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0" r:id="rId2"/>
    <p:sldId id="267" r:id="rId3"/>
    <p:sldId id="270" r:id="rId4"/>
    <p:sldId id="516" r:id="rId5"/>
    <p:sldId id="517" r:id="rId6"/>
    <p:sldId id="519" r:id="rId7"/>
    <p:sldId id="520" r:id="rId8"/>
    <p:sldId id="261" r:id="rId9"/>
    <p:sldId id="514" r:id="rId10"/>
    <p:sldId id="521" r:id="rId11"/>
    <p:sldId id="522" r:id="rId12"/>
    <p:sldId id="523" r:id="rId13"/>
    <p:sldId id="281" r:id="rId14"/>
    <p:sldId id="526" r:id="rId15"/>
    <p:sldId id="527" r:id="rId16"/>
    <p:sldId id="296" r:id="rId17"/>
    <p:sldId id="295" r:id="rId1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61" d="100"/>
          <a:sy n="61" d="100"/>
        </p:scale>
        <p:origin x="884" y="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C729AD4-F899-42B7-889A-55937DFDBBE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EF7971A-708B-48BC-B4C3-C879B3275B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E6B4278-9F18-4E58-8C3C-637602B548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53944A-5465-473B-9EF2-D1E86A1388C8}" type="datetimeFigureOut">
              <a:rPr lang="en-US" smtClean="0"/>
              <a:t>3/25/2022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F10135B-BAC4-4C0A-87BF-ACB0ED505B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D820F06-36DF-4E23-A403-67CF55DF51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FD314-6405-409C-BC5D-3E2E46DCE6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508027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713913-390A-4AA3-BCB2-FFEE8CB033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FAA8530-1490-43B3-8AEA-A7067F3C81E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64785B4-D5A8-4EB2-BCDD-06F661FC78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53944A-5465-473B-9EF2-D1E86A1388C8}" type="datetimeFigureOut">
              <a:rPr lang="en-US" smtClean="0"/>
              <a:t>3/25/2022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C6AC16E-4BE1-435E-9809-C30FD8C679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1CA1BEA-F5C4-4F2F-8098-495709F2C3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FD314-6405-409C-BC5D-3E2E46DCE6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48311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280BAA3-1E48-4D70-98A9-2A85D6A4A1B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256AD56A-3A1E-4766-9B89-7439CF68C8C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1BF22CE-0D8A-4645-B983-2A2ADD6ED7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53944A-5465-473B-9EF2-D1E86A1388C8}" type="datetimeFigureOut">
              <a:rPr lang="en-US" smtClean="0"/>
              <a:t>3/25/2022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A9829DA-9AE6-4E4C-B100-F4390E8C57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53F3123-7B51-43A6-8108-7D654D69C6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FD314-6405-409C-BC5D-3E2E46DCE6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712357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สไลด์ชื่อเรื่อง"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21FE8347-1CCB-4BF8-944A-36A452D63E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25/03/65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67221B12-3948-4732-A4DD-C1F7D14716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EBE37A0D-CCE4-4A9C-97AF-DBEA3A87B9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sp>
        <p:nvSpPr>
          <p:cNvPr id="197" name="รูปแบบอิสระ: รูปร่าง 196">
            <a:extLst>
              <a:ext uri="{FF2B5EF4-FFF2-40B4-BE49-F238E27FC236}">
                <a16:creationId xmlns:a16="http://schemas.microsoft.com/office/drawing/2014/main" id="{8E6426C9-3557-4EB6-BA4A-4F0CAC8E797C}"/>
              </a:ext>
            </a:extLst>
          </p:cNvPr>
          <p:cNvSpPr/>
          <p:nvPr userDrawn="1"/>
        </p:nvSpPr>
        <p:spPr>
          <a:xfrm flipH="1">
            <a:off x="-2396778" y="1620456"/>
            <a:ext cx="5918479" cy="2984954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" fmla="*/ 366373 w 12565120"/>
              <a:gd name="connsiteY0" fmla="*/ 865738 h 5013694"/>
              <a:gd name="connsiteX1" fmla="*/ 711813 w 12565120"/>
              <a:gd name="connsiteY1" fmla="*/ 398378 h 5013694"/>
              <a:gd name="connsiteX2" fmla="*/ 1108053 w 12565120"/>
              <a:gd name="connsiteY2" fmla="*/ 520298 h 5013694"/>
              <a:gd name="connsiteX3" fmla="*/ 1412853 w 12565120"/>
              <a:gd name="connsiteY3" fmla="*/ 388218 h 5013694"/>
              <a:gd name="connsiteX4" fmla="*/ 1951333 w 12565120"/>
              <a:gd name="connsiteY4" fmla="*/ 489818 h 5013694"/>
              <a:gd name="connsiteX5" fmla="*/ 2215493 w 12565120"/>
              <a:gd name="connsiteY5" fmla="*/ 347578 h 5013694"/>
              <a:gd name="connsiteX6" fmla="*/ 2753973 w 12565120"/>
              <a:gd name="connsiteY6" fmla="*/ 499978 h 5013694"/>
              <a:gd name="connsiteX7" fmla="*/ 3190853 w 12565120"/>
              <a:gd name="connsiteY7" fmla="*/ 337418 h 5013694"/>
              <a:gd name="connsiteX8" fmla="*/ 3617573 w 12565120"/>
              <a:gd name="connsiteY8" fmla="*/ 581258 h 5013694"/>
              <a:gd name="connsiteX9" fmla="*/ 4176373 w 12565120"/>
              <a:gd name="connsiteY9" fmla="*/ 327258 h 5013694"/>
              <a:gd name="connsiteX10" fmla="*/ 4359253 w 12565120"/>
              <a:gd name="connsiteY10" fmla="*/ 469498 h 5013694"/>
              <a:gd name="connsiteX11" fmla="*/ 5070453 w 12565120"/>
              <a:gd name="connsiteY11" fmla="*/ 317098 h 5013694"/>
              <a:gd name="connsiteX12" fmla="*/ 5233013 w 12565120"/>
              <a:gd name="connsiteY12" fmla="*/ 510138 h 5013694"/>
              <a:gd name="connsiteX13" fmla="*/ 5903573 w 12565120"/>
              <a:gd name="connsiteY13" fmla="*/ 367898 h 5013694"/>
              <a:gd name="connsiteX14" fmla="*/ 6289653 w 12565120"/>
              <a:gd name="connsiteY14" fmla="*/ 571098 h 5013694"/>
              <a:gd name="connsiteX15" fmla="*/ 6736693 w 12565120"/>
              <a:gd name="connsiteY15" fmla="*/ 306938 h 5013694"/>
              <a:gd name="connsiteX16" fmla="*/ 7265013 w 12565120"/>
              <a:gd name="connsiteY16" fmla="*/ 378058 h 5013694"/>
              <a:gd name="connsiteX17" fmla="*/ 7559653 w 12565120"/>
              <a:gd name="connsiteY17" fmla="*/ 185018 h 5013694"/>
              <a:gd name="connsiteX18" fmla="*/ 8006693 w 12565120"/>
              <a:gd name="connsiteY18" fmla="*/ 357738 h 5013694"/>
              <a:gd name="connsiteX19" fmla="*/ 8402933 w 12565120"/>
              <a:gd name="connsiteY19" fmla="*/ 174858 h 5013694"/>
              <a:gd name="connsiteX20" fmla="*/ 8829653 w 12565120"/>
              <a:gd name="connsiteY20" fmla="*/ 327258 h 5013694"/>
              <a:gd name="connsiteX21" fmla="*/ 9418933 w 12565120"/>
              <a:gd name="connsiteY21" fmla="*/ 134218 h 5013694"/>
              <a:gd name="connsiteX22" fmla="*/ 9835493 w 12565120"/>
              <a:gd name="connsiteY22" fmla="*/ 428858 h 5013694"/>
              <a:gd name="connsiteX23" fmla="*/ 10414613 w 12565120"/>
              <a:gd name="connsiteY23" fmla="*/ 215498 h 5013694"/>
              <a:gd name="connsiteX24" fmla="*/ 10729573 w 12565120"/>
              <a:gd name="connsiteY24" fmla="*/ 418698 h 5013694"/>
              <a:gd name="connsiteX25" fmla="*/ 11207093 w 12565120"/>
              <a:gd name="connsiteY25" fmla="*/ 174858 h 5013694"/>
              <a:gd name="connsiteX26" fmla="*/ 11562693 w 12565120"/>
              <a:gd name="connsiteY26" fmla="*/ 276458 h 5013694"/>
              <a:gd name="connsiteX27" fmla="*/ 12030053 w 12565120"/>
              <a:gd name="connsiteY27" fmla="*/ 124058 h 5013694"/>
              <a:gd name="connsiteX28" fmla="*/ 12284053 w 12565120"/>
              <a:gd name="connsiteY28" fmla="*/ 317098 h 5013694"/>
              <a:gd name="connsiteX29" fmla="*/ 12405973 w 12565120"/>
              <a:gd name="connsiteY29" fmla="*/ 205338 h 5013694"/>
              <a:gd name="connsiteX30" fmla="*/ 12558373 w 12565120"/>
              <a:gd name="connsiteY30" fmla="*/ 357738 h 5013694"/>
              <a:gd name="connsiteX31" fmla="*/ 12517733 w 12565120"/>
              <a:gd name="connsiteY31" fmla="*/ 4452218 h 5013694"/>
              <a:gd name="connsiteX32" fmla="*/ 12334853 w 12565120"/>
              <a:gd name="connsiteY32" fmla="*/ 4817978 h 5013694"/>
              <a:gd name="connsiteX33" fmla="*/ 11237573 w 12565120"/>
              <a:gd name="connsiteY33" fmla="*/ 4889098 h 5013694"/>
              <a:gd name="connsiteX34" fmla="*/ 965813 w 12565120"/>
              <a:gd name="connsiteY34" fmla="*/ 4889098 h 5013694"/>
              <a:gd name="connsiteX35" fmla="*/ 366373 w 12565120"/>
              <a:gd name="connsiteY35" fmla="*/ 3243178 h 5013694"/>
              <a:gd name="connsiteX36" fmla="*/ 366373 w 12565120"/>
              <a:gd name="connsiteY36" fmla="*/ 865738 h 5013694"/>
              <a:gd name="connsiteX0" fmla="*/ 339731 w 12538478"/>
              <a:gd name="connsiteY0" fmla="*/ 865738 h 4965347"/>
              <a:gd name="connsiteX1" fmla="*/ 685171 w 12538478"/>
              <a:gd name="connsiteY1" fmla="*/ 398378 h 4965347"/>
              <a:gd name="connsiteX2" fmla="*/ 1081411 w 12538478"/>
              <a:gd name="connsiteY2" fmla="*/ 520298 h 4965347"/>
              <a:gd name="connsiteX3" fmla="*/ 1386211 w 12538478"/>
              <a:gd name="connsiteY3" fmla="*/ 388218 h 4965347"/>
              <a:gd name="connsiteX4" fmla="*/ 1924691 w 12538478"/>
              <a:gd name="connsiteY4" fmla="*/ 489818 h 4965347"/>
              <a:gd name="connsiteX5" fmla="*/ 2188851 w 12538478"/>
              <a:gd name="connsiteY5" fmla="*/ 347578 h 4965347"/>
              <a:gd name="connsiteX6" fmla="*/ 2727331 w 12538478"/>
              <a:gd name="connsiteY6" fmla="*/ 499978 h 4965347"/>
              <a:gd name="connsiteX7" fmla="*/ 3164211 w 12538478"/>
              <a:gd name="connsiteY7" fmla="*/ 337418 h 4965347"/>
              <a:gd name="connsiteX8" fmla="*/ 3590931 w 12538478"/>
              <a:gd name="connsiteY8" fmla="*/ 581258 h 4965347"/>
              <a:gd name="connsiteX9" fmla="*/ 4149731 w 12538478"/>
              <a:gd name="connsiteY9" fmla="*/ 327258 h 4965347"/>
              <a:gd name="connsiteX10" fmla="*/ 4332611 w 12538478"/>
              <a:gd name="connsiteY10" fmla="*/ 469498 h 4965347"/>
              <a:gd name="connsiteX11" fmla="*/ 5043811 w 12538478"/>
              <a:gd name="connsiteY11" fmla="*/ 317098 h 4965347"/>
              <a:gd name="connsiteX12" fmla="*/ 5206371 w 12538478"/>
              <a:gd name="connsiteY12" fmla="*/ 510138 h 4965347"/>
              <a:gd name="connsiteX13" fmla="*/ 5876931 w 12538478"/>
              <a:gd name="connsiteY13" fmla="*/ 367898 h 4965347"/>
              <a:gd name="connsiteX14" fmla="*/ 6263011 w 12538478"/>
              <a:gd name="connsiteY14" fmla="*/ 571098 h 4965347"/>
              <a:gd name="connsiteX15" fmla="*/ 6710051 w 12538478"/>
              <a:gd name="connsiteY15" fmla="*/ 306938 h 4965347"/>
              <a:gd name="connsiteX16" fmla="*/ 7238371 w 12538478"/>
              <a:gd name="connsiteY16" fmla="*/ 378058 h 4965347"/>
              <a:gd name="connsiteX17" fmla="*/ 7533011 w 12538478"/>
              <a:gd name="connsiteY17" fmla="*/ 185018 h 4965347"/>
              <a:gd name="connsiteX18" fmla="*/ 7980051 w 12538478"/>
              <a:gd name="connsiteY18" fmla="*/ 357738 h 4965347"/>
              <a:gd name="connsiteX19" fmla="*/ 8376291 w 12538478"/>
              <a:gd name="connsiteY19" fmla="*/ 174858 h 4965347"/>
              <a:gd name="connsiteX20" fmla="*/ 8803011 w 12538478"/>
              <a:gd name="connsiteY20" fmla="*/ 327258 h 4965347"/>
              <a:gd name="connsiteX21" fmla="*/ 9392291 w 12538478"/>
              <a:gd name="connsiteY21" fmla="*/ 134218 h 4965347"/>
              <a:gd name="connsiteX22" fmla="*/ 9808851 w 12538478"/>
              <a:gd name="connsiteY22" fmla="*/ 428858 h 4965347"/>
              <a:gd name="connsiteX23" fmla="*/ 10387971 w 12538478"/>
              <a:gd name="connsiteY23" fmla="*/ 215498 h 4965347"/>
              <a:gd name="connsiteX24" fmla="*/ 10702931 w 12538478"/>
              <a:gd name="connsiteY24" fmla="*/ 418698 h 4965347"/>
              <a:gd name="connsiteX25" fmla="*/ 11180451 w 12538478"/>
              <a:gd name="connsiteY25" fmla="*/ 174858 h 4965347"/>
              <a:gd name="connsiteX26" fmla="*/ 11536051 w 12538478"/>
              <a:gd name="connsiteY26" fmla="*/ 276458 h 4965347"/>
              <a:gd name="connsiteX27" fmla="*/ 12003411 w 12538478"/>
              <a:gd name="connsiteY27" fmla="*/ 124058 h 4965347"/>
              <a:gd name="connsiteX28" fmla="*/ 12257411 w 12538478"/>
              <a:gd name="connsiteY28" fmla="*/ 317098 h 4965347"/>
              <a:gd name="connsiteX29" fmla="*/ 12379331 w 12538478"/>
              <a:gd name="connsiteY29" fmla="*/ 205338 h 4965347"/>
              <a:gd name="connsiteX30" fmla="*/ 12531731 w 12538478"/>
              <a:gd name="connsiteY30" fmla="*/ 357738 h 4965347"/>
              <a:gd name="connsiteX31" fmla="*/ 12491091 w 12538478"/>
              <a:gd name="connsiteY31" fmla="*/ 4452218 h 4965347"/>
              <a:gd name="connsiteX32" fmla="*/ 12308211 w 12538478"/>
              <a:gd name="connsiteY32" fmla="*/ 4817978 h 4965347"/>
              <a:gd name="connsiteX33" fmla="*/ 11210931 w 12538478"/>
              <a:gd name="connsiteY33" fmla="*/ 4889098 h 4965347"/>
              <a:gd name="connsiteX34" fmla="*/ 939171 w 12538478"/>
              <a:gd name="connsiteY34" fmla="*/ 4889098 h 4965347"/>
              <a:gd name="connsiteX35" fmla="*/ 400690 w 12538478"/>
              <a:gd name="connsiteY35" fmla="*/ 4828138 h 4965347"/>
              <a:gd name="connsiteX36" fmla="*/ 339731 w 12538478"/>
              <a:gd name="connsiteY36" fmla="*/ 3243178 h 4965347"/>
              <a:gd name="connsiteX37" fmla="*/ 339731 w 12538478"/>
              <a:gd name="connsiteY37" fmla="*/ 865738 h 4965347"/>
              <a:gd name="connsiteX0" fmla="*/ 366372 w 12565119"/>
              <a:gd name="connsiteY0" fmla="*/ 865738 h 4889101"/>
              <a:gd name="connsiteX1" fmla="*/ 711812 w 12565119"/>
              <a:gd name="connsiteY1" fmla="*/ 398378 h 4889101"/>
              <a:gd name="connsiteX2" fmla="*/ 1108052 w 12565119"/>
              <a:gd name="connsiteY2" fmla="*/ 520298 h 4889101"/>
              <a:gd name="connsiteX3" fmla="*/ 1412852 w 12565119"/>
              <a:gd name="connsiteY3" fmla="*/ 388218 h 4889101"/>
              <a:gd name="connsiteX4" fmla="*/ 1951332 w 12565119"/>
              <a:gd name="connsiteY4" fmla="*/ 489818 h 4889101"/>
              <a:gd name="connsiteX5" fmla="*/ 2215492 w 12565119"/>
              <a:gd name="connsiteY5" fmla="*/ 347578 h 4889101"/>
              <a:gd name="connsiteX6" fmla="*/ 2753972 w 12565119"/>
              <a:gd name="connsiteY6" fmla="*/ 499978 h 4889101"/>
              <a:gd name="connsiteX7" fmla="*/ 3190852 w 12565119"/>
              <a:gd name="connsiteY7" fmla="*/ 337418 h 4889101"/>
              <a:gd name="connsiteX8" fmla="*/ 3617572 w 12565119"/>
              <a:gd name="connsiteY8" fmla="*/ 581258 h 4889101"/>
              <a:gd name="connsiteX9" fmla="*/ 4176372 w 12565119"/>
              <a:gd name="connsiteY9" fmla="*/ 327258 h 4889101"/>
              <a:gd name="connsiteX10" fmla="*/ 4359252 w 12565119"/>
              <a:gd name="connsiteY10" fmla="*/ 469498 h 4889101"/>
              <a:gd name="connsiteX11" fmla="*/ 5070452 w 12565119"/>
              <a:gd name="connsiteY11" fmla="*/ 317098 h 4889101"/>
              <a:gd name="connsiteX12" fmla="*/ 5233012 w 12565119"/>
              <a:gd name="connsiteY12" fmla="*/ 510138 h 4889101"/>
              <a:gd name="connsiteX13" fmla="*/ 5903572 w 12565119"/>
              <a:gd name="connsiteY13" fmla="*/ 367898 h 4889101"/>
              <a:gd name="connsiteX14" fmla="*/ 6289652 w 12565119"/>
              <a:gd name="connsiteY14" fmla="*/ 571098 h 4889101"/>
              <a:gd name="connsiteX15" fmla="*/ 6736692 w 12565119"/>
              <a:gd name="connsiteY15" fmla="*/ 306938 h 4889101"/>
              <a:gd name="connsiteX16" fmla="*/ 7265012 w 12565119"/>
              <a:gd name="connsiteY16" fmla="*/ 378058 h 4889101"/>
              <a:gd name="connsiteX17" fmla="*/ 7559652 w 12565119"/>
              <a:gd name="connsiteY17" fmla="*/ 185018 h 4889101"/>
              <a:gd name="connsiteX18" fmla="*/ 8006692 w 12565119"/>
              <a:gd name="connsiteY18" fmla="*/ 357738 h 4889101"/>
              <a:gd name="connsiteX19" fmla="*/ 8402932 w 12565119"/>
              <a:gd name="connsiteY19" fmla="*/ 174858 h 4889101"/>
              <a:gd name="connsiteX20" fmla="*/ 8829652 w 12565119"/>
              <a:gd name="connsiteY20" fmla="*/ 327258 h 4889101"/>
              <a:gd name="connsiteX21" fmla="*/ 9418932 w 12565119"/>
              <a:gd name="connsiteY21" fmla="*/ 134218 h 4889101"/>
              <a:gd name="connsiteX22" fmla="*/ 9835492 w 12565119"/>
              <a:gd name="connsiteY22" fmla="*/ 428858 h 4889101"/>
              <a:gd name="connsiteX23" fmla="*/ 10414612 w 12565119"/>
              <a:gd name="connsiteY23" fmla="*/ 215498 h 4889101"/>
              <a:gd name="connsiteX24" fmla="*/ 10729572 w 12565119"/>
              <a:gd name="connsiteY24" fmla="*/ 418698 h 4889101"/>
              <a:gd name="connsiteX25" fmla="*/ 11207092 w 12565119"/>
              <a:gd name="connsiteY25" fmla="*/ 174858 h 4889101"/>
              <a:gd name="connsiteX26" fmla="*/ 11562692 w 12565119"/>
              <a:gd name="connsiteY26" fmla="*/ 276458 h 4889101"/>
              <a:gd name="connsiteX27" fmla="*/ 12030052 w 12565119"/>
              <a:gd name="connsiteY27" fmla="*/ 124058 h 4889101"/>
              <a:gd name="connsiteX28" fmla="*/ 12284052 w 12565119"/>
              <a:gd name="connsiteY28" fmla="*/ 317098 h 4889101"/>
              <a:gd name="connsiteX29" fmla="*/ 12405972 w 12565119"/>
              <a:gd name="connsiteY29" fmla="*/ 205338 h 4889101"/>
              <a:gd name="connsiteX30" fmla="*/ 12558372 w 12565119"/>
              <a:gd name="connsiteY30" fmla="*/ 357738 h 4889101"/>
              <a:gd name="connsiteX31" fmla="*/ 12517732 w 12565119"/>
              <a:gd name="connsiteY31" fmla="*/ 4452218 h 4889101"/>
              <a:gd name="connsiteX32" fmla="*/ 12334852 w 12565119"/>
              <a:gd name="connsiteY32" fmla="*/ 4817978 h 4889101"/>
              <a:gd name="connsiteX33" fmla="*/ 11237572 w 12565119"/>
              <a:gd name="connsiteY33" fmla="*/ 4889098 h 4889101"/>
              <a:gd name="connsiteX34" fmla="*/ 965812 w 12565119"/>
              <a:gd name="connsiteY34" fmla="*/ 4889098 h 4889101"/>
              <a:gd name="connsiteX35" fmla="*/ 366372 w 12565119"/>
              <a:gd name="connsiteY35" fmla="*/ 3243178 h 4889101"/>
              <a:gd name="connsiteX36" fmla="*/ 366372 w 12565119"/>
              <a:gd name="connsiteY36" fmla="*/ 865738 h 4889101"/>
              <a:gd name="connsiteX0" fmla="*/ 341162 w 12539909"/>
              <a:gd name="connsiteY0" fmla="*/ 865738 h 5011018"/>
              <a:gd name="connsiteX1" fmla="*/ 686602 w 12539909"/>
              <a:gd name="connsiteY1" fmla="*/ 398378 h 5011018"/>
              <a:gd name="connsiteX2" fmla="*/ 1082842 w 12539909"/>
              <a:gd name="connsiteY2" fmla="*/ 520298 h 5011018"/>
              <a:gd name="connsiteX3" fmla="*/ 1387642 w 12539909"/>
              <a:gd name="connsiteY3" fmla="*/ 388218 h 5011018"/>
              <a:gd name="connsiteX4" fmla="*/ 1926122 w 12539909"/>
              <a:gd name="connsiteY4" fmla="*/ 489818 h 5011018"/>
              <a:gd name="connsiteX5" fmla="*/ 2190282 w 12539909"/>
              <a:gd name="connsiteY5" fmla="*/ 347578 h 5011018"/>
              <a:gd name="connsiteX6" fmla="*/ 2728762 w 12539909"/>
              <a:gd name="connsiteY6" fmla="*/ 499978 h 5011018"/>
              <a:gd name="connsiteX7" fmla="*/ 3165642 w 12539909"/>
              <a:gd name="connsiteY7" fmla="*/ 337418 h 5011018"/>
              <a:gd name="connsiteX8" fmla="*/ 3592362 w 12539909"/>
              <a:gd name="connsiteY8" fmla="*/ 581258 h 5011018"/>
              <a:gd name="connsiteX9" fmla="*/ 4151162 w 12539909"/>
              <a:gd name="connsiteY9" fmla="*/ 327258 h 5011018"/>
              <a:gd name="connsiteX10" fmla="*/ 4334042 w 12539909"/>
              <a:gd name="connsiteY10" fmla="*/ 469498 h 5011018"/>
              <a:gd name="connsiteX11" fmla="*/ 5045242 w 12539909"/>
              <a:gd name="connsiteY11" fmla="*/ 317098 h 5011018"/>
              <a:gd name="connsiteX12" fmla="*/ 5207802 w 12539909"/>
              <a:gd name="connsiteY12" fmla="*/ 510138 h 5011018"/>
              <a:gd name="connsiteX13" fmla="*/ 5878362 w 12539909"/>
              <a:gd name="connsiteY13" fmla="*/ 367898 h 5011018"/>
              <a:gd name="connsiteX14" fmla="*/ 6264442 w 12539909"/>
              <a:gd name="connsiteY14" fmla="*/ 571098 h 5011018"/>
              <a:gd name="connsiteX15" fmla="*/ 6711482 w 12539909"/>
              <a:gd name="connsiteY15" fmla="*/ 306938 h 5011018"/>
              <a:gd name="connsiteX16" fmla="*/ 7239802 w 12539909"/>
              <a:gd name="connsiteY16" fmla="*/ 378058 h 5011018"/>
              <a:gd name="connsiteX17" fmla="*/ 7534442 w 12539909"/>
              <a:gd name="connsiteY17" fmla="*/ 185018 h 5011018"/>
              <a:gd name="connsiteX18" fmla="*/ 7981482 w 12539909"/>
              <a:gd name="connsiteY18" fmla="*/ 357738 h 5011018"/>
              <a:gd name="connsiteX19" fmla="*/ 8377722 w 12539909"/>
              <a:gd name="connsiteY19" fmla="*/ 174858 h 5011018"/>
              <a:gd name="connsiteX20" fmla="*/ 8804442 w 12539909"/>
              <a:gd name="connsiteY20" fmla="*/ 327258 h 5011018"/>
              <a:gd name="connsiteX21" fmla="*/ 9393722 w 12539909"/>
              <a:gd name="connsiteY21" fmla="*/ 134218 h 5011018"/>
              <a:gd name="connsiteX22" fmla="*/ 9810282 w 12539909"/>
              <a:gd name="connsiteY22" fmla="*/ 428858 h 5011018"/>
              <a:gd name="connsiteX23" fmla="*/ 10389402 w 12539909"/>
              <a:gd name="connsiteY23" fmla="*/ 215498 h 5011018"/>
              <a:gd name="connsiteX24" fmla="*/ 10704362 w 12539909"/>
              <a:gd name="connsiteY24" fmla="*/ 418698 h 5011018"/>
              <a:gd name="connsiteX25" fmla="*/ 11181882 w 12539909"/>
              <a:gd name="connsiteY25" fmla="*/ 174858 h 5011018"/>
              <a:gd name="connsiteX26" fmla="*/ 11537482 w 12539909"/>
              <a:gd name="connsiteY26" fmla="*/ 276458 h 5011018"/>
              <a:gd name="connsiteX27" fmla="*/ 12004842 w 12539909"/>
              <a:gd name="connsiteY27" fmla="*/ 124058 h 5011018"/>
              <a:gd name="connsiteX28" fmla="*/ 12258842 w 12539909"/>
              <a:gd name="connsiteY28" fmla="*/ 317098 h 5011018"/>
              <a:gd name="connsiteX29" fmla="*/ 12380762 w 12539909"/>
              <a:gd name="connsiteY29" fmla="*/ 205338 h 5011018"/>
              <a:gd name="connsiteX30" fmla="*/ 12533162 w 12539909"/>
              <a:gd name="connsiteY30" fmla="*/ 357738 h 5011018"/>
              <a:gd name="connsiteX31" fmla="*/ 12492522 w 12539909"/>
              <a:gd name="connsiteY31" fmla="*/ 4452218 h 5011018"/>
              <a:gd name="connsiteX32" fmla="*/ 12309642 w 12539909"/>
              <a:gd name="connsiteY32" fmla="*/ 4817978 h 5011018"/>
              <a:gd name="connsiteX33" fmla="*/ 11212362 w 12539909"/>
              <a:gd name="connsiteY33" fmla="*/ 4889098 h 5011018"/>
              <a:gd name="connsiteX34" fmla="*/ 981242 w 12539909"/>
              <a:gd name="connsiteY34" fmla="*/ 5011018 h 5011018"/>
              <a:gd name="connsiteX35" fmla="*/ 341162 w 12539909"/>
              <a:gd name="connsiteY35" fmla="*/ 3243178 h 5011018"/>
              <a:gd name="connsiteX36" fmla="*/ 341162 w 12539909"/>
              <a:gd name="connsiteY36" fmla="*/ 865738 h 5011018"/>
              <a:gd name="connsiteX0" fmla="*/ 348362 w 12547109"/>
              <a:gd name="connsiteY0" fmla="*/ 865738 h 5011018"/>
              <a:gd name="connsiteX1" fmla="*/ 693802 w 12547109"/>
              <a:gd name="connsiteY1" fmla="*/ 398378 h 5011018"/>
              <a:gd name="connsiteX2" fmla="*/ 1090042 w 12547109"/>
              <a:gd name="connsiteY2" fmla="*/ 520298 h 5011018"/>
              <a:gd name="connsiteX3" fmla="*/ 1394842 w 12547109"/>
              <a:gd name="connsiteY3" fmla="*/ 388218 h 5011018"/>
              <a:gd name="connsiteX4" fmla="*/ 1933322 w 12547109"/>
              <a:gd name="connsiteY4" fmla="*/ 489818 h 5011018"/>
              <a:gd name="connsiteX5" fmla="*/ 2197482 w 12547109"/>
              <a:gd name="connsiteY5" fmla="*/ 347578 h 5011018"/>
              <a:gd name="connsiteX6" fmla="*/ 2735962 w 12547109"/>
              <a:gd name="connsiteY6" fmla="*/ 499978 h 5011018"/>
              <a:gd name="connsiteX7" fmla="*/ 3172842 w 12547109"/>
              <a:gd name="connsiteY7" fmla="*/ 337418 h 5011018"/>
              <a:gd name="connsiteX8" fmla="*/ 3599562 w 12547109"/>
              <a:gd name="connsiteY8" fmla="*/ 581258 h 5011018"/>
              <a:gd name="connsiteX9" fmla="*/ 4158362 w 12547109"/>
              <a:gd name="connsiteY9" fmla="*/ 327258 h 5011018"/>
              <a:gd name="connsiteX10" fmla="*/ 4341242 w 12547109"/>
              <a:gd name="connsiteY10" fmla="*/ 469498 h 5011018"/>
              <a:gd name="connsiteX11" fmla="*/ 5052442 w 12547109"/>
              <a:gd name="connsiteY11" fmla="*/ 317098 h 5011018"/>
              <a:gd name="connsiteX12" fmla="*/ 5215002 w 12547109"/>
              <a:gd name="connsiteY12" fmla="*/ 510138 h 5011018"/>
              <a:gd name="connsiteX13" fmla="*/ 5885562 w 12547109"/>
              <a:gd name="connsiteY13" fmla="*/ 367898 h 5011018"/>
              <a:gd name="connsiteX14" fmla="*/ 6271642 w 12547109"/>
              <a:gd name="connsiteY14" fmla="*/ 571098 h 5011018"/>
              <a:gd name="connsiteX15" fmla="*/ 6718682 w 12547109"/>
              <a:gd name="connsiteY15" fmla="*/ 306938 h 5011018"/>
              <a:gd name="connsiteX16" fmla="*/ 7247002 w 12547109"/>
              <a:gd name="connsiteY16" fmla="*/ 378058 h 5011018"/>
              <a:gd name="connsiteX17" fmla="*/ 7541642 w 12547109"/>
              <a:gd name="connsiteY17" fmla="*/ 185018 h 5011018"/>
              <a:gd name="connsiteX18" fmla="*/ 7988682 w 12547109"/>
              <a:gd name="connsiteY18" fmla="*/ 357738 h 5011018"/>
              <a:gd name="connsiteX19" fmla="*/ 8384922 w 12547109"/>
              <a:gd name="connsiteY19" fmla="*/ 174858 h 5011018"/>
              <a:gd name="connsiteX20" fmla="*/ 8811642 w 12547109"/>
              <a:gd name="connsiteY20" fmla="*/ 327258 h 5011018"/>
              <a:gd name="connsiteX21" fmla="*/ 9400922 w 12547109"/>
              <a:gd name="connsiteY21" fmla="*/ 134218 h 5011018"/>
              <a:gd name="connsiteX22" fmla="*/ 9817482 w 12547109"/>
              <a:gd name="connsiteY22" fmla="*/ 428858 h 5011018"/>
              <a:gd name="connsiteX23" fmla="*/ 10396602 w 12547109"/>
              <a:gd name="connsiteY23" fmla="*/ 215498 h 5011018"/>
              <a:gd name="connsiteX24" fmla="*/ 10711562 w 12547109"/>
              <a:gd name="connsiteY24" fmla="*/ 418698 h 5011018"/>
              <a:gd name="connsiteX25" fmla="*/ 11189082 w 12547109"/>
              <a:gd name="connsiteY25" fmla="*/ 174858 h 5011018"/>
              <a:gd name="connsiteX26" fmla="*/ 11544682 w 12547109"/>
              <a:gd name="connsiteY26" fmla="*/ 276458 h 5011018"/>
              <a:gd name="connsiteX27" fmla="*/ 12012042 w 12547109"/>
              <a:gd name="connsiteY27" fmla="*/ 124058 h 5011018"/>
              <a:gd name="connsiteX28" fmla="*/ 12266042 w 12547109"/>
              <a:gd name="connsiteY28" fmla="*/ 317098 h 5011018"/>
              <a:gd name="connsiteX29" fmla="*/ 12387962 w 12547109"/>
              <a:gd name="connsiteY29" fmla="*/ 205338 h 5011018"/>
              <a:gd name="connsiteX30" fmla="*/ 12540362 w 12547109"/>
              <a:gd name="connsiteY30" fmla="*/ 357738 h 5011018"/>
              <a:gd name="connsiteX31" fmla="*/ 12499722 w 12547109"/>
              <a:gd name="connsiteY31" fmla="*/ 4452218 h 5011018"/>
              <a:gd name="connsiteX32" fmla="*/ 12316842 w 12547109"/>
              <a:gd name="connsiteY32" fmla="*/ 4817978 h 5011018"/>
              <a:gd name="connsiteX33" fmla="*/ 11219562 w 12547109"/>
              <a:gd name="connsiteY33" fmla="*/ 4889098 h 5011018"/>
              <a:gd name="connsiteX34" fmla="*/ 988442 w 12547109"/>
              <a:gd name="connsiteY34" fmla="*/ 5011018 h 5011018"/>
              <a:gd name="connsiteX35" fmla="*/ 328042 w 12547109"/>
              <a:gd name="connsiteY35" fmla="*/ 4655418 h 5011018"/>
              <a:gd name="connsiteX36" fmla="*/ 348362 w 12547109"/>
              <a:gd name="connsiteY36" fmla="*/ 3243178 h 5011018"/>
              <a:gd name="connsiteX37" fmla="*/ 348362 w 12547109"/>
              <a:gd name="connsiteY37" fmla="*/ 865738 h 5011018"/>
              <a:gd name="connsiteX0" fmla="*/ 326429 w 12525176"/>
              <a:gd name="connsiteY0" fmla="*/ 865738 h 5011018"/>
              <a:gd name="connsiteX1" fmla="*/ 671869 w 12525176"/>
              <a:gd name="connsiteY1" fmla="*/ 398378 h 5011018"/>
              <a:gd name="connsiteX2" fmla="*/ 1068109 w 12525176"/>
              <a:gd name="connsiteY2" fmla="*/ 520298 h 5011018"/>
              <a:gd name="connsiteX3" fmla="*/ 1372909 w 12525176"/>
              <a:gd name="connsiteY3" fmla="*/ 388218 h 5011018"/>
              <a:gd name="connsiteX4" fmla="*/ 1911389 w 12525176"/>
              <a:gd name="connsiteY4" fmla="*/ 489818 h 5011018"/>
              <a:gd name="connsiteX5" fmla="*/ 2175549 w 12525176"/>
              <a:gd name="connsiteY5" fmla="*/ 347578 h 5011018"/>
              <a:gd name="connsiteX6" fmla="*/ 2714029 w 12525176"/>
              <a:gd name="connsiteY6" fmla="*/ 499978 h 5011018"/>
              <a:gd name="connsiteX7" fmla="*/ 3150909 w 12525176"/>
              <a:gd name="connsiteY7" fmla="*/ 337418 h 5011018"/>
              <a:gd name="connsiteX8" fmla="*/ 3577629 w 12525176"/>
              <a:gd name="connsiteY8" fmla="*/ 581258 h 5011018"/>
              <a:gd name="connsiteX9" fmla="*/ 4136429 w 12525176"/>
              <a:gd name="connsiteY9" fmla="*/ 327258 h 5011018"/>
              <a:gd name="connsiteX10" fmla="*/ 4319309 w 12525176"/>
              <a:gd name="connsiteY10" fmla="*/ 469498 h 5011018"/>
              <a:gd name="connsiteX11" fmla="*/ 5030509 w 12525176"/>
              <a:gd name="connsiteY11" fmla="*/ 317098 h 5011018"/>
              <a:gd name="connsiteX12" fmla="*/ 5193069 w 12525176"/>
              <a:gd name="connsiteY12" fmla="*/ 510138 h 5011018"/>
              <a:gd name="connsiteX13" fmla="*/ 5863629 w 12525176"/>
              <a:gd name="connsiteY13" fmla="*/ 367898 h 5011018"/>
              <a:gd name="connsiteX14" fmla="*/ 6249709 w 12525176"/>
              <a:gd name="connsiteY14" fmla="*/ 571098 h 5011018"/>
              <a:gd name="connsiteX15" fmla="*/ 6696749 w 12525176"/>
              <a:gd name="connsiteY15" fmla="*/ 306938 h 5011018"/>
              <a:gd name="connsiteX16" fmla="*/ 7225069 w 12525176"/>
              <a:gd name="connsiteY16" fmla="*/ 378058 h 5011018"/>
              <a:gd name="connsiteX17" fmla="*/ 7519709 w 12525176"/>
              <a:gd name="connsiteY17" fmla="*/ 185018 h 5011018"/>
              <a:gd name="connsiteX18" fmla="*/ 7966749 w 12525176"/>
              <a:gd name="connsiteY18" fmla="*/ 357738 h 5011018"/>
              <a:gd name="connsiteX19" fmla="*/ 8362989 w 12525176"/>
              <a:gd name="connsiteY19" fmla="*/ 174858 h 5011018"/>
              <a:gd name="connsiteX20" fmla="*/ 8789709 w 12525176"/>
              <a:gd name="connsiteY20" fmla="*/ 327258 h 5011018"/>
              <a:gd name="connsiteX21" fmla="*/ 9378989 w 12525176"/>
              <a:gd name="connsiteY21" fmla="*/ 134218 h 5011018"/>
              <a:gd name="connsiteX22" fmla="*/ 9795549 w 12525176"/>
              <a:gd name="connsiteY22" fmla="*/ 428858 h 5011018"/>
              <a:gd name="connsiteX23" fmla="*/ 10374669 w 12525176"/>
              <a:gd name="connsiteY23" fmla="*/ 215498 h 5011018"/>
              <a:gd name="connsiteX24" fmla="*/ 10689629 w 12525176"/>
              <a:gd name="connsiteY24" fmla="*/ 418698 h 5011018"/>
              <a:gd name="connsiteX25" fmla="*/ 11167149 w 12525176"/>
              <a:gd name="connsiteY25" fmla="*/ 174858 h 5011018"/>
              <a:gd name="connsiteX26" fmla="*/ 11522749 w 12525176"/>
              <a:gd name="connsiteY26" fmla="*/ 276458 h 5011018"/>
              <a:gd name="connsiteX27" fmla="*/ 11990109 w 12525176"/>
              <a:gd name="connsiteY27" fmla="*/ 124058 h 5011018"/>
              <a:gd name="connsiteX28" fmla="*/ 12244109 w 12525176"/>
              <a:gd name="connsiteY28" fmla="*/ 317098 h 5011018"/>
              <a:gd name="connsiteX29" fmla="*/ 12366029 w 12525176"/>
              <a:gd name="connsiteY29" fmla="*/ 205338 h 5011018"/>
              <a:gd name="connsiteX30" fmla="*/ 12518429 w 12525176"/>
              <a:gd name="connsiteY30" fmla="*/ 357738 h 5011018"/>
              <a:gd name="connsiteX31" fmla="*/ 12477789 w 12525176"/>
              <a:gd name="connsiteY31" fmla="*/ 4452218 h 5011018"/>
              <a:gd name="connsiteX32" fmla="*/ 12294909 w 12525176"/>
              <a:gd name="connsiteY32" fmla="*/ 4817978 h 5011018"/>
              <a:gd name="connsiteX33" fmla="*/ 11197629 w 12525176"/>
              <a:gd name="connsiteY33" fmla="*/ 4889098 h 5011018"/>
              <a:gd name="connsiteX34" fmla="*/ 966509 w 12525176"/>
              <a:gd name="connsiteY34" fmla="*/ 5011018 h 5011018"/>
              <a:gd name="connsiteX35" fmla="*/ 306109 w 12525176"/>
              <a:gd name="connsiteY35" fmla="*/ 4655418 h 5011018"/>
              <a:gd name="connsiteX36" fmla="*/ 326429 w 12525176"/>
              <a:gd name="connsiteY36" fmla="*/ 3243178 h 5011018"/>
              <a:gd name="connsiteX37" fmla="*/ 326429 w 12525176"/>
              <a:gd name="connsiteY37" fmla="*/ 865738 h 5011018"/>
              <a:gd name="connsiteX0" fmla="*/ 339065 w 12537812"/>
              <a:gd name="connsiteY0" fmla="*/ 865738 h 5011018"/>
              <a:gd name="connsiteX1" fmla="*/ 684505 w 12537812"/>
              <a:gd name="connsiteY1" fmla="*/ 398378 h 5011018"/>
              <a:gd name="connsiteX2" fmla="*/ 1080745 w 12537812"/>
              <a:gd name="connsiteY2" fmla="*/ 520298 h 5011018"/>
              <a:gd name="connsiteX3" fmla="*/ 1385545 w 12537812"/>
              <a:gd name="connsiteY3" fmla="*/ 388218 h 5011018"/>
              <a:gd name="connsiteX4" fmla="*/ 1924025 w 12537812"/>
              <a:gd name="connsiteY4" fmla="*/ 489818 h 5011018"/>
              <a:gd name="connsiteX5" fmla="*/ 2188185 w 12537812"/>
              <a:gd name="connsiteY5" fmla="*/ 347578 h 5011018"/>
              <a:gd name="connsiteX6" fmla="*/ 2726665 w 12537812"/>
              <a:gd name="connsiteY6" fmla="*/ 499978 h 5011018"/>
              <a:gd name="connsiteX7" fmla="*/ 3163545 w 12537812"/>
              <a:gd name="connsiteY7" fmla="*/ 337418 h 5011018"/>
              <a:gd name="connsiteX8" fmla="*/ 3590265 w 12537812"/>
              <a:gd name="connsiteY8" fmla="*/ 581258 h 5011018"/>
              <a:gd name="connsiteX9" fmla="*/ 4149065 w 12537812"/>
              <a:gd name="connsiteY9" fmla="*/ 327258 h 5011018"/>
              <a:gd name="connsiteX10" fmla="*/ 4331945 w 12537812"/>
              <a:gd name="connsiteY10" fmla="*/ 469498 h 5011018"/>
              <a:gd name="connsiteX11" fmla="*/ 5043145 w 12537812"/>
              <a:gd name="connsiteY11" fmla="*/ 317098 h 5011018"/>
              <a:gd name="connsiteX12" fmla="*/ 5205705 w 12537812"/>
              <a:gd name="connsiteY12" fmla="*/ 510138 h 5011018"/>
              <a:gd name="connsiteX13" fmla="*/ 5876265 w 12537812"/>
              <a:gd name="connsiteY13" fmla="*/ 367898 h 5011018"/>
              <a:gd name="connsiteX14" fmla="*/ 6262345 w 12537812"/>
              <a:gd name="connsiteY14" fmla="*/ 571098 h 5011018"/>
              <a:gd name="connsiteX15" fmla="*/ 6709385 w 12537812"/>
              <a:gd name="connsiteY15" fmla="*/ 306938 h 5011018"/>
              <a:gd name="connsiteX16" fmla="*/ 7237705 w 12537812"/>
              <a:gd name="connsiteY16" fmla="*/ 378058 h 5011018"/>
              <a:gd name="connsiteX17" fmla="*/ 7532345 w 12537812"/>
              <a:gd name="connsiteY17" fmla="*/ 185018 h 5011018"/>
              <a:gd name="connsiteX18" fmla="*/ 7979385 w 12537812"/>
              <a:gd name="connsiteY18" fmla="*/ 357738 h 5011018"/>
              <a:gd name="connsiteX19" fmla="*/ 8375625 w 12537812"/>
              <a:gd name="connsiteY19" fmla="*/ 174858 h 5011018"/>
              <a:gd name="connsiteX20" fmla="*/ 8802345 w 12537812"/>
              <a:gd name="connsiteY20" fmla="*/ 327258 h 5011018"/>
              <a:gd name="connsiteX21" fmla="*/ 9391625 w 12537812"/>
              <a:gd name="connsiteY21" fmla="*/ 134218 h 5011018"/>
              <a:gd name="connsiteX22" fmla="*/ 9808185 w 12537812"/>
              <a:gd name="connsiteY22" fmla="*/ 428858 h 5011018"/>
              <a:gd name="connsiteX23" fmla="*/ 10387305 w 12537812"/>
              <a:gd name="connsiteY23" fmla="*/ 215498 h 5011018"/>
              <a:gd name="connsiteX24" fmla="*/ 10702265 w 12537812"/>
              <a:gd name="connsiteY24" fmla="*/ 418698 h 5011018"/>
              <a:gd name="connsiteX25" fmla="*/ 11179785 w 12537812"/>
              <a:gd name="connsiteY25" fmla="*/ 174858 h 5011018"/>
              <a:gd name="connsiteX26" fmla="*/ 11535385 w 12537812"/>
              <a:gd name="connsiteY26" fmla="*/ 276458 h 5011018"/>
              <a:gd name="connsiteX27" fmla="*/ 12002745 w 12537812"/>
              <a:gd name="connsiteY27" fmla="*/ 124058 h 5011018"/>
              <a:gd name="connsiteX28" fmla="*/ 12256745 w 12537812"/>
              <a:gd name="connsiteY28" fmla="*/ 317098 h 5011018"/>
              <a:gd name="connsiteX29" fmla="*/ 12378665 w 12537812"/>
              <a:gd name="connsiteY29" fmla="*/ 205338 h 5011018"/>
              <a:gd name="connsiteX30" fmla="*/ 12531065 w 12537812"/>
              <a:gd name="connsiteY30" fmla="*/ 357738 h 5011018"/>
              <a:gd name="connsiteX31" fmla="*/ 12490425 w 12537812"/>
              <a:gd name="connsiteY31" fmla="*/ 4452218 h 5011018"/>
              <a:gd name="connsiteX32" fmla="*/ 12307545 w 12537812"/>
              <a:gd name="connsiteY32" fmla="*/ 4817978 h 5011018"/>
              <a:gd name="connsiteX33" fmla="*/ 11210265 w 12537812"/>
              <a:gd name="connsiteY33" fmla="*/ 4889098 h 5011018"/>
              <a:gd name="connsiteX34" fmla="*/ 979145 w 12537812"/>
              <a:gd name="connsiteY34" fmla="*/ 5011018 h 5011018"/>
              <a:gd name="connsiteX35" fmla="*/ 339065 w 12537812"/>
              <a:gd name="connsiteY35" fmla="*/ 3243178 h 5011018"/>
              <a:gd name="connsiteX36" fmla="*/ 339065 w 12537812"/>
              <a:gd name="connsiteY36" fmla="*/ 865738 h 5011018"/>
              <a:gd name="connsiteX0" fmla="*/ 367294 w 12566041"/>
              <a:gd name="connsiteY0" fmla="*/ 865738 h 5112603"/>
              <a:gd name="connsiteX1" fmla="*/ 712734 w 12566041"/>
              <a:gd name="connsiteY1" fmla="*/ 398378 h 5112603"/>
              <a:gd name="connsiteX2" fmla="*/ 1108974 w 12566041"/>
              <a:gd name="connsiteY2" fmla="*/ 520298 h 5112603"/>
              <a:gd name="connsiteX3" fmla="*/ 1413774 w 12566041"/>
              <a:gd name="connsiteY3" fmla="*/ 388218 h 5112603"/>
              <a:gd name="connsiteX4" fmla="*/ 1952254 w 12566041"/>
              <a:gd name="connsiteY4" fmla="*/ 489818 h 5112603"/>
              <a:gd name="connsiteX5" fmla="*/ 2216414 w 12566041"/>
              <a:gd name="connsiteY5" fmla="*/ 347578 h 5112603"/>
              <a:gd name="connsiteX6" fmla="*/ 2754894 w 12566041"/>
              <a:gd name="connsiteY6" fmla="*/ 499978 h 5112603"/>
              <a:gd name="connsiteX7" fmla="*/ 3191774 w 12566041"/>
              <a:gd name="connsiteY7" fmla="*/ 337418 h 5112603"/>
              <a:gd name="connsiteX8" fmla="*/ 3618494 w 12566041"/>
              <a:gd name="connsiteY8" fmla="*/ 581258 h 5112603"/>
              <a:gd name="connsiteX9" fmla="*/ 4177294 w 12566041"/>
              <a:gd name="connsiteY9" fmla="*/ 327258 h 5112603"/>
              <a:gd name="connsiteX10" fmla="*/ 4360174 w 12566041"/>
              <a:gd name="connsiteY10" fmla="*/ 469498 h 5112603"/>
              <a:gd name="connsiteX11" fmla="*/ 5071374 w 12566041"/>
              <a:gd name="connsiteY11" fmla="*/ 317098 h 5112603"/>
              <a:gd name="connsiteX12" fmla="*/ 5233934 w 12566041"/>
              <a:gd name="connsiteY12" fmla="*/ 510138 h 5112603"/>
              <a:gd name="connsiteX13" fmla="*/ 5904494 w 12566041"/>
              <a:gd name="connsiteY13" fmla="*/ 367898 h 5112603"/>
              <a:gd name="connsiteX14" fmla="*/ 6290574 w 12566041"/>
              <a:gd name="connsiteY14" fmla="*/ 571098 h 5112603"/>
              <a:gd name="connsiteX15" fmla="*/ 6737614 w 12566041"/>
              <a:gd name="connsiteY15" fmla="*/ 306938 h 5112603"/>
              <a:gd name="connsiteX16" fmla="*/ 7265934 w 12566041"/>
              <a:gd name="connsiteY16" fmla="*/ 378058 h 5112603"/>
              <a:gd name="connsiteX17" fmla="*/ 7560574 w 12566041"/>
              <a:gd name="connsiteY17" fmla="*/ 185018 h 5112603"/>
              <a:gd name="connsiteX18" fmla="*/ 8007614 w 12566041"/>
              <a:gd name="connsiteY18" fmla="*/ 357738 h 5112603"/>
              <a:gd name="connsiteX19" fmla="*/ 8403854 w 12566041"/>
              <a:gd name="connsiteY19" fmla="*/ 174858 h 5112603"/>
              <a:gd name="connsiteX20" fmla="*/ 8830574 w 12566041"/>
              <a:gd name="connsiteY20" fmla="*/ 327258 h 5112603"/>
              <a:gd name="connsiteX21" fmla="*/ 9419854 w 12566041"/>
              <a:gd name="connsiteY21" fmla="*/ 134218 h 5112603"/>
              <a:gd name="connsiteX22" fmla="*/ 9836414 w 12566041"/>
              <a:gd name="connsiteY22" fmla="*/ 428858 h 5112603"/>
              <a:gd name="connsiteX23" fmla="*/ 10415534 w 12566041"/>
              <a:gd name="connsiteY23" fmla="*/ 215498 h 5112603"/>
              <a:gd name="connsiteX24" fmla="*/ 10730494 w 12566041"/>
              <a:gd name="connsiteY24" fmla="*/ 418698 h 5112603"/>
              <a:gd name="connsiteX25" fmla="*/ 11208014 w 12566041"/>
              <a:gd name="connsiteY25" fmla="*/ 174858 h 5112603"/>
              <a:gd name="connsiteX26" fmla="*/ 11563614 w 12566041"/>
              <a:gd name="connsiteY26" fmla="*/ 276458 h 5112603"/>
              <a:gd name="connsiteX27" fmla="*/ 12030974 w 12566041"/>
              <a:gd name="connsiteY27" fmla="*/ 124058 h 5112603"/>
              <a:gd name="connsiteX28" fmla="*/ 12284974 w 12566041"/>
              <a:gd name="connsiteY28" fmla="*/ 317098 h 5112603"/>
              <a:gd name="connsiteX29" fmla="*/ 12406894 w 12566041"/>
              <a:gd name="connsiteY29" fmla="*/ 205338 h 5112603"/>
              <a:gd name="connsiteX30" fmla="*/ 12559294 w 12566041"/>
              <a:gd name="connsiteY30" fmla="*/ 357738 h 5112603"/>
              <a:gd name="connsiteX31" fmla="*/ 12518654 w 12566041"/>
              <a:gd name="connsiteY31" fmla="*/ 4452218 h 5112603"/>
              <a:gd name="connsiteX32" fmla="*/ 12335774 w 12566041"/>
              <a:gd name="connsiteY32" fmla="*/ 4817978 h 5112603"/>
              <a:gd name="connsiteX33" fmla="*/ 11238494 w 12566041"/>
              <a:gd name="connsiteY33" fmla="*/ 4889098 h 5112603"/>
              <a:gd name="connsiteX34" fmla="*/ 1007374 w 12566041"/>
              <a:gd name="connsiteY34" fmla="*/ 5011018 h 5112603"/>
              <a:gd name="connsiteX35" fmla="*/ 306334 w 12566041"/>
              <a:gd name="connsiteY35" fmla="*/ 3263498 h 5112603"/>
              <a:gd name="connsiteX36" fmla="*/ 367294 w 12566041"/>
              <a:gd name="connsiteY36" fmla="*/ 865738 h 5112603"/>
              <a:gd name="connsiteX0" fmla="*/ 333049 w 12531796"/>
              <a:gd name="connsiteY0" fmla="*/ 865738 h 5160787"/>
              <a:gd name="connsiteX1" fmla="*/ 678489 w 12531796"/>
              <a:gd name="connsiteY1" fmla="*/ 398378 h 5160787"/>
              <a:gd name="connsiteX2" fmla="*/ 1074729 w 12531796"/>
              <a:gd name="connsiteY2" fmla="*/ 520298 h 5160787"/>
              <a:gd name="connsiteX3" fmla="*/ 1379529 w 12531796"/>
              <a:gd name="connsiteY3" fmla="*/ 388218 h 5160787"/>
              <a:gd name="connsiteX4" fmla="*/ 1918009 w 12531796"/>
              <a:gd name="connsiteY4" fmla="*/ 489818 h 5160787"/>
              <a:gd name="connsiteX5" fmla="*/ 2182169 w 12531796"/>
              <a:gd name="connsiteY5" fmla="*/ 347578 h 5160787"/>
              <a:gd name="connsiteX6" fmla="*/ 2720649 w 12531796"/>
              <a:gd name="connsiteY6" fmla="*/ 499978 h 5160787"/>
              <a:gd name="connsiteX7" fmla="*/ 3157529 w 12531796"/>
              <a:gd name="connsiteY7" fmla="*/ 337418 h 5160787"/>
              <a:gd name="connsiteX8" fmla="*/ 3584249 w 12531796"/>
              <a:gd name="connsiteY8" fmla="*/ 581258 h 5160787"/>
              <a:gd name="connsiteX9" fmla="*/ 4143049 w 12531796"/>
              <a:gd name="connsiteY9" fmla="*/ 327258 h 5160787"/>
              <a:gd name="connsiteX10" fmla="*/ 4325929 w 12531796"/>
              <a:gd name="connsiteY10" fmla="*/ 469498 h 5160787"/>
              <a:gd name="connsiteX11" fmla="*/ 5037129 w 12531796"/>
              <a:gd name="connsiteY11" fmla="*/ 317098 h 5160787"/>
              <a:gd name="connsiteX12" fmla="*/ 5199689 w 12531796"/>
              <a:gd name="connsiteY12" fmla="*/ 510138 h 5160787"/>
              <a:gd name="connsiteX13" fmla="*/ 5870249 w 12531796"/>
              <a:gd name="connsiteY13" fmla="*/ 367898 h 5160787"/>
              <a:gd name="connsiteX14" fmla="*/ 6256329 w 12531796"/>
              <a:gd name="connsiteY14" fmla="*/ 571098 h 5160787"/>
              <a:gd name="connsiteX15" fmla="*/ 6703369 w 12531796"/>
              <a:gd name="connsiteY15" fmla="*/ 306938 h 5160787"/>
              <a:gd name="connsiteX16" fmla="*/ 7231689 w 12531796"/>
              <a:gd name="connsiteY16" fmla="*/ 378058 h 5160787"/>
              <a:gd name="connsiteX17" fmla="*/ 7526329 w 12531796"/>
              <a:gd name="connsiteY17" fmla="*/ 185018 h 5160787"/>
              <a:gd name="connsiteX18" fmla="*/ 7973369 w 12531796"/>
              <a:gd name="connsiteY18" fmla="*/ 357738 h 5160787"/>
              <a:gd name="connsiteX19" fmla="*/ 8369609 w 12531796"/>
              <a:gd name="connsiteY19" fmla="*/ 174858 h 5160787"/>
              <a:gd name="connsiteX20" fmla="*/ 8796329 w 12531796"/>
              <a:gd name="connsiteY20" fmla="*/ 327258 h 5160787"/>
              <a:gd name="connsiteX21" fmla="*/ 9385609 w 12531796"/>
              <a:gd name="connsiteY21" fmla="*/ 134218 h 5160787"/>
              <a:gd name="connsiteX22" fmla="*/ 9802169 w 12531796"/>
              <a:gd name="connsiteY22" fmla="*/ 428858 h 5160787"/>
              <a:gd name="connsiteX23" fmla="*/ 10381289 w 12531796"/>
              <a:gd name="connsiteY23" fmla="*/ 215498 h 5160787"/>
              <a:gd name="connsiteX24" fmla="*/ 10696249 w 12531796"/>
              <a:gd name="connsiteY24" fmla="*/ 418698 h 5160787"/>
              <a:gd name="connsiteX25" fmla="*/ 11173769 w 12531796"/>
              <a:gd name="connsiteY25" fmla="*/ 174858 h 5160787"/>
              <a:gd name="connsiteX26" fmla="*/ 11529369 w 12531796"/>
              <a:gd name="connsiteY26" fmla="*/ 276458 h 5160787"/>
              <a:gd name="connsiteX27" fmla="*/ 11996729 w 12531796"/>
              <a:gd name="connsiteY27" fmla="*/ 124058 h 5160787"/>
              <a:gd name="connsiteX28" fmla="*/ 12250729 w 12531796"/>
              <a:gd name="connsiteY28" fmla="*/ 317098 h 5160787"/>
              <a:gd name="connsiteX29" fmla="*/ 12372649 w 12531796"/>
              <a:gd name="connsiteY29" fmla="*/ 205338 h 5160787"/>
              <a:gd name="connsiteX30" fmla="*/ 12525049 w 12531796"/>
              <a:gd name="connsiteY30" fmla="*/ 357738 h 5160787"/>
              <a:gd name="connsiteX31" fmla="*/ 12484409 w 12531796"/>
              <a:gd name="connsiteY31" fmla="*/ 4452218 h 5160787"/>
              <a:gd name="connsiteX32" fmla="*/ 12301529 w 12531796"/>
              <a:gd name="connsiteY32" fmla="*/ 4817978 h 5160787"/>
              <a:gd name="connsiteX33" fmla="*/ 11204249 w 12531796"/>
              <a:gd name="connsiteY33" fmla="*/ 4889098 h 5160787"/>
              <a:gd name="connsiteX34" fmla="*/ 973129 w 12531796"/>
              <a:gd name="connsiteY34" fmla="*/ 5011018 h 5160787"/>
              <a:gd name="connsiteX35" fmla="*/ 339425 w 12531796"/>
              <a:gd name="connsiteY35" fmla="*/ 5031338 h 5160787"/>
              <a:gd name="connsiteX36" fmla="*/ 272089 w 12531796"/>
              <a:gd name="connsiteY36" fmla="*/ 3263498 h 5160787"/>
              <a:gd name="connsiteX37" fmla="*/ 333049 w 12531796"/>
              <a:gd name="connsiteY37" fmla="*/ 865738 h 5160787"/>
              <a:gd name="connsiteX0" fmla="*/ 367294 w 12566041"/>
              <a:gd name="connsiteY0" fmla="*/ 865738 h 5011018"/>
              <a:gd name="connsiteX1" fmla="*/ 712734 w 12566041"/>
              <a:gd name="connsiteY1" fmla="*/ 398378 h 5011018"/>
              <a:gd name="connsiteX2" fmla="*/ 1108974 w 12566041"/>
              <a:gd name="connsiteY2" fmla="*/ 520298 h 5011018"/>
              <a:gd name="connsiteX3" fmla="*/ 1413774 w 12566041"/>
              <a:gd name="connsiteY3" fmla="*/ 388218 h 5011018"/>
              <a:gd name="connsiteX4" fmla="*/ 1952254 w 12566041"/>
              <a:gd name="connsiteY4" fmla="*/ 489818 h 5011018"/>
              <a:gd name="connsiteX5" fmla="*/ 2216414 w 12566041"/>
              <a:gd name="connsiteY5" fmla="*/ 347578 h 5011018"/>
              <a:gd name="connsiteX6" fmla="*/ 2754894 w 12566041"/>
              <a:gd name="connsiteY6" fmla="*/ 499978 h 5011018"/>
              <a:gd name="connsiteX7" fmla="*/ 3191774 w 12566041"/>
              <a:gd name="connsiteY7" fmla="*/ 337418 h 5011018"/>
              <a:gd name="connsiteX8" fmla="*/ 3618494 w 12566041"/>
              <a:gd name="connsiteY8" fmla="*/ 581258 h 5011018"/>
              <a:gd name="connsiteX9" fmla="*/ 4177294 w 12566041"/>
              <a:gd name="connsiteY9" fmla="*/ 327258 h 5011018"/>
              <a:gd name="connsiteX10" fmla="*/ 4360174 w 12566041"/>
              <a:gd name="connsiteY10" fmla="*/ 469498 h 5011018"/>
              <a:gd name="connsiteX11" fmla="*/ 5071374 w 12566041"/>
              <a:gd name="connsiteY11" fmla="*/ 317098 h 5011018"/>
              <a:gd name="connsiteX12" fmla="*/ 5233934 w 12566041"/>
              <a:gd name="connsiteY12" fmla="*/ 510138 h 5011018"/>
              <a:gd name="connsiteX13" fmla="*/ 5904494 w 12566041"/>
              <a:gd name="connsiteY13" fmla="*/ 367898 h 5011018"/>
              <a:gd name="connsiteX14" fmla="*/ 6290574 w 12566041"/>
              <a:gd name="connsiteY14" fmla="*/ 571098 h 5011018"/>
              <a:gd name="connsiteX15" fmla="*/ 6737614 w 12566041"/>
              <a:gd name="connsiteY15" fmla="*/ 306938 h 5011018"/>
              <a:gd name="connsiteX16" fmla="*/ 7265934 w 12566041"/>
              <a:gd name="connsiteY16" fmla="*/ 378058 h 5011018"/>
              <a:gd name="connsiteX17" fmla="*/ 7560574 w 12566041"/>
              <a:gd name="connsiteY17" fmla="*/ 185018 h 5011018"/>
              <a:gd name="connsiteX18" fmla="*/ 8007614 w 12566041"/>
              <a:gd name="connsiteY18" fmla="*/ 357738 h 5011018"/>
              <a:gd name="connsiteX19" fmla="*/ 8403854 w 12566041"/>
              <a:gd name="connsiteY19" fmla="*/ 174858 h 5011018"/>
              <a:gd name="connsiteX20" fmla="*/ 8830574 w 12566041"/>
              <a:gd name="connsiteY20" fmla="*/ 327258 h 5011018"/>
              <a:gd name="connsiteX21" fmla="*/ 9419854 w 12566041"/>
              <a:gd name="connsiteY21" fmla="*/ 134218 h 5011018"/>
              <a:gd name="connsiteX22" fmla="*/ 9836414 w 12566041"/>
              <a:gd name="connsiteY22" fmla="*/ 428858 h 5011018"/>
              <a:gd name="connsiteX23" fmla="*/ 10415534 w 12566041"/>
              <a:gd name="connsiteY23" fmla="*/ 215498 h 5011018"/>
              <a:gd name="connsiteX24" fmla="*/ 10730494 w 12566041"/>
              <a:gd name="connsiteY24" fmla="*/ 418698 h 5011018"/>
              <a:gd name="connsiteX25" fmla="*/ 11208014 w 12566041"/>
              <a:gd name="connsiteY25" fmla="*/ 174858 h 5011018"/>
              <a:gd name="connsiteX26" fmla="*/ 11563614 w 12566041"/>
              <a:gd name="connsiteY26" fmla="*/ 276458 h 5011018"/>
              <a:gd name="connsiteX27" fmla="*/ 12030974 w 12566041"/>
              <a:gd name="connsiteY27" fmla="*/ 124058 h 5011018"/>
              <a:gd name="connsiteX28" fmla="*/ 12284974 w 12566041"/>
              <a:gd name="connsiteY28" fmla="*/ 317098 h 5011018"/>
              <a:gd name="connsiteX29" fmla="*/ 12406894 w 12566041"/>
              <a:gd name="connsiteY29" fmla="*/ 205338 h 5011018"/>
              <a:gd name="connsiteX30" fmla="*/ 12559294 w 12566041"/>
              <a:gd name="connsiteY30" fmla="*/ 357738 h 5011018"/>
              <a:gd name="connsiteX31" fmla="*/ 12518654 w 12566041"/>
              <a:gd name="connsiteY31" fmla="*/ 4452218 h 5011018"/>
              <a:gd name="connsiteX32" fmla="*/ 12335774 w 12566041"/>
              <a:gd name="connsiteY32" fmla="*/ 4817978 h 5011018"/>
              <a:gd name="connsiteX33" fmla="*/ 11238494 w 12566041"/>
              <a:gd name="connsiteY33" fmla="*/ 4889098 h 5011018"/>
              <a:gd name="connsiteX34" fmla="*/ 1007374 w 12566041"/>
              <a:gd name="connsiteY34" fmla="*/ 5011018 h 5011018"/>
              <a:gd name="connsiteX35" fmla="*/ 306334 w 12566041"/>
              <a:gd name="connsiteY35" fmla="*/ 3263498 h 5011018"/>
              <a:gd name="connsiteX36" fmla="*/ 367294 w 12566041"/>
              <a:gd name="connsiteY36" fmla="*/ 865738 h 5011018"/>
              <a:gd name="connsiteX0" fmla="*/ 107740 w 12306487"/>
              <a:gd name="connsiteY0" fmla="*/ 865738 h 5031338"/>
              <a:gd name="connsiteX1" fmla="*/ 453180 w 12306487"/>
              <a:gd name="connsiteY1" fmla="*/ 398378 h 5031338"/>
              <a:gd name="connsiteX2" fmla="*/ 849420 w 12306487"/>
              <a:gd name="connsiteY2" fmla="*/ 520298 h 5031338"/>
              <a:gd name="connsiteX3" fmla="*/ 1154220 w 12306487"/>
              <a:gd name="connsiteY3" fmla="*/ 388218 h 5031338"/>
              <a:gd name="connsiteX4" fmla="*/ 1692700 w 12306487"/>
              <a:gd name="connsiteY4" fmla="*/ 489818 h 5031338"/>
              <a:gd name="connsiteX5" fmla="*/ 1956860 w 12306487"/>
              <a:gd name="connsiteY5" fmla="*/ 347578 h 5031338"/>
              <a:gd name="connsiteX6" fmla="*/ 2495340 w 12306487"/>
              <a:gd name="connsiteY6" fmla="*/ 499978 h 5031338"/>
              <a:gd name="connsiteX7" fmla="*/ 2932220 w 12306487"/>
              <a:gd name="connsiteY7" fmla="*/ 337418 h 5031338"/>
              <a:gd name="connsiteX8" fmla="*/ 3358940 w 12306487"/>
              <a:gd name="connsiteY8" fmla="*/ 581258 h 5031338"/>
              <a:gd name="connsiteX9" fmla="*/ 3917740 w 12306487"/>
              <a:gd name="connsiteY9" fmla="*/ 327258 h 5031338"/>
              <a:gd name="connsiteX10" fmla="*/ 4100620 w 12306487"/>
              <a:gd name="connsiteY10" fmla="*/ 469498 h 5031338"/>
              <a:gd name="connsiteX11" fmla="*/ 4811820 w 12306487"/>
              <a:gd name="connsiteY11" fmla="*/ 317098 h 5031338"/>
              <a:gd name="connsiteX12" fmla="*/ 4974380 w 12306487"/>
              <a:gd name="connsiteY12" fmla="*/ 510138 h 5031338"/>
              <a:gd name="connsiteX13" fmla="*/ 5644940 w 12306487"/>
              <a:gd name="connsiteY13" fmla="*/ 367898 h 5031338"/>
              <a:gd name="connsiteX14" fmla="*/ 6031020 w 12306487"/>
              <a:gd name="connsiteY14" fmla="*/ 571098 h 5031338"/>
              <a:gd name="connsiteX15" fmla="*/ 6478060 w 12306487"/>
              <a:gd name="connsiteY15" fmla="*/ 306938 h 5031338"/>
              <a:gd name="connsiteX16" fmla="*/ 7006380 w 12306487"/>
              <a:gd name="connsiteY16" fmla="*/ 378058 h 5031338"/>
              <a:gd name="connsiteX17" fmla="*/ 7301020 w 12306487"/>
              <a:gd name="connsiteY17" fmla="*/ 185018 h 5031338"/>
              <a:gd name="connsiteX18" fmla="*/ 7748060 w 12306487"/>
              <a:gd name="connsiteY18" fmla="*/ 357738 h 5031338"/>
              <a:gd name="connsiteX19" fmla="*/ 8144300 w 12306487"/>
              <a:gd name="connsiteY19" fmla="*/ 174858 h 5031338"/>
              <a:gd name="connsiteX20" fmla="*/ 8571020 w 12306487"/>
              <a:gd name="connsiteY20" fmla="*/ 327258 h 5031338"/>
              <a:gd name="connsiteX21" fmla="*/ 9160300 w 12306487"/>
              <a:gd name="connsiteY21" fmla="*/ 134218 h 5031338"/>
              <a:gd name="connsiteX22" fmla="*/ 9576860 w 12306487"/>
              <a:gd name="connsiteY22" fmla="*/ 428858 h 5031338"/>
              <a:gd name="connsiteX23" fmla="*/ 10155980 w 12306487"/>
              <a:gd name="connsiteY23" fmla="*/ 215498 h 5031338"/>
              <a:gd name="connsiteX24" fmla="*/ 10470940 w 12306487"/>
              <a:gd name="connsiteY24" fmla="*/ 418698 h 5031338"/>
              <a:gd name="connsiteX25" fmla="*/ 10948460 w 12306487"/>
              <a:gd name="connsiteY25" fmla="*/ 174858 h 5031338"/>
              <a:gd name="connsiteX26" fmla="*/ 11304060 w 12306487"/>
              <a:gd name="connsiteY26" fmla="*/ 276458 h 5031338"/>
              <a:gd name="connsiteX27" fmla="*/ 11771420 w 12306487"/>
              <a:gd name="connsiteY27" fmla="*/ 124058 h 5031338"/>
              <a:gd name="connsiteX28" fmla="*/ 12025420 w 12306487"/>
              <a:gd name="connsiteY28" fmla="*/ 317098 h 5031338"/>
              <a:gd name="connsiteX29" fmla="*/ 12147340 w 12306487"/>
              <a:gd name="connsiteY29" fmla="*/ 205338 h 5031338"/>
              <a:gd name="connsiteX30" fmla="*/ 12299740 w 12306487"/>
              <a:gd name="connsiteY30" fmla="*/ 357738 h 5031338"/>
              <a:gd name="connsiteX31" fmla="*/ 12259100 w 12306487"/>
              <a:gd name="connsiteY31" fmla="*/ 4452218 h 5031338"/>
              <a:gd name="connsiteX32" fmla="*/ 12076220 w 12306487"/>
              <a:gd name="connsiteY32" fmla="*/ 4817978 h 5031338"/>
              <a:gd name="connsiteX33" fmla="*/ 10978940 w 12306487"/>
              <a:gd name="connsiteY33" fmla="*/ 4889098 h 5031338"/>
              <a:gd name="connsiteX34" fmla="*/ 1713020 w 12306487"/>
              <a:gd name="connsiteY34" fmla="*/ 5031338 h 5031338"/>
              <a:gd name="connsiteX35" fmla="*/ 46780 w 12306487"/>
              <a:gd name="connsiteY35" fmla="*/ 3263498 h 5031338"/>
              <a:gd name="connsiteX36" fmla="*/ 107740 w 12306487"/>
              <a:gd name="connsiteY36" fmla="*/ 865738 h 5031338"/>
              <a:gd name="connsiteX0" fmla="*/ 185751 w 12384498"/>
              <a:gd name="connsiteY0" fmla="*/ 865738 h 5043588"/>
              <a:gd name="connsiteX1" fmla="*/ 531191 w 12384498"/>
              <a:gd name="connsiteY1" fmla="*/ 398378 h 5043588"/>
              <a:gd name="connsiteX2" fmla="*/ 927431 w 12384498"/>
              <a:gd name="connsiteY2" fmla="*/ 520298 h 5043588"/>
              <a:gd name="connsiteX3" fmla="*/ 1232231 w 12384498"/>
              <a:gd name="connsiteY3" fmla="*/ 388218 h 5043588"/>
              <a:gd name="connsiteX4" fmla="*/ 1770711 w 12384498"/>
              <a:gd name="connsiteY4" fmla="*/ 489818 h 5043588"/>
              <a:gd name="connsiteX5" fmla="*/ 2034871 w 12384498"/>
              <a:gd name="connsiteY5" fmla="*/ 347578 h 5043588"/>
              <a:gd name="connsiteX6" fmla="*/ 2573351 w 12384498"/>
              <a:gd name="connsiteY6" fmla="*/ 499978 h 5043588"/>
              <a:gd name="connsiteX7" fmla="*/ 3010231 w 12384498"/>
              <a:gd name="connsiteY7" fmla="*/ 337418 h 5043588"/>
              <a:gd name="connsiteX8" fmla="*/ 3436951 w 12384498"/>
              <a:gd name="connsiteY8" fmla="*/ 581258 h 5043588"/>
              <a:gd name="connsiteX9" fmla="*/ 3995751 w 12384498"/>
              <a:gd name="connsiteY9" fmla="*/ 327258 h 5043588"/>
              <a:gd name="connsiteX10" fmla="*/ 4178631 w 12384498"/>
              <a:gd name="connsiteY10" fmla="*/ 469498 h 5043588"/>
              <a:gd name="connsiteX11" fmla="*/ 4889831 w 12384498"/>
              <a:gd name="connsiteY11" fmla="*/ 317098 h 5043588"/>
              <a:gd name="connsiteX12" fmla="*/ 5052391 w 12384498"/>
              <a:gd name="connsiteY12" fmla="*/ 510138 h 5043588"/>
              <a:gd name="connsiteX13" fmla="*/ 5722951 w 12384498"/>
              <a:gd name="connsiteY13" fmla="*/ 367898 h 5043588"/>
              <a:gd name="connsiteX14" fmla="*/ 6109031 w 12384498"/>
              <a:gd name="connsiteY14" fmla="*/ 571098 h 5043588"/>
              <a:gd name="connsiteX15" fmla="*/ 6556071 w 12384498"/>
              <a:gd name="connsiteY15" fmla="*/ 306938 h 5043588"/>
              <a:gd name="connsiteX16" fmla="*/ 7084391 w 12384498"/>
              <a:gd name="connsiteY16" fmla="*/ 378058 h 5043588"/>
              <a:gd name="connsiteX17" fmla="*/ 7379031 w 12384498"/>
              <a:gd name="connsiteY17" fmla="*/ 185018 h 5043588"/>
              <a:gd name="connsiteX18" fmla="*/ 7826071 w 12384498"/>
              <a:gd name="connsiteY18" fmla="*/ 357738 h 5043588"/>
              <a:gd name="connsiteX19" fmla="*/ 8222311 w 12384498"/>
              <a:gd name="connsiteY19" fmla="*/ 174858 h 5043588"/>
              <a:gd name="connsiteX20" fmla="*/ 8649031 w 12384498"/>
              <a:gd name="connsiteY20" fmla="*/ 327258 h 5043588"/>
              <a:gd name="connsiteX21" fmla="*/ 9238311 w 12384498"/>
              <a:gd name="connsiteY21" fmla="*/ 134218 h 5043588"/>
              <a:gd name="connsiteX22" fmla="*/ 9654871 w 12384498"/>
              <a:gd name="connsiteY22" fmla="*/ 428858 h 5043588"/>
              <a:gd name="connsiteX23" fmla="*/ 10233991 w 12384498"/>
              <a:gd name="connsiteY23" fmla="*/ 215498 h 5043588"/>
              <a:gd name="connsiteX24" fmla="*/ 10548951 w 12384498"/>
              <a:gd name="connsiteY24" fmla="*/ 418698 h 5043588"/>
              <a:gd name="connsiteX25" fmla="*/ 11026471 w 12384498"/>
              <a:gd name="connsiteY25" fmla="*/ 174858 h 5043588"/>
              <a:gd name="connsiteX26" fmla="*/ 11382071 w 12384498"/>
              <a:gd name="connsiteY26" fmla="*/ 276458 h 5043588"/>
              <a:gd name="connsiteX27" fmla="*/ 11849431 w 12384498"/>
              <a:gd name="connsiteY27" fmla="*/ 124058 h 5043588"/>
              <a:gd name="connsiteX28" fmla="*/ 12103431 w 12384498"/>
              <a:gd name="connsiteY28" fmla="*/ 317098 h 5043588"/>
              <a:gd name="connsiteX29" fmla="*/ 12225351 w 12384498"/>
              <a:gd name="connsiteY29" fmla="*/ 205338 h 5043588"/>
              <a:gd name="connsiteX30" fmla="*/ 12377751 w 12384498"/>
              <a:gd name="connsiteY30" fmla="*/ 357738 h 5043588"/>
              <a:gd name="connsiteX31" fmla="*/ 12337111 w 12384498"/>
              <a:gd name="connsiteY31" fmla="*/ 4452218 h 5043588"/>
              <a:gd name="connsiteX32" fmla="*/ 12154231 w 12384498"/>
              <a:gd name="connsiteY32" fmla="*/ 4817978 h 5043588"/>
              <a:gd name="connsiteX33" fmla="*/ 11056951 w 12384498"/>
              <a:gd name="connsiteY33" fmla="*/ 4889098 h 5043588"/>
              <a:gd name="connsiteX34" fmla="*/ 1791031 w 12384498"/>
              <a:gd name="connsiteY34" fmla="*/ 5031338 h 5043588"/>
              <a:gd name="connsiteX35" fmla="*/ 33351 w 12384498"/>
              <a:gd name="connsiteY35" fmla="*/ 4553818 h 5043588"/>
              <a:gd name="connsiteX36" fmla="*/ 185751 w 12384498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71120 w 12269867"/>
              <a:gd name="connsiteY0" fmla="*/ 865738 h 5253891"/>
              <a:gd name="connsiteX1" fmla="*/ 416560 w 12269867"/>
              <a:gd name="connsiteY1" fmla="*/ 398378 h 5253891"/>
              <a:gd name="connsiteX2" fmla="*/ 812800 w 12269867"/>
              <a:gd name="connsiteY2" fmla="*/ 520298 h 5253891"/>
              <a:gd name="connsiteX3" fmla="*/ 1117600 w 12269867"/>
              <a:gd name="connsiteY3" fmla="*/ 388218 h 5253891"/>
              <a:gd name="connsiteX4" fmla="*/ 1656080 w 12269867"/>
              <a:gd name="connsiteY4" fmla="*/ 489818 h 5253891"/>
              <a:gd name="connsiteX5" fmla="*/ 1920240 w 12269867"/>
              <a:gd name="connsiteY5" fmla="*/ 347578 h 5253891"/>
              <a:gd name="connsiteX6" fmla="*/ 2458720 w 12269867"/>
              <a:gd name="connsiteY6" fmla="*/ 499978 h 5253891"/>
              <a:gd name="connsiteX7" fmla="*/ 2895600 w 12269867"/>
              <a:gd name="connsiteY7" fmla="*/ 337418 h 5253891"/>
              <a:gd name="connsiteX8" fmla="*/ 3322320 w 12269867"/>
              <a:gd name="connsiteY8" fmla="*/ 581258 h 5253891"/>
              <a:gd name="connsiteX9" fmla="*/ 3881120 w 12269867"/>
              <a:gd name="connsiteY9" fmla="*/ 327258 h 5253891"/>
              <a:gd name="connsiteX10" fmla="*/ 4064000 w 12269867"/>
              <a:gd name="connsiteY10" fmla="*/ 469498 h 5253891"/>
              <a:gd name="connsiteX11" fmla="*/ 4775200 w 12269867"/>
              <a:gd name="connsiteY11" fmla="*/ 317098 h 5253891"/>
              <a:gd name="connsiteX12" fmla="*/ 4937760 w 12269867"/>
              <a:gd name="connsiteY12" fmla="*/ 510138 h 5253891"/>
              <a:gd name="connsiteX13" fmla="*/ 5608320 w 12269867"/>
              <a:gd name="connsiteY13" fmla="*/ 367898 h 5253891"/>
              <a:gd name="connsiteX14" fmla="*/ 5994400 w 12269867"/>
              <a:gd name="connsiteY14" fmla="*/ 571098 h 5253891"/>
              <a:gd name="connsiteX15" fmla="*/ 6441440 w 12269867"/>
              <a:gd name="connsiteY15" fmla="*/ 306938 h 5253891"/>
              <a:gd name="connsiteX16" fmla="*/ 6969760 w 12269867"/>
              <a:gd name="connsiteY16" fmla="*/ 378058 h 5253891"/>
              <a:gd name="connsiteX17" fmla="*/ 7264400 w 12269867"/>
              <a:gd name="connsiteY17" fmla="*/ 185018 h 5253891"/>
              <a:gd name="connsiteX18" fmla="*/ 7711440 w 12269867"/>
              <a:gd name="connsiteY18" fmla="*/ 357738 h 5253891"/>
              <a:gd name="connsiteX19" fmla="*/ 8107680 w 12269867"/>
              <a:gd name="connsiteY19" fmla="*/ 174858 h 5253891"/>
              <a:gd name="connsiteX20" fmla="*/ 8534400 w 12269867"/>
              <a:gd name="connsiteY20" fmla="*/ 327258 h 5253891"/>
              <a:gd name="connsiteX21" fmla="*/ 9123680 w 12269867"/>
              <a:gd name="connsiteY21" fmla="*/ 134218 h 5253891"/>
              <a:gd name="connsiteX22" fmla="*/ 9540240 w 12269867"/>
              <a:gd name="connsiteY22" fmla="*/ 428858 h 5253891"/>
              <a:gd name="connsiteX23" fmla="*/ 10119360 w 12269867"/>
              <a:gd name="connsiteY23" fmla="*/ 215498 h 5253891"/>
              <a:gd name="connsiteX24" fmla="*/ 10434320 w 12269867"/>
              <a:gd name="connsiteY24" fmla="*/ 418698 h 5253891"/>
              <a:gd name="connsiteX25" fmla="*/ 10911840 w 12269867"/>
              <a:gd name="connsiteY25" fmla="*/ 174858 h 5253891"/>
              <a:gd name="connsiteX26" fmla="*/ 11267440 w 12269867"/>
              <a:gd name="connsiteY26" fmla="*/ 276458 h 5253891"/>
              <a:gd name="connsiteX27" fmla="*/ 11734800 w 12269867"/>
              <a:gd name="connsiteY27" fmla="*/ 124058 h 5253891"/>
              <a:gd name="connsiteX28" fmla="*/ 11988800 w 12269867"/>
              <a:gd name="connsiteY28" fmla="*/ 317098 h 5253891"/>
              <a:gd name="connsiteX29" fmla="*/ 12110720 w 12269867"/>
              <a:gd name="connsiteY29" fmla="*/ 205338 h 5253891"/>
              <a:gd name="connsiteX30" fmla="*/ 12263120 w 12269867"/>
              <a:gd name="connsiteY30" fmla="*/ 357738 h 5253891"/>
              <a:gd name="connsiteX31" fmla="*/ 12222480 w 12269867"/>
              <a:gd name="connsiteY31" fmla="*/ 4452218 h 5253891"/>
              <a:gd name="connsiteX32" fmla="*/ 12039600 w 12269867"/>
              <a:gd name="connsiteY32" fmla="*/ 4817978 h 5253891"/>
              <a:gd name="connsiteX33" fmla="*/ 10942320 w 12269867"/>
              <a:gd name="connsiteY33" fmla="*/ 4889098 h 5253891"/>
              <a:gd name="connsiteX34" fmla="*/ 1676400 w 12269867"/>
              <a:gd name="connsiteY34" fmla="*/ 5031338 h 5253891"/>
              <a:gd name="connsiteX35" fmla="*/ 0 w 12269867"/>
              <a:gd name="connsiteY35" fmla="*/ 4960218 h 5253891"/>
              <a:gd name="connsiteX36" fmla="*/ 71120 w 12269867"/>
              <a:gd name="connsiteY36" fmla="*/ 865738 h 5253891"/>
              <a:gd name="connsiteX0" fmla="*/ 71120 w 12269867"/>
              <a:gd name="connsiteY0" fmla="*/ 865738 h 5036678"/>
              <a:gd name="connsiteX1" fmla="*/ 416560 w 12269867"/>
              <a:gd name="connsiteY1" fmla="*/ 398378 h 5036678"/>
              <a:gd name="connsiteX2" fmla="*/ 812800 w 12269867"/>
              <a:gd name="connsiteY2" fmla="*/ 520298 h 5036678"/>
              <a:gd name="connsiteX3" fmla="*/ 1117600 w 12269867"/>
              <a:gd name="connsiteY3" fmla="*/ 388218 h 5036678"/>
              <a:gd name="connsiteX4" fmla="*/ 1656080 w 12269867"/>
              <a:gd name="connsiteY4" fmla="*/ 489818 h 5036678"/>
              <a:gd name="connsiteX5" fmla="*/ 1920240 w 12269867"/>
              <a:gd name="connsiteY5" fmla="*/ 347578 h 5036678"/>
              <a:gd name="connsiteX6" fmla="*/ 2458720 w 12269867"/>
              <a:gd name="connsiteY6" fmla="*/ 499978 h 5036678"/>
              <a:gd name="connsiteX7" fmla="*/ 2895600 w 12269867"/>
              <a:gd name="connsiteY7" fmla="*/ 337418 h 5036678"/>
              <a:gd name="connsiteX8" fmla="*/ 3322320 w 12269867"/>
              <a:gd name="connsiteY8" fmla="*/ 581258 h 5036678"/>
              <a:gd name="connsiteX9" fmla="*/ 3881120 w 12269867"/>
              <a:gd name="connsiteY9" fmla="*/ 327258 h 5036678"/>
              <a:gd name="connsiteX10" fmla="*/ 4064000 w 12269867"/>
              <a:gd name="connsiteY10" fmla="*/ 469498 h 5036678"/>
              <a:gd name="connsiteX11" fmla="*/ 4775200 w 12269867"/>
              <a:gd name="connsiteY11" fmla="*/ 317098 h 5036678"/>
              <a:gd name="connsiteX12" fmla="*/ 4937760 w 12269867"/>
              <a:gd name="connsiteY12" fmla="*/ 510138 h 5036678"/>
              <a:gd name="connsiteX13" fmla="*/ 5608320 w 12269867"/>
              <a:gd name="connsiteY13" fmla="*/ 367898 h 5036678"/>
              <a:gd name="connsiteX14" fmla="*/ 5994400 w 12269867"/>
              <a:gd name="connsiteY14" fmla="*/ 571098 h 5036678"/>
              <a:gd name="connsiteX15" fmla="*/ 6441440 w 12269867"/>
              <a:gd name="connsiteY15" fmla="*/ 306938 h 5036678"/>
              <a:gd name="connsiteX16" fmla="*/ 6969760 w 12269867"/>
              <a:gd name="connsiteY16" fmla="*/ 378058 h 5036678"/>
              <a:gd name="connsiteX17" fmla="*/ 7264400 w 12269867"/>
              <a:gd name="connsiteY17" fmla="*/ 185018 h 5036678"/>
              <a:gd name="connsiteX18" fmla="*/ 7711440 w 12269867"/>
              <a:gd name="connsiteY18" fmla="*/ 357738 h 5036678"/>
              <a:gd name="connsiteX19" fmla="*/ 8107680 w 12269867"/>
              <a:gd name="connsiteY19" fmla="*/ 174858 h 5036678"/>
              <a:gd name="connsiteX20" fmla="*/ 8534400 w 12269867"/>
              <a:gd name="connsiteY20" fmla="*/ 327258 h 5036678"/>
              <a:gd name="connsiteX21" fmla="*/ 9123680 w 12269867"/>
              <a:gd name="connsiteY21" fmla="*/ 134218 h 5036678"/>
              <a:gd name="connsiteX22" fmla="*/ 9540240 w 12269867"/>
              <a:gd name="connsiteY22" fmla="*/ 428858 h 5036678"/>
              <a:gd name="connsiteX23" fmla="*/ 10119360 w 12269867"/>
              <a:gd name="connsiteY23" fmla="*/ 215498 h 5036678"/>
              <a:gd name="connsiteX24" fmla="*/ 10434320 w 12269867"/>
              <a:gd name="connsiteY24" fmla="*/ 418698 h 5036678"/>
              <a:gd name="connsiteX25" fmla="*/ 10911840 w 12269867"/>
              <a:gd name="connsiteY25" fmla="*/ 174858 h 5036678"/>
              <a:gd name="connsiteX26" fmla="*/ 11267440 w 12269867"/>
              <a:gd name="connsiteY26" fmla="*/ 276458 h 5036678"/>
              <a:gd name="connsiteX27" fmla="*/ 11734800 w 12269867"/>
              <a:gd name="connsiteY27" fmla="*/ 124058 h 5036678"/>
              <a:gd name="connsiteX28" fmla="*/ 11988800 w 12269867"/>
              <a:gd name="connsiteY28" fmla="*/ 317098 h 5036678"/>
              <a:gd name="connsiteX29" fmla="*/ 12110720 w 12269867"/>
              <a:gd name="connsiteY29" fmla="*/ 205338 h 5036678"/>
              <a:gd name="connsiteX30" fmla="*/ 12263120 w 12269867"/>
              <a:gd name="connsiteY30" fmla="*/ 357738 h 5036678"/>
              <a:gd name="connsiteX31" fmla="*/ 12222480 w 12269867"/>
              <a:gd name="connsiteY31" fmla="*/ 4452218 h 5036678"/>
              <a:gd name="connsiteX32" fmla="*/ 12039600 w 12269867"/>
              <a:gd name="connsiteY32" fmla="*/ 4817978 h 5036678"/>
              <a:gd name="connsiteX33" fmla="*/ 10942320 w 12269867"/>
              <a:gd name="connsiteY33" fmla="*/ 4889098 h 5036678"/>
              <a:gd name="connsiteX34" fmla="*/ 1676400 w 12269867"/>
              <a:gd name="connsiteY34" fmla="*/ 5031338 h 5036678"/>
              <a:gd name="connsiteX35" fmla="*/ 0 w 12269867"/>
              <a:gd name="connsiteY35" fmla="*/ 4960218 h 5036678"/>
              <a:gd name="connsiteX36" fmla="*/ 71120 w 12269867"/>
              <a:gd name="connsiteY36" fmla="*/ 865738 h 5036678"/>
              <a:gd name="connsiteX0" fmla="*/ 71120 w 12269867"/>
              <a:gd name="connsiteY0" fmla="*/ 865738 h 5032817"/>
              <a:gd name="connsiteX1" fmla="*/ 416560 w 12269867"/>
              <a:gd name="connsiteY1" fmla="*/ 398378 h 5032817"/>
              <a:gd name="connsiteX2" fmla="*/ 812800 w 12269867"/>
              <a:gd name="connsiteY2" fmla="*/ 520298 h 5032817"/>
              <a:gd name="connsiteX3" fmla="*/ 1117600 w 12269867"/>
              <a:gd name="connsiteY3" fmla="*/ 388218 h 5032817"/>
              <a:gd name="connsiteX4" fmla="*/ 1656080 w 12269867"/>
              <a:gd name="connsiteY4" fmla="*/ 489818 h 5032817"/>
              <a:gd name="connsiteX5" fmla="*/ 1920240 w 12269867"/>
              <a:gd name="connsiteY5" fmla="*/ 347578 h 5032817"/>
              <a:gd name="connsiteX6" fmla="*/ 2458720 w 12269867"/>
              <a:gd name="connsiteY6" fmla="*/ 499978 h 5032817"/>
              <a:gd name="connsiteX7" fmla="*/ 2895600 w 12269867"/>
              <a:gd name="connsiteY7" fmla="*/ 337418 h 5032817"/>
              <a:gd name="connsiteX8" fmla="*/ 3322320 w 12269867"/>
              <a:gd name="connsiteY8" fmla="*/ 581258 h 5032817"/>
              <a:gd name="connsiteX9" fmla="*/ 3881120 w 12269867"/>
              <a:gd name="connsiteY9" fmla="*/ 327258 h 5032817"/>
              <a:gd name="connsiteX10" fmla="*/ 4064000 w 12269867"/>
              <a:gd name="connsiteY10" fmla="*/ 469498 h 5032817"/>
              <a:gd name="connsiteX11" fmla="*/ 4775200 w 12269867"/>
              <a:gd name="connsiteY11" fmla="*/ 317098 h 5032817"/>
              <a:gd name="connsiteX12" fmla="*/ 4937760 w 12269867"/>
              <a:gd name="connsiteY12" fmla="*/ 510138 h 5032817"/>
              <a:gd name="connsiteX13" fmla="*/ 5608320 w 12269867"/>
              <a:gd name="connsiteY13" fmla="*/ 367898 h 5032817"/>
              <a:gd name="connsiteX14" fmla="*/ 5994400 w 12269867"/>
              <a:gd name="connsiteY14" fmla="*/ 571098 h 5032817"/>
              <a:gd name="connsiteX15" fmla="*/ 6441440 w 12269867"/>
              <a:gd name="connsiteY15" fmla="*/ 306938 h 5032817"/>
              <a:gd name="connsiteX16" fmla="*/ 6969760 w 12269867"/>
              <a:gd name="connsiteY16" fmla="*/ 378058 h 5032817"/>
              <a:gd name="connsiteX17" fmla="*/ 7264400 w 12269867"/>
              <a:gd name="connsiteY17" fmla="*/ 185018 h 5032817"/>
              <a:gd name="connsiteX18" fmla="*/ 7711440 w 12269867"/>
              <a:gd name="connsiteY18" fmla="*/ 357738 h 5032817"/>
              <a:gd name="connsiteX19" fmla="*/ 8107680 w 12269867"/>
              <a:gd name="connsiteY19" fmla="*/ 174858 h 5032817"/>
              <a:gd name="connsiteX20" fmla="*/ 8534400 w 12269867"/>
              <a:gd name="connsiteY20" fmla="*/ 327258 h 5032817"/>
              <a:gd name="connsiteX21" fmla="*/ 9123680 w 12269867"/>
              <a:gd name="connsiteY21" fmla="*/ 134218 h 5032817"/>
              <a:gd name="connsiteX22" fmla="*/ 9540240 w 12269867"/>
              <a:gd name="connsiteY22" fmla="*/ 428858 h 5032817"/>
              <a:gd name="connsiteX23" fmla="*/ 10119360 w 12269867"/>
              <a:gd name="connsiteY23" fmla="*/ 215498 h 5032817"/>
              <a:gd name="connsiteX24" fmla="*/ 10434320 w 12269867"/>
              <a:gd name="connsiteY24" fmla="*/ 418698 h 5032817"/>
              <a:gd name="connsiteX25" fmla="*/ 10911840 w 12269867"/>
              <a:gd name="connsiteY25" fmla="*/ 174858 h 5032817"/>
              <a:gd name="connsiteX26" fmla="*/ 11267440 w 12269867"/>
              <a:gd name="connsiteY26" fmla="*/ 276458 h 5032817"/>
              <a:gd name="connsiteX27" fmla="*/ 11734800 w 12269867"/>
              <a:gd name="connsiteY27" fmla="*/ 124058 h 5032817"/>
              <a:gd name="connsiteX28" fmla="*/ 11988800 w 12269867"/>
              <a:gd name="connsiteY28" fmla="*/ 317098 h 5032817"/>
              <a:gd name="connsiteX29" fmla="*/ 12110720 w 12269867"/>
              <a:gd name="connsiteY29" fmla="*/ 205338 h 5032817"/>
              <a:gd name="connsiteX30" fmla="*/ 12263120 w 12269867"/>
              <a:gd name="connsiteY30" fmla="*/ 357738 h 5032817"/>
              <a:gd name="connsiteX31" fmla="*/ 12222480 w 12269867"/>
              <a:gd name="connsiteY31" fmla="*/ 4452218 h 5032817"/>
              <a:gd name="connsiteX32" fmla="*/ 12039600 w 12269867"/>
              <a:gd name="connsiteY32" fmla="*/ 4817978 h 5032817"/>
              <a:gd name="connsiteX33" fmla="*/ 10942320 w 12269867"/>
              <a:gd name="connsiteY33" fmla="*/ 4889098 h 5032817"/>
              <a:gd name="connsiteX34" fmla="*/ 1676400 w 12269867"/>
              <a:gd name="connsiteY34" fmla="*/ 5031338 h 5032817"/>
              <a:gd name="connsiteX35" fmla="*/ 0 w 12269867"/>
              <a:gd name="connsiteY35" fmla="*/ 4960218 h 5032817"/>
              <a:gd name="connsiteX36" fmla="*/ 71120 w 12269867"/>
              <a:gd name="connsiteY36" fmla="*/ 865738 h 5032817"/>
              <a:gd name="connsiteX0" fmla="*/ 71120 w 12269867"/>
              <a:gd name="connsiteY0" fmla="*/ 865738 h 5032142"/>
              <a:gd name="connsiteX1" fmla="*/ 416560 w 12269867"/>
              <a:gd name="connsiteY1" fmla="*/ 398378 h 5032142"/>
              <a:gd name="connsiteX2" fmla="*/ 812800 w 12269867"/>
              <a:gd name="connsiteY2" fmla="*/ 520298 h 5032142"/>
              <a:gd name="connsiteX3" fmla="*/ 1117600 w 12269867"/>
              <a:gd name="connsiteY3" fmla="*/ 388218 h 5032142"/>
              <a:gd name="connsiteX4" fmla="*/ 1656080 w 12269867"/>
              <a:gd name="connsiteY4" fmla="*/ 489818 h 5032142"/>
              <a:gd name="connsiteX5" fmla="*/ 1920240 w 12269867"/>
              <a:gd name="connsiteY5" fmla="*/ 347578 h 5032142"/>
              <a:gd name="connsiteX6" fmla="*/ 2458720 w 12269867"/>
              <a:gd name="connsiteY6" fmla="*/ 499978 h 5032142"/>
              <a:gd name="connsiteX7" fmla="*/ 2895600 w 12269867"/>
              <a:gd name="connsiteY7" fmla="*/ 337418 h 5032142"/>
              <a:gd name="connsiteX8" fmla="*/ 3322320 w 12269867"/>
              <a:gd name="connsiteY8" fmla="*/ 581258 h 5032142"/>
              <a:gd name="connsiteX9" fmla="*/ 3881120 w 12269867"/>
              <a:gd name="connsiteY9" fmla="*/ 327258 h 5032142"/>
              <a:gd name="connsiteX10" fmla="*/ 4064000 w 12269867"/>
              <a:gd name="connsiteY10" fmla="*/ 469498 h 5032142"/>
              <a:gd name="connsiteX11" fmla="*/ 4775200 w 12269867"/>
              <a:gd name="connsiteY11" fmla="*/ 317098 h 5032142"/>
              <a:gd name="connsiteX12" fmla="*/ 4937760 w 12269867"/>
              <a:gd name="connsiteY12" fmla="*/ 510138 h 5032142"/>
              <a:gd name="connsiteX13" fmla="*/ 5608320 w 12269867"/>
              <a:gd name="connsiteY13" fmla="*/ 367898 h 5032142"/>
              <a:gd name="connsiteX14" fmla="*/ 5994400 w 12269867"/>
              <a:gd name="connsiteY14" fmla="*/ 571098 h 5032142"/>
              <a:gd name="connsiteX15" fmla="*/ 6441440 w 12269867"/>
              <a:gd name="connsiteY15" fmla="*/ 306938 h 5032142"/>
              <a:gd name="connsiteX16" fmla="*/ 6969760 w 12269867"/>
              <a:gd name="connsiteY16" fmla="*/ 378058 h 5032142"/>
              <a:gd name="connsiteX17" fmla="*/ 7264400 w 12269867"/>
              <a:gd name="connsiteY17" fmla="*/ 185018 h 5032142"/>
              <a:gd name="connsiteX18" fmla="*/ 7711440 w 12269867"/>
              <a:gd name="connsiteY18" fmla="*/ 357738 h 5032142"/>
              <a:gd name="connsiteX19" fmla="*/ 8107680 w 12269867"/>
              <a:gd name="connsiteY19" fmla="*/ 174858 h 5032142"/>
              <a:gd name="connsiteX20" fmla="*/ 8534400 w 12269867"/>
              <a:gd name="connsiteY20" fmla="*/ 327258 h 5032142"/>
              <a:gd name="connsiteX21" fmla="*/ 9123680 w 12269867"/>
              <a:gd name="connsiteY21" fmla="*/ 134218 h 5032142"/>
              <a:gd name="connsiteX22" fmla="*/ 9540240 w 12269867"/>
              <a:gd name="connsiteY22" fmla="*/ 428858 h 5032142"/>
              <a:gd name="connsiteX23" fmla="*/ 10119360 w 12269867"/>
              <a:gd name="connsiteY23" fmla="*/ 215498 h 5032142"/>
              <a:gd name="connsiteX24" fmla="*/ 10434320 w 12269867"/>
              <a:gd name="connsiteY24" fmla="*/ 418698 h 5032142"/>
              <a:gd name="connsiteX25" fmla="*/ 10911840 w 12269867"/>
              <a:gd name="connsiteY25" fmla="*/ 174858 h 5032142"/>
              <a:gd name="connsiteX26" fmla="*/ 11267440 w 12269867"/>
              <a:gd name="connsiteY26" fmla="*/ 276458 h 5032142"/>
              <a:gd name="connsiteX27" fmla="*/ 11734800 w 12269867"/>
              <a:gd name="connsiteY27" fmla="*/ 124058 h 5032142"/>
              <a:gd name="connsiteX28" fmla="*/ 11988800 w 12269867"/>
              <a:gd name="connsiteY28" fmla="*/ 317098 h 5032142"/>
              <a:gd name="connsiteX29" fmla="*/ 12110720 w 12269867"/>
              <a:gd name="connsiteY29" fmla="*/ 205338 h 5032142"/>
              <a:gd name="connsiteX30" fmla="*/ 12263120 w 12269867"/>
              <a:gd name="connsiteY30" fmla="*/ 357738 h 5032142"/>
              <a:gd name="connsiteX31" fmla="*/ 12222480 w 12269867"/>
              <a:gd name="connsiteY31" fmla="*/ 4452218 h 5032142"/>
              <a:gd name="connsiteX32" fmla="*/ 12039600 w 12269867"/>
              <a:gd name="connsiteY32" fmla="*/ 4817978 h 5032142"/>
              <a:gd name="connsiteX33" fmla="*/ 10942320 w 12269867"/>
              <a:gd name="connsiteY33" fmla="*/ 4889098 h 5032142"/>
              <a:gd name="connsiteX34" fmla="*/ 1676400 w 12269867"/>
              <a:gd name="connsiteY34" fmla="*/ 5031338 h 5032142"/>
              <a:gd name="connsiteX35" fmla="*/ 0 w 12269867"/>
              <a:gd name="connsiteY35" fmla="*/ 4960218 h 5032142"/>
              <a:gd name="connsiteX36" fmla="*/ 71120 w 12269867"/>
              <a:gd name="connsiteY36" fmla="*/ 865738 h 5032142"/>
              <a:gd name="connsiteX0" fmla="*/ 71120 w 12269867"/>
              <a:gd name="connsiteY0" fmla="*/ 865738 h 4960218"/>
              <a:gd name="connsiteX1" fmla="*/ 416560 w 12269867"/>
              <a:gd name="connsiteY1" fmla="*/ 398378 h 4960218"/>
              <a:gd name="connsiteX2" fmla="*/ 812800 w 12269867"/>
              <a:gd name="connsiteY2" fmla="*/ 520298 h 4960218"/>
              <a:gd name="connsiteX3" fmla="*/ 1117600 w 12269867"/>
              <a:gd name="connsiteY3" fmla="*/ 388218 h 4960218"/>
              <a:gd name="connsiteX4" fmla="*/ 1656080 w 12269867"/>
              <a:gd name="connsiteY4" fmla="*/ 489818 h 4960218"/>
              <a:gd name="connsiteX5" fmla="*/ 1920240 w 12269867"/>
              <a:gd name="connsiteY5" fmla="*/ 347578 h 4960218"/>
              <a:gd name="connsiteX6" fmla="*/ 2458720 w 12269867"/>
              <a:gd name="connsiteY6" fmla="*/ 499978 h 4960218"/>
              <a:gd name="connsiteX7" fmla="*/ 2895600 w 12269867"/>
              <a:gd name="connsiteY7" fmla="*/ 337418 h 4960218"/>
              <a:gd name="connsiteX8" fmla="*/ 3322320 w 12269867"/>
              <a:gd name="connsiteY8" fmla="*/ 581258 h 4960218"/>
              <a:gd name="connsiteX9" fmla="*/ 3881120 w 12269867"/>
              <a:gd name="connsiteY9" fmla="*/ 327258 h 4960218"/>
              <a:gd name="connsiteX10" fmla="*/ 4064000 w 12269867"/>
              <a:gd name="connsiteY10" fmla="*/ 469498 h 4960218"/>
              <a:gd name="connsiteX11" fmla="*/ 4775200 w 12269867"/>
              <a:gd name="connsiteY11" fmla="*/ 317098 h 4960218"/>
              <a:gd name="connsiteX12" fmla="*/ 4937760 w 12269867"/>
              <a:gd name="connsiteY12" fmla="*/ 510138 h 4960218"/>
              <a:gd name="connsiteX13" fmla="*/ 5608320 w 12269867"/>
              <a:gd name="connsiteY13" fmla="*/ 367898 h 4960218"/>
              <a:gd name="connsiteX14" fmla="*/ 5994400 w 12269867"/>
              <a:gd name="connsiteY14" fmla="*/ 571098 h 4960218"/>
              <a:gd name="connsiteX15" fmla="*/ 6441440 w 12269867"/>
              <a:gd name="connsiteY15" fmla="*/ 306938 h 4960218"/>
              <a:gd name="connsiteX16" fmla="*/ 6969760 w 12269867"/>
              <a:gd name="connsiteY16" fmla="*/ 378058 h 4960218"/>
              <a:gd name="connsiteX17" fmla="*/ 7264400 w 12269867"/>
              <a:gd name="connsiteY17" fmla="*/ 185018 h 4960218"/>
              <a:gd name="connsiteX18" fmla="*/ 7711440 w 12269867"/>
              <a:gd name="connsiteY18" fmla="*/ 357738 h 4960218"/>
              <a:gd name="connsiteX19" fmla="*/ 8107680 w 12269867"/>
              <a:gd name="connsiteY19" fmla="*/ 174858 h 4960218"/>
              <a:gd name="connsiteX20" fmla="*/ 8534400 w 12269867"/>
              <a:gd name="connsiteY20" fmla="*/ 327258 h 4960218"/>
              <a:gd name="connsiteX21" fmla="*/ 9123680 w 12269867"/>
              <a:gd name="connsiteY21" fmla="*/ 134218 h 4960218"/>
              <a:gd name="connsiteX22" fmla="*/ 9540240 w 12269867"/>
              <a:gd name="connsiteY22" fmla="*/ 428858 h 4960218"/>
              <a:gd name="connsiteX23" fmla="*/ 10119360 w 12269867"/>
              <a:gd name="connsiteY23" fmla="*/ 215498 h 4960218"/>
              <a:gd name="connsiteX24" fmla="*/ 10434320 w 12269867"/>
              <a:gd name="connsiteY24" fmla="*/ 418698 h 4960218"/>
              <a:gd name="connsiteX25" fmla="*/ 10911840 w 12269867"/>
              <a:gd name="connsiteY25" fmla="*/ 174858 h 4960218"/>
              <a:gd name="connsiteX26" fmla="*/ 11267440 w 12269867"/>
              <a:gd name="connsiteY26" fmla="*/ 276458 h 4960218"/>
              <a:gd name="connsiteX27" fmla="*/ 11734800 w 12269867"/>
              <a:gd name="connsiteY27" fmla="*/ 124058 h 4960218"/>
              <a:gd name="connsiteX28" fmla="*/ 11988800 w 12269867"/>
              <a:gd name="connsiteY28" fmla="*/ 317098 h 4960218"/>
              <a:gd name="connsiteX29" fmla="*/ 12110720 w 12269867"/>
              <a:gd name="connsiteY29" fmla="*/ 205338 h 4960218"/>
              <a:gd name="connsiteX30" fmla="*/ 12263120 w 12269867"/>
              <a:gd name="connsiteY30" fmla="*/ 357738 h 4960218"/>
              <a:gd name="connsiteX31" fmla="*/ 12222480 w 12269867"/>
              <a:gd name="connsiteY31" fmla="*/ 4452218 h 4960218"/>
              <a:gd name="connsiteX32" fmla="*/ 12039600 w 12269867"/>
              <a:gd name="connsiteY32" fmla="*/ 4817978 h 4960218"/>
              <a:gd name="connsiteX33" fmla="*/ 10942320 w 12269867"/>
              <a:gd name="connsiteY33" fmla="*/ 4889098 h 4960218"/>
              <a:gd name="connsiteX34" fmla="*/ 2377440 w 12269867"/>
              <a:gd name="connsiteY34" fmla="*/ 4950058 h 4960218"/>
              <a:gd name="connsiteX35" fmla="*/ 0 w 12269867"/>
              <a:gd name="connsiteY35" fmla="*/ 4960218 h 4960218"/>
              <a:gd name="connsiteX36" fmla="*/ 71120 w 12269867"/>
              <a:gd name="connsiteY36" fmla="*/ 865738 h 4960218"/>
              <a:gd name="connsiteX0" fmla="*/ 71120 w 12270109"/>
              <a:gd name="connsiteY0" fmla="*/ 865738 h 4960218"/>
              <a:gd name="connsiteX1" fmla="*/ 416560 w 12270109"/>
              <a:gd name="connsiteY1" fmla="*/ 398378 h 4960218"/>
              <a:gd name="connsiteX2" fmla="*/ 812800 w 12270109"/>
              <a:gd name="connsiteY2" fmla="*/ 520298 h 4960218"/>
              <a:gd name="connsiteX3" fmla="*/ 1117600 w 12270109"/>
              <a:gd name="connsiteY3" fmla="*/ 388218 h 4960218"/>
              <a:gd name="connsiteX4" fmla="*/ 1656080 w 12270109"/>
              <a:gd name="connsiteY4" fmla="*/ 489818 h 4960218"/>
              <a:gd name="connsiteX5" fmla="*/ 1920240 w 12270109"/>
              <a:gd name="connsiteY5" fmla="*/ 347578 h 4960218"/>
              <a:gd name="connsiteX6" fmla="*/ 2458720 w 12270109"/>
              <a:gd name="connsiteY6" fmla="*/ 499978 h 4960218"/>
              <a:gd name="connsiteX7" fmla="*/ 2895600 w 12270109"/>
              <a:gd name="connsiteY7" fmla="*/ 337418 h 4960218"/>
              <a:gd name="connsiteX8" fmla="*/ 3322320 w 12270109"/>
              <a:gd name="connsiteY8" fmla="*/ 581258 h 4960218"/>
              <a:gd name="connsiteX9" fmla="*/ 3881120 w 12270109"/>
              <a:gd name="connsiteY9" fmla="*/ 327258 h 4960218"/>
              <a:gd name="connsiteX10" fmla="*/ 4064000 w 12270109"/>
              <a:gd name="connsiteY10" fmla="*/ 469498 h 4960218"/>
              <a:gd name="connsiteX11" fmla="*/ 4775200 w 12270109"/>
              <a:gd name="connsiteY11" fmla="*/ 317098 h 4960218"/>
              <a:gd name="connsiteX12" fmla="*/ 4937760 w 12270109"/>
              <a:gd name="connsiteY12" fmla="*/ 510138 h 4960218"/>
              <a:gd name="connsiteX13" fmla="*/ 5608320 w 12270109"/>
              <a:gd name="connsiteY13" fmla="*/ 367898 h 4960218"/>
              <a:gd name="connsiteX14" fmla="*/ 5994400 w 12270109"/>
              <a:gd name="connsiteY14" fmla="*/ 571098 h 4960218"/>
              <a:gd name="connsiteX15" fmla="*/ 6441440 w 12270109"/>
              <a:gd name="connsiteY15" fmla="*/ 306938 h 4960218"/>
              <a:gd name="connsiteX16" fmla="*/ 6969760 w 12270109"/>
              <a:gd name="connsiteY16" fmla="*/ 378058 h 4960218"/>
              <a:gd name="connsiteX17" fmla="*/ 7264400 w 12270109"/>
              <a:gd name="connsiteY17" fmla="*/ 185018 h 4960218"/>
              <a:gd name="connsiteX18" fmla="*/ 7711440 w 12270109"/>
              <a:gd name="connsiteY18" fmla="*/ 357738 h 4960218"/>
              <a:gd name="connsiteX19" fmla="*/ 8107680 w 12270109"/>
              <a:gd name="connsiteY19" fmla="*/ 174858 h 4960218"/>
              <a:gd name="connsiteX20" fmla="*/ 8534400 w 12270109"/>
              <a:gd name="connsiteY20" fmla="*/ 327258 h 4960218"/>
              <a:gd name="connsiteX21" fmla="*/ 9123680 w 12270109"/>
              <a:gd name="connsiteY21" fmla="*/ 134218 h 4960218"/>
              <a:gd name="connsiteX22" fmla="*/ 9540240 w 12270109"/>
              <a:gd name="connsiteY22" fmla="*/ 428858 h 4960218"/>
              <a:gd name="connsiteX23" fmla="*/ 10119360 w 12270109"/>
              <a:gd name="connsiteY23" fmla="*/ 215498 h 4960218"/>
              <a:gd name="connsiteX24" fmla="*/ 10434320 w 12270109"/>
              <a:gd name="connsiteY24" fmla="*/ 418698 h 4960218"/>
              <a:gd name="connsiteX25" fmla="*/ 10911840 w 12270109"/>
              <a:gd name="connsiteY25" fmla="*/ 174858 h 4960218"/>
              <a:gd name="connsiteX26" fmla="*/ 11267440 w 12270109"/>
              <a:gd name="connsiteY26" fmla="*/ 276458 h 4960218"/>
              <a:gd name="connsiteX27" fmla="*/ 11734800 w 12270109"/>
              <a:gd name="connsiteY27" fmla="*/ 124058 h 4960218"/>
              <a:gd name="connsiteX28" fmla="*/ 11988800 w 12270109"/>
              <a:gd name="connsiteY28" fmla="*/ 317098 h 4960218"/>
              <a:gd name="connsiteX29" fmla="*/ 12110720 w 12270109"/>
              <a:gd name="connsiteY29" fmla="*/ 205338 h 4960218"/>
              <a:gd name="connsiteX30" fmla="*/ 12263120 w 12270109"/>
              <a:gd name="connsiteY30" fmla="*/ 357738 h 4960218"/>
              <a:gd name="connsiteX31" fmla="*/ 12222480 w 12270109"/>
              <a:gd name="connsiteY31" fmla="*/ 4452218 h 4960218"/>
              <a:gd name="connsiteX32" fmla="*/ 12029440 w 12270109"/>
              <a:gd name="connsiteY32" fmla="*/ 4919578 h 4960218"/>
              <a:gd name="connsiteX33" fmla="*/ 10942320 w 12270109"/>
              <a:gd name="connsiteY33" fmla="*/ 4889098 h 4960218"/>
              <a:gd name="connsiteX34" fmla="*/ 2377440 w 12270109"/>
              <a:gd name="connsiteY34" fmla="*/ 4950058 h 4960218"/>
              <a:gd name="connsiteX35" fmla="*/ 0 w 12270109"/>
              <a:gd name="connsiteY35" fmla="*/ 4960218 h 4960218"/>
              <a:gd name="connsiteX36" fmla="*/ 71120 w 12270109"/>
              <a:gd name="connsiteY36" fmla="*/ 865738 h 4960218"/>
              <a:gd name="connsiteX0" fmla="*/ 71120 w 12270109"/>
              <a:gd name="connsiteY0" fmla="*/ 865738 h 4970141"/>
              <a:gd name="connsiteX1" fmla="*/ 416560 w 12270109"/>
              <a:gd name="connsiteY1" fmla="*/ 398378 h 4970141"/>
              <a:gd name="connsiteX2" fmla="*/ 812800 w 12270109"/>
              <a:gd name="connsiteY2" fmla="*/ 520298 h 4970141"/>
              <a:gd name="connsiteX3" fmla="*/ 1117600 w 12270109"/>
              <a:gd name="connsiteY3" fmla="*/ 388218 h 4970141"/>
              <a:gd name="connsiteX4" fmla="*/ 1656080 w 12270109"/>
              <a:gd name="connsiteY4" fmla="*/ 489818 h 4970141"/>
              <a:gd name="connsiteX5" fmla="*/ 1920240 w 12270109"/>
              <a:gd name="connsiteY5" fmla="*/ 347578 h 4970141"/>
              <a:gd name="connsiteX6" fmla="*/ 2458720 w 12270109"/>
              <a:gd name="connsiteY6" fmla="*/ 499978 h 4970141"/>
              <a:gd name="connsiteX7" fmla="*/ 2895600 w 12270109"/>
              <a:gd name="connsiteY7" fmla="*/ 337418 h 4970141"/>
              <a:gd name="connsiteX8" fmla="*/ 3322320 w 12270109"/>
              <a:gd name="connsiteY8" fmla="*/ 581258 h 4970141"/>
              <a:gd name="connsiteX9" fmla="*/ 3881120 w 12270109"/>
              <a:gd name="connsiteY9" fmla="*/ 327258 h 4970141"/>
              <a:gd name="connsiteX10" fmla="*/ 4064000 w 12270109"/>
              <a:gd name="connsiteY10" fmla="*/ 469498 h 4970141"/>
              <a:gd name="connsiteX11" fmla="*/ 4775200 w 12270109"/>
              <a:gd name="connsiteY11" fmla="*/ 317098 h 4970141"/>
              <a:gd name="connsiteX12" fmla="*/ 4937760 w 12270109"/>
              <a:gd name="connsiteY12" fmla="*/ 510138 h 4970141"/>
              <a:gd name="connsiteX13" fmla="*/ 5608320 w 12270109"/>
              <a:gd name="connsiteY13" fmla="*/ 367898 h 4970141"/>
              <a:gd name="connsiteX14" fmla="*/ 5994400 w 12270109"/>
              <a:gd name="connsiteY14" fmla="*/ 571098 h 4970141"/>
              <a:gd name="connsiteX15" fmla="*/ 6441440 w 12270109"/>
              <a:gd name="connsiteY15" fmla="*/ 306938 h 4970141"/>
              <a:gd name="connsiteX16" fmla="*/ 6969760 w 12270109"/>
              <a:gd name="connsiteY16" fmla="*/ 378058 h 4970141"/>
              <a:gd name="connsiteX17" fmla="*/ 7264400 w 12270109"/>
              <a:gd name="connsiteY17" fmla="*/ 185018 h 4970141"/>
              <a:gd name="connsiteX18" fmla="*/ 7711440 w 12270109"/>
              <a:gd name="connsiteY18" fmla="*/ 357738 h 4970141"/>
              <a:gd name="connsiteX19" fmla="*/ 8107680 w 12270109"/>
              <a:gd name="connsiteY19" fmla="*/ 174858 h 4970141"/>
              <a:gd name="connsiteX20" fmla="*/ 8534400 w 12270109"/>
              <a:gd name="connsiteY20" fmla="*/ 327258 h 4970141"/>
              <a:gd name="connsiteX21" fmla="*/ 9123680 w 12270109"/>
              <a:gd name="connsiteY21" fmla="*/ 134218 h 4970141"/>
              <a:gd name="connsiteX22" fmla="*/ 9540240 w 12270109"/>
              <a:gd name="connsiteY22" fmla="*/ 428858 h 4970141"/>
              <a:gd name="connsiteX23" fmla="*/ 10119360 w 12270109"/>
              <a:gd name="connsiteY23" fmla="*/ 215498 h 4970141"/>
              <a:gd name="connsiteX24" fmla="*/ 10434320 w 12270109"/>
              <a:gd name="connsiteY24" fmla="*/ 418698 h 4970141"/>
              <a:gd name="connsiteX25" fmla="*/ 10911840 w 12270109"/>
              <a:gd name="connsiteY25" fmla="*/ 174858 h 4970141"/>
              <a:gd name="connsiteX26" fmla="*/ 11267440 w 12270109"/>
              <a:gd name="connsiteY26" fmla="*/ 276458 h 4970141"/>
              <a:gd name="connsiteX27" fmla="*/ 11734800 w 12270109"/>
              <a:gd name="connsiteY27" fmla="*/ 124058 h 4970141"/>
              <a:gd name="connsiteX28" fmla="*/ 11988800 w 12270109"/>
              <a:gd name="connsiteY28" fmla="*/ 317098 h 4970141"/>
              <a:gd name="connsiteX29" fmla="*/ 12110720 w 12270109"/>
              <a:gd name="connsiteY29" fmla="*/ 205338 h 4970141"/>
              <a:gd name="connsiteX30" fmla="*/ 12263120 w 12270109"/>
              <a:gd name="connsiteY30" fmla="*/ 357738 h 4970141"/>
              <a:gd name="connsiteX31" fmla="*/ 12222480 w 12270109"/>
              <a:gd name="connsiteY31" fmla="*/ 4452218 h 4970141"/>
              <a:gd name="connsiteX32" fmla="*/ 12029440 w 12270109"/>
              <a:gd name="connsiteY32" fmla="*/ 4919578 h 4970141"/>
              <a:gd name="connsiteX33" fmla="*/ 10942320 w 12270109"/>
              <a:gd name="connsiteY33" fmla="*/ 4889098 h 4970141"/>
              <a:gd name="connsiteX34" fmla="*/ 2377440 w 12270109"/>
              <a:gd name="connsiteY34" fmla="*/ 4950058 h 4970141"/>
              <a:gd name="connsiteX35" fmla="*/ 0 w 12270109"/>
              <a:gd name="connsiteY35" fmla="*/ 4960218 h 4970141"/>
              <a:gd name="connsiteX36" fmla="*/ 71120 w 12270109"/>
              <a:gd name="connsiteY36" fmla="*/ 865738 h 4970141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77440 w 12270109"/>
              <a:gd name="connsiteY34" fmla="*/ 495005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5022"/>
              <a:gd name="connsiteX1" fmla="*/ 416560 w 12270109"/>
              <a:gd name="connsiteY1" fmla="*/ 398378 h 4995022"/>
              <a:gd name="connsiteX2" fmla="*/ 812800 w 12270109"/>
              <a:gd name="connsiteY2" fmla="*/ 520298 h 4995022"/>
              <a:gd name="connsiteX3" fmla="*/ 1117600 w 12270109"/>
              <a:gd name="connsiteY3" fmla="*/ 388218 h 4995022"/>
              <a:gd name="connsiteX4" fmla="*/ 1656080 w 12270109"/>
              <a:gd name="connsiteY4" fmla="*/ 489818 h 4995022"/>
              <a:gd name="connsiteX5" fmla="*/ 1920240 w 12270109"/>
              <a:gd name="connsiteY5" fmla="*/ 347578 h 4995022"/>
              <a:gd name="connsiteX6" fmla="*/ 2458720 w 12270109"/>
              <a:gd name="connsiteY6" fmla="*/ 499978 h 4995022"/>
              <a:gd name="connsiteX7" fmla="*/ 2895600 w 12270109"/>
              <a:gd name="connsiteY7" fmla="*/ 337418 h 4995022"/>
              <a:gd name="connsiteX8" fmla="*/ 3322320 w 12270109"/>
              <a:gd name="connsiteY8" fmla="*/ 581258 h 4995022"/>
              <a:gd name="connsiteX9" fmla="*/ 3881120 w 12270109"/>
              <a:gd name="connsiteY9" fmla="*/ 327258 h 4995022"/>
              <a:gd name="connsiteX10" fmla="*/ 4064000 w 12270109"/>
              <a:gd name="connsiteY10" fmla="*/ 469498 h 4995022"/>
              <a:gd name="connsiteX11" fmla="*/ 4775200 w 12270109"/>
              <a:gd name="connsiteY11" fmla="*/ 317098 h 4995022"/>
              <a:gd name="connsiteX12" fmla="*/ 4937760 w 12270109"/>
              <a:gd name="connsiteY12" fmla="*/ 510138 h 4995022"/>
              <a:gd name="connsiteX13" fmla="*/ 5608320 w 12270109"/>
              <a:gd name="connsiteY13" fmla="*/ 367898 h 4995022"/>
              <a:gd name="connsiteX14" fmla="*/ 5994400 w 12270109"/>
              <a:gd name="connsiteY14" fmla="*/ 571098 h 4995022"/>
              <a:gd name="connsiteX15" fmla="*/ 6441440 w 12270109"/>
              <a:gd name="connsiteY15" fmla="*/ 306938 h 4995022"/>
              <a:gd name="connsiteX16" fmla="*/ 6969760 w 12270109"/>
              <a:gd name="connsiteY16" fmla="*/ 378058 h 4995022"/>
              <a:gd name="connsiteX17" fmla="*/ 7264400 w 12270109"/>
              <a:gd name="connsiteY17" fmla="*/ 185018 h 4995022"/>
              <a:gd name="connsiteX18" fmla="*/ 7711440 w 12270109"/>
              <a:gd name="connsiteY18" fmla="*/ 357738 h 4995022"/>
              <a:gd name="connsiteX19" fmla="*/ 8107680 w 12270109"/>
              <a:gd name="connsiteY19" fmla="*/ 174858 h 4995022"/>
              <a:gd name="connsiteX20" fmla="*/ 8534400 w 12270109"/>
              <a:gd name="connsiteY20" fmla="*/ 327258 h 4995022"/>
              <a:gd name="connsiteX21" fmla="*/ 9123680 w 12270109"/>
              <a:gd name="connsiteY21" fmla="*/ 134218 h 4995022"/>
              <a:gd name="connsiteX22" fmla="*/ 9540240 w 12270109"/>
              <a:gd name="connsiteY22" fmla="*/ 428858 h 4995022"/>
              <a:gd name="connsiteX23" fmla="*/ 10119360 w 12270109"/>
              <a:gd name="connsiteY23" fmla="*/ 215498 h 4995022"/>
              <a:gd name="connsiteX24" fmla="*/ 10434320 w 12270109"/>
              <a:gd name="connsiteY24" fmla="*/ 418698 h 4995022"/>
              <a:gd name="connsiteX25" fmla="*/ 10911840 w 12270109"/>
              <a:gd name="connsiteY25" fmla="*/ 174858 h 4995022"/>
              <a:gd name="connsiteX26" fmla="*/ 11267440 w 12270109"/>
              <a:gd name="connsiteY26" fmla="*/ 276458 h 4995022"/>
              <a:gd name="connsiteX27" fmla="*/ 11734800 w 12270109"/>
              <a:gd name="connsiteY27" fmla="*/ 124058 h 4995022"/>
              <a:gd name="connsiteX28" fmla="*/ 11988800 w 12270109"/>
              <a:gd name="connsiteY28" fmla="*/ 317098 h 4995022"/>
              <a:gd name="connsiteX29" fmla="*/ 12110720 w 12270109"/>
              <a:gd name="connsiteY29" fmla="*/ 205338 h 4995022"/>
              <a:gd name="connsiteX30" fmla="*/ 12263120 w 12270109"/>
              <a:gd name="connsiteY30" fmla="*/ 357738 h 4995022"/>
              <a:gd name="connsiteX31" fmla="*/ 12222480 w 12270109"/>
              <a:gd name="connsiteY31" fmla="*/ 4452218 h 4995022"/>
              <a:gd name="connsiteX32" fmla="*/ 12029440 w 12270109"/>
              <a:gd name="connsiteY32" fmla="*/ 4919578 h 4995022"/>
              <a:gd name="connsiteX33" fmla="*/ 10962640 w 12270109"/>
              <a:gd name="connsiteY33" fmla="*/ 4990698 h 4995022"/>
              <a:gd name="connsiteX34" fmla="*/ 2387600 w 12270109"/>
              <a:gd name="connsiteY34" fmla="*/ 4990698 h 4995022"/>
              <a:gd name="connsiteX35" fmla="*/ 0 w 12270109"/>
              <a:gd name="connsiteY35" fmla="*/ 4960218 h 4995022"/>
              <a:gd name="connsiteX36" fmla="*/ 71120 w 12270109"/>
              <a:gd name="connsiteY36" fmla="*/ 865738 h 4995022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50800 w 12270109"/>
              <a:gd name="connsiteY0" fmla="*/ 85557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50800 w 122701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667"/>
              <a:gd name="connsiteY0" fmla="*/ 855578 h 5030585"/>
              <a:gd name="connsiteX1" fmla="*/ 467360 w 12320667"/>
              <a:gd name="connsiteY1" fmla="*/ 398378 h 5030585"/>
              <a:gd name="connsiteX2" fmla="*/ 863600 w 12320667"/>
              <a:gd name="connsiteY2" fmla="*/ 520298 h 5030585"/>
              <a:gd name="connsiteX3" fmla="*/ 1168400 w 12320667"/>
              <a:gd name="connsiteY3" fmla="*/ 388218 h 5030585"/>
              <a:gd name="connsiteX4" fmla="*/ 1706880 w 12320667"/>
              <a:gd name="connsiteY4" fmla="*/ 489818 h 5030585"/>
              <a:gd name="connsiteX5" fmla="*/ 1971040 w 12320667"/>
              <a:gd name="connsiteY5" fmla="*/ 347578 h 5030585"/>
              <a:gd name="connsiteX6" fmla="*/ 2509520 w 12320667"/>
              <a:gd name="connsiteY6" fmla="*/ 499978 h 5030585"/>
              <a:gd name="connsiteX7" fmla="*/ 2946400 w 12320667"/>
              <a:gd name="connsiteY7" fmla="*/ 337418 h 5030585"/>
              <a:gd name="connsiteX8" fmla="*/ 3373120 w 12320667"/>
              <a:gd name="connsiteY8" fmla="*/ 581258 h 5030585"/>
              <a:gd name="connsiteX9" fmla="*/ 3931920 w 12320667"/>
              <a:gd name="connsiteY9" fmla="*/ 327258 h 5030585"/>
              <a:gd name="connsiteX10" fmla="*/ 4114800 w 12320667"/>
              <a:gd name="connsiteY10" fmla="*/ 469498 h 5030585"/>
              <a:gd name="connsiteX11" fmla="*/ 4826000 w 12320667"/>
              <a:gd name="connsiteY11" fmla="*/ 317098 h 5030585"/>
              <a:gd name="connsiteX12" fmla="*/ 4988560 w 12320667"/>
              <a:gd name="connsiteY12" fmla="*/ 510138 h 5030585"/>
              <a:gd name="connsiteX13" fmla="*/ 5659120 w 12320667"/>
              <a:gd name="connsiteY13" fmla="*/ 367898 h 5030585"/>
              <a:gd name="connsiteX14" fmla="*/ 6045200 w 12320667"/>
              <a:gd name="connsiteY14" fmla="*/ 571098 h 5030585"/>
              <a:gd name="connsiteX15" fmla="*/ 6492240 w 12320667"/>
              <a:gd name="connsiteY15" fmla="*/ 306938 h 5030585"/>
              <a:gd name="connsiteX16" fmla="*/ 7020560 w 12320667"/>
              <a:gd name="connsiteY16" fmla="*/ 378058 h 5030585"/>
              <a:gd name="connsiteX17" fmla="*/ 7315200 w 12320667"/>
              <a:gd name="connsiteY17" fmla="*/ 185018 h 5030585"/>
              <a:gd name="connsiteX18" fmla="*/ 7762240 w 12320667"/>
              <a:gd name="connsiteY18" fmla="*/ 357738 h 5030585"/>
              <a:gd name="connsiteX19" fmla="*/ 8158480 w 12320667"/>
              <a:gd name="connsiteY19" fmla="*/ 174858 h 5030585"/>
              <a:gd name="connsiteX20" fmla="*/ 8585200 w 12320667"/>
              <a:gd name="connsiteY20" fmla="*/ 327258 h 5030585"/>
              <a:gd name="connsiteX21" fmla="*/ 9174480 w 12320667"/>
              <a:gd name="connsiteY21" fmla="*/ 134218 h 5030585"/>
              <a:gd name="connsiteX22" fmla="*/ 9591040 w 12320667"/>
              <a:gd name="connsiteY22" fmla="*/ 428858 h 5030585"/>
              <a:gd name="connsiteX23" fmla="*/ 10170160 w 12320667"/>
              <a:gd name="connsiteY23" fmla="*/ 215498 h 5030585"/>
              <a:gd name="connsiteX24" fmla="*/ 10485120 w 12320667"/>
              <a:gd name="connsiteY24" fmla="*/ 418698 h 5030585"/>
              <a:gd name="connsiteX25" fmla="*/ 10962640 w 12320667"/>
              <a:gd name="connsiteY25" fmla="*/ 174858 h 5030585"/>
              <a:gd name="connsiteX26" fmla="*/ 11318240 w 12320667"/>
              <a:gd name="connsiteY26" fmla="*/ 276458 h 5030585"/>
              <a:gd name="connsiteX27" fmla="*/ 11785600 w 12320667"/>
              <a:gd name="connsiteY27" fmla="*/ 124058 h 5030585"/>
              <a:gd name="connsiteX28" fmla="*/ 12039600 w 12320667"/>
              <a:gd name="connsiteY28" fmla="*/ 317098 h 5030585"/>
              <a:gd name="connsiteX29" fmla="*/ 12161520 w 12320667"/>
              <a:gd name="connsiteY29" fmla="*/ 205338 h 5030585"/>
              <a:gd name="connsiteX30" fmla="*/ 12313920 w 12320667"/>
              <a:gd name="connsiteY30" fmla="*/ 357738 h 5030585"/>
              <a:gd name="connsiteX31" fmla="*/ 12273280 w 12320667"/>
              <a:gd name="connsiteY31" fmla="*/ 4452218 h 5030585"/>
              <a:gd name="connsiteX32" fmla="*/ 12090400 w 12320667"/>
              <a:gd name="connsiteY32" fmla="*/ 4990698 h 5030585"/>
              <a:gd name="connsiteX33" fmla="*/ 11013440 w 12320667"/>
              <a:gd name="connsiteY33" fmla="*/ 4990698 h 5030585"/>
              <a:gd name="connsiteX34" fmla="*/ 2438400 w 12320667"/>
              <a:gd name="connsiteY34" fmla="*/ 4990698 h 5030585"/>
              <a:gd name="connsiteX35" fmla="*/ 0 w 12320667"/>
              <a:gd name="connsiteY35" fmla="*/ 4990698 h 5030585"/>
              <a:gd name="connsiteX36" fmla="*/ 101600 w 12320667"/>
              <a:gd name="connsiteY36" fmla="*/ 855578 h 5030585"/>
              <a:gd name="connsiteX0" fmla="*/ 101600 w 12319629"/>
              <a:gd name="connsiteY0" fmla="*/ 85557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101600 w 12319629"/>
              <a:gd name="connsiteY36" fmla="*/ 855578 h 5038271"/>
              <a:gd name="connsiteX0" fmla="*/ 71120 w 12319629"/>
              <a:gd name="connsiteY0" fmla="*/ 82509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71120 w 12319629"/>
              <a:gd name="connsiteY36" fmla="*/ 825098 h 503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98" name="รูปแบบอิสระ: รูปร่าง 197">
            <a:extLst>
              <a:ext uri="{FF2B5EF4-FFF2-40B4-BE49-F238E27FC236}">
                <a16:creationId xmlns:a16="http://schemas.microsoft.com/office/drawing/2014/main" id="{4878AF4B-8847-4632-8FD9-6FCF91C4DA71}"/>
              </a:ext>
            </a:extLst>
          </p:cNvPr>
          <p:cNvSpPr/>
          <p:nvPr userDrawn="1"/>
        </p:nvSpPr>
        <p:spPr>
          <a:xfrm>
            <a:off x="8809688" y="1605751"/>
            <a:ext cx="5918479" cy="2984954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" fmla="*/ 366373 w 12565120"/>
              <a:gd name="connsiteY0" fmla="*/ 865738 h 5013694"/>
              <a:gd name="connsiteX1" fmla="*/ 711813 w 12565120"/>
              <a:gd name="connsiteY1" fmla="*/ 398378 h 5013694"/>
              <a:gd name="connsiteX2" fmla="*/ 1108053 w 12565120"/>
              <a:gd name="connsiteY2" fmla="*/ 520298 h 5013694"/>
              <a:gd name="connsiteX3" fmla="*/ 1412853 w 12565120"/>
              <a:gd name="connsiteY3" fmla="*/ 388218 h 5013694"/>
              <a:gd name="connsiteX4" fmla="*/ 1951333 w 12565120"/>
              <a:gd name="connsiteY4" fmla="*/ 489818 h 5013694"/>
              <a:gd name="connsiteX5" fmla="*/ 2215493 w 12565120"/>
              <a:gd name="connsiteY5" fmla="*/ 347578 h 5013694"/>
              <a:gd name="connsiteX6" fmla="*/ 2753973 w 12565120"/>
              <a:gd name="connsiteY6" fmla="*/ 499978 h 5013694"/>
              <a:gd name="connsiteX7" fmla="*/ 3190853 w 12565120"/>
              <a:gd name="connsiteY7" fmla="*/ 337418 h 5013694"/>
              <a:gd name="connsiteX8" fmla="*/ 3617573 w 12565120"/>
              <a:gd name="connsiteY8" fmla="*/ 581258 h 5013694"/>
              <a:gd name="connsiteX9" fmla="*/ 4176373 w 12565120"/>
              <a:gd name="connsiteY9" fmla="*/ 327258 h 5013694"/>
              <a:gd name="connsiteX10" fmla="*/ 4359253 w 12565120"/>
              <a:gd name="connsiteY10" fmla="*/ 469498 h 5013694"/>
              <a:gd name="connsiteX11" fmla="*/ 5070453 w 12565120"/>
              <a:gd name="connsiteY11" fmla="*/ 317098 h 5013694"/>
              <a:gd name="connsiteX12" fmla="*/ 5233013 w 12565120"/>
              <a:gd name="connsiteY12" fmla="*/ 510138 h 5013694"/>
              <a:gd name="connsiteX13" fmla="*/ 5903573 w 12565120"/>
              <a:gd name="connsiteY13" fmla="*/ 367898 h 5013694"/>
              <a:gd name="connsiteX14" fmla="*/ 6289653 w 12565120"/>
              <a:gd name="connsiteY14" fmla="*/ 571098 h 5013694"/>
              <a:gd name="connsiteX15" fmla="*/ 6736693 w 12565120"/>
              <a:gd name="connsiteY15" fmla="*/ 306938 h 5013694"/>
              <a:gd name="connsiteX16" fmla="*/ 7265013 w 12565120"/>
              <a:gd name="connsiteY16" fmla="*/ 378058 h 5013694"/>
              <a:gd name="connsiteX17" fmla="*/ 7559653 w 12565120"/>
              <a:gd name="connsiteY17" fmla="*/ 185018 h 5013694"/>
              <a:gd name="connsiteX18" fmla="*/ 8006693 w 12565120"/>
              <a:gd name="connsiteY18" fmla="*/ 357738 h 5013694"/>
              <a:gd name="connsiteX19" fmla="*/ 8402933 w 12565120"/>
              <a:gd name="connsiteY19" fmla="*/ 174858 h 5013694"/>
              <a:gd name="connsiteX20" fmla="*/ 8829653 w 12565120"/>
              <a:gd name="connsiteY20" fmla="*/ 327258 h 5013694"/>
              <a:gd name="connsiteX21" fmla="*/ 9418933 w 12565120"/>
              <a:gd name="connsiteY21" fmla="*/ 134218 h 5013694"/>
              <a:gd name="connsiteX22" fmla="*/ 9835493 w 12565120"/>
              <a:gd name="connsiteY22" fmla="*/ 428858 h 5013694"/>
              <a:gd name="connsiteX23" fmla="*/ 10414613 w 12565120"/>
              <a:gd name="connsiteY23" fmla="*/ 215498 h 5013694"/>
              <a:gd name="connsiteX24" fmla="*/ 10729573 w 12565120"/>
              <a:gd name="connsiteY24" fmla="*/ 418698 h 5013694"/>
              <a:gd name="connsiteX25" fmla="*/ 11207093 w 12565120"/>
              <a:gd name="connsiteY25" fmla="*/ 174858 h 5013694"/>
              <a:gd name="connsiteX26" fmla="*/ 11562693 w 12565120"/>
              <a:gd name="connsiteY26" fmla="*/ 276458 h 5013694"/>
              <a:gd name="connsiteX27" fmla="*/ 12030053 w 12565120"/>
              <a:gd name="connsiteY27" fmla="*/ 124058 h 5013694"/>
              <a:gd name="connsiteX28" fmla="*/ 12284053 w 12565120"/>
              <a:gd name="connsiteY28" fmla="*/ 317098 h 5013694"/>
              <a:gd name="connsiteX29" fmla="*/ 12405973 w 12565120"/>
              <a:gd name="connsiteY29" fmla="*/ 205338 h 5013694"/>
              <a:gd name="connsiteX30" fmla="*/ 12558373 w 12565120"/>
              <a:gd name="connsiteY30" fmla="*/ 357738 h 5013694"/>
              <a:gd name="connsiteX31" fmla="*/ 12517733 w 12565120"/>
              <a:gd name="connsiteY31" fmla="*/ 4452218 h 5013694"/>
              <a:gd name="connsiteX32" fmla="*/ 12334853 w 12565120"/>
              <a:gd name="connsiteY32" fmla="*/ 4817978 h 5013694"/>
              <a:gd name="connsiteX33" fmla="*/ 11237573 w 12565120"/>
              <a:gd name="connsiteY33" fmla="*/ 4889098 h 5013694"/>
              <a:gd name="connsiteX34" fmla="*/ 965813 w 12565120"/>
              <a:gd name="connsiteY34" fmla="*/ 4889098 h 5013694"/>
              <a:gd name="connsiteX35" fmla="*/ 366373 w 12565120"/>
              <a:gd name="connsiteY35" fmla="*/ 3243178 h 5013694"/>
              <a:gd name="connsiteX36" fmla="*/ 366373 w 12565120"/>
              <a:gd name="connsiteY36" fmla="*/ 865738 h 5013694"/>
              <a:gd name="connsiteX0" fmla="*/ 339731 w 12538478"/>
              <a:gd name="connsiteY0" fmla="*/ 865738 h 4965347"/>
              <a:gd name="connsiteX1" fmla="*/ 685171 w 12538478"/>
              <a:gd name="connsiteY1" fmla="*/ 398378 h 4965347"/>
              <a:gd name="connsiteX2" fmla="*/ 1081411 w 12538478"/>
              <a:gd name="connsiteY2" fmla="*/ 520298 h 4965347"/>
              <a:gd name="connsiteX3" fmla="*/ 1386211 w 12538478"/>
              <a:gd name="connsiteY3" fmla="*/ 388218 h 4965347"/>
              <a:gd name="connsiteX4" fmla="*/ 1924691 w 12538478"/>
              <a:gd name="connsiteY4" fmla="*/ 489818 h 4965347"/>
              <a:gd name="connsiteX5" fmla="*/ 2188851 w 12538478"/>
              <a:gd name="connsiteY5" fmla="*/ 347578 h 4965347"/>
              <a:gd name="connsiteX6" fmla="*/ 2727331 w 12538478"/>
              <a:gd name="connsiteY6" fmla="*/ 499978 h 4965347"/>
              <a:gd name="connsiteX7" fmla="*/ 3164211 w 12538478"/>
              <a:gd name="connsiteY7" fmla="*/ 337418 h 4965347"/>
              <a:gd name="connsiteX8" fmla="*/ 3590931 w 12538478"/>
              <a:gd name="connsiteY8" fmla="*/ 581258 h 4965347"/>
              <a:gd name="connsiteX9" fmla="*/ 4149731 w 12538478"/>
              <a:gd name="connsiteY9" fmla="*/ 327258 h 4965347"/>
              <a:gd name="connsiteX10" fmla="*/ 4332611 w 12538478"/>
              <a:gd name="connsiteY10" fmla="*/ 469498 h 4965347"/>
              <a:gd name="connsiteX11" fmla="*/ 5043811 w 12538478"/>
              <a:gd name="connsiteY11" fmla="*/ 317098 h 4965347"/>
              <a:gd name="connsiteX12" fmla="*/ 5206371 w 12538478"/>
              <a:gd name="connsiteY12" fmla="*/ 510138 h 4965347"/>
              <a:gd name="connsiteX13" fmla="*/ 5876931 w 12538478"/>
              <a:gd name="connsiteY13" fmla="*/ 367898 h 4965347"/>
              <a:gd name="connsiteX14" fmla="*/ 6263011 w 12538478"/>
              <a:gd name="connsiteY14" fmla="*/ 571098 h 4965347"/>
              <a:gd name="connsiteX15" fmla="*/ 6710051 w 12538478"/>
              <a:gd name="connsiteY15" fmla="*/ 306938 h 4965347"/>
              <a:gd name="connsiteX16" fmla="*/ 7238371 w 12538478"/>
              <a:gd name="connsiteY16" fmla="*/ 378058 h 4965347"/>
              <a:gd name="connsiteX17" fmla="*/ 7533011 w 12538478"/>
              <a:gd name="connsiteY17" fmla="*/ 185018 h 4965347"/>
              <a:gd name="connsiteX18" fmla="*/ 7980051 w 12538478"/>
              <a:gd name="connsiteY18" fmla="*/ 357738 h 4965347"/>
              <a:gd name="connsiteX19" fmla="*/ 8376291 w 12538478"/>
              <a:gd name="connsiteY19" fmla="*/ 174858 h 4965347"/>
              <a:gd name="connsiteX20" fmla="*/ 8803011 w 12538478"/>
              <a:gd name="connsiteY20" fmla="*/ 327258 h 4965347"/>
              <a:gd name="connsiteX21" fmla="*/ 9392291 w 12538478"/>
              <a:gd name="connsiteY21" fmla="*/ 134218 h 4965347"/>
              <a:gd name="connsiteX22" fmla="*/ 9808851 w 12538478"/>
              <a:gd name="connsiteY22" fmla="*/ 428858 h 4965347"/>
              <a:gd name="connsiteX23" fmla="*/ 10387971 w 12538478"/>
              <a:gd name="connsiteY23" fmla="*/ 215498 h 4965347"/>
              <a:gd name="connsiteX24" fmla="*/ 10702931 w 12538478"/>
              <a:gd name="connsiteY24" fmla="*/ 418698 h 4965347"/>
              <a:gd name="connsiteX25" fmla="*/ 11180451 w 12538478"/>
              <a:gd name="connsiteY25" fmla="*/ 174858 h 4965347"/>
              <a:gd name="connsiteX26" fmla="*/ 11536051 w 12538478"/>
              <a:gd name="connsiteY26" fmla="*/ 276458 h 4965347"/>
              <a:gd name="connsiteX27" fmla="*/ 12003411 w 12538478"/>
              <a:gd name="connsiteY27" fmla="*/ 124058 h 4965347"/>
              <a:gd name="connsiteX28" fmla="*/ 12257411 w 12538478"/>
              <a:gd name="connsiteY28" fmla="*/ 317098 h 4965347"/>
              <a:gd name="connsiteX29" fmla="*/ 12379331 w 12538478"/>
              <a:gd name="connsiteY29" fmla="*/ 205338 h 4965347"/>
              <a:gd name="connsiteX30" fmla="*/ 12531731 w 12538478"/>
              <a:gd name="connsiteY30" fmla="*/ 357738 h 4965347"/>
              <a:gd name="connsiteX31" fmla="*/ 12491091 w 12538478"/>
              <a:gd name="connsiteY31" fmla="*/ 4452218 h 4965347"/>
              <a:gd name="connsiteX32" fmla="*/ 12308211 w 12538478"/>
              <a:gd name="connsiteY32" fmla="*/ 4817978 h 4965347"/>
              <a:gd name="connsiteX33" fmla="*/ 11210931 w 12538478"/>
              <a:gd name="connsiteY33" fmla="*/ 4889098 h 4965347"/>
              <a:gd name="connsiteX34" fmla="*/ 939171 w 12538478"/>
              <a:gd name="connsiteY34" fmla="*/ 4889098 h 4965347"/>
              <a:gd name="connsiteX35" fmla="*/ 400690 w 12538478"/>
              <a:gd name="connsiteY35" fmla="*/ 4828138 h 4965347"/>
              <a:gd name="connsiteX36" fmla="*/ 339731 w 12538478"/>
              <a:gd name="connsiteY36" fmla="*/ 3243178 h 4965347"/>
              <a:gd name="connsiteX37" fmla="*/ 339731 w 12538478"/>
              <a:gd name="connsiteY37" fmla="*/ 865738 h 4965347"/>
              <a:gd name="connsiteX0" fmla="*/ 366372 w 12565119"/>
              <a:gd name="connsiteY0" fmla="*/ 865738 h 4889101"/>
              <a:gd name="connsiteX1" fmla="*/ 711812 w 12565119"/>
              <a:gd name="connsiteY1" fmla="*/ 398378 h 4889101"/>
              <a:gd name="connsiteX2" fmla="*/ 1108052 w 12565119"/>
              <a:gd name="connsiteY2" fmla="*/ 520298 h 4889101"/>
              <a:gd name="connsiteX3" fmla="*/ 1412852 w 12565119"/>
              <a:gd name="connsiteY3" fmla="*/ 388218 h 4889101"/>
              <a:gd name="connsiteX4" fmla="*/ 1951332 w 12565119"/>
              <a:gd name="connsiteY4" fmla="*/ 489818 h 4889101"/>
              <a:gd name="connsiteX5" fmla="*/ 2215492 w 12565119"/>
              <a:gd name="connsiteY5" fmla="*/ 347578 h 4889101"/>
              <a:gd name="connsiteX6" fmla="*/ 2753972 w 12565119"/>
              <a:gd name="connsiteY6" fmla="*/ 499978 h 4889101"/>
              <a:gd name="connsiteX7" fmla="*/ 3190852 w 12565119"/>
              <a:gd name="connsiteY7" fmla="*/ 337418 h 4889101"/>
              <a:gd name="connsiteX8" fmla="*/ 3617572 w 12565119"/>
              <a:gd name="connsiteY8" fmla="*/ 581258 h 4889101"/>
              <a:gd name="connsiteX9" fmla="*/ 4176372 w 12565119"/>
              <a:gd name="connsiteY9" fmla="*/ 327258 h 4889101"/>
              <a:gd name="connsiteX10" fmla="*/ 4359252 w 12565119"/>
              <a:gd name="connsiteY10" fmla="*/ 469498 h 4889101"/>
              <a:gd name="connsiteX11" fmla="*/ 5070452 w 12565119"/>
              <a:gd name="connsiteY11" fmla="*/ 317098 h 4889101"/>
              <a:gd name="connsiteX12" fmla="*/ 5233012 w 12565119"/>
              <a:gd name="connsiteY12" fmla="*/ 510138 h 4889101"/>
              <a:gd name="connsiteX13" fmla="*/ 5903572 w 12565119"/>
              <a:gd name="connsiteY13" fmla="*/ 367898 h 4889101"/>
              <a:gd name="connsiteX14" fmla="*/ 6289652 w 12565119"/>
              <a:gd name="connsiteY14" fmla="*/ 571098 h 4889101"/>
              <a:gd name="connsiteX15" fmla="*/ 6736692 w 12565119"/>
              <a:gd name="connsiteY15" fmla="*/ 306938 h 4889101"/>
              <a:gd name="connsiteX16" fmla="*/ 7265012 w 12565119"/>
              <a:gd name="connsiteY16" fmla="*/ 378058 h 4889101"/>
              <a:gd name="connsiteX17" fmla="*/ 7559652 w 12565119"/>
              <a:gd name="connsiteY17" fmla="*/ 185018 h 4889101"/>
              <a:gd name="connsiteX18" fmla="*/ 8006692 w 12565119"/>
              <a:gd name="connsiteY18" fmla="*/ 357738 h 4889101"/>
              <a:gd name="connsiteX19" fmla="*/ 8402932 w 12565119"/>
              <a:gd name="connsiteY19" fmla="*/ 174858 h 4889101"/>
              <a:gd name="connsiteX20" fmla="*/ 8829652 w 12565119"/>
              <a:gd name="connsiteY20" fmla="*/ 327258 h 4889101"/>
              <a:gd name="connsiteX21" fmla="*/ 9418932 w 12565119"/>
              <a:gd name="connsiteY21" fmla="*/ 134218 h 4889101"/>
              <a:gd name="connsiteX22" fmla="*/ 9835492 w 12565119"/>
              <a:gd name="connsiteY22" fmla="*/ 428858 h 4889101"/>
              <a:gd name="connsiteX23" fmla="*/ 10414612 w 12565119"/>
              <a:gd name="connsiteY23" fmla="*/ 215498 h 4889101"/>
              <a:gd name="connsiteX24" fmla="*/ 10729572 w 12565119"/>
              <a:gd name="connsiteY24" fmla="*/ 418698 h 4889101"/>
              <a:gd name="connsiteX25" fmla="*/ 11207092 w 12565119"/>
              <a:gd name="connsiteY25" fmla="*/ 174858 h 4889101"/>
              <a:gd name="connsiteX26" fmla="*/ 11562692 w 12565119"/>
              <a:gd name="connsiteY26" fmla="*/ 276458 h 4889101"/>
              <a:gd name="connsiteX27" fmla="*/ 12030052 w 12565119"/>
              <a:gd name="connsiteY27" fmla="*/ 124058 h 4889101"/>
              <a:gd name="connsiteX28" fmla="*/ 12284052 w 12565119"/>
              <a:gd name="connsiteY28" fmla="*/ 317098 h 4889101"/>
              <a:gd name="connsiteX29" fmla="*/ 12405972 w 12565119"/>
              <a:gd name="connsiteY29" fmla="*/ 205338 h 4889101"/>
              <a:gd name="connsiteX30" fmla="*/ 12558372 w 12565119"/>
              <a:gd name="connsiteY30" fmla="*/ 357738 h 4889101"/>
              <a:gd name="connsiteX31" fmla="*/ 12517732 w 12565119"/>
              <a:gd name="connsiteY31" fmla="*/ 4452218 h 4889101"/>
              <a:gd name="connsiteX32" fmla="*/ 12334852 w 12565119"/>
              <a:gd name="connsiteY32" fmla="*/ 4817978 h 4889101"/>
              <a:gd name="connsiteX33" fmla="*/ 11237572 w 12565119"/>
              <a:gd name="connsiteY33" fmla="*/ 4889098 h 4889101"/>
              <a:gd name="connsiteX34" fmla="*/ 965812 w 12565119"/>
              <a:gd name="connsiteY34" fmla="*/ 4889098 h 4889101"/>
              <a:gd name="connsiteX35" fmla="*/ 366372 w 12565119"/>
              <a:gd name="connsiteY35" fmla="*/ 3243178 h 4889101"/>
              <a:gd name="connsiteX36" fmla="*/ 366372 w 12565119"/>
              <a:gd name="connsiteY36" fmla="*/ 865738 h 4889101"/>
              <a:gd name="connsiteX0" fmla="*/ 341162 w 12539909"/>
              <a:gd name="connsiteY0" fmla="*/ 865738 h 5011018"/>
              <a:gd name="connsiteX1" fmla="*/ 686602 w 12539909"/>
              <a:gd name="connsiteY1" fmla="*/ 398378 h 5011018"/>
              <a:gd name="connsiteX2" fmla="*/ 1082842 w 12539909"/>
              <a:gd name="connsiteY2" fmla="*/ 520298 h 5011018"/>
              <a:gd name="connsiteX3" fmla="*/ 1387642 w 12539909"/>
              <a:gd name="connsiteY3" fmla="*/ 388218 h 5011018"/>
              <a:gd name="connsiteX4" fmla="*/ 1926122 w 12539909"/>
              <a:gd name="connsiteY4" fmla="*/ 489818 h 5011018"/>
              <a:gd name="connsiteX5" fmla="*/ 2190282 w 12539909"/>
              <a:gd name="connsiteY5" fmla="*/ 347578 h 5011018"/>
              <a:gd name="connsiteX6" fmla="*/ 2728762 w 12539909"/>
              <a:gd name="connsiteY6" fmla="*/ 499978 h 5011018"/>
              <a:gd name="connsiteX7" fmla="*/ 3165642 w 12539909"/>
              <a:gd name="connsiteY7" fmla="*/ 337418 h 5011018"/>
              <a:gd name="connsiteX8" fmla="*/ 3592362 w 12539909"/>
              <a:gd name="connsiteY8" fmla="*/ 581258 h 5011018"/>
              <a:gd name="connsiteX9" fmla="*/ 4151162 w 12539909"/>
              <a:gd name="connsiteY9" fmla="*/ 327258 h 5011018"/>
              <a:gd name="connsiteX10" fmla="*/ 4334042 w 12539909"/>
              <a:gd name="connsiteY10" fmla="*/ 469498 h 5011018"/>
              <a:gd name="connsiteX11" fmla="*/ 5045242 w 12539909"/>
              <a:gd name="connsiteY11" fmla="*/ 317098 h 5011018"/>
              <a:gd name="connsiteX12" fmla="*/ 5207802 w 12539909"/>
              <a:gd name="connsiteY12" fmla="*/ 510138 h 5011018"/>
              <a:gd name="connsiteX13" fmla="*/ 5878362 w 12539909"/>
              <a:gd name="connsiteY13" fmla="*/ 367898 h 5011018"/>
              <a:gd name="connsiteX14" fmla="*/ 6264442 w 12539909"/>
              <a:gd name="connsiteY14" fmla="*/ 571098 h 5011018"/>
              <a:gd name="connsiteX15" fmla="*/ 6711482 w 12539909"/>
              <a:gd name="connsiteY15" fmla="*/ 306938 h 5011018"/>
              <a:gd name="connsiteX16" fmla="*/ 7239802 w 12539909"/>
              <a:gd name="connsiteY16" fmla="*/ 378058 h 5011018"/>
              <a:gd name="connsiteX17" fmla="*/ 7534442 w 12539909"/>
              <a:gd name="connsiteY17" fmla="*/ 185018 h 5011018"/>
              <a:gd name="connsiteX18" fmla="*/ 7981482 w 12539909"/>
              <a:gd name="connsiteY18" fmla="*/ 357738 h 5011018"/>
              <a:gd name="connsiteX19" fmla="*/ 8377722 w 12539909"/>
              <a:gd name="connsiteY19" fmla="*/ 174858 h 5011018"/>
              <a:gd name="connsiteX20" fmla="*/ 8804442 w 12539909"/>
              <a:gd name="connsiteY20" fmla="*/ 327258 h 5011018"/>
              <a:gd name="connsiteX21" fmla="*/ 9393722 w 12539909"/>
              <a:gd name="connsiteY21" fmla="*/ 134218 h 5011018"/>
              <a:gd name="connsiteX22" fmla="*/ 9810282 w 12539909"/>
              <a:gd name="connsiteY22" fmla="*/ 428858 h 5011018"/>
              <a:gd name="connsiteX23" fmla="*/ 10389402 w 12539909"/>
              <a:gd name="connsiteY23" fmla="*/ 215498 h 5011018"/>
              <a:gd name="connsiteX24" fmla="*/ 10704362 w 12539909"/>
              <a:gd name="connsiteY24" fmla="*/ 418698 h 5011018"/>
              <a:gd name="connsiteX25" fmla="*/ 11181882 w 12539909"/>
              <a:gd name="connsiteY25" fmla="*/ 174858 h 5011018"/>
              <a:gd name="connsiteX26" fmla="*/ 11537482 w 12539909"/>
              <a:gd name="connsiteY26" fmla="*/ 276458 h 5011018"/>
              <a:gd name="connsiteX27" fmla="*/ 12004842 w 12539909"/>
              <a:gd name="connsiteY27" fmla="*/ 124058 h 5011018"/>
              <a:gd name="connsiteX28" fmla="*/ 12258842 w 12539909"/>
              <a:gd name="connsiteY28" fmla="*/ 317098 h 5011018"/>
              <a:gd name="connsiteX29" fmla="*/ 12380762 w 12539909"/>
              <a:gd name="connsiteY29" fmla="*/ 205338 h 5011018"/>
              <a:gd name="connsiteX30" fmla="*/ 12533162 w 12539909"/>
              <a:gd name="connsiteY30" fmla="*/ 357738 h 5011018"/>
              <a:gd name="connsiteX31" fmla="*/ 12492522 w 12539909"/>
              <a:gd name="connsiteY31" fmla="*/ 4452218 h 5011018"/>
              <a:gd name="connsiteX32" fmla="*/ 12309642 w 12539909"/>
              <a:gd name="connsiteY32" fmla="*/ 4817978 h 5011018"/>
              <a:gd name="connsiteX33" fmla="*/ 11212362 w 12539909"/>
              <a:gd name="connsiteY33" fmla="*/ 4889098 h 5011018"/>
              <a:gd name="connsiteX34" fmla="*/ 981242 w 12539909"/>
              <a:gd name="connsiteY34" fmla="*/ 5011018 h 5011018"/>
              <a:gd name="connsiteX35" fmla="*/ 341162 w 12539909"/>
              <a:gd name="connsiteY35" fmla="*/ 3243178 h 5011018"/>
              <a:gd name="connsiteX36" fmla="*/ 341162 w 12539909"/>
              <a:gd name="connsiteY36" fmla="*/ 865738 h 5011018"/>
              <a:gd name="connsiteX0" fmla="*/ 348362 w 12547109"/>
              <a:gd name="connsiteY0" fmla="*/ 865738 h 5011018"/>
              <a:gd name="connsiteX1" fmla="*/ 693802 w 12547109"/>
              <a:gd name="connsiteY1" fmla="*/ 398378 h 5011018"/>
              <a:gd name="connsiteX2" fmla="*/ 1090042 w 12547109"/>
              <a:gd name="connsiteY2" fmla="*/ 520298 h 5011018"/>
              <a:gd name="connsiteX3" fmla="*/ 1394842 w 12547109"/>
              <a:gd name="connsiteY3" fmla="*/ 388218 h 5011018"/>
              <a:gd name="connsiteX4" fmla="*/ 1933322 w 12547109"/>
              <a:gd name="connsiteY4" fmla="*/ 489818 h 5011018"/>
              <a:gd name="connsiteX5" fmla="*/ 2197482 w 12547109"/>
              <a:gd name="connsiteY5" fmla="*/ 347578 h 5011018"/>
              <a:gd name="connsiteX6" fmla="*/ 2735962 w 12547109"/>
              <a:gd name="connsiteY6" fmla="*/ 499978 h 5011018"/>
              <a:gd name="connsiteX7" fmla="*/ 3172842 w 12547109"/>
              <a:gd name="connsiteY7" fmla="*/ 337418 h 5011018"/>
              <a:gd name="connsiteX8" fmla="*/ 3599562 w 12547109"/>
              <a:gd name="connsiteY8" fmla="*/ 581258 h 5011018"/>
              <a:gd name="connsiteX9" fmla="*/ 4158362 w 12547109"/>
              <a:gd name="connsiteY9" fmla="*/ 327258 h 5011018"/>
              <a:gd name="connsiteX10" fmla="*/ 4341242 w 12547109"/>
              <a:gd name="connsiteY10" fmla="*/ 469498 h 5011018"/>
              <a:gd name="connsiteX11" fmla="*/ 5052442 w 12547109"/>
              <a:gd name="connsiteY11" fmla="*/ 317098 h 5011018"/>
              <a:gd name="connsiteX12" fmla="*/ 5215002 w 12547109"/>
              <a:gd name="connsiteY12" fmla="*/ 510138 h 5011018"/>
              <a:gd name="connsiteX13" fmla="*/ 5885562 w 12547109"/>
              <a:gd name="connsiteY13" fmla="*/ 367898 h 5011018"/>
              <a:gd name="connsiteX14" fmla="*/ 6271642 w 12547109"/>
              <a:gd name="connsiteY14" fmla="*/ 571098 h 5011018"/>
              <a:gd name="connsiteX15" fmla="*/ 6718682 w 12547109"/>
              <a:gd name="connsiteY15" fmla="*/ 306938 h 5011018"/>
              <a:gd name="connsiteX16" fmla="*/ 7247002 w 12547109"/>
              <a:gd name="connsiteY16" fmla="*/ 378058 h 5011018"/>
              <a:gd name="connsiteX17" fmla="*/ 7541642 w 12547109"/>
              <a:gd name="connsiteY17" fmla="*/ 185018 h 5011018"/>
              <a:gd name="connsiteX18" fmla="*/ 7988682 w 12547109"/>
              <a:gd name="connsiteY18" fmla="*/ 357738 h 5011018"/>
              <a:gd name="connsiteX19" fmla="*/ 8384922 w 12547109"/>
              <a:gd name="connsiteY19" fmla="*/ 174858 h 5011018"/>
              <a:gd name="connsiteX20" fmla="*/ 8811642 w 12547109"/>
              <a:gd name="connsiteY20" fmla="*/ 327258 h 5011018"/>
              <a:gd name="connsiteX21" fmla="*/ 9400922 w 12547109"/>
              <a:gd name="connsiteY21" fmla="*/ 134218 h 5011018"/>
              <a:gd name="connsiteX22" fmla="*/ 9817482 w 12547109"/>
              <a:gd name="connsiteY22" fmla="*/ 428858 h 5011018"/>
              <a:gd name="connsiteX23" fmla="*/ 10396602 w 12547109"/>
              <a:gd name="connsiteY23" fmla="*/ 215498 h 5011018"/>
              <a:gd name="connsiteX24" fmla="*/ 10711562 w 12547109"/>
              <a:gd name="connsiteY24" fmla="*/ 418698 h 5011018"/>
              <a:gd name="connsiteX25" fmla="*/ 11189082 w 12547109"/>
              <a:gd name="connsiteY25" fmla="*/ 174858 h 5011018"/>
              <a:gd name="connsiteX26" fmla="*/ 11544682 w 12547109"/>
              <a:gd name="connsiteY26" fmla="*/ 276458 h 5011018"/>
              <a:gd name="connsiteX27" fmla="*/ 12012042 w 12547109"/>
              <a:gd name="connsiteY27" fmla="*/ 124058 h 5011018"/>
              <a:gd name="connsiteX28" fmla="*/ 12266042 w 12547109"/>
              <a:gd name="connsiteY28" fmla="*/ 317098 h 5011018"/>
              <a:gd name="connsiteX29" fmla="*/ 12387962 w 12547109"/>
              <a:gd name="connsiteY29" fmla="*/ 205338 h 5011018"/>
              <a:gd name="connsiteX30" fmla="*/ 12540362 w 12547109"/>
              <a:gd name="connsiteY30" fmla="*/ 357738 h 5011018"/>
              <a:gd name="connsiteX31" fmla="*/ 12499722 w 12547109"/>
              <a:gd name="connsiteY31" fmla="*/ 4452218 h 5011018"/>
              <a:gd name="connsiteX32" fmla="*/ 12316842 w 12547109"/>
              <a:gd name="connsiteY32" fmla="*/ 4817978 h 5011018"/>
              <a:gd name="connsiteX33" fmla="*/ 11219562 w 12547109"/>
              <a:gd name="connsiteY33" fmla="*/ 4889098 h 5011018"/>
              <a:gd name="connsiteX34" fmla="*/ 988442 w 12547109"/>
              <a:gd name="connsiteY34" fmla="*/ 5011018 h 5011018"/>
              <a:gd name="connsiteX35" fmla="*/ 328042 w 12547109"/>
              <a:gd name="connsiteY35" fmla="*/ 4655418 h 5011018"/>
              <a:gd name="connsiteX36" fmla="*/ 348362 w 12547109"/>
              <a:gd name="connsiteY36" fmla="*/ 3243178 h 5011018"/>
              <a:gd name="connsiteX37" fmla="*/ 348362 w 12547109"/>
              <a:gd name="connsiteY37" fmla="*/ 865738 h 5011018"/>
              <a:gd name="connsiteX0" fmla="*/ 326429 w 12525176"/>
              <a:gd name="connsiteY0" fmla="*/ 865738 h 5011018"/>
              <a:gd name="connsiteX1" fmla="*/ 671869 w 12525176"/>
              <a:gd name="connsiteY1" fmla="*/ 398378 h 5011018"/>
              <a:gd name="connsiteX2" fmla="*/ 1068109 w 12525176"/>
              <a:gd name="connsiteY2" fmla="*/ 520298 h 5011018"/>
              <a:gd name="connsiteX3" fmla="*/ 1372909 w 12525176"/>
              <a:gd name="connsiteY3" fmla="*/ 388218 h 5011018"/>
              <a:gd name="connsiteX4" fmla="*/ 1911389 w 12525176"/>
              <a:gd name="connsiteY4" fmla="*/ 489818 h 5011018"/>
              <a:gd name="connsiteX5" fmla="*/ 2175549 w 12525176"/>
              <a:gd name="connsiteY5" fmla="*/ 347578 h 5011018"/>
              <a:gd name="connsiteX6" fmla="*/ 2714029 w 12525176"/>
              <a:gd name="connsiteY6" fmla="*/ 499978 h 5011018"/>
              <a:gd name="connsiteX7" fmla="*/ 3150909 w 12525176"/>
              <a:gd name="connsiteY7" fmla="*/ 337418 h 5011018"/>
              <a:gd name="connsiteX8" fmla="*/ 3577629 w 12525176"/>
              <a:gd name="connsiteY8" fmla="*/ 581258 h 5011018"/>
              <a:gd name="connsiteX9" fmla="*/ 4136429 w 12525176"/>
              <a:gd name="connsiteY9" fmla="*/ 327258 h 5011018"/>
              <a:gd name="connsiteX10" fmla="*/ 4319309 w 12525176"/>
              <a:gd name="connsiteY10" fmla="*/ 469498 h 5011018"/>
              <a:gd name="connsiteX11" fmla="*/ 5030509 w 12525176"/>
              <a:gd name="connsiteY11" fmla="*/ 317098 h 5011018"/>
              <a:gd name="connsiteX12" fmla="*/ 5193069 w 12525176"/>
              <a:gd name="connsiteY12" fmla="*/ 510138 h 5011018"/>
              <a:gd name="connsiteX13" fmla="*/ 5863629 w 12525176"/>
              <a:gd name="connsiteY13" fmla="*/ 367898 h 5011018"/>
              <a:gd name="connsiteX14" fmla="*/ 6249709 w 12525176"/>
              <a:gd name="connsiteY14" fmla="*/ 571098 h 5011018"/>
              <a:gd name="connsiteX15" fmla="*/ 6696749 w 12525176"/>
              <a:gd name="connsiteY15" fmla="*/ 306938 h 5011018"/>
              <a:gd name="connsiteX16" fmla="*/ 7225069 w 12525176"/>
              <a:gd name="connsiteY16" fmla="*/ 378058 h 5011018"/>
              <a:gd name="connsiteX17" fmla="*/ 7519709 w 12525176"/>
              <a:gd name="connsiteY17" fmla="*/ 185018 h 5011018"/>
              <a:gd name="connsiteX18" fmla="*/ 7966749 w 12525176"/>
              <a:gd name="connsiteY18" fmla="*/ 357738 h 5011018"/>
              <a:gd name="connsiteX19" fmla="*/ 8362989 w 12525176"/>
              <a:gd name="connsiteY19" fmla="*/ 174858 h 5011018"/>
              <a:gd name="connsiteX20" fmla="*/ 8789709 w 12525176"/>
              <a:gd name="connsiteY20" fmla="*/ 327258 h 5011018"/>
              <a:gd name="connsiteX21" fmla="*/ 9378989 w 12525176"/>
              <a:gd name="connsiteY21" fmla="*/ 134218 h 5011018"/>
              <a:gd name="connsiteX22" fmla="*/ 9795549 w 12525176"/>
              <a:gd name="connsiteY22" fmla="*/ 428858 h 5011018"/>
              <a:gd name="connsiteX23" fmla="*/ 10374669 w 12525176"/>
              <a:gd name="connsiteY23" fmla="*/ 215498 h 5011018"/>
              <a:gd name="connsiteX24" fmla="*/ 10689629 w 12525176"/>
              <a:gd name="connsiteY24" fmla="*/ 418698 h 5011018"/>
              <a:gd name="connsiteX25" fmla="*/ 11167149 w 12525176"/>
              <a:gd name="connsiteY25" fmla="*/ 174858 h 5011018"/>
              <a:gd name="connsiteX26" fmla="*/ 11522749 w 12525176"/>
              <a:gd name="connsiteY26" fmla="*/ 276458 h 5011018"/>
              <a:gd name="connsiteX27" fmla="*/ 11990109 w 12525176"/>
              <a:gd name="connsiteY27" fmla="*/ 124058 h 5011018"/>
              <a:gd name="connsiteX28" fmla="*/ 12244109 w 12525176"/>
              <a:gd name="connsiteY28" fmla="*/ 317098 h 5011018"/>
              <a:gd name="connsiteX29" fmla="*/ 12366029 w 12525176"/>
              <a:gd name="connsiteY29" fmla="*/ 205338 h 5011018"/>
              <a:gd name="connsiteX30" fmla="*/ 12518429 w 12525176"/>
              <a:gd name="connsiteY30" fmla="*/ 357738 h 5011018"/>
              <a:gd name="connsiteX31" fmla="*/ 12477789 w 12525176"/>
              <a:gd name="connsiteY31" fmla="*/ 4452218 h 5011018"/>
              <a:gd name="connsiteX32" fmla="*/ 12294909 w 12525176"/>
              <a:gd name="connsiteY32" fmla="*/ 4817978 h 5011018"/>
              <a:gd name="connsiteX33" fmla="*/ 11197629 w 12525176"/>
              <a:gd name="connsiteY33" fmla="*/ 4889098 h 5011018"/>
              <a:gd name="connsiteX34" fmla="*/ 966509 w 12525176"/>
              <a:gd name="connsiteY34" fmla="*/ 5011018 h 5011018"/>
              <a:gd name="connsiteX35" fmla="*/ 306109 w 12525176"/>
              <a:gd name="connsiteY35" fmla="*/ 4655418 h 5011018"/>
              <a:gd name="connsiteX36" fmla="*/ 326429 w 12525176"/>
              <a:gd name="connsiteY36" fmla="*/ 3243178 h 5011018"/>
              <a:gd name="connsiteX37" fmla="*/ 326429 w 12525176"/>
              <a:gd name="connsiteY37" fmla="*/ 865738 h 5011018"/>
              <a:gd name="connsiteX0" fmla="*/ 339065 w 12537812"/>
              <a:gd name="connsiteY0" fmla="*/ 865738 h 5011018"/>
              <a:gd name="connsiteX1" fmla="*/ 684505 w 12537812"/>
              <a:gd name="connsiteY1" fmla="*/ 398378 h 5011018"/>
              <a:gd name="connsiteX2" fmla="*/ 1080745 w 12537812"/>
              <a:gd name="connsiteY2" fmla="*/ 520298 h 5011018"/>
              <a:gd name="connsiteX3" fmla="*/ 1385545 w 12537812"/>
              <a:gd name="connsiteY3" fmla="*/ 388218 h 5011018"/>
              <a:gd name="connsiteX4" fmla="*/ 1924025 w 12537812"/>
              <a:gd name="connsiteY4" fmla="*/ 489818 h 5011018"/>
              <a:gd name="connsiteX5" fmla="*/ 2188185 w 12537812"/>
              <a:gd name="connsiteY5" fmla="*/ 347578 h 5011018"/>
              <a:gd name="connsiteX6" fmla="*/ 2726665 w 12537812"/>
              <a:gd name="connsiteY6" fmla="*/ 499978 h 5011018"/>
              <a:gd name="connsiteX7" fmla="*/ 3163545 w 12537812"/>
              <a:gd name="connsiteY7" fmla="*/ 337418 h 5011018"/>
              <a:gd name="connsiteX8" fmla="*/ 3590265 w 12537812"/>
              <a:gd name="connsiteY8" fmla="*/ 581258 h 5011018"/>
              <a:gd name="connsiteX9" fmla="*/ 4149065 w 12537812"/>
              <a:gd name="connsiteY9" fmla="*/ 327258 h 5011018"/>
              <a:gd name="connsiteX10" fmla="*/ 4331945 w 12537812"/>
              <a:gd name="connsiteY10" fmla="*/ 469498 h 5011018"/>
              <a:gd name="connsiteX11" fmla="*/ 5043145 w 12537812"/>
              <a:gd name="connsiteY11" fmla="*/ 317098 h 5011018"/>
              <a:gd name="connsiteX12" fmla="*/ 5205705 w 12537812"/>
              <a:gd name="connsiteY12" fmla="*/ 510138 h 5011018"/>
              <a:gd name="connsiteX13" fmla="*/ 5876265 w 12537812"/>
              <a:gd name="connsiteY13" fmla="*/ 367898 h 5011018"/>
              <a:gd name="connsiteX14" fmla="*/ 6262345 w 12537812"/>
              <a:gd name="connsiteY14" fmla="*/ 571098 h 5011018"/>
              <a:gd name="connsiteX15" fmla="*/ 6709385 w 12537812"/>
              <a:gd name="connsiteY15" fmla="*/ 306938 h 5011018"/>
              <a:gd name="connsiteX16" fmla="*/ 7237705 w 12537812"/>
              <a:gd name="connsiteY16" fmla="*/ 378058 h 5011018"/>
              <a:gd name="connsiteX17" fmla="*/ 7532345 w 12537812"/>
              <a:gd name="connsiteY17" fmla="*/ 185018 h 5011018"/>
              <a:gd name="connsiteX18" fmla="*/ 7979385 w 12537812"/>
              <a:gd name="connsiteY18" fmla="*/ 357738 h 5011018"/>
              <a:gd name="connsiteX19" fmla="*/ 8375625 w 12537812"/>
              <a:gd name="connsiteY19" fmla="*/ 174858 h 5011018"/>
              <a:gd name="connsiteX20" fmla="*/ 8802345 w 12537812"/>
              <a:gd name="connsiteY20" fmla="*/ 327258 h 5011018"/>
              <a:gd name="connsiteX21" fmla="*/ 9391625 w 12537812"/>
              <a:gd name="connsiteY21" fmla="*/ 134218 h 5011018"/>
              <a:gd name="connsiteX22" fmla="*/ 9808185 w 12537812"/>
              <a:gd name="connsiteY22" fmla="*/ 428858 h 5011018"/>
              <a:gd name="connsiteX23" fmla="*/ 10387305 w 12537812"/>
              <a:gd name="connsiteY23" fmla="*/ 215498 h 5011018"/>
              <a:gd name="connsiteX24" fmla="*/ 10702265 w 12537812"/>
              <a:gd name="connsiteY24" fmla="*/ 418698 h 5011018"/>
              <a:gd name="connsiteX25" fmla="*/ 11179785 w 12537812"/>
              <a:gd name="connsiteY25" fmla="*/ 174858 h 5011018"/>
              <a:gd name="connsiteX26" fmla="*/ 11535385 w 12537812"/>
              <a:gd name="connsiteY26" fmla="*/ 276458 h 5011018"/>
              <a:gd name="connsiteX27" fmla="*/ 12002745 w 12537812"/>
              <a:gd name="connsiteY27" fmla="*/ 124058 h 5011018"/>
              <a:gd name="connsiteX28" fmla="*/ 12256745 w 12537812"/>
              <a:gd name="connsiteY28" fmla="*/ 317098 h 5011018"/>
              <a:gd name="connsiteX29" fmla="*/ 12378665 w 12537812"/>
              <a:gd name="connsiteY29" fmla="*/ 205338 h 5011018"/>
              <a:gd name="connsiteX30" fmla="*/ 12531065 w 12537812"/>
              <a:gd name="connsiteY30" fmla="*/ 357738 h 5011018"/>
              <a:gd name="connsiteX31" fmla="*/ 12490425 w 12537812"/>
              <a:gd name="connsiteY31" fmla="*/ 4452218 h 5011018"/>
              <a:gd name="connsiteX32" fmla="*/ 12307545 w 12537812"/>
              <a:gd name="connsiteY32" fmla="*/ 4817978 h 5011018"/>
              <a:gd name="connsiteX33" fmla="*/ 11210265 w 12537812"/>
              <a:gd name="connsiteY33" fmla="*/ 4889098 h 5011018"/>
              <a:gd name="connsiteX34" fmla="*/ 979145 w 12537812"/>
              <a:gd name="connsiteY34" fmla="*/ 5011018 h 5011018"/>
              <a:gd name="connsiteX35" fmla="*/ 339065 w 12537812"/>
              <a:gd name="connsiteY35" fmla="*/ 3243178 h 5011018"/>
              <a:gd name="connsiteX36" fmla="*/ 339065 w 12537812"/>
              <a:gd name="connsiteY36" fmla="*/ 865738 h 5011018"/>
              <a:gd name="connsiteX0" fmla="*/ 367294 w 12566041"/>
              <a:gd name="connsiteY0" fmla="*/ 865738 h 5112603"/>
              <a:gd name="connsiteX1" fmla="*/ 712734 w 12566041"/>
              <a:gd name="connsiteY1" fmla="*/ 398378 h 5112603"/>
              <a:gd name="connsiteX2" fmla="*/ 1108974 w 12566041"/>
              <a:gd name="connsiteY2" fmla="*/ 520298 h 5112603"/>
              <a:gd name="connsiteX3" fmla="*/ 1413774 w 12566041"/>
              <a:gd name="connsiteY3" fmla="*/ 388218 h 5112603"/>
              <a:gd name="connsiteX4" fmla="*/ 1952254 w 12566041"/>
              <a:gd name="connsiteY4" fmla="*/ 489818 h 5112603"/>
              <a:gd name="connsiteX5" fmla="*/ 2216414 w 12566041"/>
              <a:gd name="connsiteY5" fmla="*/ 347578 h 5112603"/>
              <a:gd name="connsiteX6" fmla="*/ 2754894 w 12566041"/>
              <a:gd name="connsiteY6" fmla="*/ 499978 h 5112603"/>
              <a:gd name="connsiteX7" fmla="*/ 3191774 w 12566041"/>
              <a:gd name="connsiteY7" fmla="*/ 337418 h 5112603"/>
              <a:gd name="connsiteX8" fmla="*/ 3618494 w 12566041"/>
              <a:gd name="connsiteY8" fmla="*/ 581258 h 5112603"/>
              <a:gd name="connsiteX9" fmla="*/ 4177294 w 12566041"/>
              <a:gd name="connsiteY9" fmla="*/ 327258 h 5112603"/>
              <a:gd name="connsiteX10" fmla="*/ 4360174 w 12566041"/>
              <a:gd name="connsiteY10" fmla="*/ 469498 h 5112603"/>
              <a:gd name="connsiteX11" fmla="*/ 5071374 w 12566041"/>
              <a:gd name="connsiteY11" fmla="*/ 317098 h 5112603"/>
              <a:gd name="connsiteX12" fmla="*/ 5233934 w 12566041"/>
              <a:gd name="connsiteY12" fmla="*/ 510138 h 5112603"/>
              <a:gd name="connsiteX13" fmla="*/ 5904494 w 12566041"/>
              <a:gd name="connsiteY13" fmla="*/ 367898 h 5112603"/>
              <a:gd name="connsiteX14" fmla="*/ 6290574 w 12566041"/>
              <a:gd name="connsiteY14" fmla="*/ 571098 h 5112603"/>
              <a:gd name="connsiteX15" fmla="*/ 6737614 w 12566041"/>
              <a:gd name="connsiteY15" fmla="*/ 306938 h 5112603"/>
              <a:gd name="connsiteX16" fmla="*/ 7265934 w 12566041"/>
              <a:gd name="connsiteY16" fmla="*/ 378058 h 5112603"/>
              <a:gd name="connsiteX17" fmla="*/ 7560574 w 12566041"/>
              <a:gd name="connsiteY17" fmla="*/ 185018 h 5112603"/>
              <a:gd name="connsiteX18" fmla="*/ 8007614 w 12566041"/>
              <a:gd name="connsiteY18" fmla="*/ 357738 h 5112603"/>
              <a:gd name="connsiteX19" fmla="*/ 8403854 w 12566041"/>
              <a:gd name="connsiteY19" fmla="*/ 174858 h 5112603"/>
              <a:gd name="connsiteX20" fmla="*/ 8830574 w 12566041"/>
              <a:gd name="connsiteY20" fmla="*/ 327258 h 5112603"/>
              <a:gd name="connsiteX21" fmla="*/ 9419854 w 12566041"/>
              <a:gd name="connsiteY21" fmla="*/ 134218 h 5112603"/>
              <a:gd name="connsiteX22" fmla="*/ 9836414 w 12566041"/>
              <a:gd name="connsiteY22" fmla="*/ 428858 h 5112603"/>
              <a:gd name="connsiteX23" fmla="*/ 10415534 w 12566041"/>
              <a:gd name="connsiteY23" fmla="*/ 215498 h 5112603"/>
              <a:gd name="connsiteX24" fmla="*/ 10730494 w 12566041"/>
              <a:gd name="connsiteY24" fmla="*/ 418698 h 5112603"/>
              <a:gd name="connsiteX25" fmla="*/ 11208014 w 12566041"/>
              <a:gd name="connsiteY25" fmla="*/ 174858 h 5112603"/>
              <a:gd name="connsiteX26" fmla="*/ 11563614 w 12566041"/>
              <a:gd name="connsiteY26" fmla="*/ 276458 h 5112603"/>
              <a:gd name="connsiteX27" fmla="*/ 12030974 w 12566041"/>
              <a:gd name="connsiteY27" fmla="*/ 124058 h 5112603"/>
              <a:gd name="connsiteX28" fmla="*/ 12284974 w 12566041"/>
              <a:gd name="connsiteY28" fmla="*/ 317098 h 5112603"/>
              <a:gd name="connsiteX29" fmla="*/ 12406894 w 12566041"/>
              <a:gd name="connsiteY29" fmla="*/ 205338 h 5112603"/>
              <a:gd name="connsiteX30" fmla="*/ 12559294 w 12566041"/>
              <a:gd name="connsiteY30" fmla="*/ 357738 h 5112603"/>
              <a:gd name="connsiteX31" fmla="*/ 12518654 w 12566041"/>
              <a:gd name="connsiteY31" fmla="*/ 4452218 h 5112603"/>
              <a:gd name="connsiteX32" fmla="*/ 12335774 w 12566041"/>
              <a:gd name="connsiteY32" fmla="*/ 4817978 h 5112603"/>
              <a:gd name="connsiteX33" fmla="*/ 11238494 w 12566041"/>
              <a:gd name="connsiteY33" fmla="*/ 4889098 h 5112603"/>
              <a:gd name="connsiteX34" fmla="*/ 1007374 w 12566041"/>
              <a:gd name="connsiteY34" fmla="*/ 5011018 h 5112603"/>
              <a:gd name="connsiteX35" fmla="*/ 306334 w 12566041"/>
              <a:gd name="connsiteY35" fmla="*/ 3263498 h 5112603"/>
              <a:gd name="connsiteX36" fmla="*/ 367294 w 12566041"/>
              <a:gd name="connsiteY36" fmla="*/ 865738 h 5112603"/>
              <a:gd name="connsiteX0" fmla="*/ 333049 w 12531796"/>
              <a:gd name="connsiteY0" fmla="*/ 865738 h 5160787"/>
              <a:gd name="connsiteX1" fmla="*/ 678489 w 12531796"/>
              <a:gd name="connsiteY1" fmla="*/ 398378 h 5160787"/>
              <a:gd name="connsiteX2" fmla="*/ 1074729 w 12531796"/>
              <a:gd name="connsiteY2" fmla="*/ 520298 h 5160787"/>
              <a:gd name="connsiteX3" fmla="*/ 1379529 w 12531796"/>
              <a:gd name="connsiteY3" fmla="*/ 388218 h 5160787"/>
              <a:gd name="connsiteX4" fmla="*/ 1918009 w 12531796"/>
              <a:gd name="connsiteY4" fmla="*/ 489818 h 5160787"/>
              <a:gd name="connsiteX5" fmla="*/ 2182169 w 12531796"/>
              <a:gd name="connsiteY5" fmla="*/ 347578 h 5160787"/>
              <a:gd name="connsiteX6" fmla="*/ 2720649 w 12531796"/>
              <a:gd name="connsiteY6" fmla="*/ 499978 h 5160787"/>
              <a:gd name="connsiteX7" fmla="*/ 3157529 w 12531796"/>
              <a:gd name="connsiteY7" fmla="*/ 337418 h 5160787"/>
              <a:gd name="connsiteX8" fmla="*/ 3584249 w 12531796"/>
              <a:gd name="connsiteY8" fmla="*/ 581258 h 5160787"/>
              <a:gd name="connsiteX9" fmla="*/ 4143049 w 12531796"/>
              <a:gd name="connsiteY9" fmla="*/ 327258 h 5160787"/>
              <a:gd name="connsiteX10" fmla="*/ 4325929 w 12531796"/>
              <a:gd name="connsiteY10" fmla="*/ 469498 h 5160787"/>
              <a:gd name="connsiteX11" fmla="*/ 5037129 w 12531796"/>
              <a:gd name="connsiteY11" fmla="*/ 317098 h 5160787"/>
              <a:gd name="connsiteX12" fmla="*/ 5199689 w 12531796"/>
              <a:gd name="connsiteY12" fmla="*/ 510138 h 5160787"/>
              <a:gd name="connsiteX13" fmla="*/ 5870249 w 12531796"/>
              <a:gd name="connsiteY13" fmla="*/ 367898 h 5160787"/>
              <a:gd name="connsiteX14" fmla="*/ 6256329 w 12531796"/>
              <a:gd name="connsiteY14" fmla="*/ 571098 h 5160787"/>
              <a:gd name="connsiteX15" fmla="*/ 6703369 w 12531796"/>
              <a:gd name="connsiteY15" fmla="*/ 306938 h 5160787"/>
              <a:gd name="connsiteX16" fmla="*/ 7231689 w 12531796"/>
              <a:gd name="connsiteY16" fmla="*/ 378058 h 5160787"/>
              <a:gd name="connsiteX17" fmla="*/ 7526329 w 12531796"/>
              <a:gd name="connsiteY17" fmla="*/ 185018 h 5160787"/>
              <a:gd name="connsiteX18" fmla="*/ 7973369 w 12531796"/>
              <a:gd name="connsiteY18" fmla="*/ 357738 h 5160787"/>
              <a:gd name="connsiteX19" fmla="*/ 8369609 w 12531796"/>
              <a:gd name="connsiteY19" fmla="*/ 174858 h 5160787"/>
              <a:gd name="connsiteX20" fmla="*/ 8796329 w 12531796"/>
              <a:gd name="connsiteY20" fmla="*/ 327258 h 5160787"/>
              <a:gd name="connsiteX21" fmla="*/ 9385609 w 12531796"/>
              <a:gd name="connsiteY21" fmla="*/ 134218 h 5160787"/>
              <a:gd name="connsiteX22" fmla="*/ 9802169 w 12531796"/>
              <a:gd name="connsiteY22" fmla="*/ 428858 h 5160787"/>
              <a:gd name="connsiteX23" fmla="*/ 10381289 w 12531796"/>
              <a:gd name="connsiteY23" fmla="*/ 215498 h 5160787"/>
              <a:gd name="connsiteX24" fmla="*/ 10696249 w 12531796"/>
              <a:gd name="connsiteY24" fmla="*/ 418698 h 5160787"/>
              <a:gd name="connsiteX25" fmla="*/ 11173769 w 12531796"/>
              <a:gd name="connsiteY25" fmla="*/ 174858 h 5160787"/>
              <a:gd name="connsiteX26" fmla="*/ 11529369 w 12531796"/>
              <a:gd name="connsiteY26" fmla="*/ 276458 h 5160787"/>
              <a:gd name="connsiteX27" fmla="*/ 11996729 w 12531796"/>
              <a:gd name="connsiteY27" fmla="*/ 124058 h 5160787"/>
              <a:gd name="connsiteX28" fmla="*/ 12250729 w 12531796"/>
              <a:gd name="connsiteY28" fmla="*/ 317098 h 5160787"/>
              <a:gd name="connsiteX29" fmla="*/ 12372649 w 12531796"/>
              <a:gd name="connsiteY29" fmla="*/ 205338 h 5160787"/>
              <a:gd name="connsiteX30" fmla="*/ 12525049 w 12531796"/>
              <a:gd name="connsiteY30" fmla="*/ 357738 h 5160787"/>
              <a:gd name="connsiteX31" fmla="*/ 12484409 w 12531796"/>
              <a:gd name="connsiteY31" fmla="*/ 4452218 h 5160787"/>
              <a:gd name="connsiteX32" fmla="*/ 12301529 w 12531796"/>
              <a:gd name="connsiteY32" fmla="*/ 4817978 h 5160787"/>
              <a:gd name="connsiteX33" fmla="*/ 11204249 w 12531796"/>
              <a:gd name="connsiteY33" fmla="*/ 4889098 h 5160787"/>
              <a:gd name="connsiteX34" fmla="*/ 973129 w 12531796"/>
              <a:gd name="connsiteY34" fmla="*/ 5011018 h 5160787"/>
              <a:gd name="connsiteX35" fmla="*/ 339425 w 12531796"/>
              <a:gd name="connsiteY35" fmla="*/ 5031338 h 5160787"/>
              <a:gd name="connsiteX36" fmla="*/ 272089 w 12531796"/>
              <a:gd name="connsiteY36" fmla="*/ 3263498 h 5160787"/>
              <a:gd name="connsiteX37" fmla="*/ 333049 w 12531796"/>
              <a:gd name="connsiteY37" fmla="*/ 865738 h 5160787"/>
              <a:gd name="connsiteX0" fmla="*/ 367294 w 12566041"/>
              <a:gd name="connsiteY0" fmla="*/ 865738 h 5011018"/>
              <a:gd name="connsiteX1" fmla="*/ 712734 w 12566041"/>
              <a:gd name="connsiteY1" fmla="*/ 398378 h 5011018"/>
              <a:gd name="connsiteX2" fmla="*/ 1108974 w 12566041"/>
              <a:gd name="connsiteY2" fmla="*/ 520298 h 5011018"/>
              <a:gd name="connsiteX3" fmla="*/ 1413774 w 12566041"/>
              <a:gd name="connsiteY3" fmla="*/ 388218 h 5011018"/>
              <a:gd name="connsiteX4" fmla="*/ 1952254 w 12566041"/>
              <a:gd name="connsiteY4" fmla="*/ 489818 h 5011018"/>
              <a:gd name="connsiteX5" fmla="*/ 2216414 w 12566041"/>
              <a:gd name="connsiteY5" fmla="*/ 347578 h 5011018"/>
              <a:gd name="connsiteX6" fmla="*/ 2754894 w 12566041"/>
              <a:gd name="connsiteY6" fmla="*/ 499978 h 5011018"/>
              <a:gd name="connsiteX7" fmla="*/ 3191774 w 12566041"/>
              <a:gd name="connsiteY7" fmla="*/ 337418 h 5011018"/>
              <a:gd name="connsiteX8" fmla="*/ 3618494 w 12566041"/>
              <a:gd name="connsiteY8" fmla="*/ 581258 h 5011018"/>
              <a:gd name="connsiteX9" fmla="*/ 4177294 w 12566041"/>
              <a:gd name="connsiteY9" fmla="*/ 327258 h 5011018"/>
              <a:gd name="connsiteX10" fmla="*/ 4360174 w 12566041"/>
              <a:gd name="connsiteY10" fmla="*/ 469498 h 5011018"/>
              <a:gd name="connsiteX11" fmla="*/ 5071374 w 12566041"/>
              <a:gd name="connsiteY11" fmla="*/ 317098 h 5011018"/>
              <a:gd name="connsiteX12" fmla="*/ 5233934 w 12566041"/>
              <a:gd name="connsiteY12" fmla="*/ 510138 h 5011018"/>
              <a:gd name="connsiteX13" fmla="*/ 5904494 w 12566041"/>
              <a:gd name="connsiteY13" fmla="*/ 367898 h 5011018"/>
              <a:gd name="connsiteX14" fmla="*/ 6290574 w 12566041"/>
              <a:gd name="connsiteY14" fmla="*/ 571098 h 5011018"/>
              <a:gd name="connsiteX15" fmla="*/ 6737614 w 12566041"/>
              <a:gd name="connsiteY15" fmla="*/ 306938 h 5011018"/>
              <a:gd name="connsiteX16" fmla="*/ 7265934 w 12566041"/>
              <a:gd name="connsiteY16" fmla="*/ 378058 h 5011018"/>
              <a:gd name="connsiteX17" fmla="*/ 7560574 w 12566041"/>
              <a:gd name="connsiteY17" fmla="*/ 185018 h 5011018"/>
              <a:gd name="connsiteX18" fmla="*/ 8007614 w 12566041"/>
              <a:gd name="connsiteY18" fmla="*/ 357738 h 5011018"/>
              <a:gd name="connsiteX19" fmla="*/ 8403854 w 12566041"/>
              <a:gd name="connsiteY19" fmla="*/ 174858 h 5011018"/>
              <a:gd name="connsiteX20" fmla="*/ 8830574 w 12566041"/>
              <a:gd name="connsiteY20" fmla="*/ 327258 h 5011018"/>
              <a:gd name="connsiteX21" fmla="*/ 9419854 w 12566041"/>
              <a:gd name="connsiteY21" fmla="*/ 134218 h 5011018"/>
              <a:gd name="connsiteX22" fmla="*/ 9836414 w 12566041"/>
              <a:gd name="connsiteY22" fmla="*/ 428858 h 5011018"/>
              <a:gd name="connsiteX23" fmla="*/ 10415534 w 12566041"/>
              <a:gd name="connsiteY23" fmla="*/ 215498 h 5011018"/>
              <a:gd name="connsiteX24" fmla="*/ 10730494 w 12566041"/>
              <a:gd name="connsiteY24" fmla="*/ 418698 h 5011018"/>
              <a:gd name="connsiteX25" fmla="*/ 11208014 w 12566041"/>
              <a:gd name="connsiteY25" fmla="*/ 174858 h 5011018"/>
              <a:gd name="connsiteX26" fmla="*/ 11563614 w 12566041"/>
              <a:gd name="connsiteY26" fmla="*/ 276458 h 5011018"/>
              <a:gd name="connsiteX27" fmla="*/ 12030974 w 12566041"/>
              <a:gd name="connsiteY27" fmla="*/ 124058 h 5011018"/>
              <a:gd name="connsiteX28" fmla="*/ 12284974 w 12566041"/>
              <a:gd name="connsiteY28" fmla="*/ 317098 h 5011018"/>
              <a:gd name="connsiteX29" fmla="*/ 12406894 w 12566041"/>
              <a:gd name="connsiteY29" fmla="*/ 205338 h 5011018"/>
              <a:gd name="connsiteX30" fmla="*/ 12559294 w 12566041"/>
              <a:gd name="connsiteY30" fmla="*/ 357738 h 5011018"/>
              <a:gd name="connsiteX31" fmla="*/ 12518654 w 12566041"/>
              <a:gd name="connsiteY31" fmla="*/ 4452218 h 5011018"/>
              <a:gd name="connsiteX32" fmla="*/ 12335774 w 12566041"/>
              <a:gd name="connsiteY32" fmla="*/ 4817978 h 5011018"/>
              <a:gd name="connsiteX33" fmla="*/ 11238494 w 12566041"/>
              <a:gd name="connsiteY33" fmla="*/ 4889098 h 5011018"/>
              <a:gd name="connsiteX34" fmla="*/ 1007374 w 12566041"/>
              <a:gd name="connsiteY34" fmla="*/ 5011018 h 5011018"/>
              <a:gd name="connsiteX35" fmla="*/ 306334 w 12566041"/>
              <a:gd name="connsiteY35" fmla="*/ 3263498 h 5011018"/>
              <a:gd name="connsiteX36" fmla="*/ 367294 w 12566041"/>
              <a:gd name="connsiteY36" fmla="*/ 865738 h 5011018"/>
              <a:gd name="connsiteX0" fmla="*/ 107740 w 12306487"/>
              <a:gd name="connsiteY0" fmla="*/ 865738 h 5031338"/>
              <a:gd name="connsiteX1" fmla="*/ 453180 w 12306487"/>
              <a:gd name="connsiteY1" fmla="*/ 398378 h 5031338"/>
              <a:gd name="connsiteX2" fmla="*/ 849420 w 12306487"/>
              <a:gd name="connsiteY2" fmla="*/ 520298 h 5031338"/>
              <a:gd name="connsiteX3" fmla="*/ 1154220 w 12306487"/>
              <a:gd name="connsiteY3" fmla="*/ 388218 h 5031338"/>
              <a:gd name="connsiteX4" fmla="*/ 1692700 w 12306487"/>
              <a:gd name="connsiteY4" fmla="*/ 489818 h 5031338"/>
              <a:gd name="connsiteX5" fmla="*/ 1956860 w 12306487"/>
              <a:gd name="connsiteY5" fmla="*/ 347578 h 5031338"/>
              <a:gd name="connsiteX6" fmla="*/ 2495340 w 12306487"/>
              <a:gd name="connsiteY6" fmla="*/ 499978 h 5031338"/>
              <a:gd name="connsiteX7" fmla="*/ 2932220 w 12306487"/>
              <a:gd name="connsiteY7" fmla="*/ 337418 h 5031338"/>
              <a:gd name="connsiteX8" fmla="*/ 3358940 w 12306487"/>
              <a:gd name="connsiteY8" fmla="*/ 581258 h 5031338"/>
              <a:gd name="connsiteX9" fmla="*/ 3917740 w 12306487"/>
              <a:gd name="connsiteY9" fmla="*/ 327258 h 5031338"/>
              <a:gd name="connsiteX10" fmla="*/ 4100620 w 12306487"/>
              <a:gd name="connsiteY10" fmla="*/ 469498 h 5031338"/>
              <a:gd name="connsiteX11" fmla="*/ 4811820 w 12306487"/>
              <a:gd name="connsiteY11" fmla="*/ 317098 h 5031338"/>
              <a:gd name="connsiteX12" fmla="*/ 4974380 w 12306487"/>
              <a:gd name="connsiteY12" fmla="*/ 510138 h 5031338"/>
              <a:gd name="connsiteX13" fmla="*/ 5644940 w 12306487"/>
              <a:gd name="connsiteY13" fmla="*/ 367898 h 5031338"/>
              <a:gd name="connsiteX14" fmla="*/ 6031020 w 12306487"/>
              <a:gd name="connsiteY14" fmla="*/ 571098 h 5031338"/>
              <a:gd name="connsiteX15" fmla="*/ 6478060 w 12306487"/>
              <a:gd name="connsiteY15" fmla="*/ 306938 h 5031338"/>
              <a:gd name="connsiteX16" fmla="*/ 7006380 w 12306487"/>
              <a:gd name="connsiteY16" fmla="*/ 378058 h 5031338"/>
              <a:gd name="connsiteX17" fmla="*/ 7301020 w 12306487"/>
              <a:gd name="connsiteY17" fmla="*/ 185018 h 5031338"/>
              <a:gd name="connsiteX18" fmla="*/ 7748060 w 12306487"/>
              <a:gd name="connsiteY18" fmla="*/ 357738 h 5031338"/>
              <a:gd name="connsiteX19" fmla="*/ 8144300 w 12306487"/>
              <a:gd name="connsiteY19" fmla="*/ 174858 h 5031338"/>
              <a:gd name="connsiteX20" fmla="*/ 8571020 w 12306487"/>
              <a:gd name="connsiteY20" fmla="*/ 327258 h 5031338"/>
              <a:gd name="connsiteX21" fmla="*/ 9160300 w 12306487"/>
              <a:gd name="connsiteY21" fmla="*/ 134218 h 5031338"/>
              <a:gd name="connsiteX22" fmla="*/ 9576860 w 12306487"/>
              <a:gd name="connsiteY22" fmla="*/ 428858 h 5031338"/>
              <a:gd name="connsiteX23" fmla="*/ 10155980 w 12306487"/>
              <a:gd name="connsiteY23" fmla="*/ 215498 h 5031338"/>
              <a:gd name="connsiteX24" fmla="*/ 10470940 w 12306487"/>
              <a:gd name="connsiteY24" fmla="*/ 418698 h 5031338"/>
              <a:gd name="connsiteX25" fmla="*/ 10948460 w 12306487"/>
              <a:gd name="connsiteY25" fmla="*/ 174858 h 5031338"/>
              <a:gd name="connsiteX26" fmla="*/ 11304060 w 12306487"/>
              <a:gd name="connsiteY26" fmla="*/ 276458 h 5031338"/>
              <a:gd name="connsiteX27" fmla="*/ 11771420 w 12306487"/>
              <a:gd name="connsiteY27" fmla="*/ 124058 h 5031338"/>
              <a:gd name="connsiteX28" fmla="*/ 12025420 w 12306487"/>
              <a:gd name="connsiteY28" fmla="*/ 317098 h 5031338"/>
              <a:gd name="connsiteX29" fmla="*/ 12147340 w 12306487"/>
              <a:gd name="connsiteY29" fmla="*/ 205338 h 5031338"/>
              <a:gd name="connsiteX30" fmla="*/ 12299740 w 12306487"/>
              <a:gd name="connsiteY30" fmla="*/ 357738 h 5031338"/>
              <a:gd name="connsiteX31" fmla="*/ 12259100 w 12306487"/>
              <a:gd name="connsiteY31" fmla="*/ 4452218 h 5031338"/>
              <a:gd name="connsiteX32" fmla="*/ 12076220 w 12306487"/>
              <a:gd name="connsiteY32" fmla="*/ 4817978 h 5031338"/>
              <a:gd name="connsiteX33" fmla="*/ 10978940 w 12306487"/>
              <a:gd name="connsiteY33" fmla="*/ 4889098 h 5031338"/>
              <a:gd name="connsiteX34" fmla="*/ 1713020 w 12306487"/>
              <a:gd name="connsiteY34" fmla="*/ 5031338 h 5031338"/>
              <a:gd name="connsiteX35" fmla="*/ 46780 w 12306487"/>
              <a:gd name="connsiteY35" fmla="*/ 3263498 h 5031338"/>
              <a:gd name="connsiteX36" fmla="*/ 107740 w 12306487"/>
              <a:gd name="connsiteY36" fmla="*/ 865738 h 5031338"/>
              <a:gd name="connsiteX0" fmla="*/ 185751 w 12384498"/>
              <a:gd name="connsiteY0" fmla="*/ 865738 h 5043588"/>
              <a:gd name="connsiteX1" fmla="*/ 531191 w 12384498"/>
              <a:gd name="connsiteY1" fmla="*/ 398378 h 5043588"/>
              <a:gd name="connsiteX2" fmla="*/ 927431 w 12384498"/>
              <a:gd name="connsiteY2" fmla="*/ 520298 h 5043588"/>
              <a:gd name="connsiteX3" fmla="*/ 1232231 w 12384498"/>
              <a:gd name="connsiteY3" fmla="*/ 388218 h 5043588"/>
              <a:gd name="connsiteX4" fmla="*/ 1770711 w 12384498"/>
              <a:gd name="connsiteY4" fmla="*/ 489818 h 5043588"/>
              <a:gd name="connsiteX5" fmla="*/ 2034871 w 12384498"/>
              <a:gd name="connsiteY5" fmla="*/ 347578 h 5043588"/>
              <a:gd name="connsiteX6" fmla="*/ 2573351 w 12384498"/>
              <a:gd name="connsiteY6" fmla="*/ 499978 h 5043588"/>
              <a:gd name="connsiteX7" fmla="*/ 3010231 w 12384498"/>
              <a:gd name="connsiteY7" fmla="*/ 337418 h 5043588"/>
              <a:gd name="connsiteX8" fmla="*/ 3436951 w 12384498"/>
              <a:gd name="connsiteY8" fmla="*/ 581258 h 5043588"/>
              <a:gd name="connsiteX9" fmla="*/ 3995751 w 12384498"/>
              <a:gd name="connsiteY9" fmla="*/ 327258 h 5043588"/>
              <a:gd name="connsiteX10" fmla="*/ 4178631 w 12384498"/>
              <a:gd name="connsiteY10" fmla="*/ 469498 h 5043588"/>
              <a:gd name="connsiteX11" fmla="*/ 4889831 w 12384498"/>
              <a:gd name="connsiteY11" fmla="*/ 317098 h 5043588"/>
              <a:gd name="connsiteX12" fmla="*/ 5052391 w 12384498"/>
              <a:gd name="connsiteY12" fmla="*/ 510138 h 5043588"/>
              <a:gd name="connsiteX13" fmla="*/ 5722951 w 12384498"/>
              <a:gd name="connsiteY13" fmla="*/ 367898 h 5043588"/>
              <a:gd name="connsiteX14" fmla="*/ 6109031 w 12384498"/>
              <a:gd name="connsiteY14" fmla="*/ 571098 h 5043588"/>
              <a:gd name="connsiteX15" fmla="*/ 6556071 w 12384498"/>
              <a:gd name="connsiteY15" fmla="*/ 306938 h 5043588"/>
              <a:gd name="connsiteX16" fmla="*/ 7084391 w 12384498"/>
              <a:gd name="connsiteY16" fmla="*/ 378058 h 5043588"/>
              <a:gd name="connsiteX17" fmla="*/ 7379031 w 12384498"/>
              <a:gd name="connsiteY17" fmla="*/ 185018 h 5043588"/>
              <a:gd name="connsiteX18" fmla="*/ 7826071 w 12384498"/>
              <a:gd name="connsiteY18" fmla="*/ 357738 h 5043588"/>
              <a:gd name="connsiteX19" fmla="*/ 8222311 w 12384498"/>
              <a:gd name="connsiteY19" fmla="*/ 174858 h 5043588"/>
              <a:gd name="connsiteX20" fmla="*/ 8649031 w 12384498"/>
              <a:gd name="connsiteY20" fmla="*/ 327258 h 5043588"/>
              <a:gd name="connsiteX21" fmla="*/ 9238311 w 12384498"/>
              <a:gd name="connsiteY21" fmla="*/ 134218 h 5043588"/>
              <a:gd name="connsiteX22" fmla="*/ 9654871 w 12384498"/>
              <a:gd name="connsiteY22" fmla="*/ 428858 h 5043588"/>
              <a:gd name="connsiteX23" fmla="*/ 10233991 w 12384498"/>
              <a:gd name="connsiteY23" fmla="*/ 215498 h 5043588"/>
              <a:gd name="connsiteX24" fmla="*/ 10548951 w 12384498"/>
              <a:gd name="connsiteY24" fmla="*/ 418698 h 5043588"/>
              <a:gd name="connsiteX25" fmla="*/ 11026471 w 12384498"/>
              <a:gd name="connsiteY25" fmla="*/ 174858 h 5043588"/>
              <a:gd name="connsiteX26" fmla="*/ 11382071 w 12384498"/>
              <a:gd name="connsiteY26" fmla="*/ 276458 h 5043588"/>
              <a:gd name="connsiteX27" fmla="*/ 11849431 w 12384498"/>
              <a:gd name="connsiteY27" fmla="*/ 124058 h 5043588"/>
              <a:gd name="connsiteX28" fmla="*/ 12103431 w 12384498"/>
              <a:gd name="connsiteY28" fmla="*/ 317098 h 5043588"/>
              <a:gd name="connsiteX29" fmla="*/ 12225351 w 12384498"/>
              <a:gd name="connsiteY29" fmla="*/ 205338 h 5043588"/>
              <a:gd name="connsiteX30" fmla="*/ 12377751 w 12384498"/>
              <a:gd name="connsiteY30" fmla="*/ 357738 h 5043588"/>
              <a:gd name="connsiteX31" fmla="*/ 12337111 w 12384498"/>
              <a:gd name="connsiteY31" fmla="*/ 4452218 h 5043588"/>
              <a:gd name="connsiteX32" fmla="*/ 12154231 w 12384498"/>
              <a:gd name="connsiteY32" fmla="*/ 4817978 h 5043588"/>
              <a:gd name="connsiteX33" fmla="*/ 11056951 w 12384498"/>
              <a:gd name="connsiteY33" fmla="*/ 4889098 h 5043588"/>
              <a:gd name="connsiteX34" fmla="*/ 1791031 w 12384498"/>
              <a:gd name="connsiteY34" fmla="*/ 5031338 h 5043588"/>
              <a:gd name="connsiteX35" fmla="*/ 33351 w 12384498"/>
              <a:gd name="connsiteY35" fmla="*/ 4553818 h 5043588"/>
              <a:gd name="connsiteX36" fmla="*/ 185751 w 12384498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71120 w 12269867"/>
              <a:gd name="connsiteY0" fmla="*/ 865738 h 5253891"/>
              <a:gd name="connsiteX1" fmla="*/ 416560 w 12269867"/>
              <a:gd name="connsiteY1" fmla="*/ 398378 h 5253891"/>
              <a:gd name="connsiteX2" fmla="*/ 812800 w 12269867"/>
              <a:gd name="connsiteY2" fmla="*/ 520298 h 5253891"/>
              <a:gd name="connsiteX3" fmla="*/ 1117600 w 12269867"/>
              <a:gd name="connsiteY3" fmla="*/ 388218 h 5253891"/>
              <a:gd name="connsiteX4" fmla="*/ 1656080 w 12269867"/>
              <a:gd name="connsiteY4" fmla="*/ 489818 h 5253891"/>
              <a:gd name="connsiteX5" fmla="*/ 1920240 w 12269867"/>
              <a:gd name="connsiteY5" fmla="*/ 347578 h 5253891"/>
              <a:gd name="connsiteX6" fmla="*/ 2458720 w 12269867"/>
              <a:gd name="connsiteY6" fmla="*/ 499978 h 5253891"/>
              <a:gd name="connsiteX7" fmla="*/ 2895600 w 12269867"/>
              <a:gd name="connsiteY7" fmla="*/ 337418 h 5253891"/>
              <a:gd name="connsiteX8" fmla="*/ 3322320 w 12269867"/>
              <a:gd name="connsiteY8" fmla="*/ 581258 h 5253891"/>
              <a:gd name="connsiteX9" fmla="*/ 3881120 w 12269867"/>
              <a:gd name="connsiteY9" fmla="*/ 327258 h 5253891"/>
              <a:gd name="connsiteX10" fmla="*/ 4064000 w 12269867"/>
              <a:gd name="connsiteY10" fmla="*/ 469498 h 5253891"/>
              <a:gd name="connsiteX11" fmla="*/ 4775200 w 12269867"/>
              <a:gd name="connsiteY11" fmla="*/ 317098 h 5253891"/>
              <a:gd name="connsiteX12" fmla="*/ 4937760 w 12269867"/>
              <a:gd name="connsiteY12" fmla="*/ 510138 h 5253891"/>
              <a:gd name="connsiteX13" fmla="*/ 5608320 w 12269867"/>
              <a:gd name="connsiteY13" fmla="*/ 367898 h 5253891"/>
              <a:gd name="connsiteX14" fmla="*/ 5994400 w 12269867"/>
              <a:gd name="connsiteY14" fmla="*/ 571098 h 5253891"/>
              <a:gd name="connsiteX15" fmla="*/ 6441440 w 12269867"/>
              <a:gd name="connsiteY15" fmla="*/ 306938 h 5253891"/>
              <a:gd name="connsiteX16" fmla="*/ 6969760 w 12269867"/>
              <a:gd name="connsiteY16" fmla="*/ 378058 h 5253891"/>
              <a:gd name="connsiteX17" fmla="*/ 7264400 w 12269867"/>
              <a:gd name="connsiteY17" fmla="*/ 185018 h 5253891"/>
              <a:gd name="connsiteX18" fmla="*/ 7711440 w 12269867"/>
              <a:gd name="connsiteY18" fmla="*/ 357738 h 5253891"/>
              <a:gd name="connsiteX19" fmla="*/ 8107680 w 12269867"/>
              <a:gd name="connsiteY19" fmla="*/ 174858 h 5253891"/>
              <a:gd name="connsiteX20" fmla="*/ 8534400 w 12269867"/>
              <a:gd name="connsiteY20" fmla="*/ 327258 h 5253891"/>
              <a:gd name="connsiteX21" fmla="*/ 9123680 w 12269867"/>
              <a:gd name="connsiteY21" fmla="*/ 134218 h 5253891"/>
              <a:gd name="connsiteX22" fmla="*/ 9540240 w 12269867"/>
              <a:gd name="connsiteY22" fmla="*/ 428858 h 5253891"/>
              <a:gd name="connsiteX23" fmla="*/ 10119360 w 12269867"/>
              <a:gd name="connsiteY23" fmla="*/ 215498 h 5253891"/>
              <a:gd name="connsiteX24" fmla="*/ 10434320 w 12269867"/>
              <a:gd name="connsiteY24" fmla="*/ 418698 h 5253891"/>
              <a:gd name="connsiteX25" fmla="*/ 10911840 w 12269867"/>
              <a:gd name="connsiteY25" fmla="*/ 174858 h 5253891"/>
              <a:gd name="connsiteX26" fmla="*/ 11267440 w 12269867"/>
              <a:gd name="connsiteY26" fmla="*/ 276458 h 5253891"/>
              <a:gd name="connsiteX27" fmla="*/ 11734800 w 12269867"/>
              <a:gd name="connsiteY27" fmla="*/ 124058 h 5253891"/>
              <a:gd name="connsiteX28" fmla="*/ 11988800 w 12269867"/>
              <a:gd name="connsiteY28" fmla="*/ 317098 h 5253891"/>
              <a:gd name="connsiteX29" fmla="*/ 12110720 w 12269867"/>
              <a:gd name="connsiteY29" fmla="*/ 205338 h 5253891"/>
              <a:gd name="connsiteX30" fmla="*/ 12263120 w 12269867"/>
              <a:gd name="connsiteY30" fmla="*/ 357738 h 5253891"/>
              <a:gd name="connsiteX31" fmla="*/ 12222480 w 12269867"/>
              <a:gd name="connsiteY31" fmla="*/ 4452218 h 5253891"/>
              <a:gd name="connsiteX32" fmla="*/ 12039600 w 12269867"/>
              <a:gd name="connsiteY32" fmla="*/ 4817978 h 5253891"/>
              <a:gd name="connsiteX33" fmla="*/ 10942320 w 12269867"/>
              <a:gd name="connsiteY33" fmla="*/ 4889098 h 5253891"/>
              <a:gd name="connsiteX34" fmla="*/ 1676400 w 12269867"/>
              <a:gd name="connsiteY34" fmla="*/ 5031338 h 5253891"/>
              <a:gd name="connsiteX35" fmla="*/ 0 w 12269867"/>
              <a:gd name="connsiteY35" fmla="*/ 4960218 h 5253891"/>
              <a:gd name="connsiteX36" fmla="*/ 71120 w 12269867"/>
              <a:gd name="connsiteY36" fmla="*/ 865738 h 5253891"/>
              <a:gd name="connsiteX0" fmla="*/ 71120 w 12269867"/>
              <a:gd name="connsiteY0" fmla="*/ 865738 h 5036678"/>
              <a:gd name="connsiteX1" fmla="*/ 416560 w 12269867"/>
              <a:gd name="connsiteY1" fmla="*/ 398378 h 5036678"/>
              <a:gd name="connsiteX2" fmla="*/ 812800 w 12269867"/>
              <a:gd name="connsiteY2" fmla="*/ 520298 h 5036678"/>
              <a:gd name="connsiteX3" fmla="*/ 1117600 w 12269867"/>
              <a:gd name="connsiteY3" fmla="*/ 388218 h 5036678"/>
              <a:gd name="connsiteX4" fmla="*/ 1656080 w 12269867"/>
              <a:gd name="connsiteY4" fmla="*/ 489818 h 5036678"/>
              <a:gd name="connsiteX5" fmla="*/ 1920240 w 12269867"/>
              <a:gd name="connsiteY5" fmla="*/ 347578 h 5036678"/>
              <a:gd name="connsiteX6" fmla="*/ 2458720 w 12269867"/>
              <a:gd name="connsiteY6" fmla="*/ 499978 h 5036678"/>
              <a:gd name="connsiteX7" fmla="*/ 2895600 w 12269867"/>
              <a:gd name="connsiteY7" fmla="*/ 337418 h 5036678"/>
              <a:gd name="connsiteX8" fmla="*/ 3322320 w 12269867"/>
              <a:gd name="connsiteY8" fmla="*/ 581258 h 5036678"/>
              <a:gd name="connsiteX9" fmla="*/ 3881120 w 12269867"/>
              <a:gd name="connsiteY9" fmla="*/ 327258 h 5036678"/>
              <a:gd name="connsiteX10" fmla="*/ 4064000 w 12269867"/>
              <a:gd name="connsiteY10" fmla="*/ 469498 h 5036678"/>
              <a:gd name="connsiteX11" fmla="*/ 4775200 w 12269867"/>
              <a:gd name="connsiteY11" fmla="*/ 317098 h 5036678"/>
              <a:gd name="connsiteX12" fmla="*/ 4937760 w 12269867"/>
              <a:gd name="connsiteY12" fmla="*/ 510138 h 5036678"/>
              <a:gd name="connsiteX13" fmla="*/ 5608320 w 12269867"/>
              <a:gd name="connsiteY13" fmla="*/ 367898 h 5036678"/>
              <a:gd name="connsiteX14" fmla="*/ 5994400 w 12269867"/>
              <a:gd name="connsiteY14" fmla="*/ 571098 h 5036678"/>
              <a:gd name="connsiteX15" fmla="*/ 6441440 w 12269867"/>
              <a:gd name="connsiteY15" fmla="*/ 306938 h 5036678"/>
              <a:gd name="connsiteX16" fmla="*/ 6969760 w 12269867"/>
              <a:gd name="connsiteY16" fmla="*/ 378058 h 5036678"/>
              <a:gd name="connsiteX17" fmla="*/ 7264400 w 12269867"/>
              <a:gd name="connsiteY17" fmla="*/ 185018 h 5036678"/>
              <a:gd name="connsiteX18" fmla="*/ 7711440 w 12269867"/>
              <a:gd name="connsiteY18" fmla="*/ 357738 h 5036678"/>
              <a:gd name="connsiteX19" fmla="*/ 8107680 w 12269867"/>
              <a:gd name="connsiteY19" fmla="*/ 174858 h 5036678"/>
              <a:gd name="connsiteX20" fmla="*/ 8534400 w 12269867"/>
              <a:gd name="connsiteY20" fmla="*/ 327258 h 5036678"/>
              <a:gd name="connsiteX21" fmla="*/ 9123680 w 12269867"/>
              <a:gd name="connsiteY21" fmla="*/ 134218 h 5036678"/>
              <a:gd name="connsiteX22" fmla="*/ 9540240 w 12269867"/>
              <a:gd name="connsiteY22" fmla="*/ 428858 h 5036678"/>
              <a:gd name="connsiteX23" fmla="*/ 10119360 w 12269867"/>
              <a:gd name="connsiteY23" fmla="*/ 215498 h 5036678"/>
              <a:gd name="connsiteX24" fmla="*/ 10434320 w 12269867"/>
              <a:gd name="connsiteY24" fmla="*/ 418698 h 5036678"/>
              <a:gd name="connsiteX25" fmla="*/ 10911840 w 12269867"/>
              <a:gd name="connsiteY25" fmla="*/ 174858 h 5036678"/>
              <a:gd name="connsiteX26" fmla="*/ 11267440 w 12269867"/>
              <a:gd name="connsiteY26" fmla="*/ 276458 h 5036678"/>
              <a:gd name="connsiteX27" fmla="*/ 11734800 w 12269867"/>
              <a:gd name="connsiteY27" fmla="*/ 124058 h 5036678"/>
              <a:gd name="connsiteX28" fmla="*/ 11988800 w 12269867"/>
              <a:gd name="connsiteY28" fmla="*/ 317098 h 5036678"/>
              <a:gd name="connsiteX29" fmla="*/ 12110720 w 12269867"/>
              <a:gd name="connsiteY29" fmla="*/ 205338 h 5036678"/>
              <a:gd name="connsiteX30" fmla="*/ 12263120 w 12269867"/>
              <a:gd name="connsiteY30" fmla="*/ 357738 h 5036678"/>
              <a:gd name="connsiteX31" fmla="*/ 12222480 w 12269867"/>
              <a:gd name="connsiteY31" fmla="*/ 4452218 h 5036678"/>
              <a:gd name="connsiteX32" fmla="*/ 12039600 w 12269867"/>
              <a:gd name="connsiteY32" fmla="*/ 4817978 h 5036678"/>
              <a:gd name="connsiteX33" fmla="*/ 10942320 w 12269867"/>
              <a:gd name="connsiteY33" fmla="*/ 4889098 h 5036678"/>
              <a:gd name="connsiteX34" fmla="*/ 1676400 w 12269867"/>
              <a:gd name="connsiteY34" fmla="*/ 5031338 h 5036678"/>
              <a:gd name="connsiteX35" fmla="*/ 0 w 12269867"/>
              <a:gd name="connsiteY35" fmla="*/ 4960218 h 5036678"/>
              <a:gd name="connsiteX36" fmla="*/ 71120 w 12269867"/>
              <a:gd name="connsiteY36" fmla="*/ 865738 h 5036678"/>
              <a:gd name="connsiteX0" fmla="*/ 71120 w 12269867"/>
              <a:gd name="connsiteY0" fmla="*/ 865738 h 5032817"/>
              <a:gd name="connsiteX1" fmla="*/ 416560 w 12269867"/>
              <a:gd name="connsiteY1" fmla="*/ 398378 h 5032817"/>
              <a:gd name="connsiteX2" fmla="*/ 812800 w 12269867"/>
              <a:gd name="connsiteY2" fmla="*/ 520298 h 5032817"/>
              <a:gd name="connsiteX3" fmla="*/ 1117600 w 12269867"/>
              <a:gd name="connsiteY3" fmla="*/ 388218 h 5032817"/>
              <a:gd name="connsiteX4" fmla="*/ 1656080 w 12269867"/>
              <a:gd name="connsiteY4" fmla="*/ 489818 h 5032817"/>
              <a:gd name="connsiteX5" fmla="*/ 1920240 w 12269867"/>
              <a:gd name="connsiteY5" fmla="*/ 347578 h 5032817"/>
              <a:gd name="connsiteX6" fmla="*/ 2458720 w 12269867"/>
              <a:gd name="connsiteY6" fmla="*/ 499978 h 5032817"/>
              <a:gd name="connsiteX7" fmla="*/ 2895600 w 12269867"/>
              <a:gd name="connsiteY7" fmla="*/ 337418 h 5032817"/>
              <a:gd name="connsiteX8" fmla="*/ 3322320 w 12269867"/>
              <a:gd name="connsiteY8" fmla="*/ 581258 h 5032817"/>
              <a:gd name="connsiteX9" fmla="*/ 3881120 w 12269867"/>
              <a:gd name="connsiteY9" fmla="*/ 327258 h 5032817"/>
              <a:gd name="connsiteX10" fmla="*/ 4064000 w 12269867"/>
              <a:gd name="connsiteY10" fmla="*/ 469498 h 5032817"/>
              <a:gd name="connsiteX11" fmla="*/ 4775200 w 12269867"/>
              <a:gd name="connsiteY11" fmla="*/ 317098 h 5032817"/>
              <a:gd name="connsiteX12" fmla="*/ 4937760 w 12269867"/>
              <a:gd name="connsiteY12" fmla="*/ 510138 h 5032817"/>
              <a:gd name="connsiteX13" fmla="*/ 5608320 w 12269867"/>
              <a:gd name="connsiteY13" fmla="*/ 367898 h 5032817"/>
              <a:gd name="connsiteX14" fmla="*/ 5994400 w 12269867"/>
              <a:gd name="connsiteY14" fmla="*/ 571098 h 5032817"/>
              <a:gd name="connsiteX15" fmla="*/ 6441440 w 12269867"/>
              <a:gd name="connsiteY15" fmla="*/ 306938 h 5032817"/>
              <a:gd name="connsiteX16" fmla="*/ 6969760 w 12269867"/>
              <a:gd name="connsiteY16" fmla="*/ 378058 h 5032817"/>
              <a:gd name="connsiteX17" fmla="*/ 7264400 w 12269867"/>
              <a:gd name="connsiteY17" fmla="*/ 185018 h 5032817"/>
              <a:gd name="connsiteX18" fmla="*/ 7711440 w 12269867"/>
              <a:gd name="connsiteY18" fmla="*/ 357738 h 5032817"/>
              <a:gd name="connsiteX19" fmla="*/ 8107680 w 12269867"/>
              <a:gd name="connsiteY19" fmla="*/ 174858 h 5032817"/>
              <a:gd name="connsiteX20" fmla="*/ 8534400 w 12269867"/>
              <a:gd name="connsiteY20" fmla="*/ 327258 h 5032817"/>
              <a:gd name="connsiteX21" fmla="*/ 9123680 w 12269867"/>
              <a:gd name="connsiteY21" fmla="*/ 134218 h 5032817"/>
              <a:gd name="connsiteX22" fmla="*/ 9540240 w 12269867"/>
              <a:gd name="connsiteY22" fmla="*/ 428858 h 5032817"/>
              <a:gd name="connsiteX23" fmla="*/ 10119360 w 12269867"/>
              <a:gd name="connsiteY23" fmla="*/ 215498 h 5032817"/>
              <a:gd name="connsiteX24" fmla="*/ 10434320 w 12269867"/>
              <a:gd name="connsiteY24" fmla="*/ 418698 h 5032817"/>
              <a:gd name="connsiteX25" fmla="*/ 10911840 w 12269867"/>
              <a:gd name="connsiteY25" fmla="*/ 174858 h 5032817"/>
              <a:gd name="connsiteX26" fmla="*/ 11267440 w 12269867"/>
              <a:gd name="connsiteY26" fmla="*/ 276458 h 5032817"/>
              <a:gd name="connsiteX27" fmla="*/ 11734800 w 12269867"/>
              <a:gd name="connsiteY27" fmla="*/ 124058 h 5032817"/>
              <a:gd name="connsiteX28" fmla="*/ 11988800 w 12269867"/>
              <a:gd name="connsiteY28" fmla="*/ 317098 h 5032817"/>
              <a:gd name="connsiteX29" fmla="*/ 12110720 w 12269867"/>
              <a:gd name="connsiteY29" fmla="*/ 205338 h 5032817"/>
              <a:gd name="connsiteX30" fmla="*/ 12263120 w 12269867"/>
              <a:gd name="connsiteY30" fmla="*/ 357738 h 5032817"/>
              <a:gd name="connsiteX31" fmla="*/ 12222480 w 12269867"/>
              <a:gd name="connsiteY31" fmla="*/ 4452218 h 5032817"/>
              <a:gd name="connsiteX32" fmla="*/ 12039600 w 12269867"/>
              <a:gd name="connsiteY32" fmla="*/ 4817978 h 5032817"/>
              <a:gd name="connsiteX33" fmla="*/ 10942320 w 12269867"/>
              <a:gd name="connsiteY33" fmla="*/ 4889098 h 5032817"/>
              <a:gd name="connsiteX34" fmla="*/ 1676400 w 12269867"/>
              <a:gd name="connsiteY34" fmla="*/ 5031338 h 5032817"/>
              <a:gd name="connsiteX35" fmla="*/ 0 w 12269867"/>
              <a:gd name="connsiteY35" fmla="*/ 4960218 h 5032817"/>
              <a:gd name="connsiteX36" fmla="*/ 71120 w 12269867"/>
              <a:gd name="connsiteY36" fmla="*/ 865738 h 5032817"/>
              <a:gd name="connsiteX0" fmla="*/ 71120 w 12269867"/>
              <a:gd name="connsiteY0" fmla="*/ 865738 h 5032142"/>
              <a:gd name="connsiteX1" fmla="*/ 416560 w 12269867"/>
              <a:gd name="connsiteY1" fmla="*/ 398378 h 5032142"/>
              <a:gd name="connsiteX2" fmla="*/ 812800 w 12269867"/>
              <a:gd name="connsiteY2" fmla="*/ 520298 h 5032142"/>
              <a:gd name="connsiteX3" fmla="*/ 1117600 w 12269867"/>
              <a:gd name="connsiteY3" fmla="*/ 388218 h 5032142"/>
              <a:gd name="connsiteX4" fmla="*/ 1656080 w 12269867"/>
              <a:gd name="connsiteY4" fmla="*/ 489818 h 5032142"/>
              <a:gd name="connsiteX5" fmla="*/ 1920240 w 12269867"/>
              <a:gd name="connsiteY5" fmla="*/ 347578 h 5032142"/>
              <a:gd name="connsiteX6" fmla="*/ 2458720 w 12269867"/>
              <a:gd name="connsiteY6" fmla="*/ 499978 h 5032142"/>
              <a:gd name="connsiteX7" fmla="*/ 2895600 w 12269867"/>
              <a:gd name="connsiteY7" fmla="*/ 337418 h 5032142"/>
              <a:gd name="connsiteX8" fmla="*/ 3322320 w 12269867"/>
              <a:gd name="connsiteY8" fmla="*/ 581258 h 5032142"/>
              <a:gd name="connsiteX9" fmla="*/ 3881120 w 12269867"/>
              <a:gd name="connsiteY9" fmla="*/ 327258 h 5032142"/>
              <a:gd name="connsiteX10" fmla="*/ 4064000 w 12269867"/>
              <a:gd name="connsiteY10" fmla="*/ 469498 h 5032142"/>
              <a:gd name="connsiteX11" fmla="*/ 4775200 w 12269867"/>
              <a:gd name="connsiteY11" fmla="*/ 317098 h 5032142"/>
              <a:gd name="connsiteX12" fmla="*/ 4937760 w 12269867"/>
              <a:gd name="connsiteY12" fmla="*/ 510138 h 5032142"/>
              <a:gd name="connsiteX13" fmla="*/ 5608320 w 12269867"/>
              <a:gd name="connsiteY13" fmla="*/ 367898 h 5032142"/>
              <a:gd name="connsiteX14" fmla="*/ 5994400 w 12269867"/>
              <a:gd name="connsiteY14" fmla="*/ 571098 h 5032142"/>
              <a:gd name="connsiteX15" fmla="*/ 6441440 w 12269867"/>
              <a:gd name="connsiteY15" fmla="*/ 306938 h 5032142"/>
              <a:gd name="connsiteX16" fmla="*/ 6969760 w 12269867"/>
              <a:gd name="connsiteY16" fmla="*/ 378058 h 5032142"/>
              <a:gd name="connsiteX17" fmla="*/ 7264400 w 12269867"/>
              <a:gd name="connsiteY17" fmla="*/ 185018 h 5032142"/>
              <a:gd name="connsiteX18" fmla="*/ 7711440 w 12269867"/>
              <a:gd name="connsiteY18" fmla="*/ 357738 h 5032142"/>
              <a:gd name="connsiteX19" fmla="*/ 8107680 w 12269867"/>
              <a:gd name="connsiteY19" fmla="*/ 174858 h 5032142"/>
              <a:gd name="connsiteX20" fmla="*/ 8534400 w 12269867"/>
              <a:gd name="connsiteY20" fmla="*/ 327258 h 5032142"/>
              <a:gd name="connsiteX21" fmla="*/ 9123680 w 12269867"/>
              <a:gd name="connsiteY21" fmla="*/ 134218 h 5032142"/>
              <a:gd name="connsiteX22" fmla="*/ 9540240 w 12269867"/>
              <a:gd name="connsiteY22" fmla="*/ 428858 h 5032142"/>
              <a:gd name="connsiteX23" fmla="*/ 10119360 w 12269867"/>
              <a:gd name="connsiteY23" fmla="*/ 215498 h 5032142"/>
              <a:gd name="connsiteX24" fmla="*/ 10434320 w 12269867"/>
              <a:gd name="connsiteY24" fmla="*/ 418698 h 5032142"/>
              <a:gd name="connsiteX25" fmla="*/ 10911840 w 12269867"/>
              <a:gd name="connsiteY25" fmla="*/ 174858 h 5032142"/>
              <a:gd name="connsiteX26" fmla="*/ 11267440 w 12269867"/>
              <a:gd name="connsiteY26" fmla="*/ 276458 h 5032142"/>
              <a:gd name="connsiteX27" fmla="*/ 11734800 w 12269867"/>
              <a:gd name="connsiteY27" fmla="*/ 124058 h 5032142"/>
              <a:gd name="connsiteX28" fmla="*/ 11988800 w 12269867"/>
              <a:gd name="connsiteY28" fmla="*/ 317098 h 5032142"/>
              <a:gd name="connsiteX29" fmla="*/ 12110720 w 12269867"/>
              <a:gd name="connsiteY29" fmla="*/ 205338 h 5032142"/>
              <a:gd name="connsiteX30" fmla="*/ 12263120 w 12269867"/>
              <a:gd name="connsiteY30" fmla="*/ 357738 h 5032142"/>
              <a:gd name="connsiteX31" fmla="*/ 12222480 w 12269867"/>
              <a:gd name="connsiteY31" fmla="*/ 4452218 h 5032142"/>
              <a:gd name="connsiteX32" fmla="*/ 12039600 w 12269867"/>
              <a:gd name="connsiteY32" fmla="*/ 4817978 h 5032142"/>
              <a:gd name="connsiteX33" fmla="*/ 10942320 w 12269867"/>
              <a:gd name="connsiteY33" fmla="*/ 4889098 h 5032142"/>
              <a:gd name="connsiteX34" fmla="*/ 1676400 w 12269867"/>
              <a:gd name="connsiteY34" fmla="*/ 5031338 h 5032142"/>
              <a:gd name="connsiteX35" fmla="*/ 0 w 12269867"/>
              <a:gd name="connsiteY35" fmla="*/ 4960218 h 5032142"/>
              <a:gd name="connsiteX36" fmla="*/ 71120 w 12269867"/>
              <a:gd name="connsiteY36" fmla="*/ 865738 h 5032142"/>
              <a:gd name="connsiteX0" fmla="*/ 71120 w 12269867"/>
              <a:gd name="connsiteY0" fmla="*/ 865738 h 4960218"/>
              <a:gd name="connsiteX1" fmla="*/ 416560 w 12269867"/>
              <a:gd name="connsiteY1" fmla="*/ 398378 h 4960218"/>
              <a:gd name="connsiteX2" fmla="*/ 812800 w 12269867"/>
              <a:gd name="connsiteY2" fmla="*/ 520298 h 4960218"/>
              <a:gd name="connsiteX3" fmla="*/ 1117600 w 12269867"/>
              <a:gd name="connsiteY3" fmla="*/ 388218 h 4960218"/>
              <a:gd name="connsiteX4" fmla="*/ 1656080 w 12269867"/>
              <a:gd name="connsiteY4" fmla="*/ 489818 h 4960218"/>
              <a:gd name="connsiteX5" fmla="*/ 1920240 w 12269867"/>
              <a:gd name="connsiteY5" fmla="*/ 347578 h 4960218"/>
              <a:gd name="connsiteX6" fmla="*/ 2458720 w 12269867"/>
              <a:gd name="connsiteY6" fmla="*/ 499978 h 4960218"/>
              <a:gd name="connsiteX7" fmla="*/ 2895600 w 12269867"/>
              <a:gd name="connsiteY7" fmla="*/ 337418 h 4960218"/>
              <a:gd name="connsiteX8" fmla="*/ 3322320 w 12269867"/>
              <a:gd name="connsiteY8" fmla="*/ 581258 h 4960218"/>
              <a:gd name="connsiteX9" fmla="*/ 3881120 w 12269867"/>
              <a:gd name="connsiteY9" fmla="*/ 327258 h 4960218"/>
              <a:gd name="connsiteX10" fmla="*/ 4064000 w 12269867"/>
              <a:gd name="connsiteY10" fmla="*/ 469498 h 4960218"/>
              <a:gd name="connsiteX11" fmla="*/ 4775200 w 12269867"/>
              <a:gd name="connsiteY11" fmla="*/ 317098 h 4960218"/>
              <a:gd name="connsiteX12" fmla="*/ 4937760 w 12269867"/>
              <a:gd name="connsiteY12" fmla="*/ 510138 h 4960218"/>
              <a:gd name="connsiteX13" fmla="*/ 5608320 w 12269867"/>
              <a:gd name="connsiteY13" fmla="*/ 367898 h 4960218"/>
              <a:gd name="connsiteX14" fmla="*/ 5994400 w 12269867"/>
              <a:gd name="connsiteY14" fmla="*/ 571098 h 4960218"/>
              <a:gd name="connsiteX15" fmla="*/ 6441440 w 12269867"/>
              <a:gd name="connsiteY15" fmla="*/ 306938 h 4960218"/>
              <a:gd name="connsiteX16" fmla="*/ 6969760 w 12269867"/>
              <a:gd name="connsiteY16" fmla="*/ 378058 h 4960218"/>
              <a:gd name="connsiteX17" fmla="*/ 7264400 w 12269867"/>
              <a:gd name="connsiteY17" fmla="*/ 185018 h 4960218"/>
              <a:gd name="connsiteX18" fmla="*/ 7711440 w 12269867"/>
              <a:gd name="connsiteY18" fmla="*/ 357738 h 4960218"/>
              <a:gd name="connsiteX19" fmla="*/ 8107680 w 12269867"/>
              <a:gd name="connsiteY19" fmla="*/ 174858 h 4960218"/>
              <a:gd name="connsiteX20" fmla="*/ 8534400 w 12269867"/>
              <a:gd name="connsiteY20" fmla="*/ 327258 h 4960218"/>
              <a:gd name="connsiteX21" fmla="*/ 9123680 w 12269867"/>
              <a:gd name="connsiteY21" fmla="*/ 134218 h 4960218"/>
              <a:gd name="connsiteX22" fmla="*/ 9540240 w 12269867"/>
              <a:gd name="connsiteY22" fmla="*/ 428858 h 4960218"/>
              <a:gd name="connsiteX23" fmla="*/ 10119360 w 12269867"/>
              <a:gd name="connsiteY23" fmla="*/ 215498 h 4960218"/>
              <a:gd name="connsiteX24" fmla="*/ 10434320 w 12269867"/>
              <a:gd name="connsiteY24" fmla="*/ 418698 h 4960218"/>
              <a:gd name="connsiteX25" fmla="*/ 10911840 w 12269867"/>
              <a:gd name="connsiteY25" fmla="*/ 174858 h 4960218"/>
              <a:gd name="connsiteX26" fmla="*/ 11267440 w 12269867"/>
              <a:gd name="connsiteY26" fmla="*/ 276458 h 4960218"/>
              <a:gd name="connsiteX27" fmla="*/ 11734800 w 12269867"/>
              <a:gd name="connsiteY27" fmla="*/ 124058 h 4960218"/>
              <a:gd name="connsiteX28" fmla="*/ 11988800 w 12269867"/>
              <a:gd name="connsiteY28" fmla="*/ 317098 h 4960218"/>
              <a:gd name="connsiteX29" fmla="*/ 12110720 w 12269867"/>
              <a:gd name="connsiteY29" fmla="*/ 205338 h 4960218"/>
              <a:gd name="connsiteX30" fmla="*/ 12263120 w 12269867"/>
              <a:gd name="connsiteY30" fmla="*/ 357738 h 4960218"/>
              <a:gd name="connsiteX31" fmla="*/ 12222480 w 12269867"/>
              <a:gd name="connsiteY31" fmla="*/ 4452218 h 4960218"/>
              <a:gd name="connsiteX32" fmla="*/ 12039600 w 12269867"/>
              <a:gd name="connsiteY32" fmla="*/ 4817978 h 4960218"/>
              <a:gd name="connsiteX33" fmla="*/ 10942320 w 12269867"/>
              <a:gd name="connsiteY33" fmla="*/ 4889098 h 4960218"/>
              <a:gd name="connsiteX34" fmla="*/ 2377440 w 12269867"/>
              <a:gd name="connsiteY34" fmla="*/ 4950058 h 4960218"/>
              <a:gd name="connsiteX35" fmla="*/ 0 w 12269867"/>
              <a:gd name="connsiteY35" fmla="*/ 4960218 h 4960218"/>
              <a:gd name="connsiteX36" fmla="*/ 71120 w 12269867"/>
              <a:gd name="connsiteY36" fmla="*/ 865738 h 4960218"/>
              <a:gd name="connsiteX0" fmla="*/ 71120 w 12270109"/>
              <a:gd name="connsiteY0" fmla="*/ 865738 h 4960218"/>
              <a:gd name="connsiteX1" fmla="*/ 416560 w 12270109"/>
              <a:gd name="connsiteY1" fmla="*/ 398378 h 4960218"/>
              <a:gd name="connsiteX2" fmla="*/ 812800 w 12270109"/>
              <a:gd name="connsiteY2" fmla="*/ 520298 h 4960218"/>
              <a:gd name="connsiteX3" fmla="*/ 1117600 w 12270109"/>
              <a:gd name="connsiteY3" fmla="*/ 388218 h 4960218"/>
              <a:gd name="connsiteX4" fmla="*/ 1656080 w 12270109"/>
              <a:gd name="connsiteY4" fmla="*/ 489818 h 4960218"/>
              <a:gd name="connsiteX5" fmla="*/ 1920240 w 12270109"/>
              <a:gd name="connsiteY5" fmla="*/ 347578 h 4960218"/>
              <a:gd name="connsiteX6" fmla="*/ 2458720 w 12270109"/>
              <a:gd name="connsiteY6" fmla="*/ 499978 h 4960218"/>
              <a:gd name="connsiteX7" fmla="*/ 2895600 w 12270109"/>
              <a:gd name="connsiteY7" fmla="*/ 337418 h 4960218"/>
              <a:gd name="connsiteX8" fmla="*/ 3322320 w 12270109"/>
              <a:gd name="connsiteY8" fmla="*/ 581258 h 4960218"/>
              <a:gd name="connsiteX9" fmla="*/ 3881120 w 12270109"/>
              <a:gd name="connsiteY9" fmla="*/ 327258 h 4960218"/>
              <a:gd name="connsiteX10" fmla="*/ 4064000 w 12270109"/>
              <a:gd name="connsiteY10" fmla="*/ 469498 h 4960218"/>
              <a:gd name="connsiteX11" fmla="*/ 4775200 w 12270109"/>
              <a:gd name="connsiteY11" fmla="*/ 317098 h 4960218"/>
              <a:gd name="connsiteX12" fmla="*/ 4937760 w 12270109"/>
              <a:gd name="connsiteY12" fmla="*/ 510138 h 4960218"/>
              <a:gd name="connsiteX13" fmla="*/ 5608320 w 12270109"/>
              <a:gd name="connsiteY13" fmla="*/ 367898 h 4960218"/>
              <a:gd name="connsiteX14" fmla="*/ 5994400 w 12270109"/>
              <a:gd name="connsiteY14" fmla="*/ 571098 h 4960218"/>
              <a:gd name="connsiteX15" fmla="*/ 6441440 w 12270109"/>
              <a:gd name="connsiteY15" fmla="*/ 306938 h 4960218"/>
              <a:gd name="connsiteX16" fmla="*/ 6969760 w 12270109"/>
              <a:gd name="connsiteY16" fmla="*/ 378058 h 4960218"/>
              <a:gd name="connsiteX17" fmla="*/ 7264400 w 12270109"/>
              <a:gd name="connsiteY17" fmla="*/ 185018 h 4960218"/>
              <a:gd name="connsiteX18" fmla="*/ 7711440 w 12270109"/>
              <a:gd name="connsiteY18" fmla="*/ 357738 h 4960218"/>
              <a:gd name="connsiteX19" fmla="*/ 8107680 w 12270109"/>
              <a:gd name="connsiteY19" fmla="*/ 174858 h 4960218"/>
              <a:gd name="connsiteX20" fmla="*/ 8534400 w 12270109"/>
              <a:gd name="connsiteY20" fmla="*/ 327258 h 4960218"/>
              <a:gd name="connsiteX21" fmla="*/ 9123680 w 12270109"/>
              <a:gd name="connsiteY21" fmla="*/ 134218 h 4960218"/>
              <a:gd name="connsiteX22" fmla="*/ 9540240 w 12270109"/>
              <a:gd name="connsiteY22" fmla="*/ 428858 h 4960218"/>
              <a:gd name="connsiteX23" fmla="*/ 10119360 w 12270109"/>
              <a:gd name="connsiteY23" fmla="*/ 215498 h 4960218"/>
              <a:gd name="connsiteX24" fmla="*/ 10434320 w 12270109"/>
              <a:gd name="connsiteY24" fmla="*/ 418698 h 4960218"/>
              <a:gd name="connsiteX25" fmla="*/ 10911840 w 12270109"/>
              <a:gd name="connsiteY25" fmla="*/ 174858 h 4960218"/>
              <a:gd name="connsiteX26" fmla="*/ 11267440 w 12270109"/>
              <a:gd name="connsiteY26" fmla="*/ 276458 h 4960218"/>
              <a:gd name="connsiteX27" fmla="*/ 11734800 w 12270109"/>
              <a:gd name="connsiteY27" fmla="*/ 124058 h 4960218"/>
              <a:gd name="connsiteX28" fmla="*/ 11988800 w 12270109"/>
              <a:gd name="connsiteY28" fmla="*/ 317098 h 4960218"/>
              <a:gd name="connsiteX29" fmla="*/ 12110720 w 12270109"/>
              <a:gd name="connsiteY29" fmla="*/ 205338 h 4960218"/>
              <a:gd name="connsiteX30" fmla="*/ 12263120 w 12270109"/>
              <a:gd name="connsiteY30" fmla="*/ 357738 h 4960218"/>
              <a:gd name="connsiteX31" fmla="*/ 12222480 w 12270109"/>
              <a:gd name="connsiteY31" fmla="*/ 4452218 h 4960218"/>
              <a:gd name="connsiteX32" fmla="*/ 12029440 w 12270109"/>
              <a:gd name="connsiteY32" fmla="*/ 4919578 h 4960218"/>
              <a:gd name="connsiteX33" fmla="*/ 10942320 w 12270109"/>
              <a:gd name="connsiteY33" fmla="*/ 4889098 h 4960218"/>
              <a:gd name="connsiteX34" fmla="*/ 2377440 w 12270109"/>
              <a:gd name="connsiteY34" fmla="*/ 4950058 h 4960218"/>
              <a:gd name="connsiteX35" fmla="*/ 0 w 12270109"/>
              <a:gd name="connsiteY35" fmla="*/ 4960218 h 4960218"/>
              <a:gd name="connsiteX36" fmla="*/ 71120 w 12270109"/>
              <a:gd name="connsiteY36" fmla="*/ 865738 h 4960218"/>
              <a:gd name="connsiteX0" fmla="*/ 71120 w 12270109"/>
              <a:gd name="connsiteY0" fmla="*/ 865738 h 4970141"/>
              <a:gd name="connsiteX1" fmla="*/ 416560 w 12270109"/>
              <a:gd name="connsiteY1" fmla="*/ 398378 h 4970141"/>
              <a:gd name="connsiteX2" fmla="*/ 812800 w 12270109"/>
              <a:gd name="connsiteY2" fmla="*/ 520298 h 4970141"/>
              <a:gd name="connsiteX3" fmla="*/ 1117600 w 12270109"/>
              <a:gd name="connsiteY3" fmla="*/ 388218 h 4970141"/>
              <a:gd name="connsiteX4" fmla="*/ 1656080 w 12270109"/>
              <a:gd name="connsiteY4" fmla="*/ 489818 h 4970141"/>
              <a:gd name="connsiteX5" fmla="*/ 1920240 w 12270109"/>
              <a:gd name="connsiteY5" fmla="*/ 347578 h 4970141"/>
              <a:gd name="connsiteX6" fmla="*/ 2458720 w 12270109"/>
              <a:gd name="connsiteY6" fmla="*/ 499978 h 4970141"/>
              <a:gd name="connsiteX7" fmla="*/ 2895600 w 12270109"/>
              <a:gd name="connsiteY7" fmla="*/ 337418 h 4970141"/>
              <a:gd name="connsiteX8" fmla="*/ 3322320 w 12270109"/>
              <a:gd name="connsiteY8" fmla="*/ 581258 h 4970141"/>
              <a:gd name="connsiteX9" fmla="*/ 3881120 w 12270109"/>
              <a:gd name="connsiteY9" fmla="*/ 327258 h 4970141"/>
              <a:gd name="connsiteX10" fmla="*/ 4064000 w 12270109"/>
              <a:gd name="connsiteY10" fmla="*/ 469498 h 4970141"/>
              <a:gd name="connsiteX11" fmla="*/ 4775200 w 12270109"/>
              <a:gd name="connsiteY11" fmla="*/ 317098 h 4970141"/>
              <a:gd name="connsiteX12" fmla="*/ 4937760 w 12270109"/>
              <a:gd name="connsiteY12" fmla="*/ 510138 h 4970141"/>
              <a:gd name="connsiteX13" fmla="*/ 5608320 w 12270109"/>
              <a:gd name="connsiteY13" fmla="*/ 367898 h 4970141"/>
              <a:gd name="connsiteX14" fmla="*/ 5994400 w 12270109"/>
              <a:gd name="connsiteY14" fmla="*/ 571098 h 4970141"/>
              <a:gd name="connsiteX15" fmla="*/ 6441440 w 12270109"/>
              <a:gd name="connsiteY15" fmla="*/ 306938 h 4970141"/>
              <a:gd name="connsiteX16" fmla="*/ 6969760 w 12270109"/>
              <a:gd name="connsiteY16" fmla="*/ 378058 h 4970141"/>
              <a:gd name="connsiteX17" fmla="*/ 7264400 w 12270109"/>
              <a:gd name="connsiteY17" fmla="*/ 185018 h 4970141"/>
              <a:gd name="connsiteX18" fmla="*/ 7711440 w 12270109"/>
              <a:gd name="connsiteY18" fmla="*/ 357738 h 4970141"/>
              <a:gd name="connsiteX19" fmla="*/ 8107680 w 12270109"/>
              <a:gd name="connsiteY19" fmla="*/ 174858 h 4970141"/>
              <a:gd name="connsiteX20" fmla="*/ 8534400 w 12270109"/>
              <a:gd name="connsiteY20" fmla="*/ 327258 h 4970141"/>
              <a:gd name="connsiteX21" fmla="*/ 9123680 w 12270109"/>
              <a:gd name="connsiteY21" fmla="*/ 134218 h 4970141"/>
              <a:gd name="connsiteX22" fmla="*/ 9540240 w 12270109"/>
              <a:gd name="connsiteY22" fmla="*/ 428858 h 4970141"/>
              <a:gd name="connsiteX23" fmla="*/ 10119360 w 12270109"/>
              <a:gd name="connsiteY23" fmla="*/ 215498 h 4970141"/>
              <a:gd name="connsiteX24" fmla="*/ 10434320 w 12270109"/>
              <a:gd name="connsiteY24" fmla="*/ 418698 h 4970141"/>
              <a:gd name="connsiteX25" fmla="*/ 10911840 w 12270109"/>
              <a:gd name="connsiteY25" fmla="*/ 174858 h 4970141"/>
              <a:gd name="connsiteX26" fmla="*/ 11267440 w 12270109"/>
              <a:gd name="connsiteY26" fmla="*/ 276458 h 4970141"/>
              <a:gd name="connsiteX27" fmla="*/ 11734800 w 12270109"/>
              <a:gd name="connsiteY27" fmla="*/ 124058 h 4970141"/>
              <a:gd name="connsiteX28" fmla="*/ 11988800 w 12270109"/>
              <a:gd name="connsiteY28" fmla="*/ 317098 h 4970141"/>
              <a:gd name="connsiteX29" fmla="*/ 12110720 w 12270109"/>
              <a:gd name="connsiteY29" fmla="*/ 205338 h 4970141"/>
              <a:gd name="connsiteX30" fmla="*/ 12263120 w 12270109"/>
              <a:gd name="connsiteY30" fmla="*/ 357738 h 4970141"/>
              <a:gd name="connsiteX31" fmla="*/ 12222480 w 12270109"/>
              <a:gd name="connsiteY31" fmla="*/ 4452218 h 4970141"/>
              <a:gd name="connsiteX32" fmla="*/ 12029440 w 12270109"/>
              <a:gd name="connsiteY32" fmla="*/ 4919578 h 4970141"/>
              <a:gd name="connsiteX33" fmla="*/ 10942320 w 12270109"/>
              <a:gd name="connsiteY33" fmla="*/ 4889098 h 4970141"/>
              <a:gd name="connsiteX34" fmla="*/ 2377440 w 12270109"/>
              <a:gd name="connsiteY34" fmla="*/ 4950058 h 4970141"/>
              <a:gd name="connsiteX35" fmla="*/ 0 w 12270109"/>
              <a:gd name="connsiteY35" fmla="*/ 4960218 h 4970141"/>
              <a:gd name="connsiteX36" fmla="*/ 71120 w 12270109"/>
              <a:gd name="connsiteY36" fmla="*/ 865738 h 4970141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77440 w 12270109"/>
              <a:gd name="connsiteY34" fmla="*/ 495005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5022"/>
              <a:gd name="connsiteX1" fmla="*/ 416560 w 12270109"/>
              <a:gd name="connsiteY1" fmla="*/ 398378 h 4995022"/>
              <a:gd name="connsiteX2" fmla="*/ 812800 w 12270109"/>
              <a:gd name="connsiteY2" fmla="*/ 520298 h 4995022"/>
              <a:gd name="connsiteX3" fmla="*/ 1117600 w 12270109"/>
              <a:gd name="connsiteY3" fmla="*/ 388218 h 4995022"/>
              <a:gd name="connsiteX4" fmla="*/ 1656080 w 12270109"/>
              <a:gd name="connsiteY4" fmla="*/ 489818 h 4995022"/>
              <a:gd name="connsiteX5" fmla="*/ 1920240 w 12270109"/>
              <a:gd name="connsiteY5" fmla="*/ 347578 h 4995022"/>
              <a:gd name="connsiteX6" fmla="*/ 2458720 w 12270109"/>
              <a:gd name="connsiteY6" fmla="*/ 499978 h 4995022"/>
              <a:gd name="connsiteX7" fmla="*/ 2895600 w 12270109"/>
              <a:gd name="connsiteY7" fmla="*/ 337418 h 4995022"/>
              <a:gd name="connsiteX8" fmla="*/ 3322320 w 12270109"/>
              <a:gd name="connsiteY8" fmla="*/ 581258 h 4995022"/>
              <a:gd name="connsiteX9" fmla="*/ 3881120 w 12270109"/>
              <a:gd name="connsiteY9" fmla="*/ 327258 h 4995022"/>
              <a:gd name="connsiteX10" fmla="*/ 4064000 w 12270109"/>
              <a:gd name="connsiteY10" fmla="*/ 469498 h 4995022"/>
              <a:gd name="connsiteX11" fmla="*/ 4775200 w 12270109"/>
              <a:gd name="connsiteY11" fmla="*/ 317098 h 4995022"/>
              <a:gd name="connsiteX12" fmla="*/ 4937760 w 12270109"/>
              <a:gd name="connsiteY12" fmla="*/ 510138 h 4995022"/>
              <a:gd name="connsiteX13" fmla="*/ 5608320 w 12270109"/>
              <a:gd name="connsiteY13" fmla="*/ 367898 h 4995022"/>
              <a:gd name="connsiteX14" fmla="*/ 5994400 w 12270109"/>
              <a:gd name="connsiteY14" fmla="*/ 571098 h 4995022"/>
              <a:gd name="connsiteX15" fmla="*/ 6441440 w 12270109"/>
              <a:gd name="connsiteY15" fmla="*/ 306938 h 4995022"/>
              <a:gd name="connsiteX16" fmla="*/ 6969760 w 12270109"/>
              <a:gd name="connsiteY16" fmla="*/ 378058 h 4995022"/>
              <a:gd name="connsiteX17" fmla="*/ 7264400 w 12270109"/>
              <a:gd name="connsiteY17" fmla="*/ 185018 h 4995022"/>
              <a:gd name="connsiteX18" fmla="*/ 7711440 w 12270109"/>
              <a:gd name="connsiteY18" fmla="*/ 357738 h 4995022"/>
              <a:gd name="connsiteX19" fmla="*/ 8107680 w 12270109"/>
              <a:gd name="connsiteY19" fmla="*/ 174858 h 4995022"/>
              <a:gd name="connsiteX20" fmla="*/ 8534400 w 12270109"/>
              <a:gd name="connsiteY20" fmla="*/ 327258 h 4995022"/>
              <a:gd name="connsiteX21" fmla="*/ 9123680 w 12270109"/>
              <a:gd name="connsiteY21" fmla="*/ 134218 h 4995022"/>
              <a:gd name="connsiteX22" fmla="*/ 9540240 w 12270109"/>
              <a:gd name="connsiteY22" fmla="*/ 428858 h 4995022"/>
              <a:gd name="connsiteX23" fmla="*/ 10119360 w 12270109"/>
              <a:gd name="connsiteY23" fmla="*/ 215498 h 4995022"/>
              <a:gd name="connsiteX24" fmla="*/ 10434320 w 12270109"/>
              <a:gd name="connsiteY24" fmla="*/ 418698 h 4995022"/>
              <a:gd name="connsiteX25" fmla="*/ 10911840 w 12270109"/>
              <a:gd name="connsiteY25" fmla="*/ 174858 h 4995022"/>
              <a:gd name="connsiteX26" fmla="*/ 11267440 w 12270109"/>
              <a:gd name="connsiteY26" fmla="*/ 276458 h 4995022"/>
              <a:gd name="connsiteX27" fmla="*/ 11734800 w 12270109"/>
              <a:gd name="connsiteY27" fmla="*/ 124058 h 4995022"/>
              <a:gd name="connsiteX28" fmla="*/ 11988800 w 12270109"/>
              <a:gd name="connsiteY28" fmla="*/ 317098 h 4995022"/>
              <a:gd name="connsiteX29" fmla="*/ 12110720 w 12270109"/>
              <a:gd name="connsiteY29" fmla="*/ 205338 h 4995022"/>
              <a:gd name="connsiteX30" fmla="*/ 12263120 w 12270109"/>
              <a:gd name="connsiteY30" fmla="*/ 357738 h 4995022"/>
              <a:gd name="connsiteX31" fmla="*/ 12222480 w 12270109"/>
              <a:gd name="connsiteY31" fmla="*/ 4452218 h 4995022"/>
              <a:gd name="connsiteX32" fmla="*/ 12029440 w 12270109"/>
              <a:gd name="connsiteY32" fmla="*/ 4919578 h 4995022"/>
              <a:gd name="connsiteX33" fmla="*/ 10962640 w 12270109"/>
              <a:gd name="connsiteY33" fmla="*/ 4990698 h 4995022"/>
              <a:gd name="connsiteX34" fmla="*/ 2387600 w 12270109"/>
              <a:gd name="connsiteY34" fmla="*/ 4990698 h 4995022"/>
              <a:gd name="connsiteX35" fmla="*/ 0 w 12270109"/>
              <a:gd name="connsiteY35" fmla="*/ 4960218 h 4995022"/>
              <a:gd name="connsiteX36" fmla="*/ 71120 w 12270109"/>
              <a:gd name="connsiteY36" fmla="*/ 865738 h 4995022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50800 w 12270109"/>
              <a:gd name="connsiteY0" fmla="*/ 85557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50800 w 122701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667"/>
              <a:gd name="connsiteY0" fmla="*/ 855578 h 5030585"/>
              <a:gd name="connsiteX1" fmla="*/ 467360 w 12320667"/>
              <a:gd name="connsiteY1" fmla="*/ 398378 h 5030585"/>
              <a:gd name="connsiteX2" fmla="*/ 863600 w 12320667"/>
              <a:gd name="connsiteY2" fmla="*/ 520298 h 5030585"/>
              <a:gd name="connsiteX3" fmla="*/ 1168400 w 12320667"/>
              <a:gd name="connsiteY3" fmla="*/ 388218 h 5030585"/>
              <a:gd name="connsiteX4" fmla="*/ 1706880 w 12320667"/>
              <a:gd name="connsiteY4" fmla="*/ 489818 h 5030585"/>
              <a:gd name="connsiteX5" fmla="*/ 1971040 w 12320667"/>
              <a:gd name="connsiteY5" fmla="*/ 347578 h 5030585"/>
              <a:gd name="connsiteX6" fmla="*/ 2509520 w 12320667"/>
              <a:gd name="connsiteY6" fmla="*/ 499978 h 5030585"/>
              <a:gd name="connsiteX7" fmla="*/ 2946400 w 12320667"/>
              <a:gd name="connsiteY7" fmla="*/ 337418 h 5030585"/>
              <a:gd name="connsiteX8" fmla="*/ 3373120 w 12320667"/>
              <a:gd name="connsiteY8" fmla="*/ 581258 h 5030585"/>
              <a:gd name="connsiteX9" fmla="*/ 3931920 w 12320667"/>
              <a:gd name="connsiteY9" fmla="*/ 327258 h 5030585"/>
              <a:gd name="connsiteX10" fmla="*/ 4114800 w 12320667"/>
              <a:gd name="connsiteY10" fmla="*/ 469498 h 5030585"/>
              <a:gd name="connsiteX11" fmla="*/ 4826000 w 12320667"/>
              <a:gd name="connsiteY11" fmla="*/ 317098 h 5030585"/>
              <a:gd name="connsiteX12" fmla="*/ 4988560 w 12320667"/>
              <a:gd name="connsiteY12" fmla="*/ 510138 h 5030585"/>
              <a:gd name="connsiteX13" fmla="*/ 5659120 w 12320667"/>
              <a:gd name="connsiteY13" fmla="*/ 367898 h 5030585"/>
              <a:gd name="connsiteX14" fmla="*/ 6045200 w 12320667"/>
              <a:gd name="connsiteY14" fmla="*/ 571098 h 5030585"/>
              <a:gd name="connsiteX15" fmla="*/ 6492240 w 12320667"/>
              <a:gd name="connsiteY15" fmla="*/ 306938 h 5030585"/>
              <a:gd name="connsiteX16" fmla="*/ 7020560 w 12320667"/>
              <a:gd name="connsiteY16" fmla="*/ 378058 h 5030585"/>
              <a:gd name="connsiteX17" fmla="*/ 7315200 w 12320667"/>
              <a:gd name="connsiteY17" fmla="*/ 185018 h 5030585"/>
              <a:gd name="connsiteX18" fmla="*/ 7762240 w 12320667"/>
              <a:gd name="connsiteY18" fmla="*/ 357738 h 5030585"/>
              <a:gd name="connsiteX19" fmla="*/ 8158480 w 12320667"/>
              <a:gd name="connsiteY19" fmla="*/ 174858 h 5030585"/>
              <a:gd name="connsiteX20" fmla="*/ 8585200 w 12320667"/>
              <a:gd name="connsiteY20" fmla="*/ 327258 h 5030585"/>
              <a:gd name="connsiteX21" fmla="*/ 9174480 w 12320667"/>
              <a:gd name="connsiteY21" fmla="*/ 134218 h 5030585"/>
              <a:gd name="connsiteX22" fmla="*/ 9591040 w 12320667"/>
              <a:gd name="connsiteY22" fmla="*/ 428858 h 5030585"/>
              <a:gd name="connsiteX23" fmla="*/ 10170160 w 12320667"/>
              <a:gd name="connsiteY23" fmla="*/ 215498 h 5030585"/>
              <a:gd name="connsiteX24" fmla="*/ 10485120 w 12320667"/>
              <a:gd name="connsiteY24" fmla="*/ 418698 h 5030585"/>
              <a:gd name="connsiteX25" fmla="*/ 10962640 w 12320667"/>
              <a:gd name="connsiteY25" fmla="*/ 174858 h 5030585"/>
              <a:gd name="connsiteX26" fmla="*/ 11318240 w 12320667"/>
              <a:gd name="connsiteY26" fmla="*/ 276458 h 5030585"/>
              <a:gd name="connsiteX27" fmla="*/ 11785600 w 12320667"/>
              <a:gd name="connsiteY27" fmla="*/ 124058 h 5030585"/>
              <a:gd name="connsiteX28" fmla="*/ 12039600 w 12320667"/>
              <a:gd name="connsiteY28" fmla="*/ 317098 h 5030585"/>
              <a:gd name="connsiteX29" fmla="*/ 12161520 w 12320667"/>
              <a:gd name="connsiteY29" fmla="*/ 205338 h 5030585"/>
              <a:gd name="connsiteX30" fmla="*/ 12313920 w 12320667"/>
              <a:gd name="connsiteY30" fmla="*/ 357738 h 5030585"/>
              <a:gd name="connsiteX31" fmla="*/ 12273280 w 12320667"/>
              <a:gd name="connsiteY31" fmla="*/ 4452218 h 5030585"/>
              <a:gd name="connsiteX32" fmla="*/ 12090400 w 12320667"/>
              <a:gd name="connsiteY32" fmla="*/ 4990698 h 5030585"/>
              <a:gd name="connsiteX33" fmla="*/ 11013440 w 12320667"/>
              <a:gd name="connsiteY33" fmla="*/ 4990698 h 5030585"/>
              <a:gd name="connsiteX34" fmla="*/ 2438400 w 12320667"/>
              <a:gd name="connsiteY34" fmla="*/ 4990698 h 5030585"/>
              <a:gd name="connsiteX35" fmla="*/ 0 w 12320667"/>
              <a:gd name="connsiteY35" fmla="*/ 4990698 h 5030585"/>
              <a:gd name="connsiteX36" fmla="*/ 101600 w 12320667"/>
              <a:gd name="connsiteY36" fmla="*/ 855578 h 5030585"/>
              <a:gd name="connsiteX0" fmla="*/ 101600 w 12319629"/>
              <a:gd name="connsiteY0" fmla="*/ 85557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101600 w 12319629"/>
              <a:gd name="connsiteY36" fmla="*/ 855578 h 5038271"/>
              <a:gd name="connsiteX0" fmla="*/ 71120 w 12319629"/>
              <a:gd name="connsiteY0" fmla="*/ 82509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71120 w 12319629"/>
              <a:gd name="connsiteY36" fmla="*/ 825098 h 503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199" name="กลุ่ม 198">
            <a:extLst>
              <a:ext uri="{FF2B5EF4-FFF2-40B4-BE49-F238E27FC236}">
                <a16:creationId xmlns:a16="http://schemas.microsoft.com/office/drawing/2014/main" id="{58F3E116-D13C-43E7-83E2-B368BA823D33}"/>
              </a:ext>
            </a:extLst>
          </p:cNvPr>
          <p:cNvGrpSpPr/>
          <p:nvPr userDrawn="1"/>
        </p:nvGrpSpPr>
        <p:grpSpPr>
          <a:xfrm>
            <a:off x="1020421" y="3655819"/>
            <a:ext cx="2810358" cy="1884110"/>
            <a:chOff x="1020588" y="3575862"/>
            <a:chExt cx="2810358" cy="1884110"/>
          </a:xfrm>
        </p:grpSpPr>
        <p:sp>
          <p:nvSpPr>
            <p:cNvPr id="200" name="เมฆ 45">
              <a:extLst>
                <a:ext uri="{FF2B5EF4-FFF2-40B4-BE49-F238E27FC236}">
                  <a16:creationId xmlns:a16="http://schemas.microsoft.com/office/drawing/2014/main" id="{9D28BDA3-12D3-4666-B05A-89C658D9B245}"/>
                </a:ext>
              </a:extLst>
            </p:cNvPr>
            <p:cNvSpPr/>
            <p:nvPr/>
          </p:nvSpPr>
          <p:spPr>
            <a:xfrm rot="563369">
              <a:off x="1020588" y="3575862"/>
              <a:ext cx="2810358" cy="1884110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01" name="กลุ่ม 200">
              <a:extLst>
                <a:ext uri="{FF2B5EF4-FFF2-40B4-BE49-F238E27FC236}">
                  <a16:creationId xmlns:a16="http://schemas.microsoft.com/office/drawing/2014/main" id="{032E4860-11EF-486B-A9D3-AA7ACC019E6B}"/>
                </a:ext>
              </a:extLst>
            </p:cNvPr>
            <p:cNvGrpSpPr/>
            <p:nvPr/>
          </p:nvGrpSpPr>
          <p:grpSpPr>
            <a:xfrm>
              <a:off x="2273530" y="3696886"/>
              <a:ext cx="1194796" cy="362385"/>
              <a:chOff x="1297474" y="2027396"/>
              <a:chExt cx="2095584" cy="621557"/>
            </a:xfrm>
          </p:grpSpPr>
          <p:grpSp>
            <p:nvGrpSpPr>
              <p:cNvPr id="202" name="กลุ่ม 201">
                <a:extLst>
                  <a:ext uri="{FF2B5EF4-FFF2-40B4-BE49-F238E27FC236}">
                    <a16:creationId xmlns:a16="http://schemas.microsoft.com/office/drawing/2014/main" id="{AB735530-0A24-4D80-984E-0F82F866DF5D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09" name="รูปแบบอิสระ: รูปร่าง 208">
                  <a:extLst>
                    <a:ext uri="{FF2B5EF4-FFF2-40B4-BE49-F238E27FC236}">
                      <a16:creationId xmlns:a16="http://schemas.microsoft.com/office/drawing/2014/main" id="{4C9EC923-304D-4054-9D52-6778080CC4E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0" name="วงรี 77">
                  <a:extLst>
                    <a:ext uri="{FF2B5EF4-FFF2-40B4-BE49-F238E27FC236}">
                      <a16:creationId xmlns:a16="http://schemas.microsoft.com/office/drawing/2014/main" id="{F2B1B7BF-33D8-43BE-918D-FBB39EA15AC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3" name="กลุ่ม 202">
                <a:extLst>
                  <a:ext uri="{FF2B5EF4-FFF2-40B4-BE49-F238E27FC236}">
                    <a16:creationId xmlns:a16="http://schemas.microsoft.com/office/drawing/2014/main" id="{5E9B38CC-E352-48AB-B69D-6DFC08E00F0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07" name="รูปแบบอิสระ: รูปร่าง 206">
                  <a:extLst>
                    <a:ext uri="{FF2B5EF4-FFF2-40B4-BE49-F238E27FC236}">
                      <a16:creationId xmlns:a16="http://schemas.microsoft.com/office/drawing/2014/main" id="{15635BE5-AB27-441F-B02A-D3AC0F1B87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8" name="วงรี 77">
                  <a:extLst>
                    <a:ext uri="{FF2B5EF4-FFF2-40B4-BE49-F238E27FC236}">
                      <a16:creationId xmlns:a16="http://schemas.microsoft.com/office/drawing/2014/main" id="{9BDB93C9-C10D-4209-A1B8-2C4E384E505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4" name="กลุ่ม 203">
                <a:extLst>
                  <a:ext uri="{FF2B5EF4-FFF2-40B4-BE49-F238E27FC236}">
                    <a16:creationId xmlns:a16="http://schemas.microsoft.com/office/drawing/2014/main" id="{7184D3D2-ADBF-4733-B812-3BD7DD644989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05" name="รูปแบบอิสระ: รูปร่าง 204">
                  <a:extLst>
                    <a:ext uri="{FF2B5EF4-FFF2-40B4-BE49-F238E27FC236}">
                      <a16:creationId xmlns:a16="http://schemas.microsoft.com/office/drawing/2014/main" id="{EF448B43-D302-4D06-AEAA-B450C3739EC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6" name="วงรี 77">
                  <a:extLst>
                    <a:ext uri="{FF2B5EF4-FFF2-40B4-BE49-F238E27FC236}">
                      <a16:creationId xmlns:a16="http://schemas.microsoft.com/office/drawing/2014/main" id="{148C8C0D-84EB-400E-A3C4-0277D840FD3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11" name="กลุ่ม 210">
            <a:extLst>
              <a:ext uri="{FF2B5EF4-FFF2-40B4-BE49-F238E27FC236}">
                <a16:creationId xmlns:a16="http://schemas.microsoft.com/office/drawing/2014/main" id="{B5D4BE88-3A48-4C3D-9E20-19BD4DA779BE}"/>
              </a:ext>
            </a:extLst>
          </p:cNvPr>
          <p:cNvGrpSpPr/>
          <p:nvPr userDrawn="1"/>
        </p:nvGrpSpPr>
        <p:grpSpPr>
          <a:xfrm>
            <a:off x="8232628" y="3676603"/>
            <a:ext cx="2810358" cy="1884111"/>
            <a:chOff x="8232628" y="3676603"/>
            <a:chExt cx="2810358" cy="1884111"/>
          </a:xfrm>
        </p:grpSpPr>
        <p:sp>
          <p:nvSpPr>
            <p:cNvPr id="212" name="เมฆ 45">
              <a:extLst>
                <a:ext uri="{FF2B5EF4-FFF2-40B4-BE49-F238E27FC236}">
                  <a16:creationId xmlns:a16="http://schemas.microsoft.com/office/drawing/2014/main" id="{10593A7C-9BFB-4FB3-A76F-46D362E77AB8}"/>
                </a:ext>
              </a:extLst>
            </p:cNvPr>
            <p:cNvSpPr/>
            <p:nvPr/>
          </p:nvSpPr>
          <p:spPr>
            <a:xfrm rot="21127396" flipH="1">
              <a:off x="8232628" y="3676603"/>
              <a:ext cx="2810358" cy="188411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3" name="กลุ่ม 212">
              <a:extLst>
                <a:ext uri="{FF2B5EF4-FFF2-40B4-BE49-F238E27FC236}">
                  <a16:creationId xmlns:a16="http://schemas.microsoft.com/office/drawing/2014/main" id="{1F1D73C7-021C-48C8-B9BA-41D0046C7A9F}"/>
                </a:ext>
              </a:extLst>
            </p:cNvPr>
            <p:cNvGrpSpPr/>
            <p:nvPr/>
          </p:nvGrpSpPr>
          <p:grpSpPr>
            <a:xfrm flipH="1">
              <a:off x="8655345" y="3792502"/>
              <a:ext cx="1094655" cy="362385"/>
              <a:chOff x="1297474" y="2027396"/>
              <a:chExt cx="2095584" cy="621557"/>
            </a:xfrm>
          </p:grpSpPr>
          <p:grpSp>
            <p:nvGrpSpPr>
              <p:cNvPr id="214" name="กลุ่ม 213">
                <a:extLst>
                  <a:ext uri="{FF2B5EF4-FFF2-40B4-BE49-F238E27FC236}">
                    <a16:creationId xmlns:a16="http://schemas.microsoft.com/office/drawing/2014/main" id="{7D71E2F2-1106-4CDF-9D2E-84021C6227E7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:a16="http://schemas.microsoft.com/office/drawing/2014/main" id="{4CEBF285-CDF5-4EFE-A96F-5D032B5257A7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2" name="วงรี 77">
                  <a:extLst>
                    <a:ext uri="{FF2B5EF4-FFF2-40B4-BE49-F238E27FC236}">
                      <a16:creationId xmlns:a16="http://schemas.microsoft.com/office/drawing/2014/main" id="{99E0DE28-F0F0-48C2-9945-8C00D0E3756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5" name="กลุ่ม 214">
                <a:extLst>
                  <a:ext uri="{FF2B5EF4-FFF2-40B4-BE49-F238E27FC236}">
                    <a16:creationId xmlns:a16="http://schemas.microsoft.com/office/drawing/2014/main" id="{4170E2A0-E16E-49DC-A96D-B3B84386E472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19" name="รูปแบบอิสระ: รูปร่าง 218">
                  <a:extLst>
                    <a:ext uri="{FF2B5EF4-FFF2-40B4-BE49-F238E27FC236}">
                      <a16:creationId xmlns:a16="http://schemas.microsoft.com/office/drawing/2014/main" id="{A1BC16BE-A533-4473-93BA-B681171C155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0" name="วงรี 77">
                  <a:extLst>
                    <a:ext uri="{FF2B5EF4-FFF2-40B4-BE49-F238E27FC236}">
                      <a16:creationId xmlns:a16="http://schemas.microsoft.com/office/drawing/2014/main" id="{689C91DF-5D30-4E0A-889F-D4A087F7FE9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6" name="กลุ่ม 215">
                <a:extLst>
                  <a:ext uri="{FF2B5EF4-FFF2-40B4-BE49-F238E27FC236}">
                    <a16:creationId xmlns:a16="http://schemas.microsoft.com/office/drawing/2014/main" id="{62CE0E64-A863-4E34-A99C-9F7C12F8E293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17" name="รูปแบบอิสระ: รูปร่าง 216">
                  <a:extLst>
                    <a:ext uri="{FF2B5EF4-FFF2-40B4-BE49-F238E27FC236}">
                      <a16:creationId xmlns:a16="http://schemas.microsoft.com/office/drawing/2014/main" id="{FA874DCE-0699-4810-85A3-D919334FD8E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8" name="วงรี 77">
                  <a:extLst>
                    <a:ext uri="{FF2B5EF4-FFF2-40B4-BE49-F238E27FC236}">
                      <a16:creationId xmlns:a16="http://schemas.microsoft.com/office/drawing/2014/main" id="{ECBAB64C-CA62-419D-91ED-D8851C3E3263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23" name="กลุ่ม 222">
            <a:extLst>
              <a:ext uri="{FF2B5EF4-FFF2-40B4-BE49-F238E27FC236}">
                <a16:creationId xmlns:a16="http://schemas.microsoft.com/office/drawing/2014/main" id="{B28D267F-E62F-4667-B804-47E19D1C92C7}"/>
              </a:ext>
            </a:extLst>
          </p:cNvPr>
          <p:cNvGrpSpPr/>
          <p:nvPr userDrawn="1"/>
        </p:nvGrpSpPr>
        <p:grpSpPr>
          <a:xfrm>
            <a:off x="-558171" y="3330231"/>
            <a:ext cx="2810358" cy="1884110"/>
            <a:chOff x="-558171" y="3330231"/>
            <a:chExt cx="2810358" cy="1884110"/>
          </a:xfrm>
        </p:grpSpPr>
        <p:sp>
          <p:nvSpPr>
            <p:cNvPr id="224" name="เมฆ 45">
              <a:extLst>
                <a:ext uri="{FF2B5EF4-FFF2-40B4-BE49-F238E27FC236}">
                  <a16:creationId xmlns:a16="http://schemas.microsoft.com/office/drawing/2014/main" id="{321CC18F-7EDB-4966-BED6-355AC74BEF17}"/>
                </a:ext>
              </a:extLst>
            </p:cNvPr>
            <p:cNvSpPr/>
            <p:nvPr/>
          </p:nvSpPr>
          <p:spPr>
            <a:xfrm rot="519092">
              <a:off x="-558171" y="3330231"/>
              <a:ext cx="2810358" cy="1884110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25" name="กลุ่ม 224">
              <a:extLst>
                <a:ext uri="{FF2B5EF4-FFF2-40B4-BE49-F238E27FC236}">
                  <a16:creationId xmlns:a16="http://schemas.microsoft.com/office/drawing/2014/main" id="{A6303DA5-F231-4938-A9A0-456A5C7934B7}"/>
                </a:ext>
              </a:extLst>
            </p:cNvPr>
            <p:cNvGrpSpPr/>
            <p:nvPr/>
          </p:nvGrpSpPr>
          <p:grpSpPr>
            <a:xfrm rot="21316237">
              <a:off x="0" y="3445870"/>
              <a:ext cx="1867906" cy="422672"/>
              <a:chOff x="116889" y="1923993"/>
              <a:chExt cx="3276169" cy="724960"/>
            </a:xfrm>
          </p:grpSpPr>
          <p:grpSp>
            <p:nvGrpSpPr>
              <p:cNvPr id="226" name="กลุ่ม 225">
                <a:extLst>
                  <a:ext uri="{FF2B5EF4-FFF2-40B4-BE49-F238E27FC236}">
                    <a16:creationId xmlns:a16="http://schemas.microsoft.com/office/drawing/2014/main" id="{83542CAC-5919-4A8A-9608-6E2F16873427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36" name="รูปแบบอิสระ: รูปร่าง 235">
                  <a:extLst>
                    <a:ext uri="{FF2B5EF4-FFF2-40B4-BE49-F238E27FC236}">
                      <a16:creationId xmlns:a16="http://schemas.microsoft.com/office/drawing/2014/main" id="{57038CF1-6E1A-4376-BE4E-70CEDF914F6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7" name="วงรี 77">
                  <a:extLst>
                    <a:ext uri="{FF2B5EF4-FFF2-40B4-BE49-F238E27FC236}">
                      <a16:creationId xmlns:a16="http://schemas.microsoft.com/office/drawing/2014/main" id="{ACE641D1-E454-43E7-8575-820CB579531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7" name="กลุ่ม 226">
                <a:extLst>
                  <a:ext uri="{FF2B5EF4-FFF2-40B4-BE49-F238E27FC236}">
                    <a16:creationId xmlns:a16="http://schemas.microsoft.com/office/drawing/2014/main" id="{A1D53A97-655C-40E7-8C7C-C06C4F02A8EB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34" name="รูปแบบอิสระ: รูปร่าง 233">
                  <a:extLst>
                    <a:ext uri="{FF2B5EF4-FFF2-40B4-BE49-F238E27FC236}">
                      <a16:creationId xmlns:a16="http://schemas.microsoft.com/office/drawing/2014/main" id="{0BBCE497-08BE-4BEC-B283-A8C5A4D66B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5" name="วงรี 77">
                  <a:extLst>
                    <a:ext uri="{FF2B5EF4-FFF2-40B4-BE49-F238E27FC236}">
                      <a16:creationId xmlns:a16="http://schemas.microsoft.com/office/drawing/2014/main" id="{06B80583-5C71-4344-8FB6-45F394F15D7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8" name="กลุ่ม 227">
                <a:extLst>
                  <a:ext uri="{FF2B5EF4-FFF2-40B4-BE49-F238E27FC236}">
                    <a16:creationId xmlns:a16="http://schemas.microsoft.com/office/drawing/2014/main" id="{9F4D34C1-5EAD-43F8-897C-4D33193EC88A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232" name="รูปแบบอิสระ: รูปร่าง 231">
                  <a:extLst>
                    <a:ext uri="{FF2B5EF4-FFF2-40B4-BE49-F238E27FC236}">
                      <a16:creationId xmlns:a16="http://schemas.microsoft.com/office/drawing/2014/main" id="{78ED8773-6B58-4640-9B04-D3228E02CD07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3" name="วงรี 77">
                  <a:extLst>
                    <a:ext uri="{FF2B5EF4-FFF2-40B4-BE49-F238E27FC236}">
                      <a16:creationId xmlns:a16="http://schemas.microsoft.com/office/drawing/2014/main" id="{9A0265BD-3058-4562-9736-54AC0826DAE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229" name="กลุ่ม 228">
                <a:extLst>
                  <a:ext uri="{FF2B5EF4-FFF2-40B4-BE49-F238E27FC236}">
                    <a16:creationId xmlns:a16="http://schemas.microsoft.com/office/drawing/2014/main" id="{CC702AB6-474E-4C65-86F4-EC5317DEBDD4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30" name="รูปแบบอิสระ: รูปร่าง 229">
                  <a:extLst>
                    <a:ext uri="{FF2B5EF4-FFF2-40B4-BE49-F238E27FC236}">
                      <a16:creationId xmlns:a16="http://schemas.microsoft.com/office/drawing/2014/main" id="{089CB273-C41B-4D01-8C1D-5E6CC44441A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1" name="วงรี 77">
                  <a:extLst>
                    <a:ext uri="{FF2B5EF4-FFF2-40B4-BE49-F238E27FC236}">
                      <a16:creationId xmlns:a16="http://schemas.microsoft.com/office/drawing/2014/main" id="{46DB19CF-202D-4A86-99C0-0D5A3A7AD5EE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38" name="กลุ่ม 237">
            <a:extLst>
              <a:ext uri="{FF2B5EF4-FFF2-40B4-BE49-F238E27FC236}">
                <a16:creationId xmlns:a16="http://schemas.microsoft.com/office/drawing/2014/main" id="{02D94AF1-D715-4324-920A-B428108F1736}"/>
              </a:ext>
            </a:extLst>
          </p:cNvPr>
          <p:cNvGrpSpPr/>
          <p:nvPr userDrawn="1"/>
        </p:nvGrpSpPr>
        <p:grpSpPr>
          <a:xfrm>
            <a:off x="9711500" y="3382348"/>
            <a:ext cx="2810358" cy="1884111"/>
            <a:chOff x="9711500" y="3382348"/>
            <a:chExt cx="2810358" cy="1884111"/>
          </a:xfrm>
        </p:grpSpPr>
        <p:sp>
          <p:nvSpPr>
            <p:cNvPr id="239" name="เมฆ 45">
              <a:extLst>
                <a:ext uri="{FF2B5EF4-FFF2-40B4-BE49-F238E27FC236}">
                  <a16:creationId xmlns:a16="http://schemas.microsoft.com/office/drawing/2014/main" id="{0BE0CD18-DA37-4EA3-A02A-0B39D6817A7E}"/>
                </a:ext>
              </a:extLst>
            </p:cNvPr>
            <p:cNvSpPr/>
            <p:nvPr/>
          </p:nvSpPr>
          <p:spPr>
            <a:xfrm rot="21127396" flipH="1">
              <a:off x="9711500" y="3382348"/>
              <a:ext cx="2810358" cy="188411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40" name="กลุ่ม 239">
              <a:extLst>
                <a:ext uri="{FF2B5EF4-FFF2-40B4-BE49-F238E27FC236}">
                  <a16:creationId xmlns:a16="http://schemas.microsoft.com/office/drawing/2014/main" id="{720B4834-9FEB-401E-BDEF-ADFA6A71B011}"/>
                </a:ext>
              </a:extLst>
            </p:cNvPr>
            <p:cNvGrpSpPr/>
            <p:nvPr/>
          </p:nvGrpSpPr>
          <p:grpSpPr>
            <a:xfrm rot="698712" flipH="1">
              <a:off x="10182727" y="3515391"/>
              <a:ext cx="1867906" cy="422672"/>
              <a:chOff x="116889" y="1923993"/>
              <a:chExt cx="3276169" cy="724960"/>
            </a:xfrm>
          </p:grpSpPr>
          <p:grpSp>
            <p:nvGrpSpPr>
              <p:cNvPr id="241" name="กลุ่ม 240">
                <a:extLst>
                  <a:ext uri="{FF2B5EF4-FFF2-40B4-BE49-F238E27FC236}">
                    <a16:creationId xmlns:a16="http://schemas.microsoft.com/office/drawing/2014/main" id="{2F9A9D2D-49EB-48F7-A844-64DD79A240F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51" name="รูปแบบอิสระ: รูปร่าง 250">
                  <a:extLst>
                    <a:ext uri="{FF2B5EF4-FFF2-40B4-BE49-F238E27FC236}">
                      <a16:creationId xmlns:a16="http://schemas.microsoft.com/office/drawing/2014/main" id="{F9D1FB07-BF54-4517-89C2-F77F6F12F15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2" name="วงรี 77">
                  <a:extLst>
                    <a:ext uri="{FF2B5EF4-FFF2-40B4-BE49-F238E27FC236}">
                      <a16:creationId xmlns:a16="http://schemas.microsoft.com/office/drawing/2014/main" id="{FADD9D66-D9C7-49C1-92CC-5F8D173216D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2" name="กลุ่ม 241">
                <a:extLst>
                  <a:ext uri="{FF2B5EF4-FFF2-40B4-BE49-F238E27FC236}">
                    <a16:creationId xmlns:a16="http://schemas.microsoft.com/office/drawing/2014/main" id="{49394C49-D531-4FAE-B1E0-1055E2D50A50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49" name="รูปแบบอิสระ: รูปร่าง 248">
                  <a:extLst>
                    <a:ext uri="{FF2B5EF4-FFF2-40B4-BE49-F238E27FC236}">
                      <a16:creationId xmlns:a16="http://schemas.microsoft.com/office/drawing/2014/main" id="{309D2F67-AE76-4E2E-A0AB-060AA6C1D68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0" name="วงรี 77">
                  <a:extLst>
                    <a:ext uri="{FF2B5EF4-FFF2-40B4-BE49-F238E27FC236}">
                      <a16:creationId xmlns:a16="http://schemas.microsoft.com/office/drawing/2014/main" id="{3B28D9C5-7CEB-4FB9-9CF3-B393ED0164B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3" name="กลุ่ม 242">
                <a:extLst>
                  <a:ext uri="{FF2B5EF4-FFF2-40B4-BE49-F238E27FC236}">
                    <a16:creationId xmlns:a16="http://schemas.microsoft.com/office/drawing/2014/main" id="{7719691B-8E84-4AEE-9862-249BC3AAE682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247" name="รูปแบบอิสระ: รูปร่าง 246">
                  <a:extLst>
                    <a:ext uri="{FF2B5EF4-FFF2-40B4-BE49-F238E27FC236}">
                      <a16:creationId xmlns:a16="http://schemas.microsoft.com/office/drawing/2014/main" id="{D7120CE0-91BB-41A9-885A-3C737A208E1A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8" name="วงรี 77">
                  <a:extLst>
                    <a:ext uri="{FF2B5EF4-FFF2-40B4-BE49-F238E27FC236}">
                      <a16:creationId xmlns:a16="http://schemas.microsoft.com/office/drawing/2014/main" id="{3CC82737-B54D-4C90-9214-99476381977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4" name="กลุ่ม 243">
                <a:extLst>
                  <a:ext uri="{FF2B5EF4-FFF2-40B4-BE49-F238E27FC236}">
                    <a16:creationId xmlns:a16="http://schemas.microsoft.com/office/drawing/2014/main" id="{C757498E-9610-48D3-9631-45A02CA1E1F4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45" name="รูปแบบอิสระ: รูปร่าง 244">
                  <a:extLst>
                    <a:ext uri="{FF2B5EF4-FFF2-40B4-BE49-F238E27FC236}">
                      <a16:creationId xmlns:a16="http://schemas.microsoft.com/office/drawing/2014/main" id="{9B65F96D-845B-480D-8763-F271613AEFBD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6" name="วงรี 77">
                  <a:extLst>
                    <a:ext uri="{FF2B5EF4-FFF2-40B4-BE49-F238E27FC236}">
                      <a16:creationId xmlns:a16="http://schemas.microsoft.com/office/drawing/2014/main" id="{A900D875-8A83-449A-BA5E-A43E081A05A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53" name="กลุ่ม 252">
            <a:extLst>
              <a:ext uri="{FF2B5EF4-FFF2-40B4-BE49-F238E27FC236}">
                <a16:creationId xmlns:a16="http://schemas.microsoft.com/office/drawing/2014/main" id="{A6CABED0-AC73-4418-A7B0-05FFC65078AE}"/>
              </a:ext>
            </a:extLst>
          </p:cNvPr>
          <p:cNvGrpSpPr/>
          <p:nvPr userDrawn="1"/>
        </p:nvGrpSpPr>
        <p:grpSpPr>
          <a:xfrm>
            <a:off x="0" y="4573902"/>
            <a:ext cx="12192000" cy="2284097"/>
            <a:chOff x="0" y="4340888"/>
            <a:chExt cx="12192000" cy="2517111"/>
          </a:xfrm>
        </p:grpSpPr>
        <p:sp>
          <p:nvSpPr>
            <p:cNvPr id="254" name="สี่เหลี่ยมผืนผ้า 253">
              <a:extLst>
                <a:ext uri="{FF2B5EF4-FFF2-40B4-BE49-F238E27FC236}">
                  <a16:creationId xmlns:a16="http://schemas.microsoft.com/office/drawing/2014/main" id="{90B6BA6F-5BEE-4DC9-AEAD-A37133CCF82E}"/>
                </a:ext>
              </a:extLst>
            </p:cNvPr>
            <p:cNvSpPr/>
            <p:nvPr/>
          </p:nvSpPr>
          <p:spPr>
            <a:xfrm>
              <a:off x="0" y="4340888"/>
              <a:ext cx="12192000" cy="2517111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55" name="รูปแบบอิสระ: รูปร่าง 254">
              <a:extLst>
                <a:ext uri="{FF2B5EF4-FFF2-40B4-BE49-F238E27FC236}">
                  <a16:creationId xmlns:a16="http://schemas.microsoft.com/office/drawing/2014/main" id="{B0421A3C-C797-467A-82F7-437A4B4DCB6D}"/>
                </a:ext>
              </a:extLst>
            </p:cNvPr>
            <p:cNvSpPr/>
            <p:nvPr/>
          </p:nvSpPr>
          <p:spPr>
            <a:xfrm>
              <a:off x="562463" y="4703340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6" name="รูปแบบอิสระ: รูปร่าง 255">
              <a:extLst>
                <a:ext uri="{FF2B5EF4-FFF2-40B4-BE49-F238E27FC236}">
                  <a16:creationId xmlns:a16="http://schemas.microsoft.com/office/drawing/2014/main" id="{9C2F0E6E-4188-4DF4-ABFF-252664B12643}"/>
                </a:ext>
              </a:extLst>
            </p:cNvPr>
            <p:cNvSpPr/>
            <p:nvPr/>
          </p:nvSpPr>
          <p:spPr>
            <a:xfrm>
              <a:off x="3268145" y="5852719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7" name="รูปแบบอิสระ: รูปร่าง 256">
              <a:extLst>
                <a:ext uri="{FF2B5EF4-FFF2-40B4-BE49-F238E27FC236}">
                  <a16:creationId xmlns:a16="http://schemas.microsoft.com/office/drawing/2014/main" id="{57591C82-F10E-461D-9505-F16A73CB4FD4}"/>
                </a:ext>
              </a:extLst>
            </p:cNvPr>
            <p:cNvSpPr/>
            <p:nvPr/>
          </p:nvSpPr>
          <p:spPr>
            <a:xfrm>
              <a:off x="6712825" y="5379490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8" name="รูปแบบอิสระ: รูปร่าง 257">
              <a:extLst>
                <a:ext uri="{FF2B5EF4-FFF2-40B4-BE49-F238E27FC236}">
                  <a16:creationId xmlns:a16="http://schemas.microsoft.com/office/drawing/2014/main" id="{7F1C62EF-920F-4228-A442-E5B2961DB2F9}"/>
                </a:ext>
              </a:extLst>
            </p:cNvPr>
            <p:cNvSpPr/>
            <p:nvPr/>
          </p:nvSpPr>
          <p:spPr>
            <a:xfrm>
              <a:off x="10424027" y="4824320"/>
              <a:ext cx="896600" cy="7888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381" name="รูปแบบอิสระ: รูปร่าง 380">
            <a:extLst>
              <a:ext uri="{FF2B5EF4-FFF2-40B4-BE49-F238E27FC236}">
                <a16:creationId xmlns:a16="http://schemas.microsoft.com/office/drawing/2014/main" id="{1681D919-B4FC-46B3-A287-DE580F3F8CD3}"/>
              </a:ext>
            </a:extLst>
          </p:cNvPr>
          <p:cNvSpPr/>
          <p:nvPr userDrawn="1"/>
        </p:nvSpPr>
        <p:spPr>
          <a:xfrm rot="1072314">
            <a:off x="669758" y="2244462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2" name="รูปแบบอิสระ: รูปร่าง 381">
            <a:extLst>
              <a:ext uri="{FF2B5EF4-FFF2-40B4-BE49-F238E27FC236}">
                <a16:creationId xmlns:a16="http://schemas.microsoft.com/office/drawing/2014/main" id="{EB8EF29D-7722-4EC9-90C3-B486144DCFB9}"/>
              </a:ext>
            </a:extLst>
          </p:cNvPr>
          <p:cNvSpPr/>
          <p:nvPr userDrawn="1"/>
        </p:nvSpPr>
        <p:spPr>
          <a:xfrm>
            <a:off x="2054665" y="286784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3" name="รูปแบบอิสระ: รูปร่าง 382">
            <a:extLst>
              <a:ext uri="{FF2B5EF4-FFF2-40B4-BE49-F238E27FC236}">
                <a16:creationId xmlns:a16="http://schemas.microsoft.com/office/drawing/2014/main" id="{42188B4C-6679-4FE3-BC1D-77748420F399}"/>
              </a:ext>
            </a:extLst>
          </p:cNvPr>
          <p:cNvSpPr/>
          <p:nvPr userDrawn="1"/>
        </p:nvSpPr>
        <p:spPr>
          <a:xfrm rot="1072314">
            <a:off x="10656129" y="2262163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4" name="รูปแบบอิสระ: รูปร่าง 383">
            <a:extLst>
              <a:ext uri="{FF2B5EF4-FFF2-40B4-BE49-F238E27FC236}">
                <a16:creationId xmlns:a16="http://schemas.microsoft.com/office/drawing/2014/main" id="{542FEBDF-D1F1-49A7-AEB0-7828C84E4C8E}"/>
              </a:ext>
            </a:extLst>
          </p:cNvPr>
          <p:cNvSpPr/>
          <p:nvPr userDrawn="1"/>
        </p:nvSpPr>
        <p:spPr>
          <a:xfrm>
            <a:off x="9231083" y="293982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5" name="ชื่อเรื่อง 384">
            <a:extLst>
              <a:ext uri="{FF2B5EF4-FFF2-40B4-BE49-F238E27FC236}">
                <a16:creationId xmlns:a16="http://schemas.microsoft.com/office/drawing/2014/main" id="{0638DD4C-7153-4F91-89CB-0C52B058D92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31815" y="1418024"/>
            <a:ext cx="5287986" cy="2044671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algn="ctr">
              <a:defRPr sz="6600" b="1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    </a:t>
            </a:r>
            <a:br>
              <a:rPr lang="en-US" dirty="0"/>
            </a:br>
            <a:endParaRPr lang="th-TH" dirty="0"/>
          </a:p>
        </p:txBody>
      </p:sp>
      <p:sp>
        <p:nvSpPr>
          <p:cNvPr id="398" name="ตัวแทนข้อความ 397">
            <a:extLst>
              <a:ext uri="{FF2B5EF4-FFF2-40B4-BE49-F238E27FC236}">
                <a16:creationId xmlns:a16="http://schemas.microsoft.com/office/drawing/2014/main" id="{55BE9846-9C4D-4516-8391-F109F2BE494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41323" y="2507956"/>
            <a:ext cx="3364184" cy="107473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Presentation</a:t>
            </a:r>
            <a:endParaRPr lang="th-TH" dirty="0"/>
          </a:p>
        </p:txBody>
      </p:sp>
      <p:sp>
        <p:nvSpPr>
          <p:cNvPr id="400" name="ตัวแทนข้อความ 399">
            <a:extLst>
              <a:ext uri="{FF2B5EF4-FFF2-40B4-BE49-F238E27FC236}">
                <a16:creationId xmlns:a16="http://schemas.microsoft.com/office/drawing/2014/main" id="{5B677F7D-4526-4BCF-892D-467DE49B26F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59354" y="3280345"/>
            <a:ext cx="3819404" cy="711200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2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www.powerpointhub.com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2319656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6A1431C7-4621-44EA-994D-A346FE2365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25/03/65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96D7E4F9-085B-4DE6-BD33-FB4B5EEF86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E6DD8B19-C46B-40C4-8AB4-D7D0380C6B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ED9666A6-7B54-43CE-A895-FA1D282F4BD8}"/>
              </a:ext>
            </a:extLst>
          </p:cNvPr>
          <p:cNvGrpSpPr/>
          <p:nvPr userDrawn="1"/>
        </p:nvGrpSpPr>
        <p:grpSpPr>
          <a:xfrm>
            <a:off x="3268635" y="4770446"/>
            <a:ext cx="1250465" cy="813416"/>
            <a:chOff x="28214" y="967908"/>
            <a:chExt cx="1250465" cy="813416"/>
          </a:xfrm>
        </p:grpSpPr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67240AD7-7014-405C-AB63-FB9E57C62BA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4D0F1C09-67ED-40D0-A27E-716EB6DB3A9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3F204640-EEC2-4425-AD7B-F2675709ED9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A82D9EB3-39B4-45E3-ACA1-7AF2AAACC29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EB84C1DA-2B47-4A28-86D4-7FD4DF5D0F8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DB603DB1-B596-49F4-A61E-A3EF841AE41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475BA575-FC92-49AF-B38C-C406456612E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A4AB5EB0-44C7-4A25-A9A7-71B1BE449705}"/>
              </a:ext>
            </a:extLst>
          </p:cNvPr>
          <p:cNvGrpSpPr/>
          <p:nvPr userDrawn="1"/>
        </p:nvGrpSpPr>
        <p:grpSpPr>
          <a:xfrm flipH="1">
            <a:off x="11192933" y="4348905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6CD8FCF7-CFDC-4EDE-8FD1-EBED1BF2B34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79275AA5-B0E0-42A5-94AA-E3E5F83634F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110EF319-F7DC-4970-903E-457D404E1E0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3A207A35-6F06-4EC6-80CD-2A3EE3B9DA7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EB5D6C7-9273-402E-9EE0-39444D9A193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76B682D-0B96-4DB9-A911-EF9355834E7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C7C36FA4-78C7-4A4C-99E3-3D8766C4145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AC567EA1-FDD3-49B3-8B9D-49744397AFE5}"/>
              </a:ext>
            </a:extLst>
          </p:cNvPr>
          <p:cNvGrpSpPr/>
          <p:nvPr userDrawn="1"/>
        </p:nvGrpSpPr>
        <p:grpSpPr>
          <a:xfrm>
            <a:off x="-74054" y="-22821"/>
            <a:ext cx="1101156" cy="884384"/>
            <a:chOff x="1752751" y="749874"/>
            <a:chExt cx="1101156" cy="884384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DBCA222C-F259-4E55-B6DA-8DB4272443C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AC9F40ED-E82F-4F78-9E5C-DB14F42AC556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A8310EFA-C1BA-402D-B853-ECC9B90AB22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FBA8C4F4-506C-4DE5-8C5C-66E224644B18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5E16C37C-332A-408A-9E94-30199984CDBE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9CAB851E-8BC4-4709-902A-09CAD6ACBB8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EC024525-64E6-4B38-9DC4-FC3AA6214E76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AF6095B1-5F2C-4DF2-A71F-0F77CA0B6ACA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กลุ่ม 31">
            <a:extLst>
              <a:ext uri="{FF2B5EF4-FFF2-40B4-BE49-F238E27FC236}">
                <a16:creationId xmlns:a16="http://schemas.microsoft.com/office/drawing/2014/main" id="{37A6C7F9-C1CE-437D-8EDD-A1E79F5FEBDA}"/>
              </a:ext>
            </a:extLst>
          </p:cNvPr>
          <p:cNvGrpSpPr/>
          <p:nvPr userDrawn="1"/>
        </p:nvGrpSpPr>
        <p:grpSpPr>
          <a:xfrm flipH="1">
            <a:off x="-623511" y="3659241"/>
            <a:ext cx="1250465" cy="813416"/>
            <a:chOff x="28214" y="967908"/>
            <a:chExt cx="1250465" cy="813416"/>
          </a:xfrm>
        </p:grpSpPr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E3DBCE9D-B14D-44FC-8E3D-5AE2078E1C6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B72FEC05-BE81-4B3D-AF64-B6FC33BC9C1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ABD4ED0D-0B60-4626-BE2C-8F1281C9538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BEA8085B-2E37-4F66-986C-17836B5447B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746F221C-4CA4-494C-94ED-1EFA15511D6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67A8C432-7DC7-4B1A-AED7-3E329780192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8BABE968-6AC5-47F9-B8A9-494E2399840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id="{6E8FFCF4-5694-4255-9528-EA1127F613CF}"/>
              </a:ext>
            </a:extLst>
          </p:cNvPr>
          <p:cNvGrpSpPr/>
          <p:nvPr userDrawn="1"/>
        </p:nvGrpSpPr>
        <p:grpSpPr>
          <a:xfrm>
            <a:off x="10115295" y="-283337"/>
            <a:ext cx="1250465" cy="813416"/>
            <a:chOff x="28214" y="967908"/>
            <a:chExt cx="1250465" cy="813416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02377A99-E231-4A31-8449-B89AF329C41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C51AED75-C0A6-4F89-B177-4C15B2A8616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7B3C0299-8229-49A8-A2ED-CDF96ABFF2D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C74436E2-6AB0-4F81-8750-994C1F22CF3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C1159943-6E54-4BA6-A297-51DA46CEF5B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C39C260F-EADB-4230-B074-D6C30C83EA6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5C6B9AD0-FCEB-4856-823C-D35D3485C12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0" name="สี่เหลี่ยมผืนผ้า 209">
            <a:extLst>
              <a:ext uri="{FF2B5EF4-FFF2-40B4-BE49-F238E27FC236}">
                <a16:creationId xmlns:a16="http://schemas.microsoft.com/office/drawing/2014/main" id="{C8240FAB-DB71-417A-80D7-23D55B3F2A06}"/>
              </a:ext>
            </a:extLst>
          </p:cNvPr>
          <p:cNvSpPr/>
          <p:nvPr userDrawn="1"/>
        </p:nvSpPr>
        <p:spPr>
          <a:xfrm>
            <a:off x="3738324" y="1277726"/>
            <a:ext cx="4951012" cy="140817"/>
          </a:xfrm>
          <a:prstGeom prst="rect">
            <a:avLst/>
          </a:prstGeom>
          <a:solidFill>
            <a:srgbClr val="5E2700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3116AD9B-023D-4E34-A67F-D1CF527D94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929873" y="296738"/>
            <a:ext cx="4698274" cy="963679"/>
          </a:xfrm>
        </p:spPr>
        <p:txBody>
          <a:bodyPr anchor="b"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Table of contents</a:t>
            </a:r>
          </a:p>
        </p:txBody>
      </p:sp>
      <p:sp>
        <p:nvSpPr>
          <p:cNvPr id="217" name="ตัวแทนข้อความ 216">
            <a:extLst>
              <a:ext uri="{FF2B5EF4-FFF2-40B4-BE49-F238E27FC236}">
                <a16:creationId xmlns:a16="http://schemas.microsoft.com/office/drawing/2014/main" id="{D9B9D48F-128D-4992-B19C-3B08D6496AB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84322" y="2132315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01</a:t>
            </a:r>
          </a:p>
          <a:p>
            <a:pPr lvl="0"/>
            <a:endParaRPr lang="th-TH" dirty="0"/>
          </a:p>
        </p:txBody>
      </p:sp>
      <p:sp>
        <p:nvSpPr>
          <p:cNvPr id="219" name="ตัวแทนข้อความ 218">
            <a:extLst>
              <a:ext uri="{FF2B5EF4-FFF2-40B4-BE49-F238E27FC236}">
                <a16:creationId xmlns:a16="http://schemas.microsoft.com/office/drawing/2014/main" id="{B4AFA6C8-6A48-4D08-A797-33D4DF676D2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34591" y="277234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2" name="ตัวแทนข้อความ 216">
            <a:extLst>
              <a:ext uri="{FF2B5EF4-FFF2-40B4-BE49-F238E27FC236}">
                <a16:creationId xmlns:a16="http://schemas.microsoft.com/office/drawing/2014/main" id="{D88C4EBF-56E3-4C45-87E0-44EA6BE8CDF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269546" y="2101874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02</a:t>
            </a:r>
          </a:p>
          <a:p>
            <a:pPr lvl="0"/>
            <a:endParaRPr lang="th-TH" dirty="0"/>
          </a:p>
        </p:txBody>
      </p:sp>
      <p:sp>
        <p:nvSpPr>
          <p:cNvPr id="223" name="ตัวแทนข้อความ 218">
            <a:extLst>
              <a:ext uri="{FF2B5EF4-FFF2-40B4-BE49-F238E27FC236}">
                <a16:creationId xmlns:a16="http://schemas.microsoft.com/office/drawing/2014/main" id="{A17FC43F-5862-4AA5-9FB2-35A5D4F0DDC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19815" y="2741902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4" name="ตัวแทนข้อความ 216">
            <a:extLst>
              <a:ext uri="{FF2B5EF4-FFF2-40B4-BE49-F238E27FC236}">
                <a16:creationId xmlns:a16="http://schemas.microsoft.com/office/drawing/2014/main" id="{49AE9E1E-BDA2-4DFD-986C-4E2A2B6BCAE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152329" y="2101874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03</a:t>
            </a:r>
          </a:p>
          <a:p>
            <a:pPr lvl="0"/>
            <a:endParaRPr lang="th-TH" dirty="0"/>
          </a:p>
        </p:txBody>
      </p:sp>
      <p:sp>
        <p:nvSpPr>
          <p:cNvPr id="225" name="ตัวแทนข้อความ 218">
            <a:extLst>
              <a:ext uri="{FF2B5EF4-FFF2-40B4-BE49-F238E27FC236}">
                <a16:creationId xmlns:a16="http://schemas.microsoft.com/office/drawing/2014/main" id="{0E47DDC1-F8A4-4CE7-BBDE-ECF5FFEC258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602598" y="2741902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80840468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เนื้อหา 2 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id="{7FD42267-4991-4834-8F80-4D39EA63F9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25/03/65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id="{87514C00-7AC2-4021-B9FE-7A1B1ACE6C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id="{CFE6FCF2-53B4-43F1-9926-59B38ADCA3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092DE850-A879-4937-96C0-7F6F5D15BCB5}"/>
              </a:ext>
            </a:extLst>
          </p:cNvPr>
          <p:cNvGrpSpPr/>
          <p:nvPr userDrawn="1"/>
        </p:nvGrpSpPr>
        <p:grpSpPr>
          <a:xfrm>
            <a:off x="3975931" y="4446571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1A4FFB70-152D-4F8B-A9F5-AE52C4432DD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3E65152-531F-4618-B1DB-E211BC522238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365C62C7-AB46-4967-91C1-DBA2645428E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D5BE2770-988C-4A36-A4D0-76A5543D176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8ABB8240-0D0D-4F1A-8A05-A665B73FFBB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44C88184-7E0C-4B9C-B72B-5F0C0B83B81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F77CCC6B-461C-470E-8F95-971546AB734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id="{C216A4C4-C06E-4F06-82C6-92D0001EA113}"/>
              </a:ext>
            </a:extLst>
          </p:cNvPr>
          <p:cNvGrpSpPr/>
          <p:nvPr userDrawn="1"/>
        </p:nvGrpSpPr>
        <p:grpSpPr>
          <a:xfrm>
            <a:off x="3220107" y="-10174"/>
            <a:ext cx="1101156" cy="884384"/>
            <a:chOff x="1752751" y="749874"/>
            <a:chExt cx="1101156" cy="884384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8F52F2BD-9ED0-4003-9B74-26D5288408A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FFEC6D41-985E-4FA8-952E-FB3F45A2087F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8855CBEF-5F9D-4101-81F5-A599E38A2D2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004AE3F0-8011-4CD7-BFF0-F537EE28F15F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AA7DFF0F-27AE-4C4A-B4D8-33C32721FF9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FC39CC98-73B4-47F9-B4F9-DFAE14AFCD17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872DCF56-D783-4415-833E-9B4FE86B633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43889A45-4DE4-4FF3-9463-8694D1369E1F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กลุ่ม 24">
            <a:extLst>
              <a:ext uri="{FF2B5EF4-FFF2-40B4-BE49-F238E27FC236}">
                <a16:creationId xmlns:a16="http://schemas.microsoft.com/office/drawing/2014/main" id="{5C2FC286-564B-4E11-AB8D-069B6183315C}"/>
              </a:ext>
            </a:extLst>
          </p:cNvPr>
          <p:cNvGrpSpPr/>
          <p:nvPr userDrawn="1"/>
        </p:nvGrpSpPr>
        <p:grpSpPr>
          <a:xfrm>
            <a:off x="11408501" y="3975453"/>
            <a:ext cx="1250465" cy="813416"/>
            <a:chOff x="28214" y="967908"/>
            <a:chExt cx="1250465" cy="813416"/>
          </a:xfrm>
        </p:grpSpPr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77E2D008-2272-4B7E-BD26-3C309221D6E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20FA8992-EC8C-459A-AC83-4509751D705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428B2C58-3EE0-4E16-B79F-6501085B947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34CE02DA-1A1F-4550-9071-AFBE618268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1CEBB0B3-7973-49C2-950B-464E91066B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96E4B6CD-5532-47C0-821A-D72887F8D10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6E5B3D8A-A1DC-4DC1-89AA-2E69EE35CF2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798CD051-8B19-4B06-9A93-A25ACD22839F}"/>
              </a:ext>
            </a:extLst>
          </p:cNvPr>
          <p:cNvGrpSpPr/>
          <p:nvPr userDrawn="1"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0F8101B1-A4F6-4FB7-82A7-63FAC1D0243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EA74DCBB-91B7-4B44-93A0-3098A25D17C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FEEB0983-A536-4303-9AB8-5917B8A97B2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6892EBB9-688B-4027-8E81-6301988D605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BF42F1A0-898D-4942-A141-30160AC36A0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D9195E88-586E-4779-8DAA-73130E9EB34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ED09D25D-3F65-416D-83C8-2248011377A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DEA7791B-8CEE-464C-94E2-8EDC0383ABFF}"/>
              </a:ext>
            </a:extLst>
          </p:cNvPr>
          <p:cNvGrpSpPr/>
          <p:nvPr userDrawn="1"/>
        </p:nvGrpSpPr>
        <p:grpSpPr>
          <a:xfrm>
            <a:off x="11259749" y="502361"/>
            <a:ext cx="1250465" cy="813416"/>
            <a:chOff x="28214" y="967908"/>
            <a:chExt cx="1250465" cy="813416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915315B1-BE68-472D-A5AD-D2AE09D095A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FDEC446C-A114-407B-A0E2-C631C6F87CE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4D8C93F4-3184-4B43-93DE-CBC4C3838C0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7C5F27D6-BB75-4AB6-BCAB-23CC129B618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4C978DDB-8FA7-4A4C-8AD1-37FE734942E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3232BC46-E76B-45B9-AFEA-07F0DF015DF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90F43C9B-F0F1-4ADB-AF65-82BE409CC70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44ED8291-42E7-48BC-94F0-0D3EA10387D1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50" name="สี่เหลี่ยมผืนผ้า 49">
              <a:extLst>
                <a:ext uri="{FF2B5EF4-FFF2-40B4-BE49-F238E27FC236}">
                  <a16:creationId xmlns:a16="http://schemas.microsoft.com/office/drawing/2014/main" id="{290E80B3-24E5-4273-846C-4DC0281C6F86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3E5E1B95-6123-4873-8E6D-B04A52A025DA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29F4E633-C1A2-4FB3-946C-7725A68D2A79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6DCDE3E3-5159-43B7-B6DA-25146FACC9E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339DE1DF-CD16-431F-A232-C75400D587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C133B1D9-6465-4FA5-8C72-26A631FBFC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819C1E0A-D243-4D92-B180-24364E808D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A5B65D00-EC2F-4B17-8997-7099738A07DB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E497C685-5449-4EDE-88C4-FC05657FF533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" name="กลุ่ม 58">
            <a:extLst>
              <a:ext uri="{FF2B5EF4-FFF2-40B4-BE49-F238E27FC236}">
                <a16:creationId xmlns:a16="http://schemas.microsoft.com/office/drawing/2014/main" id="{CBD9AF59-4DAE-4FFB-A5D2-28CA5994A1E1}"/>
              </a:ext>
            </a:extLst>
          </p:cNvPr>
          <p:cNvGrpSpPr/>
          <p:nvPr userDrawn="1"/>
        </p:nvGrpSpPr>
        <p:grpSpPr>
          <a:xfrm>
            <a:off x="1" y="-10174"/>
            <a:ext cx="3474719" cy="6868174"/>
            <a:chOff x="1" y="-10174"/>
            <a:chExt cx="3474719" cy="6868174"/>
          </a:xfrm>
        </p:grpSpPr>
        <p:sp>
          <p:nvSpPr>
            <p:cNvPr id="60" name="สี่เหลี่ยมผืนผ้า 59">
              <a:extLst>
                <a:ext uri="{FF2B5EF4-FFF2-40B4-BE49-F238E27FC236}">
                  <a16:creationId xmlns:a16="http://schemas.microsoft.com/office/drawing/2014/main" id="{396515EF-5113-45F1-9CAE-16B99ED16DCC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84FCD3D7-48C9-44C0-A9B1-BCE298E16145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2E967190-0E43-4CB2-9A68-D47B81C13D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B5A2EA09-72FE-46E4-AF1C-085457A6EF5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FDBFE67C-3583-4F15-B5DD-21E9C4AFBF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id="{88E9F755-E74E-48A8-A5D3-BA7BEEC7F307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9580CE14-087F-46C6-8FA8-2E0A8F6A05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01040" y="1046568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01</a:t>
            </a:r>
          </a:p>
        </p:txBody>
      </p:sp>
      <p:sp>
        <p:nvSpPr>
          <p:cNvPr id="288" name="ตัวแทนข้อความ 287">
            <a:extLst>
              <a:ext uri="{FF2B5EF4-FFF2-40B4-BE49-F238E27FC236}">
                <a16:creationId xmlns:a16="http://schemas.microsoft.com/office/drawing/2014/main" id="{A49A50A3-0DF6-472E-898C-D521889FBAC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08150" y="2534836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15510806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การเปรียบเทีย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ตัวแทนเนื้อหา 5">
            <a:extLst>
              <a:ext uri="{FF2B5EF4-FFF2-40B4-BE49-F238E27FC236}">
                <a16:creationId xmlns:a16="http://schemas.microsoft.com/office/drawing/2014/main" id="{50809FB3-1A31-4943-BB9F-04E68A1FDBD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7" name="ตัวแทนวันที่ 6">
            <a:extLst>
              <a:ext uri="{FF2B5EF4-FFF2-40B4-BE49-F238E27FC236}">
                <a16:creationId xmlns:a16="http://schemas.microsoft.com/office/drawing/2014/main" id="{90A53DE7-2A17-4EBE-A59D-48850044D1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25/03/65</a:t>
            </a:fld>
            <a:endParaRPr lang="th-TH"/>
          </a:p>
        </p:txBody>
      </p:sp>
      <p:sp>
        <p:nvSpPr>
          <p:cNvPr id="8" name="ตัวแทนท้ายกระดาษ 7">
            <a:extLst>
              <a:ext uri="{FF2B5EF4-FFF2-40B4-BE49-F238E27FC236}">
                <a16:creationId xmlns:a16="http://schemas.microsoft.com/office/drawing/2014/main" id="{E2A0A26F-287B-4651-98DE-B5807A5926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9" name="ตัวแทนหมายเลขสไลด์ 8">
            <a:extLst>
              <a:ext uri="{FF2B5EF4-FFF2-40B4-BE49-F238E27FC236}">
                <a16:creationId xmlns:a16="http://schemas.microsoft.com/office/drawing/2014/main" id="{12A7FD29-F841-4A85-A944-8E9FA5862F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215B8060-824B-4B34-A46E-41FAAA4599B8}"/>
              </a:ext>
            </a:extLst>
          </p:cNvPr>
          <p:cNvGrpSpPr/>
          <p:nvPr userDrawn="1"/>
        </p:nvGrpSpPr>
        <p:grpSpPr>
          <a:xfrm flipH="1">
            <a:off x="9110385" y="1489991"/>
            <a:ext cx="1250465" cy="813416"/>
            <a:chOff x="28214" y="967908"/>
            <a:chExt cx="1250465" cy="813416"/>
          </a:xfrm>
        </p:grpSpPr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A7368AA5-0287-4BAB-A8CF-F1D4FD06B6C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7D480623-F724-44D2-813E-38557680925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65903E66-3DB4-4F77-946A-7F6227A49DD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586D635C-5308-48F8-9F5C-F4411B31A8F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3AB88274-B3FE-46E3-9098-3552EF3B308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F5B701FB-FA46-42CD-997C-3219E2DA180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BDF228CC-A960-442B-879C-1C701BADBBB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กลุ่ม 17">
            <a:extLst>
              <a:ext uri="{FF2B5EF4-FFF2-40B4-BE49-F238E27FC236}">
                <a16:creationId xmlns:a16="http://schemas.microsoft.com/office/drawing/2014/main" id="{3EA83BCE-D1CC-4397-B83D-EC2C6EA9FF05}"/>
              </a:ext>
            </a:extLst>
          </p:cNvPr>
          <p:cNvGrpSpPr/>
          <p:nvPr userDrawn="1"/>
        </p:nvGrpSpPr>
        <p:grpSpPr>
          <a:xfrm>
            <a:off x="2888588" y="3952750"/>
            <a:ext cx="1250465" cy="813416"/>
            <a:chOff x="28214" y="967908"/>
            <a:chExt cx="1250465" cy="813416"/>
          </a:xfrm>
        </p:grpSpPr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079DB42E-2F10-4BA8-8EED-01E1C08D0F4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7A7D0EF9-47F7-40FD-90B9-526A7F3039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BDEE1CE-54B8-4607-84CB-F887D4031C9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7CA593E5-29CF-4BE1-990C-D7BD33A7AFA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2FC8E78A-B30A-4842-99BD-A43DF3570B3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693F09BE-8D15-448E-A99C-85CCEAB05E5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4758239C-F698-4822-8B12-0E55A201239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กลุ่ม 25">
            <a:extLst>
              <a:ext uri="{FF2B5EF4-FFF2-40B4-BE49-F238E27FC236}">
                <a16:creationId xmlns:a16="http://schemas.microsoft.com/office/drawing/2014/main" id="{E02E4C78-CBA7-4488-8BE7-DCFC87C31EF2}"/>
              </a:ext>
            </a:extLst>
          </p:cNvPr>
          <p:cNvGrpSpPr/>
          <p:nvPr userDrawn="1"/>
        </p:nvGrpSpPr>
        <p:grpSpPr>
          <a:xfrm flipV="1">
            <a:off x="-326717" y="4701051"/>
            <a:ext cx="1101156" cy="884384"/>
            <a:chOff x="1752751" y="749874"/>
            <a:chExt cx="1101156" cy="884384"/>
          </a:xfrm>
        </p:grpSpPr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0B1775C5-80D7-4879-9513-44A45DB9587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6A1470A2-DE89-4F1E-A309-C42F400314D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6E304029-7604-43D2-8883-BDBBD7EA9FB5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BD3D2DD0-A9A1-4F3B-AB83-47C45449225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3435A966-DAED-4522-A828-5C6FFFED0A56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C54FCEDB-0DDB-48F7-B187-3019E60D9E1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0E086F87-4B99-4DFE-99CF-F07C6A005123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6DECD53E-FCF3-4127-A81B-1B48909E142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กลุ่ม 34">
            <a:extLst>
              <a:ext uri="{FF2B5EF4-FFF2-40B4-BE49-F238E27FC236}">
                <a16:creationId xmlns:a16="http://schemas.microsoft.com/office/drawing/2014/main" id="{C671AAF7-C9E4-452F-BF7C-D5533A04CA2A}"/>
              </a:ext>
            </a:extLst>
          </p:cNvPr>
          <p:cNvGrpSpPr/>
          <p:nvPr userDrawn="1"/>
        </p:nvGrpSpPr>
        <p:grpSpPr>
          <a:xfrm>
            <a:off x="-110808" y="0"/>
            <a:ext cx="1101156" cy="884384"/>
            <a:chOff x="1752751" y="749874"/>
            <a:chExt cx="1101156" cy="884384"/>
          </a:xfrm>
        </p:grpSpPr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DD064B15-28E0-470A-83F0-6A4A8FAFC384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81D67351-416A-4C5D-AED5-C8F90D55D77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BF641CFE-01D0-4820-8178-78F1EAAC33F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D72AF3BF-6637-4105-83BC-C0D7B046EFF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93BFF3AB-D723-4F60-9CDB-D4DCFACAF80B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4A0CE169-E399-4D2E-88DC-CFDE963A7466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8B75C9BC-3CB9-49F7-BFA0-63DB4E82470D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8EB8130E-7AC1-46A2-894B-4BB74C9AF8D4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กลุ่ม 82">
            <a:extLst>
              <a:ext uri="{FF2B5EF4-FFF2-40B4-BE49-F238E27FC236}">
                <a16:creationId xmlns:a16="http://schemas.microsoft.com/office/drawing/2014/main" id="{04A2F1CB-BD8E-491F-B533-EA4739B5A664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84" name="สี่เหลี่ยมผืนผ้า 83">
              <a:extLst>
                <a:ext uri="{FF2B5EF4-FFF2-40B4-BE49-F238E27FC236}">
                  <a16:creationId xmlns:a16="http://schemas.microsoft.com/office/drawing/2014/main" id="{975BE88A-EE8C-4E8C-BA51-D729B8F931ED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85" name="ตัวเชื่อมต่อตรง 84">
              <a:extLst>
                <a:ext uri="{FF2B5EF4-FFF2-40B4-BE49-F238E27FC236}">
                  <a16:creationId xmlns:a16="http://schemas.microsoft.com/office/drawing/2014/main" id="{5CCA717A-8424-414F-A963-A0512B840C3E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ตัวเชื่อมต่อตรง 85">
              <a:extLst>
                <a:ext uri="{FF2B5EF4-FFF2-40B4-BE49-F238E27FC236}">
                  <a16:creationId xmlns:a16="http://schemas.microsoft.com/office/drawing/2014/main" id="{9838120E-C851-4D4F-B809-6AA5149E570E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ตัวเชื่อมต่อตรง 86">
              <a:extLst>
                <a:ext uri="{FF2B5EF4-FFF2-40B4-BE49-F238E27FC236}">
                  <a16:creationId xmlns:a16="http://schemas.microsoft.com/office/drawing/2014/main" id="{EB4779C2-3591-4588-ADBC-38D09A40DC46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ตัวเชื่อมต่อตรง 87">
              <a:extLst>
                <a:ext uri="{FF2B5EF4-FFF2-40B4-BE49-F238E27FC236}">
                  <a16:creationId xmlns:a16="http://schemas.microsoft.com/office/drawing/2014/main" id="{8E2E02F3-ABCA-4FD9-BF29-364F5E02DC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ตัวเชื่อมต่อตรง 88">
              <a:extLst>
                <a:ext uri="{FF2B5EF4-FFF2-40B4-BE49-F238E27FC236}">
                  <a16:creationId xmlns:a16="http://schemas.microsoft.com/office/drawing/2014/main" id="{3D7D95AB-FCEC-43CC-A90B-85F11ABA9E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id="{8ABB6539-BDC3-4C03-A8FC-9E959C3B4A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id="{22D1D28B-598F-4D8C-8062-B8AF0F711C37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ตัวเชื่อมต่อตรง 91">
              <a:extLst>
                <a:ext uri="{FF2B5EF4-FFF2-40B4-BE49-F238E27FC236}">
                  <a16:creationId xmlns:a16="http://schemas.microsoft.com/office/drawing/2014/main" id="{F4052AF7-531F-434C-9728-9CD6A45E9FEC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8" name="กลุ่ม 217">
            <a:extLst>
              <a:ext uri="{FF2B5EF4-FFF2-40B4-BE49-F238E27FC236}">
                <a16:creationId xmlns:a16="http://schemas.microsoft.com/office/drawing/2014/main" id="{236B564C-FBCE-4048-9852-74ED890DE0AE}"/>
              </a:ext>
            </a:extLst>
          </p:cNvPr>
          <p:cNvGrpSpPr/>
          <p:nvPr userDrawn="1"/>
        </p:nvGrpSpPr>
        <p:grpSpPr>
          <a:xfrm>
            <a:off x="4621612" y="2007786"/>
            <a:ext cx="7570388" cy="2974889"/>
            <a:chOff x="7563720" y="998556"/>
            <a:chExt cx="4628280" cy="4081289"/>
          </a:xfrm>
        </p:grpSpPr>
        <p:grpSp>
          <p:nvGrpSpPr>
            <p:cNvPr id="219" name="กลุ่ม 218">
              <a:extLst>
                <a:ext uri="{FF2B5EF4-FFF2-40B4-BE49-F238E27FC236}">
                  <a16:creationId xmlns:a16="http://schemas.microsoft.com/office/drawing/2014/main" id="{33836AFD-D9B5-4B02-B446-663AD0F1C66B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21" name="สี่เหลี่ยมผืนผ้า 220">
                <a:extLst>
                  <a:ext uri="{FF2B5EF4-FFF2-40B4-BE49-F238E27FC236}">
                    <a16:creationId xmlns:a16="http://schemas.microsoft.com/office/drawing/2014/main" id="{E00ED5BF-91F7-4228-8A0A-AE3C538D1914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2" name="สี่เหลี่ยมผืนผ้า 221">
                <a:extLst>
                  <a:ext uri="{FF2B5EF4-FFF2-40B4-BE49-F238E27FC236}">
                    <a16:creationId xmlns:a16="http://schemas.microsoft.com/office/drawing/2014/main" id="{D12FE3BE-565A-4B96-83E0-A74D5B9AF403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3" name="สี่เหลี่ยมผืนผ้า 222">
                <a:extLst>
                  <a:ext uri="{FF2B5EF4-FFF2-40B4-BE49-F238E27FC236}">
                    <a16:creationId xmlns:a16="http://schemas.microsoft.com/office/drawing/2014/main" id="{349D1B5F-25F1-43D4-AAB8-CFA3D0BF6FC3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4" name="สี่เหลี่ยมผืนผ้า 223">
                <a:extLst>
                  <a:ext uri="{FF2B5EF4-FFF2-40B4-BE49-F238E27FC236}">
                    <a16:creationId xmlns:a16="http://schemas.microsoft.com/office/drawing/2014/main" id="{45601518-85DE-446E-9FF0-B4D4242DFFB8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220" name="สี่เหลี่ยมผืนผ้า 219">
              <a:extLst>
                <a:ext uri="{FF2B5EF4-FFF2-40B4-BE49-F238E27FC236}">
                  <a16:creationId xmlns:a16="http://schemas.microsoft.com/office/drawing/2014/main" id="{A58200CF-1415-4BB9-B979-BDF4C330A9ED}"/>
                </a:ext>
              </a:extLst>
            </p:cNvPr>
            <p:cNvSpPr/>
            <p:nvPr/>
          </p:nvSpPr>
          <p:spPr>
            <a:xfrm>
              <a:off x="7661575" y="1494674"/>
              <a:ext cx="4432570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260" name="กลุ่ม 259">
            <a:extLst>
              <a:ext uri="{FF2B5EF4-FFF2-40B4-BE49-F238E27FC236}">
                <a16:creationId xmlns:a16="http://schemas.microsoft.com/office/drawing/2014/main" id="{2BCF18AC-FD70-4C2E-89F4-F9B0883830C4}"/>
              </a:ext>
            </a:extLst>
          </p:cNvPr>
          <p:cNvGrpSpPr/>
          <p:nvPr userDrawn="1"/>
        </p:nvGrpSpPr>
        <p:grpSpPr>
          <a:xfrm flipV="1">
            <a:off x="4980279" y="-260267"/>
            <a:ext cx="1101156" cy="884384"/>
            <a:chOff x="1752751" y="749874"/>
            <a:chExt cx="1101156" cy="884384"/>
          </a:xfrm>
        </p:grpSpPr>
        <p:cxnSp>
          <p:nvCxnSpPr>
            <p:cNvPr id="261" name="ตัวเชื่อมต่อตรง 260">
              <a:extLst>
                <a:ext uri="{FF2B5EF4-FFF2-40B4-BE49-F238E27FC236}">
                  <a16:creationId xmlns:a16="http://schemas.microsoft.com/office/drawing/2014/main" id="{9505C6DD-E13C-4AAA-B66C-270ECA8B913A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ตัวเชื่อมต่อตรง 261">
              <a:extLst>
                <a:ext uri="{FF2B5EF4-FFF2-40B4-BE49-F238E27FC236}">
                  <a16:creationId xmlns:a16="http://schemas.microsoft.com/office/drawing/2014/main" id="{3FBED5EA-9B89-45C6-990A-51B670AB0D11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ตัวเชื่อมต่อตรง 262">
              <a:extLst>
                <a:ext uri="{FF2B5EF4-FFF2-40B4-BE49-F238E27FC236}">
                  <a16:creationId xmlns:a16="http://schemas.microsoft.com/office/drawing/2014/main" id="{D6828FC7-FCC9-488D-B0C0-7F75872FA7C1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ตัวเชื่อมต่อตรง 263">
              <a:extLst>
                <a:ext uri="{FF2B5EF4-FFF2-40B4-BE49-F238E27FC236}">
                  <a16:creationId xmlns:a16="http://schemas.microsoft.com/office/drawing/2014/main" id="{7C6A5879-3C31-48F4-BAD4-EE9B422E261F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ตัวเชื่อมต่อตรง 264">
              <a:extLst>
                <a:ext uri="{FF2B5EF4-FFF2-40B4-BE49-F238E27FC236}">
                  <a16:creationId xmlns:a16="http://schemas.microsoft.com/office/drawing/2014/main" id="{324B8DB5-A0A8-4BE0-ACEB-7481145B74E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ตัวเชื่อมต่อตรง 265">
              <a:extLst>
                <a:ext uri="{FF2B5EF4-FFF2-40B4-BE49-F238E27FC236}">
                  <a16:creationId xmlns:a16="http://schemas.microsoft.com/office/drawing/2014/main" id="{29F78BAB-5333-467D-A2AF-222FFFFA602B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ตัวเชื่อมต่อตรง 266">
              <a:extLst>
                <a:ext uri="{FF2B5EF4-FFF2-40B4-BE49-F238E27FC236}">
                  <a16:creationId xmlns:a16="http://schemas.microsoft.com/office/drawing/2014/main" id="{FD91006E-E577-4794-8A71-009B7E60046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ตัวเชื่อมต่อตรง 267">
              <a:extLst>
                <a:ext uri="{FF2B5EF4-FFF2-40B4-BE49-F238E27FC236}">
                  <a16:creationId xmlns:a16="http://schemas.microsoft.com/office/drawing/2014/main" id="{0D6CD15C-ADBB-4F69-8FF6-D5F0348AAFEC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9" name="กลุ่ม 268">
            <a:extLst>
              <a:ext uri="{FF2B5EF4-FFF2-40B4-BE49-F238E27FC236}">
                <a16:creationId xmlns:a16="http://schemas.microsoft.com/office/drawing/2014/main" id="{9CA2983A-D0E3-46ED-ADAC-46AE05FA8CC6}"/>
              </a:ext>
            </a:extLst>
          </p:cNvPr>
          <p:cNvGrpSpPr/>
          <p:nvPr userDrawn="1"/>
        </p:nvGrpSpPr>
        <p:grpSpPr>
          <a:xfrm>
            <a:off x="11368057" y="-312621"/>
            <a:ext cx="1250465" cy="813416"/>
            <a:chOff x="28214" y="967908"/>
            <a:chExt cx="1250465" cy="813416"/>
          </a:xfrm>
        </p:grpSpPr>
        <p:cxnSp>
          <p:nvCxnSpPr>
            <p:cNvPr id="270" name="ตัวเชื่อมต่อตรง 269">
              <a:extLst>
                <a:ext uri="{FF2B5EF4-FFF2-40B4-BE49-F238E27FC236}">
                  <a16:creationId xmlns:a16="http://schemas.microsoft.com/office/drawing/2014/main" id="{47CE634A-B42C-475F-B330-5CB5B12534F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ตัวเชื่อมต่อตรง 270">
              <a:extLst>
                <a:ext uri="{FF2B5EF4-FFF2-40B4-BE49-F238E27FC236}">
                  <a16:creationId xmlns:a16="http://schemas.microsoft.com/office/drawing/2014/main" id="{A8CC64A8-309D-40EC-8BDE-5655EFFEBC4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ตัวเชื่อมต่อตรง 271">
              <a:extLst>
                <a:ext uri="{FF2B5EF4-FFF2-40B4-BE49-F238E27FC236}">
                  <a16:creationId xmlns:a16="http://schemas.microsoft.com/office/drawing/2014/main" id="{3347AE0E-37F4-4336-B2D2-71134F562B9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ตัวเชื่อมต่อตรง 272">
              <a:extLst>
                <a:ext uri="{FF2B5EF4-FFF2-40B4-BE49-F238E27FC236}">
                  <a16:creationId xmlns:a16="http://schemas.microsoft.com/office/drawing/2014/main" id="{BCADB725-34B6-4370-B2F3-509086D99FB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ตัวเชื่อมต่อตรง 273">
              <a:extLst>
                <a:ext uri="{FF2B5EF4-FFF2-40B4-BE49-F238E27FC236}">
                  <a16:creationId xmlns:a16="http://schemas.microsoft.com/office/drawing/2014/main" id="{BF25722A-BE56-4860-BBDE-9A0FA324EFF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ตัวเชื่อมต่อตรง 274">
              <a:extLst>
                <a:ext uri="{FF2B5EF4-FFF2-40B4-BE49-F238E27FC236}">
                  <a16:creationId xmlns:a16="http://schemas.microsoft.com/office/drawing/2014/main" id="{2BCF03B8-5801-428A-8C96-1ECA555AB36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ตัวเชื่อมต่อตรง 275">
              <a:extLst>
                <a:ext uri="{FF2B5EF4-FFF2-40B4-BE49-F238E27FC236}">
                  <a16:creationId xmlns:a16="http://schemas.microsoft.com/office/drawing/2014/main" id="{9EFEF516-1F43-47CE-861D-BE89123EB119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2E4DE6EE-65C4-4156-80D4-F5C733C236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37000" y="414337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278" name="ตัวแทนข้อความ 277">
            <a:extLst>
              <a:ext uri="{FF2B5EF4-FFF2-40B4-BE49-F238E27FC236}">
                <a16:creationId xmlns:a16="http://schemas.microsoft.com/office/drawing/2014/main" id="{541D7DE8-A603-46D5-981D-97F8807ABA9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46027" y="2905404"/>
            <a:ext cx="673258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18858515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ว่างเปล่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9A381B62-6457-4F23-877D-36A1438F6146}"/>
              </a:ext>
            </a:extLst>
          </p:cNvPr>
          <p:cNvGrpSpPr/>
          <p:nvPr userDrawn="1"/>
        </p:nvGrpSpPr>
        <p:grpSpPr>
          <a:xfrm flipV="1">
            <a:off x="9761586" y="1440644"/>
            <a:ext cx="1038876" cy="531011"/>
            <a:chOff x="1752751" y="1070842"/>
            <a:chExt cx="1101156" cy="563416"/>
          </a:xfrm>
        </p:grpSpPr>
        <p:cxnSp>
          <p:nvCxnSpPr>
            <p:cNvPr id="6" name="ตัวเชื่อมต่อตรง 5">
              <a:extLst>
                <a:ext uri="{FF2B5EF4-FFF2-40B4-BE49-F238E27FC236}">
                  <a16:creationId xmlns:a16="http://schemas.microsoft.com/office/drawing/2014/main" id="{E244CF51-F3FB-4EA3-9FB8-FD5F914F271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827DC2E5-1B93-481E-BE04-65063508EF18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64352927-1127-4EB0-BAAF-208FF5F3CE34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9C1E0B27-8E36-4F43-9DA7-041CD7B848CD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B5BF3848-B359-4E1B-B671-B2B3D5917B6F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9B9025F9-AA70-4981-B9B9-01D9B887611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F148AE30-E722-40CF-9829-A21EE3761F27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กลุ่ม 12">
            <a:extLst>
              <a:ext uri="{FF2B5EF4-FFF2-40B4-BE49-F238E27FC236}">
                <a16:creationId xmlns:a16="http://schemas.microsoft.com/office/drawing/2014/main" id="{6EBDB2C0-1D22-4553-9BDF-B77589FB318A}"/>
              </a:ext>
            </a:extLst>
          </p:cNvPr>
          <p:cNvGrpSpPr/>
          <p:nvPr userDrawn="1"/>
        </p:nvGrpSpPr>
        <p:grpSpPr>
          <a:xfrm flipV="1">
            <a:off x="1135999" y="1440644"/>
            <a:ext cx="1038876" cy="531011"/>
            <a:chOff x="1752751" y="1070842"/>
            <a:chExt cx="1101156" cy="563416"/>
          </a:xfrm>
        </p:grpSpPr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AD1D1CA4-5A16-40EE-A844-E6E395E6AA8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0312B690-250E-4063-A35F-FE6729589EBD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20C0A66E-6BFF-4DB4-BED4-7D958C37EA3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412DF155-4646-455E-A15A-F8F54C4F9E57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5D6CA475-A600-4E5F-BCA9-70ECECBE8699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6A7F1EB9-4271-4EA8-8D9D-DA1F9F929123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020993C3-3B3A-4247-A3FB-C5D29EDB13A0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กลุ่ม 20">
            <a:extLst>
              <a:ext uri="{FF2B5EF4-FFF2-40B4-BE49-F238E27FC236}">
                <a16:creationId xmlns:a16="http://schemas.microsoft.com/office/drawing/2014/main" id="{00FBAC3A-55C9-42C7-9C69-CA201AC1D5AD}"/>
              </a:ext>
            </a:extLst>
          </p:cNvPr>
          <p:cNvGrpSpPr/>
          <p:nvPr userDrawn="1"/>
        </p:nvGrpSpPr>
        <p:grpSpPr>
          <a:xfrm flipH="1">
            <a:off x="5332095" y="6344881"/>
            <a:ext cx="1250465" cy="813416"/>
            <a:chOff x="28214" y="967908"/>
            <a:chExt cx="1250465" cy="813416"/>
          </a:xfrm>
        </p:grpSpPr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98A4785E-AA48-4A50-B44B-494EF0538FA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E819E6E4-9A17-462D-BDB7-073ABD851C2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D641AD1C-02B8-404E-96D6-F56998EC2A2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E64B41DE-902C-4EEA-A0A5-D9FAFAC4DD6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2978AC84-4283-473C-B395-DD2F01D978C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8595BAB-B29D-4992-BD7F-B89F46078BF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85FCED60-A1D2-427C-BC56-B95A42BD79D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กลุ่ม 28">
            <a:extLst>
              <a:ext uri="{FF2B5EF4-FFF2-40B4-BE49-F238E27FC236}">
                <a16:creationId xmlns:a16="http://schemas.microsoft.com/office/drawing/2014/main" id="{614A3E8A-D403-4A4D-B0C8-E645015DF681}"/>
              </a:ext>
            </a:extLst>
          </p:cNvPr>
          <p:cNvGrpSpPr/>
          <p:nvPr userDrawn="1"/>
        </p:nvGrpSpPr>
        <p:grpSpPr>
          <a:xfrm flipV="1">
            <a:off x="-40440" y="5270216"/>
            <a:ext cx="1101156" cy="884384"/>
            <a:chOff x="1752751" y="749874"/>
            <a:chExt cx="1101156" cy="884384"/>
          </a:xfrm>
        </p:grpSpPr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9D7DC56D-D396-43F5-8BC2-0D2FB7B6096A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A952F351-AFAF-4DA4-8333-4C23CCEE5A8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53FB2F79-87E2-49E6-B067-AC6FF9F6AAC0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E5F86E2D-AA5D-4A23-B8B5-704B78794223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E099E261-21CE-4416-996B-618FE1AC4F1E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22C5EA9A-0086-43C7-AC6B-463560093047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FEFEED3F-9F10-4A8F-9353-5730A218F9D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F4AB7EC2-91C6-4937-8FA8-137DE6826E36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กลุ่ม 37">
            <a:extLst>
              <a:ext uri="{FF2B5EF4-FFF2-40B4-BE49-F238E27FC236}">
                <a16:creationId xmlns:a16="http://schemas.microsoft.com/office/drawing/2014/main" id="{8CF030C2-CCAB-48E3-814D-486C2F213770}"/>
              </a:ext>
            </a:extLst>
          </p:cNvPr>
          <p:cNvGrpSpPr/>
          <p:nvPr userDrawn="1"/>
        </p:nvGrpSpPr>
        <p:grpSpPr>
          <a:xfrm flipV="1">
            <a:off x="11402004" y="5772230"/>
            <a:ext cx="1101156" cy="884384"/>
            <a:chOff x="1752751" y="749874"/>
            <a:chExt cx="1101156" cy="884384"/>
          </a:xfrm>
        </p:grpSpPr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6490C99E-1F32-4485-91BC-E5D045A7E7B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9C3E134A-1E54-4941-B646-B4B17A028F4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2B45DE12-EAA4-47C2-B0E3-5EA30B5CFEE6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57FAEF64-5B9D-453C-BD37-6480CD942439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FD40EC46-D40C-48A2-82C9-E0F93A2C5E02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8C57C16A-0499-43BE-88D5-978664FEF6B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9A4F442B-51AA-4FE6-8953-690A5160A9E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8B9E21F8-725E-431E-9346-69D892A10BB7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" name="สี่เหลี่ยมผืนผ้า 46">
            <a:extLst>
              <a:ext uri="{FF2B5EF4-FFF2-40B4-BE49-F238E27FC236}">
                <a16:creationId xmlns:a16="http://schemas.microsoft.com/office/drawing/2014/main" id="{3D571BD5-54A0-4BF0-830B-34DA7C9F0874}"/>
              </a:ext>
            </a:extLst>
          </p:cNvPr>
          <p:cNvSpPr/>
          <p:nvPr userDrawn="1"/>
        </p:nvSpPr>
        <p:spPr>
          <a:xfrm>
            <a:off x="0" y="5046032"/>
            <a:ext cx="12192000" cy="259080"/>
          </a:xfrm>
          <a:prstGeom prst="rect">
            <a:avLst/>
          </a:prstGeom>
          <a:solidFill>
            <a:srgbClr val="754F28"/>
          </a:solidFill>
          <a:ln w="571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49" name="สี่เหลี่ยมผืนผ้า 48">
            <a:extLst>
              <a:ext uri="{FF2B5EF4-FFF2-40B4-BE49-F238E27FC236}">
                <a16:creationId xmlns:a16="http://schemas.microsoft.com/office/drawing/2014/main" id="{3F85736C-7043-4C88-BBE4-C89E5E045081}"/>
              </a:ext>
            </a:extLst>
          </p:cNvPr>
          <p:cNvSpPr/>
          <p:nvPr userDrawn="1"/>
        </p:nvSpPr>
        <p:spPr>
          <a:xfrm>
            <a:off x="0" y="1903442"/>
            <a:ext cx="12192000" cy="259080"/>
          </a:xfrm>
          <a:prstGeom prst="rect">
            <a:avLst/>
          </a:prstGeom>
          <a:solidFill>
            <a:srgbClr val="754F28"/>
          </a:solidFill>
          <a:ln w="571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288" name="กลุ่ม 287">
            <a:extLst>
              <a:ext uri="{FF2B5EF4-FFF2-40B4-BE49-F238E27FC236}">
                <a16:creationId xmlns:a16="http://schemas.microsoft.com/office/drawing/2014/main" id="{34C4E9B3-A1BD-4617-9FD7-1BAF27AD87E2}"/>
              </a:ext>
            </a:extLst>
          </p:cNvPr>
          <p:cNvGrpSpPr/>
          <p:nvPr userDrawn="1"/>
        </p:nvGrpSpPr>
        <p:grpSpPr>
          <a:xfrm>
            <a:off x="-172084" y="-7998"/>
            <a:ext cx="1101156" cy="884384"/>
            <a:chOff x="1752751" y="749874"/>
            <a:chExt cx="1101156" cy="884384"/>
          </a:xfrm>
        </p:grpSpPr>
        <p:cxnSp>
          <p:nvCxnSpPr>
            <p:cNvPr id="289" name="ตัวเชื่อมต่อตรง 288">
              <a:extLst>
                <a:ext uri="{FF2B5EF4-FFF2-40B4-BE49-F238E27FC236}">
                  <a16:creationId xmlns:a16="http://schemas.microsoft.com/office/drawing/2014/main" id="{4324E24C-47C6-45EE-9443-490934DFCC2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ตัวเชื่อมต่อตรง 289">
              <a:extLst>
                <a:ext uri="{FF2B5EF4-FFF2-40B4-BE49-F238E27FC236}">
                  <a16:creationId xmlns:a16="http://schemas.microsoft.com/office/drawing/2014/main" id="{B13BBBB8-84F6-4DD8-B43B-A1105F39442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ตัวเชื่อมต่อตรง 290">
              <a:extLst>
                <a:ext uri="{FF2B5EF4-FFF2-40B4-BE49-F238E27FC236}">
                  <a16:creationId xmlns:a16="http://schemas.microsoft.com/office/drawing/2014/main" id="{9176D260-6526-44E8-9995-202305F286FB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ตัวเชื่อมต่อตรง 291">
              <a:extLst>
                <a:ext uri="{FF2B5EF4-FFF2-40B4-BE49-F238E27FC236}">
                  <a16:creationId xmlns:a16="http://schemas.microsoft.com/office/drawing/2014/main" id="{C4ED1689-F2E2-4E1C-9EFA-F27AB83F53E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ตัวเชื่อมต่อตรง 292">
              <a:extLst>
                <a:ext uri="{FF2B5EF4-FFF2-40B4-BE49-F238E27FC236}">
                  <a16:creationId xmlns:a16="http://schemas.microsoft.com/office/drawing/2014/main" id="{C401A375-EC48-4730-9A6A-F50C4DBDE15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ตัวเชื่อมต่อตรง 293">
              <a:extLst>
                <a:ext uri="{FF2B5EF4-FFF2-40B4-BE49-F238E27FC236}">
                  <a16:creationId xmlns:a16="http://schemas.microsoft.com/office/drawing/2014/main" id="{205111D0-F735-4C9F-A4C2-C90D91722838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ตัวเชื่อมต่อตรง 294">
              <a:extLst>
                <a:ext uri="{FF2B5EF4-FFF2-40B4-BE49-F238E27FC236}">
                  <a16:creationId xmlns:a16="http://schemas.microsoft.com/office/drawing/2014/main" id="{7388EB9A-C4B4-4BF7-B4AC-5D3376C58FF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ตัวเชื่อมต่อตรง 295">
              <a:extLst>
                <a:ext uri="{FF2B5EF4-FFF2-40B4-BE49-F238E27FC236}">
                  <a16:creationId xmlns:a16="http://schemas.microsoft.com/office/drawing/2014/main" id="{DBC0366D-EFFE-4D9A-9F18-004EDCEB8425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7" name="กลุ่ม 296">
            <a:extLst>
              <a:ext uri="{FF2B5EF4-FFF2-40B4-BE49-F238E27FC236}">
                <a16:creationId xmlns:a16="http://schemas.microsoft.com/office/drawing/2014/main" id="{A12AE88B-DF71-4A2A-85AE-17EA3548B0A7}"/>
              </a:ext>
            </a:extLst>
          </p:cNvPr>
          <p:cNvGrpSpPr/>
          <p:nvPr userDrawn="1"/>
        </p:nvGrpSpPr>
        <p:grpSpPr>
          <a:xfrm>
            <a:off x="11113917" y="12337"/>
            <a:ext cx="1250465" cy="813416"/>
            <a:chOff x="28214" y="967908"/>
            <a:chExt cx="1250465" cy="813416"/>
          </a:xfrm>
        </p:grpSpPr>
        <p:cxnSp>
          <p:nvCxnSpPr>
            <p:cNvPr id="298" name="ตัวเชื่อมต่อตรง 297">
              <a:extLst>
                <a:ext uri="{FF2B5EF4-FFF2-40B4-BE49-F238E27FC236}">
                  <a16:creationId xmlns:a16="http://schemas.microsoft.com/office/drawing/2014/main" id="{DDD7FD90-7E27-4AD9-A963-DEC343D89D1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ตัวเชื่อมต่อตรง 298">
              <a:extLst>
                <a:ext uri="{FF2B5EF4-FFF2-40B4-BE49-F238E27FC236}">
                  <a16:creationId xmlns:a16="http://schemas.microsoft.com/office/drawing/2014/main" id="{C0738910-C5F5-423E-8A32-183C2D088AB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ตัวเชื่อมต่อตรง 299">
              <a:extLst>
                <a:ext uri="{FF2B5EF4-FFF2-40B4-BE49-F238E27FC236}">
                  <a16:creationId xmlns:a16="http://schemas.microsoft.com/office/drawing/2014/main" id="{468FA776-3468-4982-AB39-1B17A4753F1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ตัวเชื่อมต่อตรง 300">
              <a:extLst>
                <a:ext uri="{FF2B5EF4-FFF2-40B4-BE49-F238E27FC236}">
                  <a16:creationId xmlns:a16="http://schemas.microsoft.com/office/drawing/2014/main" id="{2BBEB42C-7A7D-4940-BFE4-CA028BA7525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ตัวเชื่อมต่อตรง 301">
              <a:extLst>
                <a:ext uri="{FF2B5EF4-FFF2-40B4-BE49-F238E27FC236}">
                  <a16:creationId xmlns:a16="http://schemas.microsoft.com/office/drawing/2014/main" id="{69DF9872-088E-496C-9370-CE6E1584F41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ตัวเชื่อมต่อตรง 302">
              <a:extLst>
                <a:ext uri="{FF2B5EF4-FFF2-40B4-BE49-F238E27FC236}">
                  <a16:creationId xmlns:a16="http://schemas.microsoft.com/office/drawing/2014/main" id="{72E58BDB-465F-46D5-B8B2-59644720728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ตัวเชื่อมต่อตรง 303">
              <a:extLst>
                <a:ext uri="{FF2B5EF4-FFF2-40B4-BE49-F238E27FC236}">
                  <a16:creationId xmlns:a16="http://schemas.microsoft.com/office/drawing/2014/main" id="{F0FD51CF-0E5B-40EA-8D66-81810AB06DF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7" name="ชื่อเรื่อง 306">
            <a:extLst>
              <a:ext uri="{FF2B5EF4-FFF2-40B4-BE49-F238E27FC236}">
                <a16:creationId xmlns:a16="http://schemas.microsoft.com/office/drawing/2014/main" id="{3AB3E762-5812-4970-962A-7ECC596226F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78656" y="447286"/>
            <a:ext cx="2700497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  <a:endParaRPr lang="th-TH" dirty="0"/>
          </a:p>
        </p:txBody>
      </p:sp>
      <p:sp>
        <p:nvSpPr>
          <p:cNvPr id="308" name="ตัวแทนข้อความ 216">
            <a:extLst>
              <a:ext uri="{FF2B5EF4-FFF2-40B4-BE49-F238E27FC236}">
                <a16:creationId xmlns:a16="http://schemas.microsoft.com/office/drawing/2014/main" id="{28D8641C-7C2C-448E-948C-5C96A702B3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51141" y="2725894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01</a:t>
            </a:r>
          </a:p>
          <a:p>
            <a:pPr lvl="0"/>
            <a:endParaRPr lang="th-TH" dirty="0"/>
          </a:p>
        </p:txBody>
      </p:sp>
      <p:sp>
        <p:nvSpPr>
          <p:cNvPr id="309" name="ตัวแทนข้อความ 218">
            <a:extLst>
              <a:ext uri="{FF2B5EF4-FFF2-40B4-BE49-F238E27FC236}">
                <a16:creationId xmlns:a16="http://schemas.microsoft.com/office/drawing/2014/main" id="{9602936E-1C20-4C47-B658-56AAC62F163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7316" y="3345144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r>
              <a:rPr lang="en-US" dirty="0"/>
              <a:t> </a:t>
            </a:r>
          </a:p>
          <a:p>
            <a:pPr lvl="0"/>
            <a:endParaRPr lang="th-TH" dirty="0"/>
          </a:p>
        </p:txBody>
      </p:sp>
      <p:sp>
        <p:nvSpPr>
          <p:cNvPr id="314" name="ตัวแทนข้อความ 216">
            <a:extLst>
              <a:ext uri="{FF2B5EF4-FFF2-40B4-BE49-F238E27FC236}">
                <a16:creationId xmlns:a16="http://schemas.microsoft.com/office/drawing/2014/main" id="{AA3D9825-4AD3-48D5-9837-0ACD815C802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6102" y="2740787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02</a:t>
            </a:r>
          </a:p>
          <a:p>
            <a:pPr lvl="0"/>
            <a:endParaRPr lang="th-TH" dirty="0"/>
          </a:p>
        </p:txBody>
      </p:sp>
      <p:sp>
        <p:nvSpPr>
          <p:cNvPr id="315" name="ตัวแทนข้อความ 218">
            <a:extLst>
              <a:ext uri="{FF2B5EF4-FFF2-40B4-BE49-F238E27FC236}">
                <a16:creationId xmlns:a16="http://schemas.microsoft.com/office/drawing/2014/main" id="{5FDF396F-D40B-4E4F-B466-BDE4C98C1BE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192277" y="3360037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6" name="ตัวแทนข้อความ 216">
            <a:extLst>
              <a:ext uri="{FF2B5EF4-FFF2-40B4-BE49-F238E27FC236}">
                <a16:creationId xmlns:a16="http://schemas.microsoft.com/office/drawing/2014/main" id="{FE53B51C-91EC-4F8C-9786-11D2FB94732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136723" y="2750217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03</a:t>
            </a:r>
          </a:p>
          <a:p>
            <a:pPr lvl="0"/>
            <a:endParaRPr lang="th-TH" dirty="0"/>
          </a:p>
        </p:txBody>
      </p:sp>
      <p:sp>
        <p:nvSpPr>
          <p:cNvPr id="317" name="ตัวแทนข้อความ 218">
            <a:extLst>
              <a:ext uri="{FF2B5EF4-FFF2-40B4-BE49-F238E27FC236}">
                <a16:creationId xmlns:a16="http://schemas.microsoft.com/office/drawing/2014/main" id="{7B7EB476-4B3E-4CB4-AFB4-0841355BB4D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32898" y="3369467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8" name="ตัวแทนข้อความ 216">
            <a:extLst>
              <a:ext uri="{FF2B5EF4-FFF2-40B4-BE49-F238E27FC236}">
                <a16:creationId xmlns:a16="http://schemas.microsoft.com/office/drawing/2014/main" id="{471FBC21-DC73-4763-9BF3-E794E6DF91F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0080163" y="2747460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04</a:t>
            </a:r>
          </a:p>
          <a:p>
            <a:pPr lvl="0"/>
            <a:endParaRPr lang="th-TH" dirty="0"/>
          </a:p>
        </p:txBody>
      </p:sp>
      <p:sp>
        <p:nvSpPr>
          <p:cNvPr id="319" name="ตัวแทนข้อความ 218">
            <a:extLst>
              <a:ext uri="{FF2B5EF4-FFF2-40B4-BE49-F238E27FC236}">
                <a16:creationId xmlns:a16="http://schemas.microsoft.com/office/drawing/2014/main" id="{E037423D-D12F-44B3-A2F7-B61A2DE946F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076338" y="3366710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46805148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B055A12E-1DCF-404B-ADE2-27FFC19996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25/03/65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110DDCF0-E41F-4BEF-85D7-F36EB9754E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0923C1CD-849A-4B15-B71C-ECBCD26A00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AF15441-0787-42A7-B961-A6FC58E89246}"/>
              </a:ext>
            </a:extLst>
          </p:cNvPr>
          <p:cNvGrpSpPr/>
          <p:nvPr userDrawn="1"/>
        </p:nvGrpSpPr>
        <p:grpSpPr>
          <a:xfrm flipH="1">
            <a:off x="7240859" y="2882127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27B06FEE-AF2C-4B1C-A20D-62E55D4F600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3448A748-342F-4021-971C-62F8883AE47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C2512CA9-788B-42F1-A2D0-0B692E92BDE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7A0A0E77-E493-4B95-8F54-1D3D5C5EFFB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E8B928CF-FC32-4CBA-9C0C-B751381195D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D3B3C0CF-BBCE-4798-95BC-93749568B76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A8162863-D2DB-490E-9E1D-7A5F3A591C1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4236EF30-595A-493B-B65E-CB99B8470896}"/>
              </a:ext>
            </a:extLst>
          </p:cNvPr>
          <p:cNvGrpSpPr/>
          <p:nvPr userDrawn="1"/>
        </p:nvGrpSpPr>
        <p:grpSpPr>
          <a:xfrm>
            <a:off x="7100221" y="-23195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F2F5BBE5-A3C5-47B5-8206-36C94B246F8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FEDC6F92-9024-4B57-B4DC-273E7C5A824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A132DB2B-2644-4CF0-82BF-A34894F91B7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DCF20CE3-0A33-4CD2-8EC9-EC4759150CCD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7A77BB4D-0D3B-4C9A-BB4A-86E35C65562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99D1BFEE-36CD-4B48-8AAF-F73DB92069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72592B13-314D-418A-9F59-79DBF75971D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CEB69D0F-A8AB-4FBF-8795-23C269C6B565}"/>
              </a:ext>
            </a:extLst>
          </p:cNvPr>
          <p:cNvGrpSpPr/>
          <p:nvPr userDrawn="1"/>
        </p:nvGrpSpPr>
        <p:grpSpPr>
          <a:xfrm>
            <a:off x="241146" y="3976322"/>
            <a:ext cx="1101156" cy="1150968"/>
            <a:chOff x="1752751" y="749874"/>
            <a:chExt cx="1101156" cy="1150968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DE64E9FB-05BB-4E23-95CE-F2B7BCFE930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058F6FDF-E4DA-4E78-BB2D-D5222C8F6E4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7F21FEBD-A1B6-4032-876A-4635F0E2F405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4F4452F1-371F-46B5-BBDE-C8A4EB542541}"/>
                </a:ext>
              </a:extLst>
            </p:cNvPr>
            <p:cNvCxnSpPr>
              <a:cxnSpLocks/>
            </p:cNvCxnSpPr>
            <p:nvPr/>
          </p:nvCxnSpPr>
          <p:spPr>
            <a:xfrm>
              <a:off x="2497246" y="1619134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858D879B-57DE-49FE-AE3A-20F2937263F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F616FDF9-AA15-4714-9828-B46F04FEDB3B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67394F2C-6701-4F10-B60E-829F0CA31628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75D21B93-68D4-4990-915D-7737EA8C98A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166117CD-A314-4727-958E-B048741BED24}"/>
              </a:ext>
            </a:extLst>
          </p:cNvPr>
          <p:cNvGrpSpPr/>
          <p:nvPr userDrawn="1"/>
        </p:nvGrpSpPr>
        <p:grpSpPr>
          <a:xfrm>
            <a:off x="3488131" y="3171321"/>
            <a:ext cx="1250465" cy="813416"/>
            <a:chOff x="28214" y="967908"/>
            <a:chExt cx="1250465" cy="813416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20677036-D500-4B33-ADB8-515E008D12F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7AA1DBB7-DFF7-4661-A6A4-A38A520226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F72523D9-2C24-4EBC-A14A-B2861773E07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BF94A6B3-9506-4AB2-908A-5493BBD5A16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355845F3-E765-4AED-A6E9-A533E74A1D7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EE3B4DDE-7EB8-4D1D-BE93-89B0AC1833B3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CD46BF9C-C2FB-43D8-8FAF-3C413F03F9D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กลุ่ม 38">
            <a:extLst>
              <a:ext uri="{FF2B5EF4-FFF2-40B4-BE49-F238E27FC236}">
                <a16:creationId xmlns:a16="http://schemas.microsoft.com/office/drawing/2014/main" id="{C58D2358-6BF3-4793-A04B-016BC3B72E3F}"/>
              </a:ext>
            </a:extLst>
          </p:cNvPr>
          <p:cNvGrpSpPr/>
          <p:nvPr userDrawn="1"/>
        </p:nvGrpSpPr>
        <p:grpSpPr>
          <a:xfrm flipH="1">
            <a:off x="-164898" y="-590954"/>
            <a:ext cx="1250465" cy="813416"/>
            <a:chOff x="28214" y="967908"/>
            <a:chExt cx="1250465" cy="813416"/>
          </a:xfrm>
        </p:grpSpPr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A49D49DA-D84B-4C6A-8016-32ECFA8CD93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87D8C661-C033-415D-9DD7-1B853C482C6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167C8C8F-E359-4834-B27F-C8B9292F818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0ED1F391-9851-4300-BEDF-27A9A775B37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B4697F30-D3D5-4F16-8489-1C98A8A8129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0807B908-F7CC-483E-8368-D88B0BE61B1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29774708-9398-4D0C-BF0C-38E684C5AB3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กลุ่ม 46">
            <a:extLst>
              <a:ext uri="{FF2B5EF4-FFF2-40B4-BE49-F238E27FC236}">
                <a16:creationId xmlns:a16="http://schemas.microsoft.com/office/drawing/2014/main" id="{81E337C1-F2DF-4CE6-AB16-82D64378A254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48" name="สี่เหลี่ยมผืนผ้า 47">
              <a:extLst>
                <a:ext uri="{FF2B5EF4-FFF2-40B4-BE49-F238E27FC236}">
                  <a16:creationId xmlns:a16="http://schemas.microsoft.com/office/drawing/2014/main" id="{690EE8B0-D6EC-4D7C-85F1-02D7391BF789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20A08419-AC0E-4DF2-B819-67E50069AC2D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C1528903-44CE-4F2B-9183-46F68A57C37E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63895FF1-1486-4417-A582-4B915CDD04DB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33389C96-5D88-4920-88E5-CD3F283186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EB2D97E2-8437-4CD0-9071-78BE18FC5D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31B95DA6-D64F-46FD-ACB3-2CBEE1B72D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C98E25D6-24BB-4E28-B264-68FD9BA0651E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E5381A73-9857-49ED-9930-94ED54FD5BB6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id="{7522663B-9A92-4B95-A45B-A5083E7026CC}"/>
              </a:ext>
            </a:extLst>
          </p:cNvPr>
          <p:cNvGrpSpPr/>
          <p:nvPr userDrawn="1"/>
        </p:nvGrpSpPr>
        <p:grpSpPr>
          <a:xfrm>
            <a:off x="7575007" y="1511393"/>
            <a:ext cx="4628280" cy="4081289"/>
            <a:chOff x="7563720" y="998556"/>
            <a:chExt cx="4628280" cy="4081289"/>
          </a:xfrm>
        </p:grpSpPr>
        <p:grpSp>
          <p:nvGrpSpPr>
            <p:cNvPr id="148" name="กลุ่ม 147">
              <a:extLst>
                <a:ext uri="{FF2B5EF4-FFF2-40B4-BE49-F238E27FC236}">
                  <a16:creationId xmlns:a16="http://schemas.microsoft.com/office/drawing/2014/main" id="{DDF58E92-6AC6-4C44-A8B4-A88209D831E2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150" name="สี่เหลี่ยมผืนผ้า 149">
                <a:extLst>
                  <a:ext uri="{FF2B5EF4-FFF2-40B4-BE49-F238E27FC236}">
                    <a16:creationId xmlns:a16="http://schemas.microsoft.com/office/drawing/2014/main" id="{5F9CE80B-686A-4303-8F4F-0D026C646DA1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1" name="สี่เหลี่ยมผืนผ้า 150">
                <a:extLst>
                  <a:ext uri="{FF2B5EF4-FFF2-40B4-BE49-F238E27FC236}">
                    <a16:creationId xmlns:a16="http://schemas.microsoft.com/office/drawing/2014/main" id="{6CC39A5B-9F48-4202-8DF4-BD40585EFD13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2" name="สี่เหลี่ยมผืนผ้า 151">
                <a:extLst>
                  <a:ext uri="{FF2B5EF4-FFF2-40B4-BE49-F238E27FC236}">
                    <a16:creationId xmlns:a16="http://schemas.microsoft.com/office/drawing/2014/main" id="{25D7584B-C0FD-45E0-9A2D-B53C3439223C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3" name="สี่เหลี่ยมผืนผ้า 152">
                <a:extLst>
                  <a:ext uri="{FF2B5EF4-FFF2-40B4-BE49-F238E27FC236}">
                    <a16:creationId xmlns:a16="http://schemas.microsoft.com/office/drawing/2014/main" id="{E17BBDA5-F985-4FE9-A433-18A4870A77A8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49" name="สี่เหลี่ยมผืนผ้า 148">
              <a:extLst>
                <a:ext uri="{FF2B5EF4-FFF2-40B4-BE49-F238E27FC236}">
                  <a16:creationId xmlns:a16="http://schemas.microsoft.com/office/drawing/2014/main" id="{A08EA227-C9BB-4309-A822-32C7CEC5A1A0}"/>
                </a:ext>
              </a:extLst>
            </p:cNvPr>
            <p:cNvSpPr/>
            <p:nvPr/>
          </p:nvSpPr>
          <p:spPr>
            <a:xfrm>
              <a:off x="7661575" y="1494674"/>
              <a:ext cx="4432570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88" name="กลุ่ม 187">
            <a:extLst>
              <a:ext uri="{FF2B5EF4-FFF2-40B4-BE49-F238E27FC236}">
                <a16:creationId xmlns:a16="http://schemas.microsoft.com/office/drawing/2014/main" id="{D5E11574-8B98-4000-BA95-3FB773BB58D0}"/>
              </a:ext>
            </a:extLst>
          </p:cNvPr>
          <p:cNvGrpSpPr/>
          <p:nvPr userDrawn="1"/>
        </p:nvGrpSpPr>
        <p:grpSpPr>
          <a:xfrm>
            <a:off x="7674178" y="-341096"/>
            <a:ext cx="4662969" cy="1875851"/>
            <a:chOff x="7674178" y="-341096"/>
            <a:chExt cx="4662969" cy="1875851"/>
          </a:xfrm>
        </p:grpSpPr>
        <p:sp>
          <p:nvSpPr>
            <p:cNvPr id="189" name="สี่เหลี่ยมผืนผ้า 188">
              <a:extLst>
                <a:ext uri="{FF2B5EF4-FFF2-40B4-BE49-F238E27FC236}">
                  <a16:creationId xmlns:a16="http://schemas.microsoft.com/office/drawing/2014/main" id="{8C2AC1CA-E5D0-420D-9E2E-99B46D43F11A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0" name="สี่เหลี่ยมผืนผ้า 189">
              <a:extLst>
                <a:ext uri="{FF2B5EF4-FFF2-40B4-BE49-F238E27FC236}">
                  <a16:creationId xmlns:a16="http://schemas.microsoft.com/office/drawing/2014/main" id="{A67D036A-C523-4EDB-8BC1-AB0B8C6A24C6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91" name="ตัวเชื่อมต่อตรง 190">
              <a:extLst>
                <a:ext uri="{FF2B5EF4-FFF2-40B4-BE49-F238E27FC236}">
                  <a16:creationId xmlns:a16="http://schemas.microsoft.com/office/drawing/2014/main" id="{825CADC4-9B47-4611-A1F5-9F5859569E09}"/>
                </a:ext>
              </a:extLst>
            </p:cNvPr>
            <p:cNvCxnSpPr>
              <a:stCxn id="190" idx="0"/>
              <a:endCxn id="19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ตัวเชื่อมต่อตรง 191">
              <a:extLst>
                <a:ext uri="{FF2B5EF4-FFF2-40B4-BE49-F238E27FC236}">
                  <a16:creationId xmlns:a16="http://schemas.microsoft.com/office/drawing/2014/main" id="{CBAA3FAD-0AE2-41CE-99ED-DBA0ED0620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ตัวเชื่อมต่อตรง 192">
              <a:extLst>
                <a:ext uri="{FF2B5EF4-FFF2-40B4-BE49-F238E27FC236}">
                  <a16:creationId xmlns:a16="http://schemas.microsoft.com/office/drawing/2014/main" id="{E24D3CC4-D4E3-4C4E-8768-BAFF035446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4" name="กลุ่ม 193">
              <a:extLst>
                <a:ext uri="{FF2B5EF4-FFF2-40B4-BE49-F238E27FC236}">
                  <a16:creationId xmlns:a16="http://schemas.microsoft.com/office/drawing/2014/main" id="{1CAE4B42-8412-4A37-A183-AE083FF03258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01" name="รูปแบบอิสระ: รูปร่าง 200">
                <a:extLst>
                  <a:ext uri="{FF2B5EF4-FFF2-40B4-BE49-F238E27FC236}">
                    <a16:creationId xmlns:a16="http://schemas.microsoft.com/office/drawing/2014/main" id="{417C3C39-1D50-49ED-8B42-27C03F2DEFB9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02" name="ตัวเชื่อมต่อตรง 201">
                <a:extLst>
                  <a:ext uri="{FF2B5EF4-FFF2-40B4-BE49-F238E27FC236}">
                    <a16:creationId xmlns:a16="http://schemas.microsoft.com/office/drawing/2014/main" id="{479A650C-F24A-42EB-BBD6-75D50249CF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:a16="http://schemas.microsoft.com/office/drawing/2014/main" id="{E289A675-52B7-4228-BD4C-0C9450B733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95" name="ตัวเชื่อมต่อตรง 194">
              <a:extLst>
                <a:ext uri="{FF2B5EF4-FFF2-40B4-BE49-F238E27FC236}">
                  <a16:creationId xmlns:a16="http://schemas.microsoft.com/office/drawing/2014/main" id="{2FCEAB8A-5EBA-4EA6-8B38-A7312F00A8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ตัวเชื่อมต่อตรง 195">
              <a:extLst>
                <a:ext uri="{FF2B5EF4-FFF2-40B4-BE49-F238E27FC236}">
                  <a16:creationId xmlns:a16="http://schemas.microsoft.com/office/drawing/2014/main" id="{5C367267-13CA-45B8-AA2B-553ADF67AD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7" name="กลุ่ม 196">
              <a:extLst>
                <a:ext uri="{FF2B5EF4-FFF2-40B4-BE49-F238E27FC236}">
                  <a16:creationId xmlns:a16="http://schemas.microsoft.com/office/drawing/2014/main" id="{6CAD2696-01EE-4B32-84EE-073C1798E4F9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98" name="รูปแบบอิสระ: รูปร่าง 197">
                <a:extLst>
                  <a:ext uri="{FF2B5EF4-FFF2-40B4-BE49-F238E27FC236}">
                    <a16:creationId xmlns:a16="http://schemas.microsoft.com/office/drawing/2014/main" id="{FEA64B9D-FE2A-4AB7-8B86-5D6CA547D8A6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199" name="ตัวเชื่อมต่อตรง 198">
                <a:extLst>
                  <a:ext uri="{FF2B5EF4-FFF2-40B4-BE49-F238E27FC236}">
                    <a16:creationId xmlns:a16="http://schemas.microsoft.com/office/drawing/2014/main" id="{C7FFB752-F504-430D-97FE-A3375C1B0F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ตัวเชื่อมต่อตรง 199">
                <a:extLst>
                  <a:ext uri="{FF2B5EF4-FFF2-40B4-BE49-F238E27FC236}">
                    <a16:creationId xmlns:a16="http://schemas.microsoft.com/office/drawing/2014/main" id="{362960E0-5344-4AD2-9B9F-674FBAC7D2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04" name="ตัวแทนข้อความ 218">
            <a:extLst>
              <a:ext uri="{FF2B5EF4-FFF2-40B4-BE49-F238E27FC236}">
                <a16:creationId xmlns:a16="http://schemas.microsoft.com/office/drawing/2014/main" id="{BC9859F5-0C95-400F-B993-D595961A13D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8925" y="821366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05" name="ตัวแทนข้อความ 218">
            <a:extLst>
              <a:ext uri="{FF2B5EF4-FFF2-40B4-BE49-F238E27FC236}">
                <a16:creationId xmlns:a16="http://schemas.microsoft.com/office/drawing/2014/main" id="{175C9FE0-63D0-4F6E-98B9-BF5130D316F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843131" y="485544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06" name="ตัวแทนข้อความ 216">
            <a:extLst>
              <a:ext uri="{FF2B5EF4-FFF2-40B4-BE49-F238E27FC236}">
                <a16:creationId xmlns:a16="http://schemas.microsoft.com/office/drawing/2014/main" id="{10EF26B5-6E1F-4559-B591-391C6AD353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5567" y="1884353"/>
            <a:ext cx="1807425" cy="509748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0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50%</a:t>
            </a:r>
            <a:endParaRPr lang="th-TH" dirty="0"/>
          </a:p>
        </p:txBody>
      </p:sp>
      <p:sp>
        <p:nvSpPr>
          <p:cNvPr id="207" name="ตัวแทนข้อความ 216">
            <a:extLst>
              <a:ext uri="{FF2B5EF4-FFF2-40B4-BE49-F238E27FC236}">
                <a16:creationId xmlns:a16="http://schemas.microsoft.com/office/drawing/2014/main" id="{DBDE4774-449B-468E-A4F5-7F575A8D7AD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79852" y="1560165"/>
            <a:ext cx="1807425" cy="509748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0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50%</a:t>
            </a:r>
            <a:endParaRPr lang="th-TH" dirty="0"/>
          </a:p>
        </p:txBody>
      </p:sp>
      <p:sp>
        <p:nvSpPr>
          <p:cNvPr id="208" name="ตัวแทนข้อความ 277">
            <a:extLst>
              <a:ext uri="{FF2B5EF4-FFF2-40B4-BE49-F238E27FC236}">
                <a16:creationId xmlns:a16="http://schemas.microsoft.com/office/drawing/2014/main" id="{5BB5D667-44AD-4E38-BC96-30C7AFA5980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869928" y="2477787"/>
            <a:ext cx="4013979" cy="1841112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12786292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31C45A57-7CD0-4903-9825-19F9573863A8}"/>
              </a:ext>
            </a:extLst>
          </p:cNvPr>
          <p:cNvGrpSpPr/>
          <p:nvPr userDrawn="1"/>
        </p:nvGrpSpPr>
        <p:grpSpPr>
          <a:xfrm flipV="1">
            <a:off x="393760" y="3490482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E645E007-3740-4F35-9D3C-0A1DAD97C53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F12C01A7-693C-4F60-96BA-A29B5249481C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B72B8FBA-7C35-490A-B1DC-BF88D531AB0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4D96BF4D-ABA7-474F-A4A2-7632531C664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53613808-5918-4613-839E-F4FC191D8E1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940460B7-C0C2-416B-B485-50388EE982C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4522048A-0BFC-4441-92F9-B310B7BFBB0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65C96DC6-8332-411B-A69E-F7EB5EA5D907}"/>
              </a:ext>
            </a:extLst>
          </p:cNvPr>
          <p:cNvGrpSpPr/>
          <p:nvPr userDrawn="1"/>
        </p:nvGrpSpPr>
        <p:grpSpPr>
          <a:xfrm>
            <a:off x="2511420" y="728765"/>
            <a:ext cx="9633003" cy="6162693"/>
            <a:chOff x="1936613" y="121212"/>
            <a:chExt cx="9633003" cy="6162693"/>
          </a:xfrm>
        </p:grpSpPr>
        <p:grpSp>
          <p:nvGrpSpPr>
            <p:cNvPr id="16" name="กลุ่ม 15">
              <a:extLst>
                <a:ext uri="{FF2B5EF4-FFF2-40B4-BE49-F238E27FC236}">
                  <a16:creationId xmlns:a16="http://schemas.microsoft.com/office/drawing/2014/main" id="{C5D68BDC-6F47-4100-8803-B9E445F5749E}"/>
                </a:ext>
              </a:extLst>
            </p:cNvPr>
            <p:cNvGrpSpPr/>
            <p:nvPr/>
          </p:nvGrpSpPr>
          <p:grpSpPr>
            <a:xfrm>
              <a:off x="1936613" y="121212"/>
              <a:ext cx="9633003" cy="6162693"/>
              <a:chOff x="1936613" y="121212"/>
              <a:chExt cx="9633003" cy="6162693"/>
            </a:xfrm>
          </p:grpSpPr>
          <p:sp>
            <p:nvSpPr>
              <p:cNvPr id="23" name="สี่เหลี่ยมผืนผ้า 359">
                <a:extLst>
                  <a:ext uri="{FF2B5EF4-FFF2-40B4-BE49-F238E27FC236}">
                    <a16:creationId xmlns:a16="http://schemas.microsoft.com/office/drawing/2014/main" id="{F7E86332-B971-4775-B429-39D6946D6D85}"/>
                  </a:ext>
                </a:extLst>
              </p:cNvPr>
              <p:cNvSpPr/>
              <p:nvPr/>
            </p:nvSpPr>
            <p:spPr>
              <a:xfrm rot="20589319">
                <a:off x="2139366" y="1783495"/>
                <a:ext cx="2241647" cy="1764675"/>
              </a:xfrm>
              <a:custGeom>
                <a:avLst/>
                <a:gdLst>
                  <a:gd name="connsiteX0" fmla="*/ 0 w 2217472"/>
                  <a:gd name="connsiteY0" fmla="*/ 0 h 1646639"/>
                  <a:gd name="connsiteX1" fmla="*/ 2217472 w 2217472"/>
                  <a:gd name="connsiteY1" fmla="*/ 0 h 1646639"/>
                  <a:gd name="connsiteX2" fmla="*/ 2217472 w 2217472"/>
                  <a:gd name="connsiteY2" fmla="*/ 1646639 h 1646639"/>
                  <a:gd name="connsiteX3" fmla="*/ 0 w 2217472"/>
                  <a:gd name="connsiteY3" fmla="*/ 1646639 h 1646639"/>
                  <a:gd name="connsiteX4" fmla="*/ 0 w 2217472"/>
                  <a:gd name="connsiteY4" fmla="*/ 0 h 1646639"/>
                  <a:gd name="connsiteX0" fmla="*/ 0 w 2217472"/>
                  <a:gd name="connsiteY0" fmla="*/ 0 h 1704278"/>
                  <a:gd name="connsiteX1" fmla="*/ 2217472 w 2217472"/>
                  <a:gd name="connsiteY1" fmla="*/ 0 h 1704278"/>
                  <a:gd name="connsiteX2" fmla="*/ 2217472 w 2217472"/>
                  <a:gd name="connsiteY2" fmla="*/ 1646639 h 1704278"/>
                  <a:gd name="connsiteX3" fmla="*/ 470860 w 2217472"/>
                  <a:gd name="connsiteY3" fmla="*/ 1704278 h 1704278"/>
                  <a:gd name="connsiteX4" fmla="*/ 0 w 2217472"/>
                  <a:gd name="connsiteY4" fmla="*/ 0 h 1704278"/>
                  <a:gd name="connsiteX0" fmla="*/ 0 w 2241647"/>
                  <a:gd name="connsiteY0" fmla="*/ 0 h 1764675"/>
                  <a:gd name="connsiteX1" fmla="*/ 2241647 w 2241647"/>
                  <a:gd name="connsiteY1" fmla="*/ 60397 h 1764675"/>
                  <a:gd name="connsiteX2" fmla="*/ 2241647 w 2241647"/>
                  <a:gd name="connsiteY2" fmla="*/ 1707036 h 1764675"/>
                  <a:gd name="connsiteX3" fmla="*/ 495035 w 2241647"/>
                  <a:gd name="connsiteY3" fmla="*/ 1764675 h 1764675"/>
                  <a:gd name="connsiteX4" fmla="*/ 0 w 2241647"/>
                  <a:gd name="connsiteY4" fmla="*/ 0 h 1764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1647" h="1764675">
                    <a:moveTo>
                      <a:pt x="0" y="0"/>
                    </a:moveTo>
                    <a:lnTo>
                      <a:pt x="2241647" y="60397"/>
                    </a:lnTo>
                    <a:lnTo>
                      <a:pt x="2241647" y="1707036"/>
                    </a:lnTo>
                    <a:lnTo>
                      <a:pt x="495035" y="17646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E65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" name="สี่เหลี่ยมผืนผ้า 363">
                <a:extLst>
                  <a:ext uri="{FF2B5EF4-FFF2-40B4-BE49-F238E27FC236}">
                    <a16:creationId xmlns:a16="http://schemas.microsoft.com/office/drawing/2014/main" id="{35F0D545-6E5C-41D6-B310-1825362481E3}"/>
                  </a:ext>
                </a:extLst>
              </p:cNvPr>
              <p:cNvSpPr/>
              <p:nvPr/>
            </p:nvSpPr>
            <p:spPr>
              <a:xfrm>
                <a:off x="3968797" y="121212"/>
                <a:ext cx="2275892" cy="1682285"/>
              </a:xfrm>
              <a:custGeom>
                <a:avLst/>
                <a:gdLst>
                  <a:gd name="connsiteX0" fmla="*/ 0 w 2217472"/>
                  <a:gd name="connsiteY0" fmla="*/ 0 h 1646639"/>
                  <a:gd name="connsiteX1" fmla="*/ 2217472 w 2217472"/>
                  <a:gd name="connsiteY1" fmla="*/ 0 h 1646639"/>
                  <a:gd name="connsiteX2" fmla="*/ 2217472 w 2217472"/>
                  <a:gd name="connsiteY2" fmla="*/ 1646639 h 1646639"/>
                  <a:gd name="connsiteX3" fmla="*/ 0 w 2217472"/>
                  <a:gd name="connsiteY3" fmla="*/ 1646639 h 1646639"/>
                  <a:gd name="connsiteX4" fmla="*/ 0 w 2217472"/>
                  <a:gd name="connsiteY4" fmla="*/ 0 h 1646639"/>
                  <a:gd name="connsiteX0" fmla="*/ 0 w 2275892"/>
                  <a:gd name="connsiteY0" fmla="*/ 152400 h 1646639"/>
                  <a:gd name="connsiteX1" fmla="*/ 2275892 w 2275892"/>
                  <a:gd name="connsiteY1" fmla="*/ 0 h 1646639"/>
                  <a:gd name="connsiteX2" fmla="*/ 2275892 w 2275892"/>
                  <a:gd name="connsiteY2" fmla="*/ 1646639 h 1646639"/>
                  <a:gd name="connsiteX3" fmla="*/ 58420 w 2275892"/>
                  <a:gd name="connsiteY3" fmla="*/ 1646639 h 1646639"/>
                  <a:gd name="connsiteX4" fmla="*/ 0 w 2275892"/>
                  <a:gd name="connsiteY4" fmla="*/ 152400 h 1646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5892" h="1646639">
                    <a:moveTo>
                      <a:pt x="0" y="152400"/>
                    </a:moveTo>
                    <a:lnTo>
                      <a:pt x="2275892" y="0"/>
                    </a:lnTo>
                    <a:lnTo>
                      <a:pt x="2275892" y="1646639"/>
                    </a:lnTo>
                    <a:lnTo>
                      <a:pt x="58420" y="1646639"/>
                    </a:lnTo>
                    <a:lnTo>
                      <a:pt x="0" y="152400"/>
                    </a:lnTo>
                    <a:close/>
                  </a:path>
                </a:pathLst>
              </a:custGeom>
              <a:solidFill>
                <a:srgbClr val="DDA0B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5" name="สี่เหลี่ยมผืนผ้า 362">
                <a:extLst>
                  <a:ext uri="{FF2B5EF4-FFF2-40B4-BE49-F238E27FC236}">
                    <a16:creationId xmlns:a16="http://schemas.microsoft.com/office/drawing/2014/main" id="{579DBC34-4589-451D-AF1F-57B2D16599CF}"/>
                  </a:ext>
                </a:extLst>
              </p:cNvPr>
              <p:cNvSpPr/>
              <p:nvPr/>
            </p:nvSpPr>
            <p:spPr>
              <a:xfrm rot="18260721">
                <a:off x="3247525" y="4286242"/>
                <a:ext cx="2348687" cy="1646639"/>
              </a:xfrm>
              <a:custGeom>
                <a:avLst/>
                <a:gdLst>
                  <a:gd name="connsiteX0" fmla="*/ 0 w 2217472"/>
                  <a:gd name="connsiteY0" fmla="*/ 0 h 1646639"/>
                  <a:gd name="connsiteX1" fmla="*/ 2217472 w 2217472"/>
                  <a:gd name="connsiteY1" fmla="*/ 0 h 1646639"/>
                  <a:gd name="connsiteX2" fmla="*/ 2217472 w 2217472"/>
                  <a:gd name="connsiteY2" fmla="*/ 1646639 h 1646639"/>
                  <a:gd name="connsiteX3" fmla="*/ 0 w 2217472"/>
                  <a:gd name="connsiteY3" fmla="*/ 1646639 h 1646639"/>
                  <a:gd name="connsiteX4" fmla="*/ 0 w 2217472"/>
                  <a:gd name="connsiteY4" fmla="*/ 0 h 1646639"/>
                  <a:gd name="connsiteX0" fmla="*/ 233829 w 2217472"/>
                  <a:gd name="connsiteY0" fmla="*/ 117094 h 1646639"/>
                  <a:gd name="connsiteX1" fmla="*/ 2217472 w 2217472"/>
                  <a:gd name="connsiteY1" fmla="*/ 0 h 1646639"/>
                  <a:gd name="connsiteX2" fmla="*/ 2217472 w 2217472"/>
                  <a:gd name="connsiteY2" fmla="*/ 1646639 h 1646639"/>
                  <a:gd name="connsiteX3" fmla="*/ 0 w 2217472"/>
                  <a:gd name="connsiteY3" fmla="*/ 1646639 h 1646639"/>
                  <a:gd name="connsiteX4" fmla="*/ 233829 w 2217472"/>
                  <a:gd name="connsiteY4" fmla="*/ 117094 h 1646639"/>
                  <a:gd name="connsiteX0" fmla="*/ 532601 w 2217472"/>
                  <a:gd name="connsiteY0" fmla="*/ 122131 h 1646639"/>
                  <a:gd name="connsiteX1" fmla="*/ 2217472 w 2217472"/>
                  <a:gd name="connsiteY1" fmla="*/ 0 h 1646639"/>
                  <a:gd name="connsiteX2" fmla="*/ 2217472 w 2217472"/>
                  <a:gd name="connsiteY2" fmla="*/ 1646639 h 1646639"/>
                  <a:gd name="connsiteX3" fmla="*/ 0 w 2217472"/>
                  <a:gd name="connsiteY3" fmla="*/ 1646639 h 1646639"/>
                  <a:gd name="connsiteX4" fmla="*/ 532601 w 2217472"/>
                  <a:gd name="connsiteY4" fmla="*/ 122131 h 1646639"/>
                  <a:gd name="connsiteX0" fmla="*/ 566574 w 2217472"/>
                  <a:gd name="connsiteY0" fmla="*/ 135832 h 1646639"/>
                  <a:gd name="connsiteX1" fmla="*/ 2217472 w 2217472"/>
                  <a:gd name="connsiteY1" fmla="*/ 0 h 1646639"/>
                  <a:gd name="connsiteX2" fmla="*/ 2217472 w 2217472"/>
                  <a:gd name="connsiteY2" fmla="*/ 1646639 h 1646639"/>
                  <a:gd name="connsiteX3" fmla="*/ 0 w 2217472"/>
                  <a:gd name="connsiteY3" fmla="*/ 1646639 h 1646639"/>
                  <a:gd name="connsiteX4" fmla="*/ 566574 w 2217472"/>
                  <a:gd name="connsiteY4" fmla="*/ 135832 h 1646639"/>
                  <a:gd name="connsiteX0" fmla="*/ 603832 w 2217472"/>
                  <a:gd name="connsiteY0" fmla="*/ 190357 h 1646639"/>
                  <a:gd name="connsiteX1" fmla="*/ 2217472 w 2217472"/>
                  <a:gd name="connsiteY1" fmla="*/ 0 h 1646639"/>
                  <a:gd name="connsiteX2" fmla="*/ 2217472 w 2217472"/>
                  <a:gd name="connsiteY2" fmla="*/ 1646639 h 1646639"/>
                  <a:gd name="connsiteX3" fmla="*/ 0 w 2217472"/>
                  <a:gd name="connsiteY3" fmla="*/ 1646639 h 1646639"/>
                  <a:gd name="connsiteX4" fmla="*/ 603832 w 2217472"/>
                  <a:gd name="connsiteY4" fmla="*/ 190357 h 1646639"/>
                  <a:gd name="connsiteX0" fmla="*/ 569441 w 2217472"/>
                  <a:gd name="connsiteY0" fmla="*/ 140025 h 1646639"/>
                  <a:gd name="connsiteX1" fmla="*/ 2217472 w 2217472"/>
                  <a:gd name="connsiteY1" fmla="*/ 0 h 1646639"/>
                  <a:gd name="connsiteX2" fmla="*/ 2217472 w 2217472"/>
                  <a:gd name="connsiteY2" fmla="*/ 1646639 h 1646639"/>
                  <a:gd name="connsiteX3" fmla="*/ 0 w 2217472"/>
                  <a:gd name="connsiteY3" fmla="*/ 1646639 h 1646639"/>
                  <a:gd name="connsiteX4" fmla="*/ 569441 w 2217472"/>
                  <a:gd name="connsiteY4" fmla="*/ 140025 h 1646639"/>
                  <a:gd name="connsiteX0" fmla="*/ 684992 w 2333023"/>
                  <a:gd name="connsiteY0" fmla="*/ 140025 h 1646639"/>
                  <a:gd name="connsiteX1" fmla="*/ 2333023 w 2333023"/>
                  <a:gd name="connsiteY1" fmla="*/ 0 h 1646639"/>
                  <a:gd name="connsiteX2" fmla="*/ 2333023 w 2333023"/>
                  <a:gd name="connsiteY2" fmla="*/ 1646639 h 1646639"/>
                  <a:gd name="connsiteX3" fmla="*/ 0 w 2333023"/>
                  <a:gd name="connsiteY3" fmla="*/ 1522557 h 1646639"/>
                  <a:gd name="connsiteX4" fmla="*/ 684992 w 2333023"/>
                  <a:gd name="connsiteY4" fmla="*/ 140025 h 1646639"/>
                  <a:gd name="connsiteX0" fmla="*/ 684992 w 2333023"/>
                  <a:gd name="connsiteY0" fmla="*/ 140025 h 1646639"/>
                  <a:gd name="connsiteX1" fmla="*/ 2333023 w 2333023"/>
                  <a:gd name="connsiteY1" fmla="*/ 0 h 1646639"/>
                  <a:gd name="connsiteX2" fmla="*/ 2333023 w 2333023"/>
                  <a:gd name="connsiteY2" fmla="*/ 1646639 h 1646639"/>
                  <a:gd name="connsiteX3" fmla="*/ 0 w 2333023"/>
                  <a:gd name="connsiteY3" fmla="*/ 1522557 h 1646639"/>
                  <a:gd name="connsiteX4" fmla="*/ 684992 w 2333023"/>
                  <a:gd name="connsiteY4" fmla="*/ 140025 h 1646639"/>
                  <a:gd name="connsiteX0" fmla="*/ 684992 w 2333023"/>
                  <a:gd name="connsiteY0" fmla="*/ 140025 h 1646639"/>
                  <a:gd name="connsiteX1" fmla="*/ 2333023 w 2333023"/>
                  <a:gd name="connsiteY1" fmla="*/ 0 h 1646639"/>
                  <a:gd name="connsiteX2" fmla="*/ 2333023 w 2333023"/>
                  <a:gd name="connsiteY2" fmla="*/ 1646639 h 1646639"/>
                  <a:gd name="connsiteX3" fmla="*/ 810812 w 2333023"/>
                  <a:gd name="connsiteY3" fmla="*/ 1630477 h 1646639"/>
                  <a:gd name="connsiteX4" fmla="*/ 0 w 2333023"/>
                  <a:gd name="connsiteY4" fmla="*/ 1522557 h 1646639"/>
                  <a:gd name="connsiteX5" fmla="*/ 684992 w 2333023"/>
                  <a:gd name="connsiteY5" fmla="*/ 140025 h 1646639"/>
                  <a:gd name="connsiteX0" fmla="*/ 700656 w 2348687"/>
                  <a:gd name="connsiteY0" fmla="*/ 140025 h 1646639"/>
                  <a:gd name="connsiteX1" fmla="*/ 2348687 w 2348687"/>
                  <a:gd name="connsiteY1" fmla="*/ 0 h 1646639"/>
                  <a:gd name="connsiteX2" fmla="*/ 2348687 w 2348687"/>
                  <a:gd name="connsiteY2" fmla="*/ 1646639 h 1646639"/>
                  <a:gd name="connsiteX3" fmla="*/ 826476 w 2348687"/>
                  <a:gd name="connsiteY3" fmla="*/ 1630477 h 1646639"/>
                  <a:gd name="connsiteX4" fmla="*/ 15664 w 2348687"/>
                  <a:gd name="connsiteY4" fmla="*/ 1522557 h 1646639"/>
                  <a:gd name="connsiteX5" fmla="*/ 262287 w 2348687"/>
                  <a:gd name="connsiteY5" fmla="*/ 840827 h 1646639"/>
                  <a:gd name="connsiteX6" fmla="*/ 700656 w 2348687"/>
                  <a:gd name="connsiteY6" fmla="*/ 140025 h 1646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48687" h="1646639">
                    <a:moveTo>
                      <a:pt x="700656" y="140025"/>
                    </a:moveTo>
                    <a:lnTo>
                      <a:pt x="2348687" y="0"/>
                    </a:lnTo>
                    <a:lnTo>
                      <a:pt x="2348687" y="1646639"/>
                    </a:lnTo>
                    <a:cubicBezTo>
                      <a:pt x="1838651" y="1616389"/>
                      <a:pt x="1336512" y="1660727"/>
                      <a:pt x="826476" y="1630477"/>
                    </a:cubicBezTo>
                    <a:lnTo>
                      <a:pt x="15664" y="1522557"/>
                    </a:lnTo>
                    <a:cubicBezTo>
                      <a:pt x="-58421" y="1369115"/>
                      <a:pt x="148122" y="1071249"/>
                      <a:pt x="262287" y="840827"/>
                    </a:cubicBezTo>
                    <a:cubicBezTo>
                      <a:pt x="376452" y="610405"/>
                      <a:pt x="372869" y="258329"/>
                      <a:pt x="700656" y="140025"/>
                    </a:cubicBezTo>
                    <a:close/>
                  </a:path>
                </a:pathLst>
              </a:custGeom>
              <a:solidFill>
                <a:srgbClr val="FDE65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6" name="สี่เหลี่ยมผืนผ้า 361">
                <a:extLst>
                  <a:ext uri="{FF2B5EF4-FFF2-40B4-BE49-F238E27FC236}">
                    <a16:creationId xmlns:a16="http://schemas.microsoft.com/office/drawing/2014/main" id="{F7A76DFF-FAA3-4265-9260-1965597A046D}"/>
                  </a:ext>
                </a:extLst>
              </p:cNvPr>
              <p:cNvSpPr/>
              <p:nvPr/>
            </p:nvSpPr>
            <p:spPr>
              <a:xfrm rot="3232429">
                <a:off x="9631574" y="3952396"/>
                <a:ext cx="2229445" cy="1646639"/>
              </a:xfrm>
              <a:custGeom>
                <a:avLst/>
                <a:gdLst>
                  <a:gd name="connsiteX0" fmla="*/ 0 w 2217472"/>
                  <a:gd name="connsiteY0" fmla="*/ 0 h 1646639"/>
                  <a:gd name="connsiteX1" fmla="*/ 2217472 w 2217472"/>
                  <a:gd name="connsiteY1" fmla="*/ 0 h 1646639"/>
                  <a:gd name="connsiteX2" fmla="*/ 2217472 w 2217472"/>
                  <a:gd name="connsiteY2" fmla="*/ 1646639 h 1646639"/>
                  <a:gd name="connsiteX3" fmla="*/ 0 w 2217472"/>
                  <a:gd name="connsiteY3" fmla="*/ 1646639 h 1646639"/>
                  <a:gd name="connsiteX4" fmla="*/ 0 w 2217472"/>
                  <a:gd name="connsiteY4" fmla="*/ 0 h 1646639"/>
                  <a:gd name="connsiteX0" fmla="*/ 0 w 2229445"/>
                  <a:gd name="connsiteY0" fmla="*/ 0 h 1646639"/>
                  <a:gd name="connsiteX1" fmla="*/ 2229445 w 2229445"/>
                  <a:gd name="connsiteY1" fmla="*/ 41757 h 1646639"/>
                  <a:gd name="connsiteX2" fmla="*/ 2217472 w 2229445"/>
                  <a:gd name="connsiteY2" fmla="*/ 1646639 h 1646639"/>
                  <a:gd name="connsiteX3" fmla="*/ 0 w 2229445"/>
                  <a:gd name="connsiteY3" fmla="*/ 1646639 h 1646639"/>
                  <a:gd name="connsiteX4" fmla="*/ 0 w 2229445"/>
                  <a:gd name="connsiteY4" fmla="*/ 0 h 1646639"/>
                  <a:gd name="connsiteX0" fmla="*/ 0 w 2229445"/>
                  <a:gd name="connsiteY0" fmla="*/ 0 h 1646639"/>
                  <a:gd name="connsiteX1" fmla="*/ 2229445 w 2229445"/>
                  <a:gd name="connsiteY1" fmla="*/ 41757 h 1646639"/>
                  <a:gd name="connsiteX2" fmla="*/ 2157586 w 2229445"/>
                  <a:gd name="connsiteY2" fmla="*/ 1612362 h 1646639"/>
                  <a:gd name="connsiteX3" fmla="*/ 0 w 2229445"/>
                  <a:gd name="connsiteY3" fmla="*/ 1646639 h 1646639"/>
                  <a:gd name="connsiteX4" fmla="*/ 0 w 2229445"/>
                  <a:gd name="connsiteY4" fmla="*/ 0 h 1646639"/>
                  <a:gd name="connsiteX0" fmla="*/ 0 w 2229445"/>
                  <a:gd name="connsiteY0" fmla="*/ 0 h 1646639"/>
                  <a:gd name="connsiteX1" fmla="*/ 2229445 w 2229445"/>
                  <a:gd name="connsiteY1" fmla="*/ 41757 h 1646639"/>
                  <a:gd name="connsiteX2" fmla="*/ 2157586 w 2229445"/>
                  <a:gd name="connsiteY2" fmla="*/ 1612362 h 1646639"/>
                  <a:gd name="connsiteX3" fmla="*/ 0 w 2229445"/>
                  <a:gd name="connsiteY3" fmla="*/ 1646639 h 1646639"/>
                  <a:gd name="connsiteX4" fmla="*/ 0 w 2229445"/>
                  <a:gd name="connsiteY4" fmla="*/ 0 h 1646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9445" h="1646639">
                    <a:moveTo>
                      <a:pt x="0" y="0"/>
                    </a:moveTo>
                    <a:lnTo>
                      <a:pt x="2229445" y="41757"/>
                    </a:lnTo>
                    <a:cubicBezTo>
                      <a:pt x="2205492" y="565292"/>
                      <a:pt x="2095929" y="540490"/>
                      <a:pt x="2157586" y="1612362"/>
                    </a:cubicBezTo>
                    <a:lnTo>
                      <a:pt x="0" y="16466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A0B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7" name="สี่เหลี่ยมผืนผ้า 26">
                <a:extLst>
                  <a:ext uri="{FF2B5EF4-FFF2-40B4-BE49-F238E27FC236}">
                    <a16:creationId xmlns:a16="http://schemas.microsoft.com/office/drawing/2014/main" id="{15C7B023-67A0-48F3-A4A9-8AACA14F4A20}"/>
                  </a:ext>
                </a:extLst>
              </p:cNvPr>
              <p:cNvSpPr/>
              <p:nvPr/>
            </p:nvSpPr>
            <p:spPr>
              <a:xfrm rot="20134606">
                <a:off x="3138138" y="3091342"/>
                <a:ext cx="2217472" cy="1646639"/>
              </a:xfrm>
              <a:prstGeom prst="rect">
                <a:avLst/>
              </a:prstGeom>
              <a:solidFill>
                <a:srgbClr val="DDA0B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8" name="สี่เหลี่ยมผืนผ้า 358">
                <a:extLst>
                  <a:ext uri="{FF2B5EF4-FFF2-40B4-BE49-F238E27FC236}">
                    <a16:creationId xmlns:a16="http://schemas.microsoft.com/office/drawing/2014/main" id="{0A2D7323-069F-4F6E-A15F-672553F7B13C}"/>
                  </a:ext>
                </a:extLst>
              </p:cNvPr>
              <p:cNvSpPr/>
              <p:nvPr/>
            </p:nvSpPr>
            <p:spPr>
              <a:xfrm>
                <a:off x="1936613" y="281369"/>
                <a:ext cx="2217472" cy="1936199"/>
              </a:xfrm>
              <a:custGeom>
                <a:avLst/>
                <a:gdLst>
                  <a:gd name="connsiteX0" fmla="*/ 0 w 2217472"/>
                  <a:gd name="connsiteY0" fmla="*/ 0 h 1646639"/>
                  <a:gd name="connsiteX1" fmla="*/ 2217472 w 2217472"/>
                  <a:gd name="connsiteY1" fmla="*/ 0 h 1646639"/>
                  <a:gd name="connsiteX2" fmla="*/ 2217472 w 2217472"/>
                  <a:gd name="connsiteY2" fmla="*/ 1646639 h 1646639"/>
                  <a:gd name="connsiteX3" fmla="*/ 0 w 2217472"/>
                  <a:gd name="connsiteY3" fmla="*/ 1646639 h 1646639"/>
                  <a:gd name="connsiteX4" fmla="*/ 0 w 2217472"/>
                  <a:gd name="connsiteY4" fmla="*/ 0 h 1646639"/>
                  <a:gd name="connsiteX0" fmla="*/ 0 w 2217472"/>
                  <a:gd name="connsiteY0" fmla="*/ 0 h 1654259"/>
                  <a:gd name="connsiteX1" fmla="*/ 2217472 w 2217472"/>
                  <a:gd name="connsiteY1" fmla="*/ 0 h 1654259"/>
                  <a:gd name="connsiteX2" fmla="*/ 2217472 w 2217472"/>
                  <a:gd name="connsiteY2" fmla="*/ 1646639 h 1654259"/>
                  <a:gd name="connsiteX3" fmla="*/ 34290 w 2217472"/>
                  <a:gd name="connsiteY3" fmla="*/ 1654259 h 1654259"/>
                  <a:gd name="connsiteX4" fmla="*/ 0 w 2217472"/>
                  <a:gd name="connsiteY4" fmla="*/ 0 h 1654259"/>
                  <a:gd name="connsiteX0" fmla="*/ 0 w 2217472"/>
                  <a:gd name="connsiteY0" fmla="*/ 0 h 1646639"/>
                  <a:gd name="connsiteX1" fmla="*/ 2217472 w 2217472"/>
                  <a:gd name="connsiteY1" fmla="*/ 0 h 1646639"/>
                  <a:gd name="connsiteX2" fmla="*/ 2217472 w 2217472"/>
                  <a:gd name="connsiteY2" fmla="*/ 1646639 h 1646639"/>
                  <a:gd name="connsiteX3" fmla="*/ 7620 w 2217472"/>
                  <a:gd name="connsiteY3" fmla="*/ 1612349 h 1646639"/>
                  <a:gd name="connsiteX4" fmla="*/ 0 w 2217472"/>
                  <a:gd name="connsiteY4" fmla="*/ 0 h 1646639"/>
                  <a:gd name="connsiteX0" fmla="*/ 0 w 2217472"/>
                  <a:gd name="connsiteY0" fmla="*/ 259080 h 1905719"/>
                  <a:gd name="connsiteX1" fmla="*/ 2062532 w 2217472"/>
                  <a:gd name="connsiteY1" fmla="*/ 0 h 1905719"/>
                  <a:gd name="connsiteX2" fmla="*/ 2217472 w 2217472"/>
                  <a:gd name="connsiteY2" fmla="*/ 1905719 h 1905719"/>
                  <a:gd name="connsiteX3" fmla="*/ 7620 w 2217472"/>
                  <a:gd name="connsiteY3" fmla="*/ 1871429 h 1905719"/>
                  <a:gd name="connsiteX4" fmla="*/ 0 w 2217472"/>
                  <a:gd name="connsiteY4" fmla="*/ 259080 h 1905719"/>
                  <a:gd name="connsiteX0" fmla="*/ 0 w 2217472"/>
                  <a:gd name="connsiteY0" fmla="*/ 289560 h 1936199"/>
                  <a:gd name="connsiteX1" fmla="*/ 2042212 w 2217472"/>
                  <a:gd name="connsiteY1" fmla="*/ 0 h 1936199"/>
                  <a:gd name="connsiteX2" fmla="*/ 2217472 w 2217472"/>
                  <a:gd name="connsiteY2" fmla="*/ 1936199 h 1936199"/>
                  <a:gd name="connsiteX3" fmla="*/ 7620 w 2217472"/>
                  <a:gd name="connsiteY3" fmla="*/ 1901909 h 1936199"/>
                  <a:gd name="connsiteX4" fmla="*/ 0 w 2217472"/>
                  <a:gd name="connsiteY4" fmla="*/ 289560 h 1936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7472" h="1936199">
                    <a:moveTo>
                      <a:pt x="0" y="289560"/>
                    </a:moveTo>
                    <a:lnTo>
                      <a:pt x="2042212" y="0"/>
                    </a:lnTo>
                    <a:lnTo>
                      <a:pt x="2217472" y="1936199"/>
                    </a:lnTo>
                    <a:lnTo>
                      <a:pt x="7620" y="1901909"/>
                    </a:lnTo>
                    <a:lnTo>
                      <a:pt x="0" y="289560"/>
                    </a:lnTo>
                    <a:close/>
                  </a:path>
                </a:pathLst>
              </a:custGeom>
              <a:solidFill>
                <a:srgbClr val="FDE65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id="{9C032C6E-D848-40FA-AA7D-DC9AD529AA8A}"/>
                </a:ext>
              </a:extLst>
            </p:cNvPr>
            <p:cNvGrpSpPr/>
            <p:nvPr/>
          </p:nvGrpSpPr>
          <p:grpSpPr>
            <a:xfrm>
              <a:off x="3164441" y="483365"/>
              <a:ext cx="7947514" cy="4840268"/>
              <a:chOff x="3164441" y="483365"/>
              <a:chExt cx="7947514" cy="4840268"/>
            </a:xfrm>
          </p:grpSpPr>
          <p:sp>
            <p:nvSpPr>
              <p:cNvPr id="18" name="สามเหลี่ยมหน้าจั่ว 17">
                <a:extLst>
                  <a:ext uri="{FF2B5EF4-FFF2-40B4-BE49-F238E27FC236}">
                    <a16:creationId xmlns:a16="http://schemas.microsoft.com/office/drawing/2014/main" id="{5AC721A9-FB6A-4817-8671-5F3DA66477DD}"/>
                  </a:ext>
                </a:extLst>
              </p:cNvPr>
              <p:cNvSpPr/>
              <p:nvPr/>
            </p:nvSpPr>
            <p:spPr>
              <a:xfrm rot="908901">
                <a:off x="9935332" y="3741832"/>
                <a:ext cx="1176623" cy="1581801"/>
              </a:xfrm>
              <a:prstGeom prst="triangle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" name="สี่เหลี่ยมผืนผ้า 238">
                <a:extLst>
                  <a:ext uri="{FF2B5EF4-FFF2-40B4-BE49-F238E27FC236}">
                    <a16:creationId xmlns:a16="http://schemas.microsoft.com/office/drawing/2014/main" id="{2D8C9006-3DDC-436C-8FA6-245DC8C5AEF1}"/>
                  </a:ext>
                </a:extLst>
              </p:cNvPr>
              <p:cNvSpPr/>
              <p:nvPr/>
            </p:nvSpPr>
            <p:spPr>
              <a:xfrm rot="192434">
                <a:off x="7279742" y="521527"/>
                <a:ext cx="3790723" cy="4440994"/>
              </a:xfrm>
              <a:custGeom>
                <a:avLst/>
                <a:gdLst>
                  <a:gd name="connsiteX0" fmla="*/ 0 w 3776524"/>
                  <a:gd name="connsiteY0" fmla="*/ 0 h 4438487"/>
                  <a:gd name="connsiteX1" fmla="*/ 3776524 w 3776524"/>
                  <a:gd name="connsiteY1" fmla="*/ 0 h 4438487"/>
                  <a:gd name="connsiteX2" fmla="*/ 3776524 w 3776524"/>
                  <a:gd name="connsiteY2" fmla="*/ 4438487 h 4438487"/>
                  <a:gd name="connsiteX3" fmla="*/ 0 w 3776524"/>
                  <a:gd name="connsiteY3" fmla="*/ 4438487 h 4438487"/>
                  <a:gd name="connsiteX4" fmla="*/ 0 w 3776524"/>
                  <a:gd name="connsiteY4" fmla="*/ 0 h 4438487"/>
                  <a:gd name="connsiteX0" fmla="*/ 0 w 3790723"/>
                  <a:gd name="connsiteY0" fmla="*/ 64395 h 4438487"/>
                  <a:gd name="connsiteX1" fmla="*/ 3790723 w 3790723"/>
                  <a:gd name="connsiteY1" fmla="*/ 0 h 4438487"/>
                  <a:gd name="connsiteX2" fmla="*/ 3790723 w 3790723"/>
                  <a:gd name="connsiteY2" fmla="*/ 4438487 h 4438487"/>
                  <a:gd name="connsiteX3" fmla="*/ 14199 w 3790723"/>
                  <a:gd name="connsiteY3" fmla="*/ 4438487 h 4438487"/>
                  <a:gd name="connsiteX4" fmla="*/ 0 w 3790723"/>
                  <a:gd name="connsiteY4" fmla="*/ 64395 h 4438487"/>
                  <a:gd name="connsiteX0" fmla="*/ 0 w 3790723"/>
                  <a:gd name="connsiteY0" fmla="*/ 64395 h 4438487"/>
                  <a:gd name="connsiteX1" fmla="*/ 3790723 w 3790723"/>
                  <a:gd name="connsiteY1" fmla="*/ 0 h 4438487"/>
                  <a:gd name="connsiteX2" fmla="*/ 3790723 w 3790723"/>
                  <a:gd name="connsiteY2" fmla="*/ 4438487 h 4438487"/>
                  <a:gd name="connsiteX3" fmla="*/ 14199 w 3790723"/>
                  <a:gd name="connsiteY3" fmla="*/ 4438487 h 4438487"/>
                  <a:gd name="connsiteX4" fmla="*/ 0 w 3790723"/>
                  <a:gd name="connsiteY4" fmla="*/ 64395 h 4438487"/>
                  <a:gd name="connsiteX0" fmla="*/ 0 w 3790723"/>
                  <a:gd name="connsiteY0" fmla="*/ 64395 h 4438487"/>
                  <a:gd name="connsiteX1" fmla="*/ 3790723 w 3790723"/>
                  <a:gd name="connsiteY1" fmla="*/ 0 h 4438487"/>
                  <a:gd name="connsiteX2" fmla="*/ 3790723 w 3790723"/>
                  <a:gd name="connsiteY2" fmla="*/ 4438487 h 4438487"/>
                  <a:gd name="connsiteX3" fmla="*/ 14199 w 3790723"/>
                  <a:gd name="connsiteY3" fmla="*/ 4438487 h 4438487"/>
                  <a:gd name="connsiteX4" fmla="*/ 0 w 3790723"/>
                  <a:gd name="connsiteY4" fmla="*/ 64395 h 4438487"/>
                  <a:gd name="connsiteX0" fmla="*/ 0 w 3790723"/>
                  <a:gd name="connsiteY0" fmla="*/ 66902 h 4440994"/>
                  <a:gd name="connsiteX1" fmla="*/ 3790723 w 3790723"/>
                  <a:gd name="connsiteY1" fmla="*/ 2507 h 4440994"/>
                  <a:gd name="connsiteX2" fmla="*/ 3790723 w 3790723"/>
                  <a:gd name="connsiteY2" fmla="*/ 4440994 h 4440994"/>
                  <a:gd name="connsiteX3" fmla="*/ 14199 w 3790723"/>
                  <a:gd name="connsiteY3" fmla="*/ 4440994 h 4440994"/>
                  <a:gd name="connsiteX4" fmla="*/ 0 w 3790723"/>
                  <a:gd name="connsiteY4" fmla="*/ 66902 h 4440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90723" h="4440994">
                    <a:moveTo>
                      <a:pt x="0" y="66902"/>
                    </a:moveTo>
                    <a:cubicBezTo>
                      <a:pt x="1278747" y="-46997"/>
                      <a:pt x="2527149" y="23972"/>
                      <a:pt x="3790723" y="2507"/>
                    </a:cubicBezTo>
                    <a:lnTo>
                      <a:pt x="3790723" y="4440994"/>
                    </a:lnTo>
                    <a:lnTo>
                      <a:pt x="14199" y="4440994"/>
                    </a:lnTo>
                    <a:lnTo>
                      <a:pt x="0" y="66902"/>
                    </a:lnTo>
                    <a:close/>
                  </a:path>
                </a:pathLst>
              </a:cu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" name="สี่เหลี่ยมผืนผ้า 19">
                <a:extLst>
                  <a:ext uri="{FF2B5EF4-FFF2-40B4-BE49-F238E27FC236}">
                    <a16:creationId xmlns:a16="http://schemas.microsoft.com/office/drawing/2014/main" id="{6AF28970-73C5-4CB5-8073-58119463C7A3}"/>
                  </a:ext>
                </a:extLst>
              </p:cNvPr>
              <p:cNvSpPr/>
              <p:nvPr/>
            </p:nvSpPr>
            <p:spPr>
              <a:xfrm>
                <a:off x="4770547" y="1884525"/>
                <a:ext cx="6020136" cy="3188772"/>
              </a:xfrm>
              <a:prstGeom prst="rect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" name="สี่เหลี่ยมผืนผ้า 20">
                <a:extLst>
                  <a:ext uri="{FF2B5EF4-FFF2-40B4-BE49-F238E27FC236}">
                    <a16:creationId xmlns:a16="http://schemas.microsoft.com/office/drawing/2014/main" id="{DE23EAC2-A49F-4B60-B255-F8645240A33D}"/>
                  </a:ext>
                </a:extLst>
              </p:cNvPr>
              <p:cNvSpPr/>
              <p:nvPr/>
            </p:nvSpPr>
            <p:spPr>
              <a:xfrm rot="19875862">
                <a:off x="3164441" y="1146707"/>
                <a:ext cx="2802950" cy="2674331"/>
              </a:xfrm>
              <a:prstGeom prst="rect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" name="สี่เหลี่ยมผืนผ้า 21">
                <a:extLst>
                  <a:ext uri="{FF2B5EF4-FFF2-40B4-BE49-F238E27FC236}">
                    <a16:creationId xmlns:a16="http://schemas.microsoft.com/office/drawing/2014/main" id="{7522FFCA-310B-428C-AACF-01E215522531}"/>
                  </a:ext>
                </a:extLst>
              </p:cNvPr>
              <p:cNvSpPr/>
              <p:nvPr/>
            </p:nvSpPr>
            <p:spPr>
              <a:xfrm>
                <a:off x="4780667" y="483365"/>
                <a:ext cx="3637990" cy="2849690"/>
              </a:xfrm>
              <a:prstGeom prst="rect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29" name="กลุ่ม 28">
            <a:extLst>
              <a:ext uri="{FF2B5EF4-FFF2-40B4-BE49-F238E27FC236}">
                <a16:creationId xmlns:a16="http://schemas.microsoft.com/office/drawing/2014/main" id="{AC6DAE38-136E-4146-AF74-2A8EE0D72BF1}"/>
              </a:ext>
            </a:extLst>
          </p:cNvPr>
          <p:cNvGrpSpPr/>
          <p:nvPr userDrawn="1"/>
        </p:nvGrpSpPr>
        <p:grpSpPr>
          <a:xfrm>
            <a:off x="10154875" y="4720377"/>
            <a:ext cx="2212856" cy="2955345"/>
            <a:chOff x="474989" y="3383770"/>
            <a:chExt cx="2212856" cy="2955345"/>
          </a:xfrm>
        </p:grpSpPr>
        <p:grpSp>
          <p:nvGrpSpPr>
            <p:cNvPr id="30" name="กลุ่ม 29">
              <a:extLst>
                <a:ext uri="{FF2B5EF4-FFF2-40B4-BE49-F238E27FC236}">
                  <a16:creationId xmlns:a16="http://schemas.microsoft.com/office/drawing/2014/main" id="{F8DF3835-3E48-49A0-B879-5F3A9FC861FC}"/>
                </a:ext>
              </a:extLst>
            </p:cNvPr>
            <p:cNvGrpSpPr/>
            <p:nvPr/>
          </p:nvGrpSpPr>
          <p:grpSpPr>
            <a:xfrm>
              <a:off x="474989" y="3383770"/>
              <a:ext cx="2212856" cy="2955345"/>
              <a:chOff x="5263424" y="1674618"/>
              <a:chExt cx="2268181" cy="2959191"/>
            </a:xfrm>
            <a:effectLst/>
          </p:grpSpPr>
          <p:sp>
            <p:nvSpPr>
              <p:cNvPr id="35" name="รูปแบบอิสระ: รูปร่าง 34">
                <a:extLst>
                  <a:ext uri="{FF2B5EF4-FFF2-40B4-BE49-F238E27FC236}">
                    <a16:creationId xmlns:a16="http://schemas.microsoft.com/office/drawing/2014/main" id="{4EE1781A-7F48-4C8A-9BCA-39C0EBC0BFC3}"/>
                  </a:ext>
                </a:extLst>
              </p:cNvPr>
              <p:cNvSpPr/>
              <p:nvPr/>
            </p:nvSpPr>
            <p:spPr>
              <a:xfrm>
                <a:off x="5263424" y="1674618"/>
                <a:ext cx="2237116" cy="2959191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6" name="รูปแบบอิสระ: รูปร่าง 35">
                <a:extLst>
                  <a:ext uri="{FF2B5EF4-FFF2-40B4-BE49-F238E27FC236}">
                    <a16:creationId xmlns:a16="http://schemas.microsoft.com/office/drawing/2014/main" id="{26D7D3A8-1CBB-4693-9615-437A4BBB7D95}"/>
                  </a:ext>
                </a:extLst>
              </p:cNvPr>
              <p:cNvSpPr/>
              <p:nvPr/>
            </p:nvSpPr>
            <p:spPr>
              <a:xfrm rot="21410072" flipH="1">
                <a:off x="7058660" y="1724474"/>
                <a:ext cx="256260" cy="514816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7" name="รูปแบบอิสระ: รูปร่าง 36">
                <a:extLst>
                  <a:ext uri="{FF2B5EF4-FFF2-40B4-BE49-F238E27FC236}">
                    <a16:creationId xmlns:a16="http://schemas.microsoft.com/office/drawing/2014/main" id="{3D2F047D-A4D2-48FA-8EC6-B7941A2E23CC}"/>
                  </a:ext>
                </a:extLst>
              </p:cNvPr>
              <p:cNvSpPr/>
              <p:nvPr/>
            </p:nvSpPr>
            <p:spPr>
              <a:xfrm>
                <a:off x="5463830" y="1753101"/>
                <a:ext cx="879308" cy="996669"/>
              </a:xfrm>
              <a:custGeom>
                <a:avLst/>
                <a:gdLst>
                  <a:gd name="connsiteX0" fmla="*/ 116550 w 878744"/>
                  <a:gd name="connsiteY0" fmla="*/ 913496 h 967141"/>
                  <a:gd name="connsiteX1" fmla="*/ 520410 w 878744"/>
                  <a:gd name="connsiteY1" fmla="*/ 946516 h 967141"/>
                  <a:gd name="connsiteX2" fmla="*/ 830290 w 878744"/>
                  <a:gd name="connsiteY2" fmla="*/ 778876 h 967141"/>
                  <a:gd name="connsiteX3" fmla="*/ 873470 w 878744"/>
                  <a:gd name="connsiteY3" fmla="*/ 430896 h 967141"/>
                  <a:gd name="connsiteX4" fmla="*/ 784570 w 878744"/>
                  <a:gd name="connsiteY4" fmla="*/ 166736 h 967141"/>
                  <a:gd name="connsiteX5" fmla="*/ 583910 w 878744"/>
                  <a:gd name="connsiteY5" fmla="*/ 202296 h 967141"/>
                  <a:gd name="connsiteX6" fmla="*/ 324830 w 878744"/>
                  <a:gd name="connsiteY6" fmla="*/ 110856 h 967141"/>
                  <a:gd name="connsiteX7" fmla="*/ 131790 w 878744"/>
                  <a:gd name="connsiteY7" fmla="*/ 27036 h 967141"/>
                  <a:gd name="connsiteX8" fmla="*/ 12410 w 878744"/>
                  <a:gd name="connsiteY8" fmla="*/ 9256 h 967141"/>
                  <a:gd name="connsiteX9" fmla="*/ 17490 w 878744"/>
                  <a:gd name="connsiteY9" fmla="*/ 161656 h 967141"/>
                  <a:gd name="connsiteX10" fmla="*/ 134330 w 878744"/>
                  <a:gd name="connsiteY10" fmla="*/ 489316 h 967141"/>
                  <a:gd name="connsiteX11" fmla="*/ 116550 w 878744"/>
                  <a:gd name="connsiteY11" fmla="*/ 913496 h 967141"/>
                  <a:gd name="connsiteX0" fmla="*/ 116550 w 878744"/>
                  <a:gd name="connsiteY0" fmla="*/ 913496 h 956006"/>
                  <a:gd name="connsiteX1" fmla="*/ 520410 w 878744"/>
                  <a:gd name="connsiteY1" fmla="*/ 946516 h 956006"/>
                  <a:gd name="connsiteX2" fmla="*/ 830290 w 878744"/>
                  <a:gd name="connsiteY2" fmla="*/ 778876 h 956006"/>
                  <a:gd name="connsiteX3" fmla="*/ 873470 w 878744"/>
                  <a:gd name="connsiteY3" fmla="*/ 430896 h 956006"/>
                  <a:gd name="connsiteX4" fmla="*/ 784570 w 878744"/>
                  <a:gd name="connsiteY4" fmla="*/ 166736 h 956006"/>
                  <a:gd name="connsiteX5" fmla="*/ 583910 w 878744"/>
                  <a:gd name="connsiteY5" fmla="*/ 202296 h 956006"/>
                  <a:gd name="connsiteX6" fmla="*/ 324830 w 878744"/>
                  <a:gd name="connsiteY6" fmla="*/ 110856 h 956006"/>
                  <a:gd name="connsiteX7" fmla="*/ 131790 w 878744"/>
                  <a:gd name="connsiteY7" fmla="*/ 27036 h 956006"/>
                  <a:gd name="connsiteX8" fmla="*/ 12410 w 878744"/>
                  <a:gd name="connsiteY8" fmla="*/ 9256 h 956006"/>
                  <a:gd name="connsiteX9" fmla="*/ 17490 w 878744"/>
                  <a:gd name="connsiteY9" fmla="*/ 161656 h 956006"/>
                  <a:gd name="connsiteX10" fmla="*/ 134330 w 878744"/>
                  <a:gd name="connsiteY10" fmla="*/ 489316 h 956006"/>
                  <a:gd name="connsiteX11" fmla="*/ 131790 w 878744"/>
                  <a:gd name="connsiteY11" fmla="*/ 733156 h 956006"/>
                  <a:gd name="connsiteX12" fmla="*/ 116550 w 878744"/>
                  <a:gd name="connsiteY12" fmla="*/ 913496 h 956006"/>
                  <a:gd name="connsiteX0" fmla="*/ 121630 w 878744"/>
                  <a:gd name="connsiteY0" fmla="*/ 918576 h 957529"/>
                  <a:gd name="connsiteX1" fmla="*/ 520410 w 878744"/>
                  <a:gd name="connsiteY1" fmla="*/ 946516 h 957529"/>
                  <a:gd name="connsiteX2" fmla="*/ 830290 w 878744"/>
                  <a:gd name="connsiteY2" fmla="*/ 778876 h 957529"/>
                  <a:gd name="connsiteX3" fmla="*/ 873470 w 878744"/>
                  <a:gd name="connsiteY3" fmla="*/ 430896 h 957529"/>
                  <a:gd name="connsiteX4" fmla="*/ 784570 w 878744"/>
                  <a:gd name="connsiteY4" fmla="*/ 166736 h 957529"/>
                  <a:gd name="connsiteX5" fmla="*/ 583910 w 878744"/>
                  <a:gd name="connsiteY5" fmla="*/ 202296 h 957529"/>
                  <a:gd name="connsiteX6" fmla="*/ 324830 w 878744"/>
                  <a:gd name="connsiteY6" fmla="*/ 110856 h 957529"/>
                  <a:gd name="connsiteX7" fmla="*/ 131790 w 878744"/>
                  <a:gd name="connsiteY7" fmla="*/ 27036 h 957529"/>
                  <a:gd name="connsiteX8" fmla="*/ 12410 w 878744"/>
                  <a:gd name="connsiteY8" fmla="*/ 9256 h 957529"/>
                  <a:gd name="connsiteX9" fmla="*/ 17490 w 878744"/>
                  <a:gd name="connsiteY9" fmla="*/ 161656 h 957529"/>
                  <a:gd name="connsiteX10" fmla="*/ 134330 w 878744"/>
                  <a:gd name="connsiteY10" fmla="*/ 489316 h 957529"/>
                  <a:gd name="connsiteX11" fmla="*/ 131790 w 878744"/>
                  <a:gd name="connsiteY11" fmla="*/ 733156 h 957529"/>
                  <a:gd name="connsiteX12" fmla="*/ 121630 w 878744"/>
                  <a:gd name="connsiteY12" fmla="*/ 918576 h 957529"/>
                  <a:gd name="connsiteX0" fmla="*/ 121630 w 878744"/>
                  <a:gd name="connsiteY0" fmla="*/ 918576 h 968012"/>
                  <a:gd name="connsiteX1" fmla="*/ 520410 w 878744"/>
                  <a:gd name="connsiteY1" fmla="*/ 946516 h 968012"/>
                  <a:gd name="connsiteX2" fmla="*/ 830290 w 878744"/>
                  <a:gd name="connsiteY2" fmla="*/ 778876 h 968012"/>
                  <a:gd name="connsiteX3" fmla="*/ 873470 w 878744"/>
                  <a:gd name="connsiteY3" fmla="*/ 430896 h 968012"/>
                  <a:gd name="connsiteX4" fmla="*/ 784570 w 878744"/>
                  <a:gd name="connsiteY4" fmla="*/ 166736 h 968012"/>
                  <a:gd name="connsiteX5" fmla="*/ 583910 w 878744"/>
                  <a:gd name="connsiteY5" fmla="*/ 202296 h 968012"/>
                  <a:gd name="connsiteX6" fmla="*/ 324830 w 878744"/>
                  <a:gd name="connsiteY6" fmla="*/ 110856 h 968012"/>
                  <a:gd name="connsiteX7" fmla="*/ 131790 w 878744"/>
                  <a:gd name="connsiteY7" fmla="*/ 27036 h 968012"/>
                  <a:gd name="connsiteX8" fmla="*/ 12410 w 878744"/>
                  <a:gd name="connsiteY8" fmla="*/ 9256 h 968012"/>
                  <a:gd name="connsiteX9" fmla="*/ 17490 w 878744"/>
                  <a:gd name="connsiteY9" fmla="*/ 161656 h 968012"/>
                  <a:gd name="connsiteX10" fmla="*/ 134330 w 878744"/>
                  <a:gd name="connsiteY10" fmla="*/ 489316 h 968012"/>
                  <a:gd name="connsiteX11" fmla="*/ 131790 w 878744"/>
                  <a:gd name="connsiteY11" fmla="*/ 733156 h 968012"/>
                  <a:gd name="connsiteX12" fmla="*/ 121630 w 878744"/>
                  <a:gd name="connsiteY12" fmla="*/ 918576 h 968012"/>
                  <a:gd name="connsiteX0" fmla="*/ 108930 w 878744"/>
                  <a:gd name="connsiteY0" fmla="*/ 916036 h 966682"/>
                  <a:gd name="connsiteX1" fmla="*/ 520410 w 878744"/>
                  <a:gd name="connsiteY1" fmla="*/ 946516 h 966682"/>
                  <a:gd name="connsiteX2" fmla="*/ 830290 w 878744"/>
                  <a:gd name="connsiteY2" fmla="*/ 778876 h 966682"/>
                  <a:gd name="connsiteX3" fmla="*/ 873470 w 878744"/>
                  <a:gd name="connsiteY3" fmla="*/ 430896 h 966682"/>
                  <a:gd name="connsiteX4" fmla="*/ 784570 w 878744"/>
                  <a:gd name="connsiteY4" fmla="*/ 166736 h 966682"/>
                  <a:gd name="connsiteX5" fmla="*/ 583910 w 878744"/>
                  <a:gd name="connsiteY5" fmla="*/ 202296 h 966682"/>
                  <a:gd name="connsiteX6" fmla="*/ 324830 w 878744"/>
                  <a:gd name="connsiteY6" fmla="*/ 110856 h 966682"/>
                  <a:gd name="connsiteX7" fmla="*/ 131790 w 878744"/>
                  <a:gd name="connsiteY7" fmla="*/ 27036 h 966682"/>
                  <a:gd name="connsiteX8" fmla="*/ 12410 w 878744"/>
                  <a:gd name="connsiteY8" fmla="*/ 9256 h 966682"/>
                  <a:gd name="connsiteX9" fmla="*/ 17490 w 878744"/>
                  <a:gd name="connsiteY9" fmla="*/ 161656 h 966682"/>
                  <a:gd name="connsiteX10" fmla="*/ 134330 w 878744"/>
                  <a:gd name="connsiteY10" fmla="*/ 489316 h 966682"/>
                  <a:gd name="connsiteX11" fmla="*/ 131790 w 878744"/>
                  <a:gd name="connsiteY11" fmla="*/ 733156 h 966682"/>
                  <a:gd name="connsiteX12" fmla="*/ 108930 w 878744"/>
                  <a:gd name="connsiteY12" fmla="*/ 916036 h 966682"/>
                  <a:gd name="connsiteX0" fmla="*/ 108930 w 878744"/>
                  <a:gd name="connsiteY0" fmla="*/ 916036 h 956909"/>
                  <a:gd name="connsiteX1" fmla="*/ 520410 w 878744"/>
                  <a:gd name="connsiteY1" fmla="*/ 946516 h 956909"/>
                  <a:gd name="connsiteX2" fmla="*/ 830290 w 878744"/>
                  <a:gd name="connsiteY2" fmla="*/ 778876 h 956909"/>
                  <a:gd name="connsiteX3" fmla="*/ 873470 w 878744"/>
                  <a:gd name="connsiteY3" fmla="*/ 430896 h 956909"/>
                  <a:gd name="connsiteX4" fmla="*/ 784570 w 878744"/>
                  <a:gd name="connsiteY4" fmla="*/ 166736 h 956909"/>
                  <a:gd name="connsiteX5" fmla="*/ 583910 w 878744"/>
                  <a:gd name="connsiteY5" fmla="*/ 202296 h 956909"/>
                  <a:gd name="connsiteX6" fmla="*/ 324830 w 878744"/>
                  <a:gd name="connsiteY6" fmla="*/ 110856 h 956909"/>
                  <a:gd name="connsiteX7" fmla="*/ 131790 w 878744"/>
                  <a:gd name="connsiteY7" fmla="*/ 27036 h 956909"/>
                  <a:gd name="connsiteX8" fmla="*/ 12410 w 878744"/>
                  <a:gd name="connsiteY8" fmla="*/ 9256 h 956909"/>
                  <a:gd name="connsiteX9" fmla="*/ 17490 w 878744"/>
                  <a:gd name="connsiteY9" fmla="*/ 161656 h 956909"/>
                  <a:gd name="connsiteX10" fmla="*/ 134330 w 878744"/>
                  <a:gd name="connsiteY10" fmla="*/ 489316 h 956909"/>
                  <a:gd name="connsiteX11" fmla="*/ 124170 w 878744"/>
                  <a:gd name="connsiteY11" fmla="*/ 728076 h 956909"/>
                  <a:gd name="connsiteX12" fmla="*/ 108930 w 878744"/>
                  <a:gd name="connsiteY12" fmla="*/ 916036 h 956909"/>
                  <a:gd name="connsiteX0" fmla="*/ 111470 w 878744"/>
                  <a:gd name="connsiteY0" fmla="*/ 976996 h 992714"/>
                  <a:gd name="connsiteX1" fmla="*/ 520410 w 878744"/>
                  <a:gd name="connsiteY1" fmla="*/ 946516 h 992714"/>
                  <a:gd name="connsiteX2" fmla="*/ 830290 w 878744"/>
                  <a:gd name="connsiteY2" fmla="*/ 778876 h 992714"/>
                  <a:gd name="connsiteX3" fmla="*/ 873470 w 878744"/>
                  <a:gd name="connsiteY3" fmla="*/ 430896 h 992714"/>
                  <a:gd name="connsiteX4" fmla="*/ 784570 w 878744"/>
                  <a:gd name="connsiteY4" fmla="*/ 166736 h 992714"/>
                  <a:gd name="connsiteX5" fmla="*/ 583910 w 878744"/>
                  <a:gd name="connsiteY5" fmla="*/ 202296 h 992714"/>
                  <a:gd name="connsiteX6" fmla="*/ 324830 w 878744"/>
                  <a:gd name="connsiteY6" fmla="*/ 110856 h 992714"/>
                  <a:gd name="connsiteX7" fmla="*/ 131790 w 878744"/>
                  <a:gd name="connsiteY7" fmla="*/ 27036 h 992714"/>
                  <a:gd name="connsiteX8" fmla="*/ 12410 w 878744"/>
                  <a:gd name="connsiteY8" fmla="*/ 9256 h 992714"/>
                  <a:gd name="connsiteX9" fmla="*/ 17490 w 878744"/>
                  <a:gd name="connsiteY9" fmla="*/ 161656 h 992714"/>
                  <a:gd name="connsiteX10" fmla="*/ 134330 w 878744"/>
                  <a:gd name="connsiteY10" fmla="*/ 489316 h 992714"/>
                  <a:gd name="connsiteX11" fmla="*/ 124170 w 878744"/>
                  <a:gd name="connsiteY11" fmla="*/ 728076 h 992714"/>
                  <a:gd name="connsiteX12" fmla="*/ 111470 w 878744"/>
                  <a:gd name="connsiteY12" fmla="*/ 976996 h 992714"/>
                  <a:gd name="connsiteX0" fmla="*/ 111470 w 878744"/>
                  <a:gd name="connsiteY0" fmla="*/ 976996 h 992714"/>
                  <a:gd name="connsiteX1" fmla="*/ 520410 w 878744"/>
                  <a:gd name="connsiteY1" fmla="*/ 946516 h 992714"/>
                  <a:gd name="connsiteX2" fmla="*/ 830290 w 878744"/>
                  <a:gd name="connsiteY2" fmla="*/ 778876 h 992714"/>
                  <a:gd name="connsiteX3" fmla="*/ 873470 w 878744"/>
                  <a:gd name="connsiteY3" fmla="*/ 430896 h 992714"/>
                  <a:gd name="connsiteX4" fmla="*/ 784570 w 878744"/>
                  <a:gd name="connsiteY4" fmla="*/ 166736 h 992714"/>
                  <a:gd name="connsiteX5" fmla="*/ 583910 w 878744"/>
                  <a:gd name="connsiteY5" fmla="*/ 202296 h 992714"/>
                  <a:gd name="connsiteX6" fmla="*/ 324830 w 878744"/>
                  <a:gd name="connsiteY6" fmla="*/ 110856 h 992714"/>
                  <a:gd name="connsiteX7" fmla="*/ 131790 w 878744"/>
                  <a:gd name="connsiteY7" fmla="*/ 27036 h 992714"/>
                  <a:gd name="connsiteX8" fmla="*/ 12410 w 878744"/>
                  <a:gd name="connsiteY8" fmla="*/ 9256 h 992714"/>
                  <a:gd name="connsiteX9" fmla="*/ 17490 w 878744"/>
                  <a:gd name="connsiteY9" fmla="*/ 161656 h 992714"/>
                  <a:gd name="connsiteX10" fmla="*/ 111470 w 878744"/>
                  <a:gd name="connsiteY10" fmla="*/ 494396 h 992714"/>
                  <a:gd name="connsiteX11" fmla="*/ 124170 w 878744"/>
                  <a:gd name="connsiteY11" fmla="*/ 728076 h 992714"/>
                  <a:gd name="connsiteX12" fmla="*/ 111470 w 878744"/>
                  <a:gd name="connsiteY12" fmla="*/ 976996 h 992714"/>
                  <a:gd name="connsiteX0" fmla="*/ 136870 w 878744"/>
                  <a:gd name="connsiteY0" fmla="*/ 979536 h 994781"/>
                  <a:gd name="connsiteX1" fmla="*/ 520410 w 878744"/>
                  <a:gd name="connsiteY1" fmla="*/ 946516 h 994781"/>
                  <a:gd name="connsiteX2" fmla="*/ 830290 w 878744"/>
                  <a:gd name="connsiteY2" fmla="*/ 778876 h 994781"/>
                  <a:gd name="connsiteX3" fmla="*/ 873470 w 878744"/>
                  <a:gd name="connsiteY3" fmla="*/ 430896 h 994781"/>
                  <a:gd name="connsiteX4" fmla="*/ 784570 w 878744"/>
                  <a:gd name="connsiteY4" fmla="*/ 166736 h 994781"/>
                  <a:gd name="connsiteX5" fmla="*/ 583910 w 878744"/>
                  <a:gd name="connsiteY5" fmla="*/ 202296 h 994781"/>
                  <a:gd name="connsiteX6" fmla="*/ 324830 w 878744"/>
                  <a:gd name="connsiteY6" fmla="*/ 110856 h 994781"/>
                  <a:gd name="connsiteX7" fmla="*/ 131790 w 878744"/>
                  <a:gd name="connsiteY7" fmla="*/ 27036 h 994781"/>
                  <a:gd name="connsiteX8" fmla="*/ 12410 w 878744"/>
                  <a:gd name="connsiteY8" fmla="*/ 9256 h 994781"/>
                  <a:gd name="connsiteX9" fmla="*/ 17490 w 878744"/>
                  <a:gd name="connsiteY9" fmla="*/ 161656 h 994781"/>
                  <a:gd name="connsiteX10" fmla="*/ 111470 w 878744"/>
                  <a:gd name="connsiteY10" fmla="*/ 494396 h 994781"/>
                  <a:gd name="connsiteX11" fmla="*/ 124170 w 878744"/>
                  <a:gd name="connsiteY11" fmla="*/ 728076 h 994781"/>
                  <a:gd name="connsiteX12" fmla="*/ 136870 w 878744"/>
                  <a:gd name="connsiteY12" fmla="*/ 979536 h 994781"/>
                  <a:gd name="connsiteX0" fmla="*/ 162270 w 878744"/>
                  <a:gd name="connsiteY0" fmla="*/ 979536 h 994781"/>
                  <a:gd name="connsiteX1" fmla="*/ 520410 w 878744"/>
                  <a:gd name="connsiteY1" fmla="*/ 946516 h 994781"/>
                  <a:gd name="connsiteX2" fmla="*/ 830290 w 878744"/>
                  <a:gd name="connsiteY2" fmla="*/ 778876 h 994781"/>
                  <a:gd name="connsiteX3" fmla="*/ 873470 w 878744"/>
                  <a:gd name="connsiteY3" fmla="*/ 430896 h 994781"/>
                  <a:gd name="connsiteX4" fmla="*/ 784570 w 878744"/>
                  <a:gd name="connsiteY4" fmla="*/ 166736 h 994781"/>
                  <a:gd name="connsiteX5" fmla="*/ 583910 w 878744"/>
                  <a:gd name="connsiteY5" fmla="*/ 202296 h 994781"/>
                  <a:gd name="connsiteX6" fmla="*/ 324830 w 878744"/>
                  <a:gd name="connsiteY6" fmla="*/ 110856 h 994781"/>
                  <a:gd name="connsiteX7" fmla="*/ 131790 w 878744"/>
                  <a:gd name="connsiteY7" fmla="*/ 27036 h 994781"/>
                  <a:gd name="connsiteX8" fmla="*/ 12410 w 878744"/>
                  <a:gd name="connsiteY8" fmla="*/ 9256 h 994781"/>
                  <a:gd name="connsiteX9" fmla="*/ 17490 w 878744"/>
                  <a:gd name="connsiteY9" fmla="*/ 161656 h 994781"/>
                  <a:gd name="connsiteX10" fmla="*/ 111470 w 878744"/>
                  <a:gd name="connsiteY10" fmla="*/ 494396 h 994781"/>
                  <a:gd name="connsiteX11" fmla="*/ 124170 w 878744"/>
                  <a:gd name="connsiteY11" fmla="*/ 728076 h 994781"/>
                  <a:gd name="connsiteX12" fmla="*/ 162270 w 878744"/>
                  <a:gd name="connsiteY12" fmla="*/ 979536 h 994781"/>
                  <a:gd name="connsiteX0" fmla="*/ 131790 w 878744"/>
                  <a:gd name="connsiteY0" fmla="*/ 979536 h 994781"/>
                  <a:gd name="connsiteX1" fmla="*/ 520410 w 878744"/>
                  <a:gd name="connsiteY1" fmla="*/ 946516 h 994781"/>
                  <a:gd name="connsiteX2" fmla="*/ 830290 w 878744"/>
                  <a:gd name="connsiteY2" fmla="*/ 778876 h 994781"/>
                  <a:gd name="connsiteX3" fmla="*/ 873470 w 878744"/>
                  <a:gd name="connsiteY3" fmla="*/ 430896 h 994781"/>
                  <a:gd name="connsiteX4" fmla="*/ 784570 w 878744"/>
                  <a:gd name="connsiteY4" fmla="*/ 166736 h 994781"/>
                  <a:gd name="connsiteX5" fmla="*/ 583910 w 878744"/>
                  <a:gd name="connsiteY5" fmla="*/ 202296 h 994781"/>
                  <a:gd name="connsiteX6" fmla="*/ 324830 w 878744"/>
                  <a:gd name="connsiteY6" fmla="*/ 110856 h 994781"/>
                  <a:gd name="connsiteX7" fmla="*/ 131790 w 878744"/>
                  <a:gd name="connsiteY7" fmla="*/ 27036 h 994781"/>
                  <a:gd name="connsiteX8" fmla="*/ 12410 w 878744"/>
                  <a:gd name="connsiteY8" fmla="*/ 9256 h 994781"/>
                  <a:gd name="connsiteX9" fmla="*/ 17490 w 878744"/>
                  <a:gd name="connsiteY9" fmla="*/ 161656 h 994781"/>
                  <a:gd name="connsiteX10" fmla="*/ 111470 w 878744"/>
                  <a:gd name="connsiteY10" fmla="*/ 494396 h 994781"/>
                  <a:gd name="connsiteX11" fmla="*/ 124170 w 878744"/>
                  <a:gd name="connsiteY11" fmla="*/ 728076 h 994781"/>
                  <a:gd name="connsiteX12" fmla="*/ 131790 w 878744"/>
                  <a:gd name="connsiteY12" fmla="*/ 979536 h 994781"/>
                  <a:gd name="connsiteX0" fmla="*/ 131790 w 878462"/>
                  <a:gd name="connsiteY0" fmla="*/ 979536 h 994781"/>
                  <a:gd name="connsiteX1" fmla="*/ 520410 w 878462"/>
                  <a:gd name="connsiteY1" fmla="*/ 946516 h 994781"/>
                  <a:gd name="connsiteX2" fmla="*/ 830290 w 878462"/>
                  <a:gd name="connsiteY2" fmla="*/ 778876 h 994781"/>
                  <a:gd name="connsiteX3" fmla="*/ 873470 w 878462"/>
                  <a:gd name="connsiteY3" fmla="*/ 430896 h 994781"/>
                  <a:gd name="connsiteX4" fmla="*/ 788380 w 878462"/>
                  <a:gd name="connsiteY4" fmla="*/ 193406 h 994781"/>
                  <a:gd name="connsiteX5" fmla="*/ 583910 w 878462"/>
                  <a:gd name="connsiteY5" fmla="*/ 202296 h 994781"/>
                  <a:gd name="connsiteX6" fmla="*/ 324830 w 878462"/>
                  <a:gd name="connsiteY6" fmla="*/ 110856 h 994781"/>
                  <a:gd name="connsiteX7" fmla="*/ 131790 w 878462"/>
                  <a:gd name="connsiteY7" fmla="*/ 27036 h 994781"/>
                  <a:gd name="connsiteX8" fmla="*/ 12410 w 878462"/>
                  <a:gd name="connsiteY8" fmla="*/ 9256 h 994781"/>
                  <a:gd name="connsiteX9" fmla="*/ 17490 w 878462"/>
                  <a:gd name="connsiteY9" fmla="*/ 161656 h 994781"/>
                  <a:gd name="connsiteX10" fmla="*/ 111470 w 878462"/>
                  <a:gd name="connsiteY10" fmla="*/ 494396 h 994781"/>
                  <a:gd name="connsiteX11" fmla="*/ 124170 w 878462"/>
                  <a:gd name="connsiteY11" fmla="*/ 728076 h 994781"/>
                  <a:gd name="connsiteX12" fmla="*/ 131790 w 878462"/>
                  <a:gd name="connsiteY12" fmla="*/ 979536 h 994781"/>
                  <a:gd name="connsiteX0" fmla="*/ 131790 w 878180"/>
                  <a:gd name="connsiteY0" fmla="*/ 979536 h 994781"/>
                  <a:gd name="connsiteX1" fmla="*/ 520410 w 878180"/>
                  <a:gd name="connsiteY1" fmla="*/ 946516 h 994781"/>
                  <a:gd name="connsiteX2" fmla="*/ 830290 w 878180"/>
                  <a:gd name="connsiteY2" fmla="*/ 778876 h 994781"/>
                  <a:gd name="connsiteX3" fmla="*/ 873470 w 878180"/>
                  <a:gd name="connsiteY3" fmla="*/ 430896 h 994781"/>
                  <a:gd name="connsiteX4" fmla="*/ 792190 w 878180"/>
                  <a:gd name="connsiteY4" fmla="*/ 185786 h 994781"/>
                  <a:gd name="connsiteX5" fmla="*/ 583910 w 878180"/>
                  <a:gd name="connsiteY5" fmla="*/ 202296 h 994781"/>
                  <a:gd name="connsiteX6" fmla="*/ 324830 w 878180"/>
                  <a:gd name="connsiteY6" fmla="*/ 110856 h 994781"/>
                  <a:gd name="connsiteX7" fmla="*/ 131790 w 878180"/>
                  <a:gd name="connsiteY7" fmla="*/ 27036 h 994781"/>
                  <a:gd name="connsiteX8" fmla="*/ 12410 w 878180"/>
                  <a:gd name="connsiteY8" fmla="*/ 9256 h 994781"/>
                  <a:gd name="connsiteX9" fmla="*/ 17490 w 878180"/>
                  <a:gd name="connsiteY9" fmla="*/ 161656 h 994781"/>
                  <a:gd name="connsiteX10" fmla="*/ 111470 w 878180"/>
                  <a:gd name="connsiteY10" fmla="*/ 494396 h 994781"/>
                  <a:gd name="connsiteX11" fmla="*/ 124170 w 878180"/>
                  <a:gd name="connsiteY11" fmla="*/ 728076 h 994781"/>
                  <a:gd name="connsiteX12" fmla="*/ 131790 w 878180"/>
                  <a:gd name="connsiteY12" fmla="*/ 979536 h 994781"/>
                  <a:gd name="connsiteX0" fmla="*/ 131790 w 878180"/>
                  <a:gd name="connsiteY0" fmla="*/ 979536 h 994781"/>
                  <a:gd name="connsiteX1" fmla="*/ 520410 w 878180"/>
                  <a:gd name="connsiteY1" fmla="*/ 946516 h 994781"/>
                  <a:gd name="connsiteX2" fmla="*/ 830290 w 878180"/>
                  <a:gd name="connsiteY2" fmla="*/ 778876 h 994781"/>
                  <a:gd name="connsiteX3" fmla="*/ 873470 w 878180"/>
                  <a:gd name="connsiteY3" fmla="*/ 430896 h 994781"/>
                  <a:gd name="connsiteX4" fmla="*/ 792190 w 878180"/>
                  <a:gd name="connsiteY4" fmla="*/ 185786 h 994781"/>
                  <a:gd name="connsiteX5" fmla="*/ 576290 w 878180"/>
                  <a:gd name="connsiteY5" fmla="*/ 221346 h 994781"/>
                  <a:gd name="connsiteX6" fmla="*/ 324830 w 878180"/>
                  <a:gd name="connsiteY6" fmla="*/ 110856 h 994781"/>
                  <a:gd name="connsiteX7" fmla="*/ 131790 w 878180"/>
                  <a:gd name="connsiteY7" fmla="*/ 27036 h 994781"/>
                  <a:gd name="connsiteX8" fmla="*/ 12410 w 878180"/>
                  <a:gd name="connsiteY8" fmla="*/ 9256 h 994781"/>
                  <a:gd name="connsiteX9" fmla="*/ 17490 w 878180"/>
                  <a:gd name="connsiteY9" fmla="*/ 161656 h 994781"/>
                  <a:gd name="connsiteX10" fmla="*/ 111470 w 878180"/>
                  <a:gd name="connsiteY10" fmla="*/ 494396 h 994781"/>
                  <a:gd name="connsiteX11" fmla="*/ 124170 w 878180"/>
                  <a:gd name="connsiteY11" fmla="*/ 728076 h 994781"/>
                  <a:gd name="connsiteX12" fmla="*/ 131790 w 878180"/>
                  <a:gd name="connsiteY12" fmla="*/ 979536 h 994781"/>
                  <a:gd name="connsiteX0" fmla="*/ 131790 w 878180"/>
                  <a:gd name="connsiteY0" fmla="*/ 980277 h 995522"/>
                  <a:gd name="connsiteX1" fmla="*/ 520410 w 878180"/>
                  <a:gd name="connsiteY1" fmla="*/ 947257 h 995522"/>
                  <a:gd name="connsiteX2" fmla="*/ 830290 w 878180"/>
                  <a:gd name="connsiteY2" fmla="*/ 779617 h 995522"/>
                  <a:gd name="connsiteX3" fmla="*/ 873470 w 878180"/>
                  <a:gd name="connsiteY3" fmla="*/ 431637 h 995522"/>
                  <a:gd name="connsiteX4" fmla="*/ 792190 w 878180"/>
                  <a:gd name="connsiteY4" fmla="*/ 186527 h 995522"/>
                  <a:gd name="connsiteX5" fmla="*/ 576290 w 878180"/>
                  <a:gd name="connsiteY5" fmla="*/ 222087 h 995522"/>
                  <a:gd name="connsiteX6" fmla="*/ 340070 w 878180"/>
                  <a:gd name="connsiteY6" fmla="*/ 134457 h 995522"/>
                  <a:gd name="connsiteX7" fmla="*/ 131790 w 878180"/>
                  <a:gd name="connsiteY7" fmla="*/ 27777 h 995522"/>
                  <a:gd name="connsiteX8" fmla="*/ 12410 w 878180"/>
                  <a:gd name="connsiteY8" fmla="*/ 9997 h 995522"/>
                  <a:gd name="connsiteX9" fmla="*/ 17490 w 878180"/>
                  <a:gd name="connsiteY9" fmla="*/ 162397 h 995522"/>
                  <a:gd name="connsiteX10" fmla="*/ 111470 w 878180"/>
                  <a:gd name="connsiteY10" fmla="*/ 495137 h 995522"/>
                  <a:gd name="connsiteX11" fmla="*/ 124170 w 878180"/>
                  <a:gd name="connsiteY11" fmla="*/ 728817 h 995522"/>
                  <a:gd name="connsiteX12" fmla="*/ 131790 w 878180"/>
                  <a:gd name="connsiteY12" fmla="*/ 980277 h 995522"/>
                  <a:gd name="connsiteX0" fmla="*/ 131790 w 878180"/>
                  <a:gd name="connsiteY0" fmla="*/ 980277 h 994404"/>
                  <a:gd name="connsiteX1" fmla="*/ 520410 w 878180"/>
                  <a:gd name="connsiteY1" fmla="*/ 947257 h 994404"/>
                  <a:gd name="connsiteX2" fmla="*/ 830290 w 878180"/>
                  <a:gd name="connsiteY2" fmla="*/ 779617 h 994404"/>
                  <a:gd name="connsiteX3" fmla="*/ 873470 w 878180"/>
                  <a:gd name="connsiteY3" fmla="*/ 431637 h 994404"/>
                  <a:gd name="connsiteX4" fmla="*/ 792190 w 878180"/>
                  <a:gd name="connsiteY4" fmla="*/ 186527 h 994404"/>
                  <a:gd name="connsiteX5" fmla="*/ 576290 w 878180"/>
                  <a:gd name="connsiteY5" fmla="*/ 222087 h 994404"/>
                  <a:gd name="connsiteX6" fmla="*/ 340070 w 878180"/>
                  <a:gd name="connsiteY6" fmla="*/ 134457 h 994404"/>
                  <a:gd name="connsiteX7" fmla="*/ 131790 w 878180"/>
                  <a:gd name="connsiteY7" fmla="*/ 27777 h 994404"/>
                  <a:gd name="connsiteX8" fmla="*/ 12410 w 878180"/>
                  <a:gd name="connsiteY8" fmla="*/ 9997 h 994404"/>
                  <a:gd name="connsiteX9" fmla="*/ 17490 w 878180"/>
                  <a:gd name="connsiteY9" fmla="*/ 162397 h 994404"/>
                  <a:gd name="connsiteX10" fmla="*/ 111470 w 878180"/>
                  <a:gd name="connsiteY10" fmla="*/ 495137 h 994404"/>
                  <a:gd name="connsiteX11" fmla="*/ 147030 w 878180"/>
                  <a:gd name="connsiteY11" fmla="*/ 744057 h 994404"/>
                  <a:gd name="connsiteX12" fmla="*/ 131790 w 878180"/>
                  <a:gd name="connsiteY12" fmla="*/ 980277 h 994404"/>
                  <a:gd name="connsiteX0" fmla="*/ 131790 w 878180"/>
                  <a:gd name="connsiteY0" fmla="*/ 980277 h 993845"/>
                  <a:gd name="connsiteX1" fmla="*/ 520410 w 878180"/>
                  <a:gd name="connsiteY1" fmla="*/ 947257 h 993845"/>
                  <a:gd name="connsiteX2" fmla="*/ 830290 w 878180"/>
                  <a:gd name="connsiteY2" fmla="*/ 779617 h 993845"/>
                  <a:gd name="connsiteX3" fmla="*/ 873470 w 878180"/>
                  <a:gd name="connsiteY3" fmla="*/ 431637 h 993845"/>
                  <a:gd name="connsiteX4" fmla="*/ 792190 w 878180"/>
                  <a:gd name="connsiteY4" fmla="*/ 186527 h 993845"/>
                  <a:gd name="connsiteX5" fmla="*/ 576290 w 878180"/>
                  <a:gd name="connsiteY5" fmla="*/ 222087 h 993845"/>
                  <a:gd name="connsiteX6" fmla="*/ 340070 w 878180"/>
                  <a:gd name="connsiteY6" fmla="*/ 134457 h 993845"/>
                  <a:gd name="connsiteX7" fmla="*/ 131790 w 878180"/>
                  <a:gd name="connsiteY7" fmla="*/ 27777 h 993845"/>
                  <a:gd name="connsiteX8" fmla="*/ 12410 w 878180"/>
                  <a:gd name="connsiteY8" fmla="*/ 9997 h 993845"/>
                  <a:gd name="connsiteX9" fmla="*/ 17490 w 878180"/>
                  <a:gd name="connsiteY9" fmla="*/ 162397 h 993845"/>
                  <a:gd name="connsiteX10" fmla="*/ 111470 w 878180"/>
                  <a:gd name="connsiteY10" fmla="*/ 495137 h 993845"/>
                  <a:gd name="connsiteX11" fmla="*/ 135600 w 878180"/>
                  <a:gd name="connsiteY11" fmla="*/ 751677 h 993845"/>
                  <a:gd name="connsiteX12" fmla="*/ 131790 w 878180"/>
                  <a:gd name="connsiteY12" fmla="*/ 980277 h 993845"/>
                  <a:gd name="connsiteX0" fmla="*/ 154650 w 878180"/>
                  <a:gd name="connsiteY0" fmla="*/ 987897 h 1000223"/>
                  <a:gd name="connsiteX1" fmla="*/ 520410 w 878180"/>
                  <a:gd name="connsiteY1" fmla="*/ 947257 h 1000223"/>
                  <a:gd name="connsiteX2" fmla="*/ 830290 w 878180"/>
                  <a:gd name="connsiteY2" fmla="*/ 779617 h 1000223"/>
                  <a:gd name="connsiteX3" fmla="*/ 873470 w 878180"/>
                  <a:gd name="connsiteY3" fmla="*/ 431637 h 1000223"/>
                  <a:gd name="connsiteX4" fmla="*/ 792190 w 878180"/>
                  <a:gd name="connsiteY4" fmla="*/ 186527 h 1000223"/>
                  <a:gd name="connsiteX5" fmla="*/ 576290 w 878180"/>
                  <a:gd name="connsiteY5" fmla="*/ 222087 h 1000223"/>
                  <a:gd name="connsiteX6" fmla="*/ 340070 w 878180"/>
                  <a:gd name="connsiteY6" fmla="*/ 134457 h 1000223"/>
                  <a:gd name="connsiteX7" fmla="*/ 131790 w 878180"/>
                  <a:gd name="connsiteY7" fmla="*/ 27777 h 1000223"/>
                  <a:gd name="connsiteX8" fmla="*/ 12410 w 878180"/>
                  <a:gd name="connsiteY8" fmla="*/ 9997 h 1000223"/>
                  <a:gd name="connsiteX9" fmla="*/ 17490 w 878180"/>
                  <a:gd name="connsiteY9" fmla="*/ 162397 h 1000223"/>
                  <a:gd name="connsiteX10" fmla="*/ 111470 w 878180"/>
                  <a:gd name="connsiteY10" fmla="*/ 495137 h 1000223"/>
                  <a:gd name="connsiteX11" fmla="*/ 135600 w 878180"/>
                  <a:gd name="connsiteY11" fmla="*/ 751677 h 1000223"/>
                  <a:gd name="connsiteX12" fmla="*/ 154650 w 878180"/>
                  <a:gd name="connsiteY12" fmla="*/ 987897 h 1000223"/>
                  <a:gd name="connsiteX0" fmla="*/ 154650 w 878180"/>
                  <a:gd name="connsiteY0" fmla="*/ 984087 h 997007"/>
                  <a:gd name="connsiteX1" fmla="*/ 520410 w 878180"/>
                  <a:gd name="connsiteY1" fmla="*/ 947257 h 997007"/>
                  <a:gd name="connsiteX2" fmla="*/ 830290 w 878180"/>
                  <a:gd name="connsiteY2" fmla="*/ 779617 h 997007"/>
                  <a:gd name="connsiteX3" fmla="*/ 873470 w 878180"/>
                  <a:gd name="connsiteY3" fmla="*/ 431637 h 997007"/>
                  <a:gd name="connsiteX4" fmla="*/ 792190 w 878180"/>
                  <a:gd name="connsiteY4" fmla="*/ 186527 h 997007"/>
                  <a:gd name="connsiteX5" fmla="*/ 576290 w 878180"/>
                  <a:gd name="connsiteY5" fmla="*/ 222087 h 997007"/>
                  <a:gd name="connsiteX6" fmla="*/ 340070 w 878180"/>
                  <a:gd name="connsiteY6" fmla="*/ 134457 h 997007"/>
                  <a:gd name="connsiteX7" fmla="*/ 131790 w 878180"/>
                  <a:gd name="connsiteY7" fmla="*/ 27777 h 997007"/>
                  <a:gd name="connsiteX8" fmla="*/ 12410 w 878180"/>
                  <a:gd name="connsiteY8" fmla="*/ 9997 h 997007"/>
                  <a:gd name="connsiteX9" fmla="*/ 17490 w 878180"/>
                  <a:gd name="connsiteY9" fmla="*/ 162397 h 997007"/>
                  <a:gd name="connsiteX10" fmla="*/ 111470 w 878180"/>
                  <a:gd name="connsiteY10" fmla="*/ 495137 h 997007"/>
                  <a:gd name="connsiteX11" fmla="*/ 135600 w 878180"/>
                  <a:gd name="connsiteY11" fmla="*/ 751677 h 997007"/>
                  <a:gd name="connsiteX12" fmla="*/ 154650 w 878180"/>
                  <a:gd name="connsiteY12" fmla="*/ 984087 h 997007"/>
                  <a:gd name="connsiteX0" fmla="*/ 154650 w 879308"/>
                  <a:gd name="connsiteY0" fmla="*/ 984087 h 997007"/>
                  <a:gd name="connsiteX1" fmla="*/ 520410 w 879308"/>
                  <a:gd name="connsiteY1" fmla="*/ 947257 h 997007"/>
                  <a:gd name="connsiteX2" fmla="*/ 830290 w 879308"/>
                  <a:gd name="connsiteY2" fmla="*/ 779617 h 997007"/>
                  <a:gd name="connsiteX3" fmla="*/ 873470 w 879308"/>
                  <a:gd name="connsiteY3" fmla="*/ 431637 h 997007"/>
                  <a:gd name="connsiteX4" fmla="*/ 776950 w 879308"/>
                  <a:gd name="connsiteY4" fmla="*/ 182717 h 997007"/>
                  <a:gd name="connsiteX5" fmla="*/ 576290 w 879308"/>
                  <a:gd name="connsiteY5" fmla="*/ 222087 h 997007"/>
                  <a:gd name="connsiteX6" fmla="*/ 340070 w 879308"/>
                  <a:gd name="connsiteY6" fmla="*/ 134457 h 997007"/>
                  <a:gd name="connsiteX7" fmla="*/ 131790 w 879308"/>
                  <a:gd name="connsiteY7" fmla="*/ 27777 h 997007"/>
                  <a:gd name="connsiteX8" fmla="*/ 12410 w 879308"/>
                  <a:gd name="connsiteY8" fmla="*/ 9997 h 997007"/>
                  <a:gd name="connsiteX9" fmla="*/ 17490 w 879308"/>
                  <a:gd name="connsiteY9" fmla="*/ 162397 h 997007"/>
                  <a:gd name="connsiteX10" fmla="*/ 111470 w 879308"/>
                  <a:gd name="connsiteY10" fmla="*/ 495137 h 997007"/>
                  <a:gd name="connsiteX11" fmla="*/ 135600 w 879308"/>
                  <a:gd name="connsiteY11" fmla="*/ 751677 h 997007"/>
                  <a:gd name="connsiteX12" fmla="*/ 154650 w 879308"/>
                  <a:gd name="connsiteY12" fmla="*/ 984087 h 997007"/>
                  <a:gd name="connsiteX0" fmla="*/ 154650 w 879308"/>
                  <a:gd name="connsiteY0" fmla="*/ 983749 h 996669"/>
                  <a:gd name="connsiteX1" fmla="*/ 520410 w 879308"/>
                  <a:gd name="connsiteY1" fmla="*/ 946919 h 996669"/>
                  <a:gd name="connsiteX2" fmla="*/ 830290 w 879308"/>
                  <a:gd name="connsiteY2" fmla="*/ 779279 h 996669"/>
                  <a:gd name="connsiteX3" fmla="*/ 873470 w 879308"/>
                  <a:gd name="connsiteY3" fmla="*/ 431299 h 996669"/>
                  <a:gd name="connsiteX4" fmla="*/ 776950 w 879308"/>
                  <a:gd name="connsiteY4" fmla="*/ 182379 h 996669"/>
                  <a:gd name="connsiteX5" fmla="*/ 576290 w 879308"/>
                  <a:gd name="connsiteY5" fmla="*/ 221749 h 996669"/>
                  <a:gd name="connsiteX6" fmla="*/ 340070 w 879308"/>
                  <a:gd name="connsiteY6" fmla="*/ 123959 h 996669"/>
                  <a:gd name="connsiteX7" fmla="*/ 131790 w 879308"/>
                  <a:gd name="connsiteY7" fmla="*/ 27439 h 996669"/>
                  <a:gd name="connsiteX8" fmla="*/ 12410 w 879308"/>
                  <a:gd name="connsiteY8" fmla="*/ 9659 h 996669"/>
                  <a:gd name="connsiteX9" fmla="*/ 17490 w 879308"/>
                  <a:gd name="connsiteY9" fmla="*/ 162059 h 996669"/>
                  <a:gd name="connsiteX10" fmla="*/ 111470 w 879308"/>
                  <a:gd name="connsiteY10" fmla="*/ 494799 h 996669"/>
                  <a:gd name="connsiteX11" fmla="*/ 135600 w 879308"/>
                  <a:gd name="connsiteY11" fmla="*/ 751339 h 996669"/>
                  <a:gd name="connsiteX12" fmla="*/ 154650 w 879308"/>
                  <a:gd name="connsiteY12" fmla="*/ 983749 h 996669"/>
                  <a:gd name="connsiteX0" fmla="*/ 154650 w 879308"/>
                  <a:gd name="connsiteY0" fmla="*/ 983749 h 996669"/>
                  <a:gd name="connsiteX1" fmla="*/ 520410 w 879308"/>
                  <a:gd name="connsiteY1" fmla="*/ 946919 h 996669"/>
                  <a:gd name="connsiteX2" fmla="*/ 830290 w 879308"/>
                  <a:gd name="connsiteY2" fmla="*/ 779279 h 996669"/>
                  <a:gd name="connsiteX3" fmla="*/ 873470 w 879308"/>
                  <a:gd name="connsiteY3" fmla="*/ 431299 h 996669"/>
                  <a:gd name="connsiteX4" fmla="*/ 776950 w 879308"/>
                  <a:gd name="connsiteY4" fmla="*/ 182379 h 996669"/>
                  <a:gd name="connsiteX5" fmla="*/ 578830 w 879308"/>
                  <a:gd name="connsiteY5" fmla="*/ 203969 h 996669"/>
                  <a:gd name="connsiteX6" fmla="*/ 340070 w 879308"/>
                  <a:gd name="connsiteY6" fmla="*/ 123959 h 996669"/>
                  <a:gd name="connsiteX7" fmla="*/ 131790 w 879308"/>
                  <a:gd name="connsiteY7" fmla="*/ 27439 h 996669"/>
                  <a:gd name="connsiteX8" fmla="*/ 12410 w 879308"/>
                  <a:gd name="connsiteY8" fmla="*/ 9659 h 996669"/>
                  <a:gd name="connsiteX9" fmla="*/ 17490 w 879308"/>
                  <a:gd name="connsiteY9" fmla="*/ 162059 h 996669"/>
                  <a:gd name="connsiteX10" fmla="*/ 111470 w 879308"/>
                  <a:gd name="connsiteY10" fmla="*/ 494799 h 996669"/>
                  <a:gd name="connsiteX11" fmla="*/ 135600 w 879308"/>
                  <a:gd name="connsiteY11" fmla="*/ 751339 h 996669"/>
                  <a:gd name="connsiteX12" fmla="*/ 154650 w 879308"/>
                  <a:gd name="connsiteY12" fmla="*/ 983749 h 996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9308" h="996669">
                    <a:moveTo>
                      <a:pt x="154650" y="983749"/>
                    </a:moveTo>
                    <a:cubicBezTo>
                      <a:pt x="218785" y="1016346"/>
                      <a:pt x="407803" y="980997"/>
                      <a:pt x="520410" y="946919"/>
                    </a:cubicBezTo>
                    <a:cubicBezTo>
                      <a:pt x="633017" y="912841"/>
                      <a:pt x="771447" y="865216"/>
                      <a:pt x="830290" y="779279"/>
                    </a:cubicBezTo>
                    <a:cubicBezTo>
                      <a:pt x="889133" y="693342"/>
                      <a:pt x="882360" y="530782"/>
                      <a:pt x="873470" y="431299"/>
                    </a:cubicBezTo>
                    <a:cubicBezTo>
                      <a:pt x="864580" y="331816"/>
                      <a:pt x="826057" y="220267"/>
                      <a:pt x="776950" y="182379"/>
                    </a:cubicBezTo>
                    <a:cubicBezTo>
                      <a:pt x="727843" y="144491"/>
                      <a:pt x="651643" y="213706"/>
                      <a:pt x="578830" y="203969"/>
                    </a:cubicBezTo>
                    <a:cubicBezTo>
                      <a:pt x="506017" y="194232"/>
                      <a:pt x="414577" y="153381"/>
                      <a:pt x="340070" y="123959"/>
                    </a:cubicBezTo>
                    <a:cubicBezTo>
                      <a:pt x="265563" y="94537"/>
                      <a:pt x="186400" y="46489"/>
                      <a:pt x="131790" y="27439"/>
                    </a:cubicBezTo>
                    <a:cubicBezTo>
                      <a:pt x="77180" y="8389"/>
                      <a:pt x="31460" y="-12778"/>
                      <a:pt x="12410" y="9659"/>
                    </a:cubicBezTo>
                    <a:cubicBezTo>
                      <a:pt x="-6640" y="32096"/>
                      <a:pt x="-2830" y="82049"/>
                      <a:pt x="17490" y="162059"/>
                    </a:cubicBezTo>
                    <a:cubicBezTo>
                      <a:pt x="37810" y="242069"/>
                      <a:pt x="91785" y="396586"/>
                      <a:pt x="111470" y="494799"/>
                    </a:cubicBezTo>
                    <a:cubicBezTo>
                      <a:pt x="131155" y="593012"/>
                      <a:pt x="138563" y="680642"/>
                      <a:pt x="135600" y="751339"/>
                    </a:cubicBezTo>
                    <a:cubicBezTo>
                      <a:pt x="132637" y="822036"/>
                      <a:pt x="90515" y="951152"/>
                      <a:pt x="154650" y="983749"/>
                    </a:cubicBezTo>
                    <a:close/>
                  </a:path>
                </a:pathLst>
              </a:custGeom>
              <a:solidFill>
                <a:srgbClr val="F4B945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8" name="รูปแบบอิสระ: รูปร่าง 37">
                <a:extLst>
                  <a:ext uri="{FF2B5EF4-FFF2-40B4-BE49-F238E27FC236}">
                    <a16:creationId xmlns:a16="http://schemas.microsoft.com/office/drawing/2014/main" id="{4DADABA9-318D-43C6-9560-0414735152D3}"/>
                  </a:ext>
                </a:extLst>
              </p:cNvPr>
              <p:cNvSpPr/>
              <p:nvPr/>
            </p:nvSpPr>
            <p:spPr>
              <a:xfrm>
                <a:off x="5450671" y="1801876"/>
                <a:ext cx="248412" cy="513448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39" name="กลุ่ม 38">
                <a:extLst>
                  <a:ext uri="{FF2B5EF4-FFF2-40B4-BE49-F238E27FC236}">
                    <a16:creationId xmlns:a16="http://schemas.microsoft.com/office/drawing/2014/main" id="{F8159CDA-8075-4FA1-9FF2-80DFB470EB43}"/>
                  </a:ext>
                </a:extLst>
              </p:cNvPr>
              <p:cNvGrpSpPr/>
              <p:nvPr/>
            </p:nvGrpSpPr>
            <p:grpSpPr>
              <a:xfrm>
                <a:off x="5762797" y="2329698"/>
                <a:ext cx="1355938" cy="615226"/>
                <a:chOff x="845557" y="3324777"/>
                <a:chExt cx="1355938" cy="615226"/>
              </a:xfrm>
            </p:grpSpPr>
            <p:grpSp>
              <p:nvGrpSpPr>
                <p:cNvPr id="42" name="กลุ่ม 41">
                  <a:extLst>
                    <a:ext uri="{FF2B5EF4-FFF2-40B4-BE49-F238E27FC236}">
                      <a16:creationId xmlns:a16="http://schemas.microsoft.com/office/drawing/2014/main" id="{3E831423-759C-4D62-AF43-5B24A4627C4F}"/>
                    </a:ext>
                  </a:extLst>
                </p:cNvPr>
                <p:cNvGrpSpPr/>
                <p:nvPr/>
              </p:nvGrpSpPr>
              <p:grpSpPr>
                <a:xfrm>
                  <a:off x="1278221" y="3642317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58" name="รูปแบบอิสระ: รูปร่าง 57">
                    <a:extLst>
                      <a:ext uri="{FF2B5EF4-FFF2-40B4-BE49-F238E27FC236}">
                        <a16:creationId xmlns:a16="http://schemas.microsoft.com/office/drawing/2014/main" id="{CD983D10-EB47-4E45-BD3F-62F3A6657997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59" name="รูปแบบอิสระ: รูปร่าง 58">
                    <a:extLst>
                      <a:ext uri="{FF2B5EF4-FFF2-40B4-BE49-F238E27FC236}">
                        <a16:creationId xmlns:a16="http://schemas.microsoft.com/office/drawing/2014/main" id="{1917D3E3-AD71-4C28-B4C4-AE6E58F87BD0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43" name="กลุ่ม 42">
                  <a:extLst>
                    <a:ext uri="{FF2B5EF4-FFF2-40B4-BE49-F238E27FC236}">
                      <a16:creationId xmlns:a16="http://schemas.microsoft.com/office/drawing/2014/main" id="{34FA1F13-97D4-4643-AE77-E9075EE93119}"/>
                    </a:ext>
                  </a:extLst>
                </p:cNvPr>
                <p:cNvGrpSpPr/>
                <p:nvPr/>
              </p:nvGrpSpPr>
              <p:grpSpPr>
                <a:xfrm>
                  <a:off x="995333" y="3324777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52" name="แผนผังลำดับงาน: ตัวเชื่อมต่อ 51">
                    <a:extLst>
                      <a:ext uri="{FF2B5EF4-FFF2-40B4-BE49-F238E27FC236}">
                        <a16:creationId xmlns:a16="http://schemas.microsoft.com/office/drawing/2014/main" id="{3A8C0192-5F0E-4402-B840-F8E633BD55F4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53" name="แผนผังลำดับงาน: ตัวเชื่อมต่อ 52">
                    <a:extLst>
                      <a:ext uri="{FF2B5EF4-FFF2-40B4-BE49-F238E27FC236}">
                        <a16:creationId xmlns:a16="http://schemas.microsoft.com/office/drawing/2014/main" id="{EBA93FCD-7421-4405-9835-F2EAB8091B7D}"/>
                      </a:ext>
                    </a:extLst>
                  </p:cNvPr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54" name="แผนผังลำดับงาน: ตัวเชื่อมต่อ 53">
                    <a:extLst>
                      <a:ext uri="{FF2B5EF4-FFF2-40B4-BE49-F238E27FC236}">
                        <a16:creationId xmlns:a16="http://schemas.microsoft.com/office/drawing/2014/main" id="{980080CD-AAFC-41AB-9812-28B8D3063915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1905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55" name="แผนผังลำดับงาน: ตัวเชื่อมต่อ 54">
                    <a:extLst>
                      <a:ext uri="{FF2B5EF4-FFF2-40B4-BE49-F238E27FC236}">
                        <a16:creationId xmlns:a16="http://schemas.microsoft.com/office/drawing/2014/main" id="{C86144E6-8835-4C60-8108-F996BF064DED}"/>
                      </a:ext>
                    </a:extLst>
                  </p:cNvPr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1905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56" name="แผนผังลำดับงาน: ตัวเชื่อมต่อ 55">
                    <a:extLst>
                      <a:ext uri="{FF2B5EF4-FFF2-40B4-BE49-F238E27FC236}">
                        <a16:creationId xmlns:a16="http://schemas.microsoft.com/office/drawing/2014/main" id="{DBD7EF91-205D-4DF2-9C0A-6AF362024F9B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57" name="แผนผังลำดับงาน: ตัวเชื่อมต่อ 56">
                    <a:extLst>
                      <a:ext uri="{FF2B5EF4-FFF2-40B4-BE49-F238E27FC236}">
                        <a16:creationId xmlns:a16="http://schemas.microsoft.com/office/drawing/2014/main" id="{912E030D-9B96-41F3-B6B0-3C0FF87A44AB}"/>
                      </a:ext>
                    </a:extLst>
                  </p:cNvPr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44" name="กลุ่ม 43">
                  <a:extLst>
                    <a:ext uri="{FF2B5EF4-FFF2-40B4-BE49-F238E27FC236}">
                      <a16:creationId xmlns:a16="http://schemas.microsoft.com/office/drawing/2014/main" id="{A49BAB74-46E0-46DA-93E3-1B982131BEC1}"/>
                    </a:ext>
                  </a:extLst>
                </p:cNvPr>
                <p:cNvGrpSpPr/>
                <p:nvPr/>
              </p:nvGrpSpPr>
              <p:grpSpPr>
                <a:xfrm>
                  <a:off x="845557" y="3679212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49" name="ตัวเชื่อมต่อตรง 48">
                    <a:extLst>
                      <a:ext uri="{FF2B5EF4-FFF2-40B4-BE49-F238E27FC236}">
                        <a16:creationId xmlns:a16="http://schemas.microsoft.com/office/drawing/2014/main" id="{469D8750-AB6D-425F-BFBB-C0F4F3B7FEC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" name="ตัวเชื่อมต่อตรง 49">
                    <a:extLst>
                      <a:ext uri="{FF2B5EF4-FFF2-40B4-BE49-F238E27FC236}">
                        <a16:creationId xmlns:a16="http://schemas.microsoft.com/office/drawing/2014/main" id="{33B5BEDA-43D9-42AA-ADD6-541E5E9A09F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" name="ตัวเชื่อมต่อตรง 50">
                    <a:extLst>
                      <a:ext uri="{FF2B5EF4-FFF2-40B4-BE49-F238E27FC236}">
                        <a16:creationId xmlns:a16="http://schemas.microsoft.com/office/drawing/2014/main" id="{7E69AE93-1050-47D5-97AE-D5B8D7FF118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45" name="กลุ่ม 44">
                  <a:extLst>
                    <a:ext uri="{FF2B5EF4-FFF2-40B4-BE49-F238E27FC236}">
                      <a16:creationId xmlns:a16="http://schemas.microsoft.com/office/drawing/2014/main" id="{20B54153-9C36-4A12-8CD5-F50FA6D86F32}"/>
                    </a:ext>
                  </a:extLst>
                </p:cNvPr>
                <p:cNvGrpSpPr/>
                <p:nvPr/>
              </p:nvGrpSpPr>
              <p:grpSpPr>
                <a:xfrm flipH="1">
                  <a:off x="1989959" y="3680275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46" name="ตัวเชื่อมต่อตรง 45">
                    <a:extLst>
                      <a:ext uri="{FF2B5EF4-FFF2-40B4-BE49-F238E27FC236}">
                        <a16:creationId xmlns:a16="http://schemas.microsoft.com/office/drawing/2014/main" id="{CAF6A131-79F4-4303-95EB-72419B8BAE2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" name="ตัวเชื่อมต่อตรง 46">
                    <a:extLst>
                      <a:ext uri="{FF2B5EF4-FFF2-40B4-BE49-F238E27FC236}">
                        <a16:creationId xmlns:a16="http://schemas.microsoft.com/office/drawing/2014/main" id="{167B0BBF-13D6-4B84-AB97-BE918B50F0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" name="ตัวเชื่อมต่อตรง 47">
                    <a:extLst>
                      <a:ext uri="{FF2B5EF4-FFF2-40B4-BE49-F238E27FC236}">
                        <a16:creationId xmlns:a16="http://schemas.microsoft.com/office/drawing/2014/main" id="{CB12CE9E-DD83-45A8-A40B-12EDF423158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40" name="คอร์ด 39">
                <a:extLst>
                  <a:ext uri="{FF2B5EF4-FFF2-40B4-BE49-F238E27FC236}">
                    <a16:creationId xmlns:a16="http://schemas.microsoft.com/office/drawing/2014/main" id="{7EE7D2D9-D322-4EC2-993E-2F389FB6B4E6}"/>
                  </a:ext>
                </a:extLst>
              </p:cNvPr>
              <p:cNvSpPr/>
              <p:nvPr/>
            </p:nvSpPr>
            <p:spPr>
              <a:xfrm rot="748035">
                <a:off x="6971453" y="3317483"/>
                <a:ext cx="560152" cy="561388"/>
              </a:xfrm>
              <a:prstGeom prst="chord">
                <a:avLst/>
              </a:prstGeom>
              <a:solidFill>
                <a:srgbClr val="F4B945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1" name="คอร์ด 99">
                <a:extLst>
                  <a:ext uri="{FF2B5EF4-FFF2-40B4-BE49-F238E27FC236}">
                    <a16:creationId xmlns:a16="http://schemas.microsoft.com/office/drawing/2014/main" id="{8E5D1C5B-82B4-4B29-8EEE-38EC789AC9B6}"/>
                  </a:ext>
                </a:extLst>
              </p:cNvPr>
              <p:cNvSpPr/>
              <p:nvPr/>
            </p:nvSpPr>
            <p:spPr>
              <a:xfrm rot="20880139" flipH="1">
                <a:off x="5267137" y="3456269"/>
                <a:ext cx="605585" cy="714770"/>
              </a:xfrm>
              <a:custGeom>
                <a:avLst/>
                <a:gdLst>
                  <a:gd name="connsiteX0" fmla="*/ 600401 w 699818"/>
                  <a:gd name="connsiteY0" fmla="*/ 609246 h 717509"/>
                  <a:gd name="connsiteX1" fmla="*/ 171669 w 699818"/>
                  <a:gd name="connsiteY1" fmla="*/ 667475 h 717509"/>
                  <a:gd name="connsiteX2" fmla="*/ 11370 w 699818"/>
                  <a:gd name="connsiteY2" fmla="*/ 268042 h 717509"/>
                  <a:gd name="connsiteX3" fmla="*/ 349909 w 699818"/>
                  <a:gd name="connsiteY3" fmla="*/ -2 h 717509"/>
                  <a:gd name="connsiteX4" fmla="*/ 600401 w 699818"/>
                  <a:gd name="connsiteY4" fmla="*/ 609246 h 717509"/>
                  <a:gd name="connsiteX0" fmla="*/ 607973 w 607973"/>
                  <a:gd name="connsiteY0" fmla="*/ 618550 h 710118"/>
                  <a:gd name="connsiteX1" fmla="*/ 169132 w 607973"/>
                  <a:gd name="connsiteY1" fmla="*/ 667477 h 710118"/>
                  <a:gd name="connsiteX2" fmla="*/ 8833 w 607973"/>
                  <a:gd name="connsiteY2" fmla="*/ 268044 h 710118"/>
                  <a:gd name="connsiteX3" fmla="*/ 347372 w 607973"/>
                  <a:gd name="connsiteY3" fmla="*/ 0 h 710118"/>
                  <a:gd name="connsiteX4" fmla="*/ 607973 w 607973"/>
                  <a:gd name="connsiteY4" fmla="*/ 618550 h 710118"/>
                  <a:gd name="connsiteX0" fmla="*/ 611711 w 611711"/>
                  <a:gd name="connsiteY0" fmla="*/ 617648 h 709680"/>
                  <a:gd name="connsiteX1" fmla="*/ 169168 w 611711"/>
                  <a:gd name="connsiteY1" fmla="*/ 667477 h 709680"/>
                  <a:gd name="connsiteX2" fmla="*/ 8869 w 611711"/>
                  <a:gd name="connsiteY2" fmla="*/ 268044 h 709680"/>
                  <a:gd name="connsiteX3" fmla="*/ 347408 w 611711"/>
                  <a:gd name="connsiteY3" fmla="*/ 0 h 709680"/>
                  <a:gd name="connsiteX4" fmla="*/ 611711 w 611711"/>
                  <a:gd name="connsiteY4" fmla="*/ 617648 h 709680"/>
                  <a:gd name="connsiteX0" fmla="*/ 598454 w 598454"/>
                  <a:gd name="connsiteY0" fmla="*/ 626687 h 714203"/>
                  <a:gd name="connsiteX1" fmla="*/ 169039 w 598454"/>
                  <a:gd name="connsiteY1" fmla="*/ 667477 h 714203"/>
                  <a:gd name="connsiteX2" fmla="*/ 8740 w 598454"/>
                  <a:gd name="connsiteY2" fmla="*/ 268044 h 714203"/>
                  <a:gd name="connsiteX3" fmla="*/ 347279 w 598454"/>
                  <a:gd name="connsiteY3" fmla="*/ 0 h 714203"/>
                  <a:gd name="connsiteX4" fmla="*/ 598454 w 598454"/>
                  <a:gd name="connsiteY4" fmla="*/ 626687 h 714203"/>
                  <a:gd name="connsiteX0" fmla="*/ 605585 w 605585"/>
                  <a:gd name="connsiteY0" fmla="*/ 627777 h 714770"/>
                  <a:gd name="connsiteX1" fmla="*/ 169107 w 605585"/>
                  <a:gd name="connsiteY1" fmla="*/ 667477 h 714770"/>
                  <a:gd name="connsiteX2" fmla="*/ 8808 w 605585"/>
                  <a:gd name="connsiteY2" fmla="*/ 268044 h 714770"/>
                  <a:gd name="connsiteX3" fmla="*/ 347347 w 605585"/>
                  <a:gd name="connsiteY3" fmla="*/ 0 h 714770"/>
                  <a:gd name="connsiteX4" fmla="*/ 605585 w 605585"/>
                  <a:gd name="connsiteY4" fmla="*/ 627777 h 71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5585" h="714770">
                    <a:moveTo>
                      <a:pt x="605585" y="627777"/>
                    </a:moveTo>
                    <a:cubicBezTo>
                      <a:pt x="492881" y="746252"/>
                      <a:pt x="268570" y="727433"/>
                      <a:pt x="169107" y="667477"/>
                    </a:cubicBezTo>
                    <a:cubicBezTo>
                      <a:pt x="69644" y="607522"/>
                      <a:pt x="-30676" y="422946"/>
                      <a:pt x="8808" y="268044"/>
                    </a:cubicBezTo>
                    <a:cubicBezTo>
                      <a:pt x="49055" y="110149"/>
                      <a:pt x="188172" y="0"/>
                      <a:pt x="347347" y="0"/>
                    </a:cubicBezTo>
                    <a:lnTo>
                      <a:pt x="605585" y="627777"/>
                    </a:lnTo>
                    <a:close/>
                  </a:path>
                </a:pathLst>
              </a:custGeom>
              <a:solidFill>
                <a:srgbClr val="F4B945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31" name="กลุ่ม 30">
              <a:extLst>
                <a:ext uri="{FF2B5EF4-FFF2-40B4-BE49-F238E27FC236}">
                  <a16:creationId xmlns:a16="http://schemas.microsoft.com/office/drawing/2014/main" id="{EF06EDD1-E4B3-491A-907B-FB8C4EA4E2E2}"/>
                </a:ext>
              </a:extLst>
            </p:cNvPr>
            <p:cNvGrpSpPr/>
            <p:nvPr/>
          </p:nvGrpSpPr>
          <p:grpSpPr>
            <a:xfrm rot="21361544">
              <a:off x="1383772" y="3458884"/>
              <a:ext cx="480222" cy="862549"/>
              <a:chOff x="8805693" y="1940408"/>
              <a:chExt cx="1292572" cy="2469263"/>
            </a:xfrm>
          </p:grpSpPr>
          <p:sp>
            <p:nvSpPr>
              <p:cNvPr id="32" name="รูปแบบอิสระ: รูปร่าง 31">
                <a:extLst>
                  <a:ext uri="{FF2B5EF4-FFF2-40B4-BE49-F238E27FC236}">
                    <a16:creationId xmlns:a16="http://schemas.microsoft.com/office/drawing/2014/main" id="{816D1EAA-8441-46E2-BFBA-6E86D7C7F422}"/>
                  </a:ext>
                </a:extLst>
              </p:cNvPr>
              <p:cNvSpPr/>
              <p:nvPr/>
            </p:nvSpPr>
            <p:spPr>
              <a:xfrm rot="20996846">
                <a:off x="8805693" y="2248584"/>
                <a:ext cx="596235" cy="2103120"/>
              </a:xfrm>
              <a:custGeom>
                <a:avLst/>
                <a:gdLst>
                  <a:gd name="connsiteX0" fmla="*/ 386080 w 596235"/>
                  <a:gd name="connsiteY0" fmla="*/ 2103120 h 2103120"/>
                  <a:gd name="connsiteX1" fmla="*/ 579120 w 596235"/>
                  <a:gd name="connsiteY1" fmla="*/ 528320 h 2103120"/>
                  <a:gd name="connsiteX2" fmla="*/ 0 w 596235"/>
                  <a:gd name="connsiteY2" fmla="*/ 0 h 2103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6235" h="2103120">
                    <a:moveTo>
                      <a:pt x="386080" y="2103120"/>
                    </a:moveTo>
                    <a:cubicBezTo>
                      <a:pt x="514773" y="1490980"/>
                      <a:pt x="643467" y="878840"/>
                      <a:pt x="579120" y="528320"/>
                    </a:cubicBezTo>
                    <a:cubicBezTo>
                      <a:pt x="514773" y="177800"/>
                      <a:pt x="257386" y="88900"/>
                      <a:pt x="0" y="0"/>
                    </a:cubicBezTo>
                  </a:path>
                </a:pathLst>
              </a:custGeom>
              <a:no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3" name="รูปแบบอิสระ: รูปร่าง 32">
                <a:extLst>
                  <a:ext uri="{FF2B5EF4-FFF2-40B4-BE49-F238E27FC236}">
                    <a16:creationId xmlns:a16="http://schemas.microsoft.com/office/drawing/2014/main" id="{91A063EF-88BE-414E-9029-6BA3B558D463}"/>
                  </a:ext>
                </a:extLst>
              </p:cNvPr>
              <p:cNvSpPr/>
              <p:nvPr/>
            </p:nvSpPr>
            <p:spPr>
              <a:xfrm rot="1049956" flipH="1">
                <a:off x="9502030" y="2306551"/>
                <a:ext cx="596235" cy="2103120"/>
              </a:xfrm>
              <a:custGeom>
                <a:avLst/>
                <a:gdLst>
                  <a:gd name="connsiteX0" fmla="*/ 386080 w 596235"/>
                  <a:gd name="connsiteY0" fmla="*/ 2103120 h 2103120"/>
                  <a:gd name="connsiteX1" fmla="*/ 579120 w 596235"/>
                  <a:gd name="connsiteY1" fmla="*/ 528320 h 2103120"/>
                  <a:gd name="connsiteX2" fmla="*/ 0 w 596235"/>
                  <a:gd name="connsiteY2" fmla="*/ 0 h 2103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6235" h="2103120">
                    <a:moveTo>
                      <a:pt x="386080" y="2103120"/>
                    </a:moveTo>
                    <a:cubicBezTo>
                      <a:pt x="514773" y="1490980"/>
                      <a:pt x="643467" y="878840"/>
                      <a:pt x="579120" y="528320"/>
                    </a:cubicBezTo>
                    <a:cubicBezTo>
                      <a:pt x="514773" y="177800"/>
                      <a:pt x="257386" y="88900"/>
                      <a:pt x="0" y="0"/>
                    </a:cubicBezTo>
                  </a:path>
                </a:pathLst>
              </a:custGeom>
              <a:no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34" name="ตัวเชื่อมต่อตรง 33">
                <a:extLst>
                  <a:ext uri="{FF2B5EF4-FFF2-40B4-BE49-F238E27FC236}">
                    <a16:creationId xmlns:a16="http://schemas.microsoft.com/office/drawing/2014/main" id="{3B17EA21-0683-4411-AABF-81C85B3C4DC4}"/>
                  </a:ext>
                </a:extLst>
              </p:cNvPr>
              <p:cNvCxnSpPr>
                <a:cxnSpLocks/>
                <a:endCxn id="33" idx="0"/>
              </p:cNvCxnSpPr>
              <p:nvPr/>
            </p:nvCxnSpPr>
            <p:spPr>
              <a:xfrm flipH="1">
                <a:off x="9400058" y="1940408"/>
                <a:ext cx="99542" cy="2394148"/>
              </a:xfrm>
              <a:prstGeom prst="line">
                <a:avLst/>
              </a:prstGeom>
              <a:ln w="5715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60" name="สี่เหลี่ยมผืนผ้า 59">
            <a:extLst>
              <a:ext uri="{FF2B5EF4-FFF2-40B4-BE49-F238E27FC236}">
                <a16:creationId xmlns:a16="http://schemas.microsoft.com/office/drawing/2014/main" id="{0C3A163F-B86D-41E9-B1A8-237469A54899}"/>
              </a:ext>
            </a:extLst>
          </p:cNvPr>
          <p:cNvSpPr/>
          <p:nvPr userDrawn="1"/>
        </p:nvSpPr>
        <p:spPr>
          <a:xfrm>
            <a:off x="68665" y="4419402"/>
            <a:ext cx="3118130" cy="1798439"/>
          </a:xfrm>
          <a:prstGeom prst="rect">
            <a:avLst/>
          </a:prstGeom>
          <a:solidFill>
            <a:srgbClr val="ECE2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26" name="รูปแบบอิสระ: รูปร่าง 125">
            <a:extLst>
              <a:ext uri="{FF2B5EF4-FFF2-40B4-BE49-F238E27FC236}">
                <a16:creationId xmlns:a16="http://schemas.microsoft.com/office/drawing/2014/main" id="{69D22D96-EA4C-486F-BDFD-3F91577C80CD}"/>
              </a:ext>
            </a:extLst>
          </p:cNvPr>
          <p:cNvSpPr/>
          <p:nvPr userDrawn="1"/>
        </p:nvSpPr>
        <p:spPr>
          <a:xfrm>
            <a:off x="4486275" y="3200400"/>
            <a:ext cx="1038225" cy="704850"/>
          </a:xfrm>
          <a:custGeom>
            <a:avLst/>
            <a:gdLst>
              <a:gd name="connsiteX0" fmla="*/ 1038225 w 1038225"/>
              <a:gd name="connsiteY0" fmla="*/ 704850 h 704850"/>
              <a:gd name="connsiteX1" fmla="*/ 781050 w 1038225"/>
              <a:gd name="connsiteY1" fmla="*/ 533400 h 704850"/>
              <a:gd name="connsiteX2" fmla="*/ 504825 w 1038225"/>
              <a:gd name="connsiteY2" fmla="*/ 438150 h 704850"/>
              <a:gd name="connsiteX3" fmla="*/ 419100 w 1038225"/>
              <a:gd name="connsiteY3" fmla="*/ 295275 h 704850"/>
              <a:gd name="connsiteX4" fmla="*/ 200025 w 1038225"/>
              <a:gd name="connsiteY4" fmla="*/ 95250 h 704850"/>
              <a:gd name="connsiteX5" fmla="*/ 0 w 1038225"/>
              <a:gd name="connsiteY5" fmla="*/ 0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8225" h="704850">
                <a:moveTo>
                  <a:pt x="1038225" y="704850"/>
                </a:moveTo>
                <a:cubicBezTo>
                  <a:pt x="954087" y="641350"/>
                  <a:pt x="869950" y="577850"/>
                  <a:pt x="781050" y="533400"/>
                </a:cubicBezTo>
                <a:cubicBezTo>
                  <a:pt x="692150" y="488950"/>
                  <a:pt x="565150" y="477838"/>
                  <a:pt x="504825" y="438150"/>
                </a:cubicBezTo>
                <a:cubicBezTo>
                  <a:pt x="444500" y="398462"/>
                  <a:pt x="469900" y="352425"/>
                  <a:pt x="419100" y="295275"/>
                </a:cubicBezTo>
                <a:cubicBezTo>
                  <a:pt x="368300" y="238125"/>
                  <a:pt x="269875" y="144462"/>
                  <a:pt x="200025" y="95250"/>
                </a:cubicBezTo>
                <a:cubicBezTo>
                  <a:pt x="130175" y="46038"/>
                  <a:pt x="65087" y="23019"/>
                  <a:pt x="0" y="0"/>
                </a:cubicBezTo>
              </a:path>
            </a:pathLst>
          </a:custGeom>
          <a:noFill/>
          <a:ln w="57150">
            <a:solidFill>
              <a:srgbClr val="5E27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27" name="รูปแบบอิสระ: รูปร่าง 126">
            <a:extLst>
              <a:ext uri="{FF2B5EF4-FFF2-40B4-BE49-F238E27FC236}">
                <a16:creationId xmlns:a16="http://schemas.microsoft.com/office/drawing/2014/main" id="{A60100FA-0C3B-4B53-9232-745D770D4CEB}"/>
              </a:ext>
            </a:extLst>
          </p:cNvPr>
          <p:cNvSpPr/>
          <p:nvPr userDrawn="1"/>
        </p:nvSpPr>
        <p:spPr>
          <a:xfrm>
            <a:off x="6296025" y="3810000"/>
            <a:ext cx="286688" cy="1200150"/>
          </a:xfrm>
          <a:custGeom>
            <a:avLst/>
            <a:gdLst>
              <a:gd name="connsiteX0" fmla="*/ 0 w 286688"/>
              <a:gd name="connsiteY0" fmla="*/ 0 h 1200150"/>
              <a:gd name="connsiteX1" fmla="*/ 152400 w 286688"/>
              <a:gd name="connsiteY1" fmla="*/ 228600 h 1200150"/>
              <a:gd name="connsiteX2" fmla="*/ 104775 w 286688"/>
              <a:gd name="connsiteY2" fmla="*/ 457200 h 1200150"/>
              <a:gd name="connsiteX3" fmla="*/ 133350 w 286688"/>
              <a:gd name="connsiteY3" fmla="*/ 695325 h 1200150"/>
              <a:gd name="connsiteX4" fmla="*/ 200025 w 286688"/>
              <a:gd name="connsiteY4" fmla="*/ 771525 h 1200150"/>
              <a:gd name="connsiteX5" fmla="*/ 285750 w 286688"/>
              <a:gd name="connsiteY5" fmla="*/ 1000125 h 1200150"/>
              <a:gd name="connsiteX6" fmla="*/ 238125 w 286688"/>
              <a:gd name="connsiteY6" fmla="*/ 1200150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6688" h="1200150">
                <a:moveTo>
                  <a:pt x="0" y="0"/>
                </a:moveTo>
                <a:cubicBezTo>
                  <a:pt x="67469" y="76200"/>
                  <a:pt x="134938" y="152400"/>
                  <a:pt x="152400" y="228600"/>
                </a:cubicBezTo>
                <a:cubicBezTo>
                  <a:pt x="169863" y="304800"/>
                  <a:pt x="107950" y="379413"/>
                  <a:pt x="104775" y="457200"/>
                </a:cubicBezTo>
                <a:cubicBezTo>
                  <a:pt x="101600" y="534987"/>
                  <a:pt x="117475" y="642938"/>
                  <a:pt x="133350" y="695325"/>
                </a:cubicBezTo>
                <a:cubicBezTo>
                  <a:pt x="149225" y="747712"/>
                  <a:pt x="174625" y="720725"/>
                  <a:pt x="200025" y="771525"/>
                </a:cubicBezTo>
                <a:cubicBezTo>
                  <a:pt x="225425" y="822325"/>
                  <a:pt x="279400" y="928688"/>
                  <a:pt x="285750" y="1000125"/>
                </a:cubicBezTo>
                <a:cubicBezTo>
                  <a:pt x="292100" y="1071562"/>
                  <a:pt x="265112" y="1135856"/>
                  <a:pt x="238125" y="1200150"/>
                </a:cubicBezTo>
              </a:path>
            </a:pathLst>
          </a:custGeom>
          <a:noFill/>
          <a:ln w="57150">
            <a:solidFill>
              <a:srgbClr val="5E27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28" name="รูปแบบอิสระ: รูปร่าง 127">
            <a:extLst>
              <a:ext uri="{FF2B5EF4-FFF2-40B4-BE49-F238E27FC236}">
                <a16:creationId xmlns:a16="http://schemas.microsoft.com/office/drawing/2014/main" id="{633BA4FE-B274-4630-BF22-5D7C81106F9C}"/>
              </a:ext>
            </a:extLst>
          </p:cNvPr>
          <p:cNvSpPr/>
          <p:nvPr userDrawn="1"/>
        </p:nvSpPr>
        <p:spPr>
          <a:xfrm>
            <a:off x="2351440" y="1521830"/>
            <a:ext cx="262763" cy="1195372"/>
          </a:xfrm>
          <a:custGeom>
            <a:avLst/>
            <a:gdLst>
              <a:gd name="connsiteX0" fmla="*/ 140683 w 231536"/>
              <a:gd name="connsiteY0" fmla="*/ 0 h 1174898"/>
              <a:gd name="connsiteX1" fmla="*/ 226408 w 231536"/>
              <a:gd name="connsiteY1" fmla="*/ 228600 h 1174898"/>
              <a:gd name="connsiteX2" fmla="*/ 7333 w 231536"/>
              <a:gd name="connsiteY2" fmla="*/ 514350 h 1174898"/>
              <a:gd name="connsiteX3" fmla="*/ 64483 w 231536"/>
              <a:gd name="connsiteY3" fmla="*/ 885825 h 1174898"/>
              <a:gd name="connsiteX4" fmla="*/ 188308 w 231536"/>
              <a:gd name="connsiteY4" fmla="*/ 1143000 h 1174898"/>
              <a:gd name="connsiteX5" fmla="*/ 216883 w 231536"/>
              <a:gd name="connsiteY5" fmla="*/ 1162050 h 1174898"/>
              <a:gd name="connsiteX0" fmla="*/ 145844 w 236697"/>
              <a:gd name="connsiteY0" fmla="*/ 0 h 1174898"/>
              <a:gd name="connsiteX1" fmla="*/ 231569 w 236697"/>
              <a:gd name="connsiteY1" fmla="*/ 228600 h 1174898"/>
              <a:gd name="connsiteX2" fmla="*/ 12494 w 236697"/>
              <a:gd name="connsiteY2" fmla="*/ 514350 h 1174898"/>
              <a:gd name="connsiteX3" fmla="*/ 31544 w 236697"/>
              <a:gd name="connsiteY3" fmla="*/ 657225 h 1174898"/>
              <a:gd name="connsiteX4" fmla="*/ 69644 w 236697"/>
              <a:gd name="connsiteY4" fmla="*/ 885825 h 1174898"/>
              <a:gd name="connsiteX5" fmla="*/ 193469 w 236697"/>
              <a:gd name="connsiteY5" fmla="*/ 1143000 h 1174898"/>
              <a:gd name="connsiteX6" fmla="*/ 222044 w 236697"/>
              <a:gd name="connsiteY6" fmla="*/ 1162050 h 1174898"/>
              <a:gd name="connsiteX0" fmla="*/ 145844 w 236697"/>
              <a:gd name="connsiteY0" fmla="*/ 0 h 1195372"/>
              <a:gd name="connsiteX1" fmla="*/ 231569 w 236697"/>
              <a:gd name="connsiteY1" fmla="*/ 228600 h 1195372"/>
              <a:gd name="connsiteX2" fmla="*/ 12494 w 236697"/>
              <a:gd name="connsiteY2" fmla="*/ 514350 h 1195372"/>
              <a:gd name="connsiteX3" fmla="*/ 31544 w 236697"/>
              <a:gd name="connsiteY3" fmla="*/ 657225 h 1195372"/>
              <a:gd name="connsiteX4" fmla="*/ 69644 w 236697"/>
              <a:gd name="connsiteY4" fmla="*/ 885825 h 1195372"/>
              <a:gd name="connsiteX5" fmla="*/ 193469 w 236697"/>
              <a:gd name="connsiteY5" fmla="*/ 1143000 h 1195372"/>
              <a:gd name="connsiteX6" fmla="*/ 222044 w 236697"/>
              <a:gd name="connsiteY6" fmla="*/ 1190625 h 1195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6697" h="1195372">
                <a:moveTo>
                  <a:pt x="145844" y="0"/>
                </a:moveTo>
                <a:cubicBezTo>
                  <a:pt x="199819" y="71437"/>
                  <a:pt x="253794" y="142875"/>
                  <a:pt x="231569" y="228600"/>
                </a:cubicBezTo>
                <a:cubicBezTo>
                  <a:pt x="209344" y="314325"/>
                  <a:pt x="45831" y="442913"/>
                  <a:pt x="12494" y="514350"/>
                </a:cubicBezTo>
                <a:cubicBezTo>
                  <a:pt x="-20843" y="585787"/>
                  <a:pt x="22019" y="595313"/>
                  <a:pt x="31544" y="657225"/>
                </a:cubicBezTo>
                <a:cubicBezTo>
                  <a:pt x="41069" y="719138"/>
                  <a:pt x="42657" y="804863"/>
                  <a:pt x="69644" y="885825"/>
                </a:cubicBezTo>
                <a:cubicBezTo>
                  <a:pt x="96631" y="966787"/>
                  <a:pt x="193469" y="1143000"/>
                  <a:pt x="193469" y="1143000"/>
                </a:cubicBezTo>
                <a:cubicBezTo>
                  <a:pt x="218869" y="1189037"/>
                  <a:pt x="220456" y="1204118"/>
                  <a:pt x="222044" y="1190625"/>
                </a:cubicBezTo>
              </a:path>
            </a:pathLst>
          </a:custGeom>
          <a:noFill/>
          <a:ln w="57150">
            <a:solidFill>
              <a:srgbClr val="5E27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29" name="รูปแบบอิสระ: รูปร่าง 128">
            <a:extLst>
              <a:ext uri="{FF2B5EF4-FFF2-40B4-BE49-F238E27FC236}">
                <a16:creationId xmlns:a16="http://schemas.microsoft.com/office/drawing/2014/main" id="{4ABE3EBC-7A1D-4E3A-8E14-D197E8611545}"/>
              </a:ext>
            </a:extLst>
          </p:cNvPr>
          <p:cNvSpPr/>
          <p:nvPr userDrawn="1"/>
        </p:nvSpPr>
        <p:spPr>
          <a:xfrm>
            <a:off x="3924642" y="4792909"/>
            <a:ext cx="304800" cy="1323975"/>
          </a:xfrm>
          <a:custGeom>
            <a:avLst/>
            <a:gdLst>
              <a:gd name="connsiteX0" fmla="*/ 0 w 304800"/>
              <a:gd name="connsiteY0" fmla="*/ 0 h 1323975"/>
              <a:gd name="connsiteX1" fmla="*/ 57150 w 304800"/>
              <a:gd name="connsiteY1" fmla="*/ 733425 h 1323975"/>
              <a:gd name="connsiteX2" fmla="*/ 219075 w 304800"/>
              <a:gd name="connsiteY2" fmla="*/ 1219200 h 1323975"/>
              <a:gd name="connsiteX3" fmla="*/ 304800 w 304800"/>
              <a:gd name="connsiteY3" fmla="*/ 1323975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" h="1323975">
                <a:moveTo>
                  <a:pt x="0" y="0"/>
                </a:moveTo>
                <a:cubicBezTo>
                  <a:pt x="10318" y="265112"/>
                  <a:pt x="20637" y="530225"/>
                  <a:pt x="57150" y="733425"/>
                </a:cubicBezTo>
                <a:cubicBezTo>
                  <a:pt x="93663" y="936625"/>
                  <a:pt x="177800" y="1120775"/>
                  <a:pt x="219075" y="1219200"/>
                </a:cubicBezTo>
                <a:cubicBezTo>
                  <a:pt x="260350" y="1317625"/>
                  <a:pt x="282575" y="1320800"/>
                  <a:pt x="304800" y="1323975"/>
                </a:cubicBezTo>
              </a:path>
            </a:pathLst>
          </a:custGeom>
          <a:noFill/>
          <a:ln w="57150">
            <a:solidFill>
              <a:srgbClr val="5E27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0" name="รูปแบบอิสระ: รูปร่าง 129">
            <a:extLst>
              <a:ext uri="{FF2B5EF4-FFF2-40B4-BE49-F238E27FC236}">
                <a16:creationId xmlns:a16="http://schemas.microsoft.com/office/drawing/2014/main" id="{0D357D4C-8A98-4C7B-8DDD-24AFA2B62A61}"/>
              </a:ext>
            </a:extLst>
          </p:cNvPr>
          <p:cNvSpPr/>
          <p:nvPr userDrawn="1"/>
        </p:nvSpPr>
        <p:spPr>
          <a:xfrm>
            <a:off x="4539453" y="286779"/>
            <a:ext cx="1590675" cy="63397"/>
          </a:xfrm>
          <a:custGeom>
            <a:avLst/>
            <a:gdLst>
              <a:gd name="connsiteX0" fmla="*/ 0 w 1590675"/>
              <a:gd name="connsiteY0" fmla="*/ 57150 h 58839"/>
              <a:gd name="connsiteX1" fmla="*/ 723900 w 1590675"/>
              <a:gd name="connsiteY1" fmla="*/ 0 h 58839"/>
              <a:gd name="connsiteX2" fmla="*/ 762000 w 1590675"/>
              <a:gd name="connsiteY2" fmla="*/ 57150 h 58839"/>
              <a:gd name="connsiteX3" fmla="*/ 1590675 w 1590675"/>
              <a:gd name="connsiteY3" fmla="*/ 38100 h 58839"/>
              <a:gd name="connsiteX0" fmla="*/ 0 w 1590675"/>
              <a:gd name="connsiteY0" fmla="*/ 57905 h 96551"/>
              <a:gd name="connsiteX1" fmla="*/ 723900 w 1590675"/>
              <a:gd name="connsiteY1" fmla="*/ 755 h 96551"/>
              <a:gd name="connsiteX2" fmla="*/ 857250 w 1590675"/>
              <a:gd name="connsiteY2" fmla="*/ 96005 h 96551"/>
              <a:gd name="connsiteX3" fmla="*/ 1590675 w 1590675"/>
              <a:gd name="connsiteY3" fmla="*/ 38855 h 96551"/>
              <a:gd name="connsiteX0" fmla="*/ 0 w 1590675"/>
              <a:gd name="connsiteY0" fmla="*/ 57211 h 66736"/>
              <a:gd name="connsiteX1" fmla="*/ 723900 w 1590675"/>
              <a:gd name="connsiteY1" fmla="*/ 61 h 66736"/>
              <a:gd name="connsiteX2" fmla="*/ 923925 w 1590675"/>
              <a:gd name="connsiteY2" fmla="*/ 66736 h 66736"/>
              <a:gd name="connsiteX3" fmla="*/ 1590675 w 1590675"/>
              <a:gd name="connsiteY3" fmla="*/ 38161 h 66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90675" h="66736">
                <a:moveTo>
                  <a:pt x="0" y="57211"/>
                </a:moveTo>
                <a:cubicBezTo>
                  <a:pt x="298450" y="28636"/>
                  <a:pt x="569913" y="-1526"/>
                  <a:pt x="723900" y="61"/>
                </a:cubicBezTo>
                <a:cubicBezTo>
                  <a:pt x="877887" y="1648"/>
                  <a:pt x="779463" y="60386"/>
                  <a:pt x="923925" y="66736"/>
                </a:cubicBezTo>
                <a:lnTo>
                  <a:pt x="1590675" y="38161"/>
                </a:lnTo>
              </a:path>
            </a:pathLst>
          </a:custGeom>
          <a:noFill/>
          <a:ln w="57150">
            <a:solidFill>
              <a:srgbClr val="5E27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1" name="รูปแบบอิสระ: รูปร่าง 130">
            <a:extLst>
              <a:ext uri="{FF2B5EF4-FFF2-40B4-BE49-F238E27FC236}">
                <a16:creationId xmlns:a16="http://schemas.microsoft.com/office/drawing/2014/main" id="{65611113-9EAB-4591-BAFF-44736909FE54}"/>
              </a:ext>
            </a:extLst>
          </p:cNvPr>
          <p:cNvSpPr/>
          <p:nvPr userDrawn="1"/>
        </p:nvSpPr>
        <p:spPr>
          <a:xfrm>
            <a:off x="8736808" y="542009"/>
            <a:ext cx="1905000" cy="209550"/>
          </a:xfrm>
          <a:custGeom>
            <a:avLst/>
            <a:gdLst>
              <a:gd name="connsiteX0" fmla="*/ 0 w 1905000"/>
              <a:gd name="connsiteY0" fmla="*/ 0 h 209550"/>
              <a:gd name="connsiteX1" fmla="*/ 381000 w 1905000"/>
              <a:gd name="connsiteY1" fmla="*/ 95250 h 209550"/>
              <a:gd name="connsiteX2" fmla="*/ 647700 w 1905000"/>
              <a:gd name="connsiteY2" fmla="*/ 38100 h 209550"/>
              <a:gd name="connsiteX3" fmla="*/ 990600 w 1905000"/>
              <a:gd name="connsiteY3" fmla="*/ 28575 h 209550"/>
              <a:gd name="connsiteX4" fmla="*/ 1171575 w 1905000"/>
              <a:gd name="connsiteY4" fmla="*/ 152400 h 209550"/>
              <a:gd name="connsiteX5" fmla="*/ 1352550 w 1905000"/>
              <a:gd name="connsiteY5" fmla="*/ 171450 h 209550"/>
              <a:gd name="connsiteX6" fmla="*/ 1905000 w 1905000"/>
              <a:gd name="connsiteY6" fmla="*/ 209550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5000" h="209550">
                <a:moveTo>
                  <a:pt x="0" y="0"/>
                </a:moveTo>
                <a:cubicBezTo>
                  <a:pt x="136525" y="44450"/>
                  <a:pt x="273050" y="88900"/>
                  <a:pt x="381000" y="95250"/>
                </a:cubicBezTo>
                <a:cubicBezTo>
                  <a:pt x="488950" y="101600"/>
                  <a:pt x="546100" y="49213"/>
                  <a:pt x="647700" y="38100"/>
                </a:cubicBezTo>
                <a:cubicBezTo>
                  <a:pt x="749300" y="26988"/>
                  <a:pt x="903288" y="9525"/>
                  <a:pt x="990600" y="28575"/>
                </a:cubicBezTo>
                <a:cubicBezTo>
                  <a:pt x="1077912" y="47625"/>
                  <a:pt x="1111250" y="128588"/>
                  <a:pt x="1171575" y="152400"/>
                </a:cubicBezTo>
                <a:cubicBezTo>
                  <a:pt x="1231900" y="176212"/>
                  <a:pt x="1352550" y="171450"/>
                  <a:pt x="1352550" y="171450"/>
                </a:cubicBezTo>
                <a:lnTo>
                  <a:pt x="1905000" y="209550"/>
                </a:lnTo>
              </a:path>
            </a:pathLst>
          </a:custGeom>
          <a:noFill/>
          <a:ln w="57150">
            <a:solidFill>
              <a:srgbClr val="5E27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2" name="รูปแบบอิสระ: รูปร่าง 131">
            <a:extLst>
              <a:ext uri="{FF2B5EF4-FFF2-40B4-BE49-F238E27FC236}">
                <a16:creationId xmlns:a16="http://schemas.microsoft.com/office/drawing/2014/main" id="{902EC82A-7D34-45D5-A3D0-C5156ACE2D64}"/>
              </a:ext>
            </a:extLst>
          </p:cNvPr>
          <p:cNvSpPr/>
          <p:nvPr userDrawn="1"/>
        </p:nvSpPr>
        <p:spPr>
          <a:xfrm>
            <a:off x="9153525" y="4038600"/>
            <a:ext cx="676336" cy="1219200"/>
          </a:xfrm>
          <a:custGeom>
            <a:avLst/>
            <a:gdLst>
              <a:gd name="connsiteX0" fmla="*/ 0 w 676336"/>
              <a:gd name="connsiteY0" fmla="*/ 0 h 1219200"/>
              <a:gd name="connsiteX1" fmla="*/ 295275 w 676336"/>
              <a:gd name="connsiteY1" fmla="*/ 333375 h 1219200"/>
              <a:gd name="connsiteX2" fmla="*/ 676275 w 676336"/>
              <a:gd name="connsiteY2" fmla="*/ 409575 h 1219200"/>
              <a:gd name="connsiteX3" fmla="*/ 266700 w 676336"/>
              <a:gd name="connsiteY3" fmla="*/ 609600 h 1219200"/>
              <a:gd name="connsiteX4" fmla="*/ 304800 w 676336"/>
              <a:gd name="connsiteY4" fmla="*/ 942975 h 1219200"/>
              <a:gd name="connsiteX5" fmla="*/ 447675 w 676336"/>
              <a:gd name="connsiteY5" fmla="*/ 1095375 h 1219200"/>
              <a:gd name="connsiteX6" fmla="*/ 428625 w 676336"/>
              <a:gd name="connsiteY6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6336" h="1219200">
                <a:moveTo>
                  <a:pt x="0" y="0"/>
                </a:moveTo>
                <a:cubicBezTo>
                  <a:pt x="91281" y="132556"/>
                  <a:pt x="182563" y="265113"/>
                  <a:pt x="295275" y="333375"/>
                </a:cubicBezTo>
                <a:cubicBezTo>
                  <a:pt x="407987" y="401637"/>
                  <a:pt x="681038" y="363538"/>
                  <a:pt x="676275" y="409575"/>
                </a:cubicBezTo>
                <a:cubicBezTo>
                  <a:pt x="671513" y="455613"/>
                  <a:pt x="328612" y="520700"/>
                  <a:pt x="266700" y="609600"/>
                </a:cubicBezTo>
                <a:cubicBezTo>
                  <a:pt x="204788" y="698500"/>
                  <a:pt x="274638" y="862013"/>
                  <a:pt x="304800" y="942975"/>
                </a:cubicBezTo>
                <a:cubicBezTo>
                  <a:pt x="334962" y="1023937"/>
                  <a:pt x="427038" y="1049338"/>
                  <a:pt x="447675" y="1095375"/>
                </a:cubicBezTo>
                <a:cubicBezTo>
                  <a:pt x="468313" y="1141413"/>
                  <a:pt x="448469" y="1180306"/>
                  <a:pt x="428625" y="1219200"/>
                </a:cubicBezTo>
              </a:path>
            </a:pathLst>
          </a:custGeom>
          <a:noFill/>
          <a:ln w="57150">
            <a:solidFill>
              <a:srgbClr val="5E27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3" name="รูปแบบอิสระ: รูปร่าง 132">
            <a:extLst>
              <a:ext uri="{FF2B5EF4-FFF2-40B4-BE49-F238E27FC236}">
                <a16:creationId xmlns:a16="http://schemas.microsoft.com/office/drawing/2014/main" id="{21397752-ED7A-4FE2-853D-81F5601073BB}"/>
              </a:ext>
            </a:extLst>
          </p:cNvPr>
          <p:cNvSpPr/>
          <p:nvPr userDrawn="1"/>
        </p:nvSpPr>
        <p:spPr>
          <a:xfrm>
            <a:off x="10388231" y="2686079"/>
            <a:ext cx="307747" cy="790575"/>
          </a:xfrm>
          <a:custGeom>
            <a:avLst/>
            <a:gdLst>
              <a:gd name="connsiteX0" fmla="*/ 21997 w 307747"/>
              <a:gd name="connsiteY0" fmla="*/ 0 h 790575"/>
              <a:gd name="connsiteX1" fmla="*/ 21997 w 307747"/>
              <a:gd name="connsiteY1" fmla="*/ 266700 h 790575"/>
              <a:gd name="connsiteX2" fmla="*/ 250597 w 307747"/>
              <a:gd name="connsiteY2" fmla="*/ 476250 h 790575"/>
              <a:gd name="connsiteX3" fmla="*/ 307747 w 307747"/>
              <a:gd name="connsiteY3" fmla="*/ 790575 h 79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7747" h="790575">
                <a:moveTo>
                  <a:pt x="21997" y="0"/>
                </a:moveTo>
                <a:cubicBezTo>
                  <a:pt x="2947" y="93662"/>
                  <a:pt x="-16103" y="187325"/>
                  <a:pt x="21997" y="266700"/>
                </a:cubicBezTo>
                <a:cubicBezTo>
                  <a:pt x="60097" y="346075"/>
                  <a:pt x="202972" y="388937"/>
                  <a:pt x="250597" y="476250"/>
                </a:cubicBezTo>
                <a:cubicBezTo>
                  <a:pt x="298222" y="563563"/>
                  <a:pt x="302984" y="677069"/>
                  <a:pt x="307747" y="790575"/>
                </a:cubicBezTo>
              </a:path>
            </a:pathLst>
          </a:custGeom>
          <a:noFill/>
          <a:ln w="57150">
            <a:solidFill>
              <a:srgbClr val="5E27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4" name="รูปแบบอิสระ: รูปร่าง 133">
            <a:extLst>
              <a:ext uri="{FF2B5EF4-FFF2-40B4-BE49-F238E27FC236}">
                <a16:creationId xmlns:a16="http://schemas.microsoft.com/office/drawing/2014/main" id="{D3EE469D-4695-4C65-9A25-547C975E73CA}"/>
              </a:ext>
            </a:extLst>
          </p:cNvPr>
          <p:cNvSpPr/>
          <p:nvPr userDrawn="1"/>
        </p:nvSpPr>
        <p:spPr>
          <a:xfrm>
            <a:off x="5407591" y="1968008"/>
            <a:ext cx="374347" cy="981075"/>
          </a:xfrm>
          <a:custGeom>
            <a:avLst/>
            <a:gdLst>
              <a:gd name="connsiteX0" fmla="*/ 374347 w 374347"/>
              <a:gd name="connsiteY0" fmla="*/ 0 h 981075"/>
              <a:gd name="connsiteX1" fmla="*/ 288622 w 374347"/>
              <a:gd name="connsiteY1" fmla="*/ 323850 h 981075"/>
              <a:gd name="connsiteX2" fmla="*/ 40972 w 374347"/>
              <a:gd name="connsiteY2" fmla="*/ 762000 h 981075"/>
              <a:gd name="connsiteX3" fmla="*/ 2872 w 374347"/>
              <a:gd name="connsiteY3" fmla="*/ 981075 h 981075"/>
              <a:gd name="connsiteX0" fmla="*/ 374347 w 374347"/>
              <a:gd name="connsiteY0" fmla="*/ 0 h 981075"/>
              <a:gd name="connsiteX1" fmla="*/ 307672 w 374347"/>
              <a:gd name="connsiteY1" fmla="*/ 438150 h 981075"/>
              <a:gd name="connsiteX2" fmla="*/ 40972 w 374347"/>
              <a:gd name="connsiteY2" fmla="*/ 762000 h 981075"/>
              <a:gd name="connsiteX3" fmla="*/ 2872 w 374347"/>
              <a:gd name="connsiteY3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4347" h="981075">
                <a:moveTo>
                  <a:pt x="374347" y="0"/>
                </a:moveTo>
                <a:cubicBezTo>
                  <a:pt x="359266" y="98425"/>
                  <a:pt x="363235" y="311150"/>
                  <a:pt x="307672" y="438150"/>
                </a:cubicBezTo>
                <a:cubicBezTo>
                  <a:pt x="252109" y="565150"/>
                  <a:pt x="88597" y="652463"/>
                  <a:pt x="40972" y="762000"/>
                </a:cubicBezTo>
                <a:cubicBezTo>
                  <a:pt x="-6653" y="871537"/>
                  <a:pt x="-1891" y="926306"/>
                  <a:pt x="2872" y="981075"/>
                </a:cubicBezTo>
              </a:path>
            </a:pathLst>
          </a:custGeom>
          <a:noFill/>
          <a:ln w="57150">
            <a:solidFill>
              <a:srgbClr val="5E27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148" name="กลุ่ม 147">
            <a:extLst>
              <a:ext uri="{FF2B5EF4-FFF2-40B4-BE49-F238E27FC236}">
                <a16:creationId xmlns:a16="http://schemas.microsoft.com/office/drawing/2014/main" id="{C654AEEC-E3EF-4FB6-81A2-BF6BC8D730EA}"/>
              </a:ext>
            </a:extLst>
          </p:cNvPr>
          <p:cNvGrpSpPr/>
          <p:nvPr userDrawn="1"/>
        </p:nvGrpSpPr>
        <p:grpSpPr>
          <a:xfrm flipH="1">
            <a:off x="-175709" y="-350452"/>
            <a:ext cx="1250465" cy="813416"/>
            <a:chOff x="28214" y="967908"/>
            <a:chExt cx="1250465" cy="813416"/>
          </a:xfrm>
        </p:grpSpPr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A7A1D6A1-CF3F-4366-8A8A-24F966A12F7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91442BE1-C934-4076-90DD-CCA3C153908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F9BE8A3C-9DA4-4B33-A74F-6F104B643B3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E030FF2C-E364-4696-91EA-9DFA5083D3D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230CC7AE-221B-46A0-88E4-DDE9CDD7F0B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8F961C9C-9123-4EEB-8865-6ADB799A0A5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ตัวเชื่อมต่อตรง 154">
              <a:extLst>
                <a:ext uri="{FF2B5EF4-FFF2-40B4-BE49-F238E27FC236}">
                  <a16:creationId xmlns:a16="http://schemas.microsoft.com/office/drawing/2014/main" id="{906B5A89-DAC1-49A6-8E29-621BCBE488E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6" name="กลุ่ม 155">
            <a:extLst>
              <a:ext uri="{FF2B5EF4-FFF2-40B4-BE49-F238E27FC236}">
                <a16:creationId xmlns:a16="http://schemas.microsoft.com/office/drawing/2014/main" id="{4143EB8C-C2C3-42AE-9C99-EAA47EDFA6E2}"/>
              </a:ext>
            </a:extLst>
          </p:cNvPr>
          <p:cNvGrpSpPr/>
          <p:nvPr userDrawn="1"/>
        </p:nvGrpSpPr>
        <p:grpSpPr>
          <a:xfrm flipV="1">
            <a:off x="-9525" y="6318640"/>
            <a:ext cx="1250465" cy="813416"/>
            <a:chOff x="28214" y="967908"/>
            <a:chExt cx="1250465" cy="813416"/>
          </a:xfrm>
        </p:grpSpPr>
        <p:cxnSp>
          <p:nvCxnSpPr>
            <p:cNvPr id="157" name="ตัวเชื่อมต่อตรง 156">
              <a:extLst>
                <a:ext uri="{FF2B5EF4-FFF2-40B4-BE49-F238E27FC236}">
                  <a16:creationId xmlns:a16="http://schemas.microsoft.com/office/drawing/2014/main" id="{AF04EB59-503F-427C-AA4A-3FCFC30E0EE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ตัวเชื่อมต่อตรง 157">
              <a:extLst>
                <a:ext uri="{FF2B5EF4-FFF2-40B4-BE49-F238E27FC236}">
                  <a16:creationId xmlns:a16="http://schemas.microsoft.com/office/drawing/2014/main" id="{DFC01658-2AC0-4B83-B45D-15140C24116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ตัวเชื่อมต่อตรง 158">
              <a:extLst>
                <a:ext uri="{FF2B5EF4-FFF2-40B4-BE49-F238E27FC236}">
                  <a16:creationId xmlns:a16="http://schemas.microsoft.com/office/drawing/2014/main" id="{48909A51-99CB-4799-8662-5C9EA1A5C31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ตัวเชื่อมต่อตรง 159">
              <a:extLst>
                <a:ext uri="{FF2B5EF4-FFF2-40B4-BE49-F238E27FC236}">
                  <a16:creationId xmlns:a16="http://schemas.microsoft.com/office/drawing/2014/main" id="{051A44CB-7DFC-4DA3-81C4-BE30D698498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ตัวเชื่อมต่อตรง 160">
              <a:extLst>
                <a:ext uri="{FF2B5EF4-FFF2-40B4-BE49-F238E27FC236}">
                  <a16:creationId xmlns:a16="http://schemas.microsoft.com/office/drawing/2014/main" id="{74ABF800-4A08-4E00-B4D5-02C340AF0B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ตัวเชื่อมต่อตรง 161">
              <a:extLst>
                <a:ext uri="{FF2B5EF4-FFF2-40B4-BE49-F238E27FC236}">
                  <a16:creationId xmlns:a16="http://schemas.microsoft.com/office/drawing/2014/main" id="{FBD1466E-8054-43E2-9391-F4C02D3800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ตัวเชื่อมต่อตรง 162">
              <a:extLst>
                <a:ext uri="{FF2B5EF4-FFF2-40B4-BE49-F238E27FC236}">
                  <a16:creationId xmlns:a16="http://schemas.microsoft.com/office/drawing/2014/main" id="{D5E7A366-0D96-440D-9FA5-A0DC76A4EEE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4" name="กลุ่ม 163">
            <a:extLst>
              <a:ext uri="{FF2B5EF4-FFF2-40B4-BE49-F238E27FC236}">
                <a16:creationId xmlns:a16="http://schemas.microsoft.com/office/drawing/2014/main" id="{132FE16E-ABED-4BFB-9620-AB6C53AD13ED}"/>
              </a:ext>
            </a:extLst>
          </p:cNvPr>
          <p:cNvGrpSpPr/>
          <p:nvPr userDrawn="1"/>
        </p:nvGrpSpPr>
        <p:grpSpPr>
          <a:xfrm flipV="1">
            <a:off x="11448261" y="12256"/>
            <a:ext cx="1250465" cy="813416"/>
            <a:chOff x="28214" y="967908"/>
            <a:chExt cx="1250465" cy="813416"/>
          </a:xfrm>
        </p:grpSpPr>
        <p:cxnSp>
          <p:nvCxnSpPr>
            <p:cNvPr id="165" name="ตัวเชื่อมต่อตรง 164">
              <a:extLst>
                <a:ext uri="{FF2B5EF4-FFF2-40B4-BE49-F238E27FC236}">
                  <a16:creationId xmlns:a16="http://schemas.microsoft.com/office/drawing/2014/main" id="{FF0271C6-1C48-4F75-AFFF-DD5DE642A5F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ตัวเชื่อมต่อตรง 165">
              <a:extLst>
                <a:ext uri="{FF2B5EF4-FFF2-40B4-BE49-F238E27FC236}">
                  <a16:creationId xmlns:a16="http://schemas.microsoft.com/office/drawing/2014/main" id="{8FE1492C-5F10-47FD-81FF-F47596060C1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ตัวเชื่อมต่อตรง 166">
              <a:extLst>
                <a:ext uri="{FF2B5EF4-FFF2-40B4-BE49-F238E27FC236}">
                  <a16:creationId xmlns:a16="http://schemas.microsoft.com/office/drawing/2014/main" id="{ACB9396E-10BD-42EA-AA5F-F65A8DB7901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ตัวเชื่อมต่อตรง 167">
              <a:extLst>
                <a:ext uri="{FF2B5EF4-FFF2-40B4-BE49-F238E27FC236}">
                  <a16:creationId xmlns:a16="http://schemas.microsoft.com/office/drawing/2014/main" id="{747A9154-A11F-4D77-8FDC-812BD3D89E8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ตัวเชื่อมต่อตรง 168">
              <a:extLst>
                <a:ext uri="{FF2B5EF4-FFF2-40B4-BE49-F238E27FC236}">
                  <a16:creationId xmlns:a16="http://schemas.microsoft.com/office/drawing/2014/main" id="{6D1D4E63-06AA-4070-81A2-834E8DD51C5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ตัวเชื่อมต่อตรง 169">
              <a:extLst>
                <a:ext uri="{FF2B5EF4-FFF2-40B4-BE49-F238E27FC236}">
                  <a16:creationId xmlns:a16="http://schemas.microsoft.com/office/drawing/2014/main" id="{43685486-1E77-4342-B36D-2C95D457FD4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ตัวเชื่อมต่อตรง 170">
              <a:extLst>
                <a:ext uri="{FF2B5EF4-FFF2-40B4-BE49-F238E27FC236}">
                  <a16:creationId xmlns:a16="http://schemas.microsoft.com/office/drawing/2014/main" id="{4DA54076-A9E3-49EB-BFCC-9183B0663E6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2" name="กลุ่ม 171">
            <a:extLst>
              <a:ext uri="{FF2B5EF4-FFF2-40B4-BE49-F238E27FC236}">
                <a16:creationId xmlns:a16="http://schemas.microsoft.com/office/drawing/2014/main" id="{1CAFDA73-B33B-46B7-BAF7-4F3A50467039}"/>
              </a:ext>
            </a:extLst>
          </p:cNvPr>
          <p:cNvGrpSpPr/>
          <p:nvPr userDrawn="1"/>
        </p:nvGrpSpPr>
        <p:grpSpPr>
          <a:xfrm>
            <a:off x="11124874" y="6088882"/>
            <a:ext cx="1250465" cy="813416"/>
            <a:chOff x="28214" y="967908"/>
            <a:chExt cx="1250465" cy="813416"/>
          </a:xfrm>
        </p:grpSpPr>
        <p:cxnSp>
          <p:nvCxnSpPr>
            <p:cNvPr id="173" name="ตัวเชื่อมต่อตรง 172">
              <a:extLst>
                <a:ext uri="{FF2B5EF4-FFF2-40B4-BE49-F238E27FC236}">
                  <a16:creationId xmlns:a16="http://schemas.microsoft.com/office/drawing/2014/main" id="{2303A692-527C-48F2-A8D1-7D381EAB3F4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ตัวเชื่อมต่อตรง 173">
              <a:extLst>
                <a:ext uri="{FF2B5EF4-FFF2-40B4-BE49-F238E27FC236}">
                  <a16:creationId xmlns:a16="http://schemas.microsoft.com/office/drawing/2014/main" id="{50FC8D34-6C4E-46AC-AD30-D310EA8BB44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ตัวเชื่อมต่อตรง 174">
              <a:extLst>
                <a:ext uri="{FF2B5EF4-FFF2-40B4-BE49-F238E27FC236}">
                  <a16:creationId xmlns:a16="http://schemas.microsoft.com/office/drawing/2014/main" id="{A4C44D0A-FE19-44D8-9F99-2542210F194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ตัวเชื่อมต่อตรง 175">
              <a:extLst>
                <a:ext uri="{FF2B5EF4-FFF2-40B4-BE49-F238E27FC236}">
                  <a16:creationId xmlns:a16="http://schemas.microsoft.com/office/drawing/2014/main" id="{4C374BDA-F85D-42FA-A3DA-88B391A462C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ตัวเชื่อมต่อตรง 176">
              <a:extLst>
                <a:ext uri="{FF2B5EF4-FFF2-40B4-BE49-F238E27FC236}">
                  <a16:creationId xmlns:a16="http://schemas.microsoft.com/office/drawing/2014/main" id="{1E6ED748-566F-4867-8FDE-E11A2124275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ตัวเชื่อมต่อตรง 177">
              <a:extLst>
                <a:ext uri="{FF2B5EF4-FFF2-40B4-BE49-F238E27FC236}">
                  <a16:creationId xmlns:a16="http://schemas.microsoft.com/office/drawing/2014/main" id="{7E5194A4-8ED9-4F75-842B-E3509D5180C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ตัวเชื่อมต่อตรง 178">
              <a:extLst>
                <a:ext uri="{FF2B5EF4-FFF2-40B4-BE49-F238E27FC236}">
                  <a16:creationId xmlns:a16="http://schemas.microsoft.com/office/drawing/2014/main" id="{1DD1986B-7F4D-4E94-AEFF-3C4F9D23AF5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4" name="ชื่อเรื่อง 1">
            <a:extLst>
              <a:ext uri="{FF2B5EF4-FFF2-40B4-BE49-F238E27FC236}">
                <a16:creationId xmlns:a16="http://schemas.microsoft.com/office/drawing/2014/main" id="{7C8A1629-3865-4012-A64C-14735A5E478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05290" y="4443797"/>
            <a:ext cx="2773858" cy="898352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85" name="ตัวแทนข้อความ 216">
            <a:extLst>
              <a:ext uri="{FF2B5EF4-FFF2-40B4-BE49-F238E27FC236}">
                <a16:creationId xmlns:a16="http://schemas.microsoft.com/office/drawing/2014/main" id="{C65F5602-5843-42D6-849F-19A1AA87315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246602" y="5468880"/>
            <a:ext cx="2147109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World Map</a:t>
            </a:r>
            <a:endParaRPr lang="th-TH" dirty="0"/>
          </a:p>
        </p:txBody>
      </p:sp>
      <p:sp>
        <p:nvSpPr>
          <p:cNvPr id="186" name="ตัวแทนข้อความ 98">
            <a:extLst>
              <a:ext uri="{FF2B5EF4-FFF2-40B4-BE49-F238E27FC236}">
                <a16:creationId xmlns:a16="http://schemas.microsoft.com/office/drawing/2014/main" id="{E2CE48F5-0E6D-4A52-88A4-5F7F8C76518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588178" y="5619493"/>
            <a:ext cx="4709581" cy="632810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64944854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F0521BFF-E334-4194-A72B-6B24C207B1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25/03/65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0CFB914F-12AF-42C3-93E9-237CD5841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BA4429AD-8011-48E0-897E-2AD45D92EF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593A891B-91E2-402C-ACA1-528C6713F659}"/>
              </a:ext>
            </a:extLst>
          </p:cNvPr>
          <p:cNvGrpSpPr/>
          <p:nvPr userDrawn="1"/>
        </p:nvGrpSpPr>
        <p:grpSpPr>
          <a:xfrm>
            <a:off x="-107376" y="1629232"/>
            <a:ext cx="12319629" cy="3951657"/>
            <a:chOff x="-57176" y="2933595"/>
            <a:chExt cx="12319629" cy="3951657"/>
          </a:xfrm>
        </p:grpSpPr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id="{1A8AE4A4-DB02-471A-924E-EE2632A787B4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8" name="รูปแบบอิสระ: รูปร่าง 7">
              <a:extLst>
                <a:ext uri="{FF2B5EF4-FFF2-40B4-BE49-F238E27FC236}">
                  <a16:creationId xmlns:a16="http://schemas.microsoft.com/office/drawing/2014/main" id="{AE54143A-1691-4847-B1E7-8208B23D3F94}"/>
                </a:ext>
              </a:extLst>
            </p:cNvPr>
            <p:cNvSpPr/>
            <p:nvPr/>
          </p:nvSpPr>
          <p:spPr>
            <a:xfrm rot="1072314">
              <a:off x="9949513" y="3580999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รูปแบบอิสระ: รูปร่าง 8">
              <a:extLst>
                <a:ext uri="{FF2B5EF4-FFF2-40B4-BE49-F238E27FC236}">
                  <a16:creationId xmlns:a16="http://schemas.microsoft.com/office/drawing/2014/main" id="{80AF15BD-32DF-45E3-8E49-CF135453A57E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9C0AB51E-3CA7-46F9-9C05-922B8911BB01}"/>
              </a:ext>
            </a:extLst>
          </p:cNvPr>
          <p:cNvGrpSpPr/>
          <p:nvPr userDrawn="1"/>
        </p:nvGrpSpPr>
        <p:grpSpPr>
          <a:xfrm>
            <a:off x="-507216" y="2919834"/>
            <a:ext cx="13223581" cy="2860969"/>
            <a:chOff x="-507216" y="2919834"/>
            <a:chExt cx="13223581" cy="2860969"/>
          </a:xfrm>
        </p:grpSpPr>
        <p:sp>
          <p:nvSpPr>
            <p:cNvPr id="11" name="เมฆ 45">
              <a:extLst>
                <a:ext uri="{FF2B5EF4-FFF2-40B4-BE49-F238E27FC236}">
                  <a16:creationId xmlns:a16="http://schemas.microsoft.com/office/drawing/2014/main" id="{C6450DB0-3D29-4065-865C-4916D4CEF464}"/>
                </a:ext>
              </a:extLst>
            </p:cNvPr>
            <p:cNvSpPr/>
            <p:nvPr/>
          </p:nvSpPr>
          <p:spPr>
            <a:xfrm rot="286334">
              <a:off x="-507216" y="3010881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2" name="เมฆ 45">
              <a:extLst>
                <a:ext uri="{FF2B5EF4-FFF2-40B4-BE49-F238E27FC236}">
                  <a16:creationId xmlns:a16="http://schemas.microsoft.com/office/drawing/2014/main" id="{D0A3B9AF-D9E0-4295-BF1A-97671EA51C42}"/>
                </a:ext>
              </a:extLst>
            </p:cNvPr>
            <p:cNvSpPr/>
            <p:nvPr/>
          </p:nvSpPr>
          <p:spPr>
            <a:xfrm rot="21313666" flipH="1">
              <a:off x="8183438" y="3114362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4BF4408E-CFDD-4671-AFF2-86E8E4C57769}"/>
                </a:ext>
              </a:extLst>
            </p:cNvPr>
            <p:cNvGrpSpPr/>
            <p:nvPr/>
          </p:nvGrpSpPr>
          <p:grpSpPr>
            <a:xfrm>
              <a:off x="346238" y="3311271"/>
              <a:ext cx="419645" cy="35763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7" name="รูปแบบอิสระ: รูปร่าง 36">
                <a:extLst>
                  <a:ext uri="{FF2B5EF4-FFF2-40B4-BE49-F238E27FC236}">
                    <a16:creationId xmlns:a16="http://schemas.microsoft.com/office/drawing/2014/main" id="{82218D02-1FC2-48FA-A43C-E6ECCA19D03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8" name="วงรี 77">
                <a:extLst>
                  <a:ext uri="{FF2B5EF4-FFF2-40B4-BE49-F238E27FC236}">
                    <a16:creationId xmlns:a16="http://schemas.microsoft.com/office/drawing/2014/main" id="{C1ECDC98-F78C-4C03-ACF3-E4B2B0F3961C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889CD29F-3FD1-456F-A7E9-E56BAB6E4245}"/>
                </a:ext>
              </a:extLst>
            </p:cNvPr>
            <p:cNvGrpSpPr/>
            <p:nvPr/>
          </p:nvGrpSpPr>
          <p:grpSpPr>
            <a:xfrm>
              <a:off x="1360152" y="3166534"/>
              <a:ext cx="417954" cy="354335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5" name="รูปแบบอิสระ: รูปร่าง 34">
                <a:extLst>
                  <a:ext uri="{FF2B5EF4-FFF2-40B4-BE49-F238E27FC236}">
                    <a16:creationId xmlns:a16="http://schemas.microsoft.com/office/drawing/2014/main" id="{7772EB01-0C3B-455B-A275-9B4B9961AC94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E7B9F7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6" name="วงรี 77">
                <a:extLst>
                  <a:ext uri="{FF2B5EF4-FFF2-40B4-BE49-F238E27FC236}">
                    <a16:creationId xmlns:a16="http://schemas.microsoft.com/office/drawing/2014/main" id="{7E509BAB-559F-430C-A13D-F8C8B83B9C0C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9DB8E14C-E8F5-4521-B72B-B797529EA459}"/>
                </a:ext>
              </a:extLst>
            </p:cNvPr>
            <p:cNvGrpSpPr/>
            <p:nvPr/>
          </p:nvGrpSpPr>
          <p:grpSpPr>
            <a:xfrm>
              <a:off x="10442054" y="3255726"/>
              <a:ext cx="443442" cy="354031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33" name="รูปแบบอิสระ: รูปร่าง 32">
                <a:extLst>
                  <a:ext uri="{FF2B5EF4-FFF2-40B4-BE49-F238E27FC236}">
                    <a16:creationId xmlns:a16="http://schemas.microsoft.com/office/drawing/2014/main" id="{F1082838-4BAF-42A3-8F2D-EEE9FB37916E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วงรี 77">
                <a:extLst>
                  <a:ext uri="{FF2B5EF4-FFF2-40B4-BE49-F238E27FC236}">
                    <a16:creationId xmlns:a16="http://schemas.microsoft.com/office/drawing/2014/main" id="{BC6FA6F6-6851-43B4-8027-5D2DFBB89F7F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6" name="กลุ่ม 15">
              <a:extLst>
                <a:ext uri="{FF2B5EF4-FFF2-40B4-BE49-F238E27FC236}">
                  <a16:creationId xmlns:a16="http://schemas.microsoft.com/office/drawing/2014/main" id="{04E2058D-ED55-4BFC-AE2F-680DC8E03E0E}"/>
                </a:ext>
              </a:extLst>
            </p:cNvPr>
            <p:cNvGrpSpPr/>
            <p:nvPr/>
          </p:nvGrpSpPr>
          <p:grpSpPr>
            <a:xfrm>
              <a:off x="11476287" y="3380041"/>
              <a:ext cx="443442" cy="37815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1" name="รูปแบบอิสระ: รูปร่าง 30">
                <a:extLst>
                  <a:ext uri="{FF2B5EF4-FFF2-40B4-BE49-F238E27FC236}">
                    <a16:creationId xmlns:a16="http://schemas.microsoft.com/office/drawing/2014/main" id="{E6995932-6EFF-4082-97E1-3BF6FA05E1A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0070C0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2" name="วงรี 77">
                <a:extLst>
                  <a:ext uri="{FF2B5EF4-FFF2-40B4-BE49-F238E27FC236}">
                    <a16:creationId xmlns:a16="http://schemas.microsoft.com/office/drawing/2014/main" id="{7F21EA57-D8C1-4075-8360-F13740C510B9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id="{0300BDC4-643D-4F91-95F4-8EAFF55EE4A5}"/>
                </a:ext>
              </a:extLst>
            </p:cNvPr>
            <p:cNvGrpSpPr/>
            <p:nvPr/>
          </p:nvGrpSpPr>
          <p:grpSpPr>
            <a:xfrm>
              <a:off x="10922249" y="3758495"/>
              <a:ext cx="411552" cy="377905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9" name="รูปแบบอิสระ: รูปร่าง 28">
                <a:extLst>
                  <a:ext uri="{FF2B5EF4-FFF2-40B4-BE49-F238E27FC236}">
                    <a16:creationId xmlns:a16="http://schemas.microsoft.com/office/drawing/2014/main" id="{F3B6B8FA-8740-43C6-BF0E-0723137B6B6F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F714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0" name="วงรี 77">
                <a:extLst>
                  <a:ext uri="{FF2B5EF4-FFF2-40B4-BE49-F238E27FC236}">
                    <a16:creationId xmlns:a16="http://schemas.microsoft.com/office/drawing/2014/main" id="{693CB46B-6E88-4FD3-B3FA-7866128594F0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8" name="กลุ่ม 17">
              <a:extLst>
                <a:ext uri="{FF2B5EF4-FFF2-40B4-BE49-F238E27FC236}">
                  <a16:creationId xmlns:a16="http://schemas.microsoft.com/office/drawing/2014/main" id="{319FDB20-CE72-4927-B8EC-7C948CEB1EA9}"/>
                </a:ext>
              </a:extLst>
            </p:cNvPr>
            <p:cNvGrpSpPr/>
            <p:nvPr/>
          </p:nvGrpSpPr>
          <p:grpSpPr>
            <a:xfrm>
              <a:off x="999257" y="3664915"/>
              <a:ext cx="455127" cy="40792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27" name="รูปแบบอิสระ: รูปร่าง 26">
                <a:extLst>
                  <a:ext uri="{FF2B5EF4-FFF2-40B4-BE49-F238E27FC236}">
                    <a16:creationId xmlns:a16="http://schemas.microsoft.com/office/drawing/2014/main" id="{06D3EBFE-CEC7-4EED-9BF0-2CDE756F8CC8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09B58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8" name="วงรี 77">
                <a:extLst>
                  <a:ext uri="{FF2B5EF4-FFF2-40B4-BE49-F238E27FC236}">
                    <a16:creationId xmlns:a16="http://schemas.microsoft.com/office/drawing/2014/main" id="{145AEA0F-8858-4881-B26A-12677E49DC34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9" name="เมฆ 45">
              <a:extLst>
                <a:ext uri="{FF2B5EF4-FFF2-40B4-BE49-F238E27FC236}">
                  <a16:creationId xmlns:a16="http://schemas.microsoft.com/office/drawing/2014/main" id="{2046AFE7-0FD8-4C8A-B4FA-64951158E400}"/>
                </a:ext>
              </a:extLst>
            </p:cNvPr>
            <p:cNvSpPr/>
            <p:nvPr/>
          </p:nvSpPr>
          <p:spPr>
            <a:xfrm rot="286334">
              <a:off x="2561745" y="2953826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0" name="เมฆ 45">
              <a:extLst>
                <a:ext uri="{FF2B5EF4-FFF2-40B4-BE49-F238E27FC236}">
                  <a16:creationId xmlns:a16="http://schemas.microsoft.com/office/drawing/2014/main" id="{42F04DD1-22F2-4EDC-9529-3973DAE39495}"/>
                </a:ext>
              </a:extLst>
            </p:cNvPr>
            <p:cNvSpPr/>
            <p:nvPr/>
          </p:nvSpPr>
          <p:spPr>
            <a:xfrm rot="286334">
              <a:off x="5339111" y="2919834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" name="กลุ่ม 20">
              <a:extLst>
                <a:ext uri="{FF2B5EF4-FFF2-40B4-BE49-F238E27FC236}">
                  <a16:creationId xmlns:a16="http://schemas.microsoft.com/office/drawing/2014/main" id="{E17D7F8E-7CBC-450F-8FBC-328005B377FC}"/>
                </a:ext>
              </a:extLst>
            </p:cNvPr>
            <p:cNvGrpSpPr/>
            <p:nvPr/>
          </p:nvGrpSpPr>
          <p:grpSpPr>
            <a:xfrm>
              <a:off x="4348779" y="3338388"/>
              <a:ext cx="492298" cy="419803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5" name="รูปแบบอิสระ: รูปร่าง 24">
                <a:extLst>
                  <a:ext uri="{FF2B5EF4-FFF2-40B4-BE49-F238E27FC236}">
                    <a16:creationId xmlns:a16="http://schemas.microsoft.com/office/drawing/2014/main" id="{7F9392E5-4E4E-4527-83E8-5E6688C63D43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6" name="วงรี 77">
                <a:extLst>
                  <a:ext uri="{FF2B5EF4-FFF2-40B4-BE49-F238E27FC236}">
                    <a16:creationId xmlns:a16="http://schemas.microsoft.com/office/drawing/2014/main" id="{513DEDF3-D01B-4936-B631-5B45B4007DED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22" name="กลุ่ม 21">
              <a:extLst>
                <a:ext uri="{FF2B5EF4-FFF2-40B4-BE49-F238E27FC236}">
                  <a16:creationId xmlns:a16="http://schemas.microsoft.com/office/drawing/2014/main" id="{B277213B-2E95-4B17-AD45-AC722295762F}"/>
                </a:ext>
              </a:extLst>
            </p:cNvPr>
            <p:cNvGrpSpPr/>
            <p:nvPr/>
          </p:nvGrpSpPr>
          <p:grpSpPr>
            <a:xfrm>
              <a:off x="7237131" y="3351648"/>
              <a:ext cx="492299" cy="42495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3" name="รูปแบบอิสระ: รูปร่าง 22">
                <a:extLst>
                  <a:ext uri="{FF2B5EF4-FFF2-40B4-BE49-F238E27FC236}">
                    <a16:creationId xmlns:a16="http://schemas.microsoft.com/office/drawing/2014/main" id="{71EB705C-1814-4D04-82BC-5468C388C3E7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" name="วงรี 77">
                <a:extLst>
                  <a:ext uri="{FF2B5EF4-FFF2-40B4-BE49-F238E27FC236}">
                    <a16:creationId xmlns:a16="http://schemas.microsoft.com/office/drawing/2014/main" id="{CA1D2717-98DA-4E75-ADAA-DA351884054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45" name="สี่เหลี่ยมผืนผ้า 44">
            <a:extLst>
              <a:ext uri="{FF2B5EF4-FFF2-40B4-BE49-F238E27FC236}">
                <a16:creationId xmlns:a16="http://schemas.microsoft.com/office/drawing/2014/main" id="{81A22EDD-BC26-4821-AD1F-2DC8D16C15EE}"/>
              </a:ext>
            </a:extLst>
          </p:cNvPr>
          <p:cNvSpPr/>
          <p:nvPr userDrawn="1"/>
        </p:nvSpPr>
        <p:spPr>
          <a:xfrm>
            <a:off x="0" y="4363656"/>
            <a:ext cx="12192000" cy="249434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3" name="รูปแบบอิสระ: รูปร่าง 132">
            <a:extLst>
              <a:ext uri="{FF2B5EF4-FFF2-40B4-BE49-F238E27FC236}">
                <a16:creationId xmlns:a16="http://schemas.microsoft.com/office/drawing/2014/main" id="{D098E404-0E13-4AE8-BA40-CA28D908B357}"/>
              </a:ext>
            </a:extLst>
          </p:cNvPr>
          <p:cNvSpPr/>
          <p:nvPr userDrawn="1"/>
        </p:nvSpPr>
        <p:spPr>
          <a:xfrm rot="1072314">
            <a:off x="1173140" y="2315278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4" name="รูปแบบอิสระ: รูปร่าง 133">
            <a:extLst>
              <a:ext uri="{FF2B5EF4-FFF2-40B4-BE49-F238E27FC236}">
                <a16:creationId xmlns:a16="http://schemas.microsoft.com/office/drawing/2014/main" id="{C56E0E87-69E7-4618-A31A-AAFBE79E44D6}"/>
              </a:ext>
            </a:extLst>
          </p:cNvPr>
          <p:cNvSpPr/>
          <p:nvPr userDrawn="1"/>
        </p:nvSpPr>
        <p:spPr>
          <a:xfrm>
            <a:off x="1319335" y="6340345"/>
            <a:ext cx="896600" cy="109781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5" name="รูปแบบอิสระ: รูปร่าง 134">
            <a:extLst>
              <a:ext uri="{FF2B5EF4-FFF2-40B4-BE49-F238E27FC236}">
                <a16:creationId xmlns:a16="http://schemas.microsoft.com/office/drawing/2014/main" id="{FD060F2D-A5A9-46B8-960C-84140BC7AC0A}"/>
              </a:ext>
            </a:extLst>
          </p:cNvPr>
          <p:cNvSpPr/>
          <p:nvPr userDrawn="1"/>
        </p:nvSpPr>
        <p:spPr>
          <a:xfrm>
            <a:off x="3877941" y="4602995"/>
            <a:ext cx="896600" cy="109781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6" name="รูปแบบอิสระ: รูปร่าง 135">
            <a:extLst>
              <a:ext uri="{FF2B5EF4-FFF2-40B4-BE49-F238E27FC236}">
                <a16:creationId xmlns:a16="http://schemas.microsoft.com/office/drawing/2014/main" id="{FAC40250-0C82-4AD1-9264-29BAD63B99C9}"/>
              </a:ext>
            </a:extLst>
          </p:cNvPr>
          <p:cNvSpPr/>
          <p:nvPr userDrawn="1"/>
        </p:nvSpPr>
        <p:spPr>
          <a:xfrm>
            <a:off x="10916372" y="6047657"/>
            <a:ext cx="896600" cy="71586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73" name="ชื่อเรื่อง 384">
            <a:extLst>
              <a:ext uri="{FF2B5EF4-FFF2-40B4-BE49-F238E27FC236}">
                <a16:creationId xmlns:a16="http://schemas.microsoft.com/office/drawing/2014/main" id="{5014BAAE-5FFD-44A2-AB4E-9888AD4711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99435" y="85894"/>
            <a:ext cx="5287986" cy="2044671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algn="ctr">
              <a:defRPr sz="6600" b="1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Thank you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30863751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9B06E0-C57E-4FED-83BE-ED9205726F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9AECFFF-9C7F-4345-A75B-308C2F438A1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B3E2743-D924-4399-93A2-9FEF5A8839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53944A-5465-473B-9EF2-D1E86A1388C8}" type="datetimeFigureOut">
              <a:rPr lang="en-US" smtClean="0"/>
              <a:t>3/25/2022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81CD5E2-B06A-4E3B-B36C-D3FDFFFC8A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6EE7B02-0F53-4E77-94EE-C6F06D2D00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FD314-6405-409C-BC5D-3E2E46DCE6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05288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>
            <a:extLst>
              <a:ext uri="{FF2B5EF4-FFF2-40B4-BE49-F238E27FC236}">
                <a16:creationId xmlns:a16="http://schemas.microsoft.com/office/drawing/2014/main" id="{3DCEF66D-6912-449B-8388-686F154402C2}"/>
              </a:ext>
            </a:extLst>
          </p:cNvPr>
          <p:cNvSpPr/>
          <p:nvPr userDrawn="1"/>
        </p:nvSpPr>
        <p:spPr>
          <a:xfrm>
            <a:off x="4878361" y="516788"/>
            <a:ext cx="243528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</a:rPr>
              <a:t>Resources</a:t>
            </a:r>
            <a:endParaRPr lang="th-TH" sz="4000" b="1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latin typeface="Itim" panose="00000500000000000000" pitchFamily="2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71992885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36DB17-74A0-4ED3-86F8-382B9DBF5B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CCF713F-773E-4A7F-A835-B70DFEC540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1EC71DE-81B6-4C6D-84B6-C7370AA4C6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53944A-5465-473B-9EF2-D1E86A1388C8}" type="datetimeFigureOut">
              <a:rPr lang="en-US" smtClean="0"/>
              <a:t>3/25/2022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B572D6B-5761-4AAC-B8CB-991E8D0516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59140AE-51D4-437E-BED4-63DCABF31F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FD314-6405-409C-BC5D-3E2E46DCE6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142525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AA9A55-D22C-42EE-8FB9-15092086D7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5BDB064-7960-45B2-8CA8-8E4993236F5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4DE649E-1E13-4FD8-A03A-49AA5F36E61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FCDCDB5-3AF4-42C0-B166-939E666B0A2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53944A-5465-473B-9EF2-D1E86A1388C8}" type="datetimeFigureOut">
              <a:rPr lang="en-US" smtClean="0"/>
              <a:t>3/25/2022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A3071E4-16F3-4A4A-AC3D-360695FE96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53B8150-4A4E-409B-A5FA-3436C506A2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FD314-6405-409C-BC5D-3E2E46DCE6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096397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B062430-23C4-4D2F-9647-05A14312042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E65EDD9-4816-4500-A8E2-7AAC5EFA9F1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A0DCD45-0E9F-4B3E-8960-D77E70471A2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728A2A53-7B2A-474B-A866-F5155B35A0E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6F9FB98-AC16-4706-9889-B8BBD701567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D400C7F1-AAED-49F9-904E-8FC16ECA828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53944A-5465-473B-9EF2-D1E86A1388C8}" type="datetimeFigureOut">
              <a:rPr lang="en-US" smtClean="0"/>
              <a:t>3/25/2022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524B9098-946D-49AF-9FEF-0B01360171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31DD7B8E-5582-4139-90BF-8EBCECBF06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FD314-6405-409C-BC5D-3E2E46DCE6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24211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5881DA-510C-4D78-BF5F-68F74D8439B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5387F5C-C973-4028-B36F-9D0102BF90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53944A-5465-473B-9EF2-D1E86A1388C8}" type="datetimeFigureOut">
              <a:rPr lang="en-US" smtClean="0"/>
              <a:t>3/25/2022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6EC66ED-DEB4-4A1B-AB09-3898FD06E1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844A9C8-9BC1-4741-B112-1C51B1FCC7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FD314-6405-409C-BC5D-3E2E46DCE6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40502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4B1E3BA-DA99-40FC-9BB6-D0A93CDFA2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53944A-5465-473B-9EF2-D1E86A1388C8}" type="datetimeFigureOut">
              <a:rPr lang="en-US" smtClean="0"/>
              <a:t>3/25/2022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86C9FBC-E5CE-4F0D-92A0-E2905740EE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9F0F0C2-7713-42DA-8661-CBAA7EF1F3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FD314-6405-409C-BC5D-3E2E46DCE6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454547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81FD28F-1D09-43B7-810A-FE128F157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AFC8F63-328A-4701-8CC9-0EBF4478024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19C840D-E6EB-4E41-BE20-25690C5A2E7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53421DA-62CC-4387-B230-F0CCCA5F58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53944A-5465-473B-9EF2-D1E86A1388C8}" type="datetimeFigureOut">
              <a:rPr lang="en-US" smtClean="0"/>
              <a:t>3/25/2022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CFCC820-084C-4AB6-82E5-3E9887375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FD7EEEB-178A-4426-B77C-A6EA2E12C8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FD314-6405-409C-BC5D-3E2E46DCE6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52912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8371B94-21C1-49B4-9A36-AFEBCBA688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197EFFD-120A-44C3-ABD9-32F8491A82C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82D85F7-B3D3-4D88-ADEB-2DFFF839C25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2BD9F84-0EDD-477D-99B6-19137575AF8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53944A-5465-473B-9EF2-D1E86A1388C8}" type="datetimeFigureOut">
              <a:rPr lang="en-US" smtClean="0"/>
              <a:t>3/25/2022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542F34A-0A45-4209-8EAF-AB671D8468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2FCAA00-92D0-4497-881A-1C7443BB3E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D9FD314-6405-409C-BC5D-3E2E46DCE6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031172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A24F537-FF43-4293-A5C2-6B93E503E7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D4B0ACA-B875-45A3-A6D3-162CD4755C0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417BDCE-CBE5-4C46-8A2F-75FCB20B680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853944A-5465-473B-9EF2-D1E86A1388C8}" type="datetimeFigureOut">
              <a:rPr lang="en-US" smtClean="0"/>
              <a:t>3/25/2022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954007B-2CF6-4ED7-ACD3-7A2DF3456B4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B029A09-C108-4A9B-9B41-C6F26B32D0A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D9FD314-6405-409C-BC5D-3E2E46DCE6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98022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2" r:id="rId13"/>
    <p:sldLayoutId id="2147483663" r:id="rId14"/>
    <p:sldLayoutId id="2147483664" r:id="rId15"/>
    <p:sldLayoutId id="2147483665" r:id="rId16"/>
    <p:sldLayoutId id="2147483666" r:id="rId17"/>
    <p:sldLayoutId id="2147483667" r:id="rId18"/>
    <p:sldLayoutId id="2147483668" r:id="rId19"/>
    <p:sldLayoutId id="2147483669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ชื่อเรื่องรอง 1111">
            <a:extLst>
              <a:ext uri="{FF2B5EF4-FFF2-40B4-BE49-F238E27FC236}">
                <a16:creationId xmlns:a16="http://schemas.microsoft.com/office/drawing/2014/main" id="{9C96B5FE-4EFB-44C4-9957-BEEC3372BE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18400" y="2145495"/>
            <a:ext cx="10094259" cy="2526434"/>
          </a:xfrm>
          <a:effectLst/>
        </p:spPr>
        <p:txBody>
          <a:bodyPr>
            <a:normAutofit fontScale="70000" lnSpcReduction="20000"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indent="0" algn="ctr">
              <a:buNone/>
            </a:pPr>
            <a:r>
              <a:rPr lang="en-US" sz="13500" b="1" dirty="0">
                <a:ln>
                  <a:solidFill>
                    <a:srgbClr val="5E2700"/>
                  </a:solidFill>
                </a:ln>
                <a:solidFill>
                  <a:schemeClr val="bg2"/>
                </a:solidFill>
                <a:effectLst>
                  <a:glow rad="139700">
                    <a:schemeClr val="accent1">
                      <a:satMod val="175000"/>
                      <a:alpha val="40000"/>
                    </a:schemeClr>
                  </a:glow>
                </a:effectLst>
                <a:latin typeface="UVN Hoa Dao" panose="00000400000000000000" pitchFamily="2" charset="0"/>
              </a:rPr>
              <a:t>LUYỆN TẬP CHUNG</a:t>
            </a:r>
          </a:p>
          <a:p>
            <a:pPr marL="0" indent="0" algn="ctr">
              <a:buNone/>
            </a:pPr>
            <a:r>
              <a:rPr lang="en-US" sz="13500" dirty="0">
                <a:ln>
                  <a:solidFill>
                    <a:srgbClr val="5E2700"/>
                  </a:solidFill>
                </a:ln>
                <a:solidFill>
                  <a:schemeClr val="bg2"/>
                </a:solidFill>
                <a:effectLst>
                  <a:glow rad="139700">
                    <a:schemeClr val="accent1">
                      <a:satMod val="175000"/>
                      <a:alpha val="40000"/>
                    </a:schemeClr>
                  </a:glow>
                </a:effectLst>
                <a:latin typeface="UVN Hoa Dao" panose="00000400000000000000" pitchFamily="2" charset="0"/>
              </a:rPr>
              <a:t>TRANG 145 </a:t>
            </a:r>
            <a:r>
              <a:rPr lang="en-US" sz="13500" b="1" dirty="0">
                <a:ln>
                  <a:solidFill>
                    <a:srgbClr val="5E2700"/>
                  </a:solidFill>
                </a:ln>
                <a:solidFill>
                  <a:schemeClr val="bg2"/>
                </a:solidFill>
                <a:effectLst>
                  <a:glow rad="139700">
                    <a:schemeClr val="accent1">
                      <a:satMod val="175000"/>
                      <a:alpha val="40000"/>
                    </a:schemeClr>
                  </a:glow>
                </a:effectLst>
                <a:latin typeface="UVN Hoa Dao" panose="00000400000000000000" pitchFamily="2" charset="0"/>
              </a:rPr>
              <a:t> </a:t>
            </a:r>
            <a:endParaRPr lang="th-TH" sz="13500" b="1" dirty="0">
              <a:ln>
                <a:solidFill>
                  <a:srgbClr val="5E2700"/>
                </a:solidFill>
              </a:ln>
              <a:solidFill>
                <a:schemeClr val="bg2"/>
              </a:solidFill>
              <a:effectLst>
                <a:glow rad="139700">
                  <a:schemeClr val="accent1">
                    <a:satMod val="175000"/>
                    <a:alpha val="40000"/>
                  </a:schemeClr>
                </a:glow>
              </a:effectLst>
              <a:latin typeface="UVN Hoa Dao" panose="00000400000000000000" pitchFamily="2" charset="0"/>
            </a:endParaRPr>
          </a:p>
          <a:p>
            <a:pPr algn="ctr"/>
            <a:endParaRPr lang="th-TH" sz="4400" b="1" dirty="0">
              <a:ln/>
              <a:solidFill>
                <a:schemeClr val="bg2"/>
              </a:solidFill>
              <a:effectLst>
                <a:glow rad="139700">
                  <a:schemeClr val="accent1">
                    <a:satMod val="175000"/>
                    <a:alpha val="40000"/>
                  </a:schemeClr>
                </a:glow>
              </a:effectLst>
              <a:latin typeface="UVN Hoa Dao" panose="00000400000000000000" pitchFamily="2" charset="0"/>
            </a:endParaRPr>
          </a:p>
        </p:txBody>
      </p:sp>
      <p:sp>
        <p:nvSpPr>
          <p:cNvPr id="1111" name="ชื่อเรื่อง 1110">
            <a:extLst>
              <a:ext uri="{FF2B5EF4-FFF2-40B4-BE49-F238E27FC236}">
                <a16:creationId xmlns:a16="http://schemas.microsoft.com/office/drawing/2014/main" id="{31F7DBBC-5C94-4FEB-AD5A-2D27A51573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553550" y="-302073"/>
            <a:ext cx="5287986" cy="2044671"/>
          </a:xfrm>
          <a:effectLst/>
        </p:spPr>
        <p:txBody>
          <a:bodyPr>
            <a:no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r>
              <a:rPr lang="en-US" sz="10000" b="0" dirty="0">
                <a:ln w="10160">
                  <a:solidFill>
                    <a:srgbClr val="5E2700"/>
                  </a:solidFill>
                  <a:prstDash val="solid"/>
                </a:ln>
                <a:effectLst/>
              </a:rPr>
              <a:t>Toán</a:t>
            </a:r>
            <a:endParaRPr lang="th-TH" sz="10000" b="0" dirty="0">
              <a:ln w="10160">
                <a:solidFill>
                  <a:srgbClr val="5E2700"/>
                </a:solidFill>
                <a:prstDash val="solid"/>
              </a:ln>
              <a:effectLst/>
              <a:latin typeface="+mj-lt"/>
            </a:endParaRPr>
          </a:p>
        </p:txBody>
      </p:sp>
      <p:sp>
        <p:nvSpPr>
          <p:cNvPr id="1112" name="ชื่อเรื่องรอง 1111">
            <a:extLst>
              <a:ext uri="{FF2B5EF4-FFF2-40B4-BE49-F238E27FC236}">
                <a16:creationId xmlns:a16="http://schemas.microsoft.com/office/drawing/2014/main" id="{9C96B5FE-4EFB-44C4-9957-BEEC3372BE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96969" y="2144845"/>
            <a:ext cx="10094259" cy="2526434"/>
          </a:xfrm>
          <a:effectLst/>
        </p:spPr>
        <p:txBody>
          <a:bodyPr>
            <a:normAutofit fontScale="70000" lnSpcReduction="20000"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indent="0" algn="ctr">
              <a:buNone/>
            </a:pPr>
            <a:r>
              <a:rPr lang="en-US" sz="13500" b="1" dirty="0">
                <a:ln>
                  <a:solidFill>
                    <a:srgbClr val="5E2700"/>
                  </a:solidFill>
                </a:ln>
                <a:solidFill>
                  <a:srgbClr val="FFFF00"/>
                </a:solidFill>
                <a:effectLst>
                  <a:glow rad="139700">
                    <a:schemeClr val="accent1">
                      <a:satMod val="175000"/>
                      <a:alpha val="40000"/>
                    </a:schemeClr>
                  </a:glow>
                </a:effectLst>
                <a:latin typeface="UVN Hoa Dao" panose="00000400000000000000" pitchFamily="2" charset="0"/>
              </a:rPr>
              <a:t>LUYỆN TẬP CHUNG</a:t>
            </a:r>
          </a:p>
          <a:p>
            <a:pPr marL="0" indent="0" algn="ctr">
              <a:buNone/>
            </a:pPr>
            <a:r>
              <a:rPr lang="en-US" sz="13500" dirty="0">
                <a:ln>
                  <a:solidFill>
                    <a:srgbClr val="5E2700"/>
                  </a:solidFill>
                </a:ln>
                <a:solidFill>
                  <a:srgbClr val="FFFF00"/>
                </a:solidFill>
                <a:effectLst>
                  <a:glow rad="139700">
                    <a:schemeClr val="accent1">
                      <a:satMod val="175000"/>
                      <a:alpha val="40000"/>
                    </a:schemeClr>
                  </a:glow>
                </a:effectLst>
                <a:latin typeface="UVN Hoa Dao" panose="00000400000000000000" pitchFamily="2" charset="0"/>
              </a:rPr>
              <a:t>TRANG 145 </a:t>
            </a:r>
            <a:r>
              <a:rPr lang="en-US" sz="13500" b="1" dirty="0">
                <a:ln>
                  <a:solidFill>
                    <a:srgbClr val="5E2700"/>
                  </a:solidFill>
                </a:ln>
                <a:solidFill>
                  <a:srgbClr val="FFFF00"/>
                </a:solidFill>
                <a:effectLst>
                  <a:glow rad="139700">
                    <a:schemeClr val="accent1">
                      <a:satMod val="175000"/>
                      <a:alpha val="40000"/>
                    </a:schemeClr>
                  </a:glow>
                </a:effectLst>
                <a:latin typeface="UVN Hoa Dao" panose="00000400000000000000" pitchFamily="2" charset="0"/>
              </a:rPr>
              <a:t> </a:t>
            </a:r>
            <a:endParaRPr lang="th-TH" sz="13500" b="1" dirty="0">
              <a:ln>
                <a:solidFill>
                  <a:srgbClr val="5E2700"/>
                </a:solidFill>
              </a:ln>
              <a:solidFill>
                <a:srgbClr val="FFFF00"/>
              </a:solidFill>
              <a:effectLst>
                <a:glow rad="139700">
                  <a:schemeClr val="accent1">
                    <a:satMod val="175000"/>
                    <a:alpha val="40000"/>
                  </a:schemeClr>
                </a:glow>
              </a:effectLst>
              <a:latin typeface="UVN Hoa Dao" panose="00000400000000000000" pitchFamily="2" charset="0"/>
            </a:endParaRPr>
          </a:p>
          <a:p>
            <a:pPr algn="ctr"/>
            <a:endParaRPr lang="th-TH" sz="4400" b="1" dirty="0">
              <a:ln/>
              <a:solidFill>
                <a:srgbClr val="FFFF00"/>
              </a:solidFill>
              <a:effectLst>
                <a:glow rad="139700">
                  <a:schemeClr val="accent1">
                    <a:satMod val="175000"/>
                    <a:alpha val="40000"/>
                  </a:schemeClr>
                </a:glow>
              </a:effectLst>
              <a:latin typeface="UVN Hoa Dao" panose="00000400000000000000" pitchFamily="2" charset="0"/>
            </a:endParaRPr>
          </a:p>
        </p:txBody>
      </p:sp>
      <p:sp>
        <p:nvSpPr>
          <p:cNvPr id="196" name="เมฆ 256">
            <a:extLst>
              <a:ext uri="{FF2B5EF4-FFF2-40B4-BE49-F238E27FC236}">
                <a16:creationId xmlns:a16="http://schemas.microsoft.com/office/drawing/2014/main" id="{9A3FFA4C-C09E-4BBB-AA4C-4DD4943F158B}"/>
              </a:ext>
            </a:extLst>
          </p:cNvPr>
          <p:cNvSpPr/>
          <p:nvPr/>
        </p:nvSpPr>
        <p:spPr>
          <a:xfrm>
            <a:off x="9897951" y="766780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97" name="เมฆ 256">
            <a:extLst>
              <a:ext uri="{FF2B5EF4-FFF2-40B4-BE49-F238E27FC236}">
                <a16:creationId xmlns:a16="http://schemas.microsoft.com/office/drawing/2014/main" id="{6E93160A-72A8-4FBD-8879-C9E73EE00F6E}"/>
              </a:ext>
            </a:extLst>
          </p:cNvPr>
          <p:cNvSpPr/>
          <p:nvPr/>
        </p:nvSpPr>
        <p:spPr>
          <a:xfrm rot="459428">
            <a:off x="2775853" y="1296220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98" name="เมฆ 256">
            <a:extLst>
              <a:ext uri="{FF2B5EF4-FFF2-40B4-BE49-F238E27FC236}">
                <a16:creationId xmlns:a16="http://schemas.microsoft.com/office/drawing/2014/main" id="{F0505A75-1F0A-4CF7-8B9E-EA09A4099922}"/>
              </a:ext>
            </a:extLst>
          </p:cNvPr>
          <p:cNvSpPr/>
          <p:nvPr/>
        </p:nvSpPr>
        <p:spPr>
          <a:xfrm rot="585698">
            <a:off x="-95294" y="1233919"/>
            <a:ext cx="981134" cy="61607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99" name="เมฆ 256">
            <a:extLst>
              <a:ext uri="{FF2B5EF4-FFF2-40B4-BE49-F238E27FC236}">
                <a16:creationId xmlns:a16="http://schemas.microsoft.com/office/drawing/2014/main" id="{669F3B93-B4EC-4790-8131-C92612B92ABB}"/>
              </a:ext>
            </a:extLst>
          </p:cNvPr>
          <p:cNvSpPr/>
          <p:nvPr/>
        </p:nvSpPr>
        <p:spPr>
          <a:xfrm rot="459428">
            <a:off x="11202491" y="-310968"/>
            <a:ext cx="1081024" cy="727699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205" name="เมฆ 256">
            <a:extLst>
              <a:ext uri="{FF2B5EF4-FFF2-40B4-BE49-F238E27FC236}">
                <a16:creationId xmlns:a16="http://schemas.microsoft.com/office/drawing/2014/main" id="{A1ADC563-F59D-4267-883F-B9BE86EF7CA9}"/>
              </a:ext>
            </a:extLst>
          </p:cNvPr>
          <p:cNvSpPr/>
          <p:nvPr/>
        </p:nvSpPr>
        <p:spPr>
          <a:xfrm rot="459428">
            <a:off x="3682689" y="21112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206" name="เมฆ 256">
            <a:extLst>
              <a:ext uri="{FF2B5EF4-FFF2-40B4-BE49-F238E27FC236}">
                <a16:creationId xmlns:a16="http://schemas.microsoft.com/office/drawing/2014/main" id="{AE24D4D0-EA98-444F-9ED6-47177F9ABC26}"/>
              </a:ext>
            </a:extLst>
          </p:cNvPr>
          <p:cNvSpPr/>
          <p:nvPr/>
        </p:nvSpPr>
        <p:spPr>
          <a:xfrm rot="459428">
            <a:off x="8132658" y="124949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213" name="กลุ่ม 212">
            <a:extLst>
              <a:ext uri="{FF2B5EF4-FFF2-40B4-BE49-F238E27FC236}">
                <a16:creationId xmlns:a16="http://schemas.microsoft.com/office/drawing/2014/main" id="{1F9B5E95-3597-414F-B839-A1ADD9762B7D}"/>
              </a:ext>
            </a:extLst>
          </p:cNvPr>
          <p:cNvGrpSpPr/>
          <p:nvPr/>
        </p:nvGrpSpPr>
        <p:grpSpPr>
          <a:xfrm>
            <a:off x="4768248" y="3988662"/>
            <a:ext cx="2666845" cy="3697103"/>
            <a:chOff x="803735" y="981668"/>
            <a:chExt cx="2480003" cy="3391878"/>
          </a:xfrm>
        </p:grpSpPr>
        <p:grpSp>
          <p:nvGrpSpPr>
            <p:cNvPr id="214" name="กลุ่ม 213">
              <a:extLst>
                <a:ext uri="{FF2B5EF4-FFF2-40B4-BE49-F238E27FC236}">
                  <a16:creationId xmlns:a16="http://schemas.microsoft.com/office/drawing/2014/main" id="{0C5E8E11-087A-433F-AFEF-DDAF7A703BED}"/>
                </a:ext>
              </a:extLst>
            </p:cNvPr>
            <p:cNvGrpSpPr/>
            <p:nvPr/>
          </p:nvGrpSpPr>
          <p:grpSpPr>
            <a:xfrm>
              <a:off x="803735" y="981668"/>
              <a:ext cx="2480003" cy="3391878"/>
              <a:chOff x="2804160" y="2202089"/>
              <a:chExt cx="2237116" cy="2959191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รูปแบบอิสระ: รูปร่าง 224">
                <a:extLst>
                  <a:ext uri="{FF2B5EF4-FFF2-40B4-BE49-F238E27FC236}">
                    <a16:creationId xmlns:a16="http://schemas.microsoft.com/office/drawing/2014/main" id="{7944CA69-6585-4819-AE81-B8D59E6F0ED8}"/>
                  </a:ext>
                </a:extLst>
              </p:cNvPr>
              <p:cNvSpPr/>
              <p:nvPr/>
            </p:nvSpPr>
            <p:spPr>
              <a:xfrm>
                <a:off x="2804160" y="2202089"/>
                <a:ext cx="2237116" cy="2959191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EFBA46"/>
              </a:solidFill>
              <a:ln w="57150">
                <a:solidFill>
                  <a:schemeClr val="tx1"/>
                </a:solidFill>
              </a:ln>
              <a:effectLst/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226" name="กลุ่ม 225">
                <a:extLst>
                  <a:ext uri="{FF2B5EF4-FFF2-40B4-BE49-F238E27FC236}">
                    <a16:creationId xmlns:a16="http://schemas.microsoft.com/office/drawing/2014/main" id="{B71B9CAF-897C-45DA-87BF-33E6101EE2D7}"/>
                  </a:ext>
                </a:extLst>
              </p:cNvPr>
              <p:cNvGrpSpPr/>
              <p:nvPr/>
            </p:nvGrpSpPr>
            <p:grpSpPr>
              <a:xfrm>
                <a:off x="3672603" y="2409900"/>
                <a:ext cx="553180" cy="345773"/>
                <a:chOff x="3672603" y="2409900"/>
                <a:chExt cx="553180" cy="345773"/>
              </a:xfrm>
              <a:solidFill>
                <a:srgbClr val="660066"/>
              </a:solidFill>
            </p:grpSpPr>
            <p:sp>
              <p:nvSpPr>
                <p:cNvPr id="272" name="สามเหลี่ยมหน้าจั่ว 8">
                  <a:extLst>
                    <a:ext uri="{FF2B5EF4-FFF2-40B4-BE49-F238E27FC236}">
                      <a16:creationId xmlns:a16="http://schemas.microsoft.com/office/drawing/2014/main" id="{3B07BD69-C6C4-4796-91D9-9BC550E497FB}"/>
                    </a:ext>
                  </a:extLst>
                </p:cNvPr>
                <p:cNvSpPr/>
                <p:nvPr/>
              </p:nvSpPr>
              <p:spPr>
                <a:xfrm rot="10474012">
                  <a:off x="3848896" y="2409900"/>
                  <a:ext cx="215266" cy="345773"/>
                </a:xfrm>
                <a:custGeom>
                  <a:avLst/>
                  <a:gdLst>
                    <a:gd name="connsiteX0" fmla="*/ 0 w 208280"/>
                    <a:gd name="connsiteY0" fmla="*/ 337820 h 337820"/>
                    <a:gd name="connsiteX1" fmla="*/ 104140 w 208280"/>
                    <a:gd name="connsiteY1" fmla="*/ 0 h 337820"/>
                    <a:gd name="connsiteX2" fmla="*/ 208280 w 208280"/>
                    <a:gd name="connsiteY2" fmla="*/ 337820 h 337820"/>
                    <a:gd name="connsiteX3" fmla="*/ 0 w 208280"/>
                    <a:gd name="connsiteY3" fmla="*/ 337820 h 337820"/>
                    <a:gd name="connsiteX0" fmla="*/ 0 w 207919"/>
                    <a:gd name="connsiteY0" fmla="*/ 334027 h 337820"/>
                    <a:gd name="connsiteX1" fmla="*/ 103779 w 207919"/>
                    <a:gd name="connsiteY1" fmla="*/ 0 h 337820"/>
                    <a:gd name="connsiteX2" fmla="*/ 207919 w 207919"/>
                    <a:gd name="connsiteY2" fmla="*/ 337820 h 337820"/>
                    <a:gd name="connsiteX3" fmla="*/ 0 w 207919"/>
                    <a:gd name="connsiteY3" fmla="*/ 334027 h 337820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4764"/>
                    <a:gd name="connsiteX1" fmla="*/ 103779 w 207919"/>
                    <a:gd name="connsiteY1" fmla="*/ 0 h 344764"/>
                    <a:gd name="connsiteX2" fmla="*/ 207919 w 207919"/>
                    <a:gd name="connsiteY2" fmla="*/ 337820 h 344764"/>
                    <a:gd name="connsiteX3" fmla="*/ 115118 w 207919"/>
                    <a:gd name="connsiteY3" fmla="*/ 344764 h 344764"/>
                    <a:gd name="connsiteX4" fmla="*/ 0 w 207919"/>
                    <a:gd name="connsiteY4" fmla="*/ 334027 h 344764"/>
                    <a:gd name="connsiteX0" fmla="*/ 0 w 213458"/>
                    <a:gd name="connsiteY0" fmla="*/ 338604 h 344764"/>
                    <a:gd name="connsiteX1" fmla="*/ 109318 w 213458"/>
                    <a:gd name="connsiteY1" fmla="*/ 0 h 344764"/>
                    <a:gd name="connsiteX2" fmla="*/ 213458 w 213458"/>
                    <a:gd name="connsiteY2" fmla="*/ 337820 h 344764"/>
                    <a:gd name="connsiteX3" fmla="*/ 120657 w 213458"/>
                    <a:gd name="connsiteY3" fmla="*/ 344764 h 344764"/>
                    <a:gd name="connsiteX4" fmla="*/ 0 w 213458"/>
                    <a:gd name="connsiteY4" fmla="*/ 338604 h 344764"/>
                    <a:gd name="connsiteX0" fmla="*/ 0 w 215266"/>
                    <a:gd name="connsiteY0" fmla="*/ 338604 h 345773"/>
                    <a:gd name="connsiteX1" fmla="*/ 109318 w 215266"/>
                    <a:gd name="connsiteY1" fmla="*/ 0 h 345773"/>
                    <a:gd name="connsiteX2" fmla="*/ 215266 w 215266"/>
                    <a:gd name="connsiteY2" fmla="*/ 345646 h 345773"/>
                    <a:gd name="connsiteX3" fmla="*/ 120657 w 215266"/>
                    <a:gd name="connsiteY3" fmla="*/ 344764 h 345773"/>
                    <a:gd name="connsiteX4" fmla="*/ 0 w 215266"/>
                    <a:gd name="connsiteY4" fmla="*/ 338604 h 345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266" h="345773">
                      <a:moveTo>
                        <a:pt x="0" y="338604"/>
                      </a:moveTo>
                      <a:lnTo>
                        <a:pt x="109318" y="0"/>
                      </a:lnTo>
                      <a:lnTo>
                        <a:pt x="215266" y="345646"/>
                      </a:lnTo>
                      <a:cubicBezTo>
                        <a:pt x="175984" y="346316"/>
                        <a:pt x="159939" y="344094"/>
                        <a:pt x="120657" y="344764"/>
                      </a:cubicBezTo>
                      <a:cubicBezTo>
                        <a:pt x="39581" y="343077"/>
                        <a:pt x="42667" y="341741"/>
                        <a:pt x="0" y="338604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73" name="สามเหลี่ยมหน้าจั่ว 9">
                  <a:extLst>
                    <a:ext uri="{FF2B5EF4-FFF2-40B4-BE49-F238E27FC236}">
                      <a16:creationId xmlns:a16="http://schemas.microsoft.com/office/drawing/2014/main" id="{598B15E7-686B-49C8-8D0A-036E9189AE55}"/>
                    </a:ext>
                  </a:extLst>
                </p:cNvPr>
                <p:cNvSpPr/>
                <p:nvPr/>
              </p:nvSpPr>
              <p:spPr>
                <a:xfrm rot="10053214">
                  <a:off x="3672603" y="2445746"/>
                  <a:ext cx="148655" cy="233411"/>
                </a:xfrm>
                <a:custGeom>
                  <a:avLst/>
                  <a:gdLst>
                    <a:gd name="connsiteX0" fmla="*/ 0 w 143300"/>
                    <a:gd name="connsiteY0" fmla="*/ 220938 h 220938"/>
                    <a:gd name="connsiteX1" fmla="*/ 71650 w 143300"/>
                    <a:gd name="connsiteY1" fmla="*/ 0 h 220938"/>
                    <a:gd name="connsiteX2" fmla="*/ 143300 w 143300"/>
                    <a:gd name="connsiteY2" fmla="*/ 220938 h 220938"/>
                    <a:gd name="connsiteX3" fmla="*/ 0 w 143300"/>
                    <a:gd name="connsiteY3" fmla="*/ 220938 h 220938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0 w 147817"/>
                    <a:gd name="connsiteY3" fmla="*/ 241400 h 241400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93041 w 147817"/>
                    <a:gd name="connsiteY3" fmla="*/ 237777 h 241400"/>
                    <a:gd name="connsiteX4" fmla="*/ 0 w 147817"/>
                    <a:gd name="connsiteY4" fmla="*/ 241400 h 241400"/>
                    <a:gd name="connsiteX0" fmla="*/ 0 w 157448"/>
                    <a:gd name="connsiteY0" fmla="*/ 249678 h 249678"/>
                    <a:gd name="connsiteX1" fmla="*/ 85798 w 157448"/>
                    <a:gd name="connsiteY1" fmla="*/ 0 h 249678"/>
                    <a:gd name="connsiteX2" fmla="*/ 157448 w 157448"/>
                    <a:gd name="connsiteY2" fmla="*/ 220938 h 249678"/>
                    <a:gd name="connsiteX3" fmla="*/ 102672 w 157448"/>
                    <a:gd name="connsiteY3" fmla="*/ 237777 h 249678"/>
                    <a:gd name="connsiteX4" fmla="*/ 0 w 157448"/>
                    <a:gd name="connsiteY4" fmla="*/ 249678 h 249678"/>
                    <a:gd name="connsiteX0" fmla="*/ 0 w 152521"/>
                    <a:gd name="connsiteY0" fmla="*/ 227356 h 237777"/>
                    <a:gd name="connsiteX1" fmla="*/ 80871 w 152521"/>
                    <a:gd name="connsiteY1" fmla="*/ 0 h 237777"/>
                    <a:gd name="connsiteX2" fmla="*/ 152521 w 152521"/>
                    <a:gd name="connsiteY2" fmla="*/ 220938 h 237777"/>
                    <a:gd name="connsiteX3" fmla="*/ 97745 w 152521"/>
                    <a:gd name="connsiteY3" fmla="*/ 237777 h 237777"/>
                    <a:gd name="connsiteX4" fmla="*/ 0 w 152521"/>
                    <a:gd name="connsiteY4" fmla="*/ 227356 h 237777"/>
                    <a:gd name="connsiteX0" fmla="*/ 0 w 152521"/>
                    <a:gd name="connsiteY0" fmla="*/ 227356 h 230336"/>
                    <a:gd name="connsiteX1" fmla="*/ 80871 w 152521"/>
                    <a:gd name="connsiteY1" fmla="*/ 0 h 230336"/>
                    <a:gd name="connsiteX2" fmla="*/ 152521 w 152521"/>
                    <a:gd name="connsiteY2" fmla="*/ 220938 h 230336"/>
                    <a:gd name="connsiteX3" fmla="*/ 99387 w 152521"/>
                    <a:gd name="connsiteY3" fmla="*/ 230336 h 230336"/>
                    <a:gd name="connsiteX4" fmla="*/ 0 w 152521"/>
                    <a:gd name="connsiteY4" fmla="*/ 227356 h 230336"/>
                    <a:gd name="connsiteX0" fmla="*/ 0 w 148655"/>
                    <a:gd name="connsiteY0" fmla="*/ 233411 h 233411"/>
                    <a:gd name="connsiteX1" fmla="*/ 77005 w 148655"/>
                    <a:gd name="connsiteY1" fmla="*/ 0 h 233411"/>
                    <a:gd name="connsiteX2" fmla="*/ 148655 w 148655"/>
                    <a:gd name="connsiteY2" fmla="*/ 220938 h 233411"/>
                    <a:gd name="connsiteX3" fmla="*/ 95521 w 148655"/>
                    <a:gd name="connsiteY3" fmla="*/ 230336 h 233411"/>
                    <a:gd name="connsiteX4" fmla="*/ 0 w 148655"/>
                    <a:gd name="connsiteY4" fmla="*/ 233411 h 233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655" h="233411">
                      <a:moveTo>
                        <a:pt x="0" y="233411"/>
                      </a:moveTo>
                      <a:lnTo>
                        <a:pt x="77005" y="0"/>
                      </a:lnTo>
                      <a:lnTo>
                        <a:pt x="148655" y="220938"/>
                      </a:lnTo>
                      <a:cubicBezTo>
                        <a:pt x="124333" y="224562"/>
                        <a:pt x="119843" y="226712"/>
                        <a:pt x="95521" y="230336"/>
                      </a:cubicBezTo>
                      <a:lnTo>
                        <a:pt x="0" y="23341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4" name="สามเหลี่ยมหน้าจั่ว 10">
                  <a:extLst>
                    <a:ext uri="{FF2B5EF4-FFF2-40B4-BE49-F238E27FC236}">
                      <a16:creationId xmlns:a16="http://schemas.microsoft.com/office/drawing/2014/main" id="{A2102F90-7CCD-480E-A8E6-1DC4113646A9}"/>
                    </a:ext>
                  </a:extLst>
                </p:cNvPr>
                <p:cNvSpPr/>
                <p:nvPr/>
              </p:nvSpPr>
              <p:spPr>
                <a:xfrm rot="11585451">
                  <a:off x="4076612" y="2427730"/>
                  <a:ext cx="149171" cy="229902"/>
                </a:xfrm>
                <a:custGeom>
                  <a:avLst/>
                  <a:gdLst>
                    <a:gd name="connsiteX0" fmla="*/ 0 w 140123"/>
                    <a:gd name="connsiteY0" fmla="*/ 235324 h 235324"/>
                    <a:gd name="connsiteX1" fmla="*/ 70062 w 140123"/>
                    <a:gd name="connsiteY1" fmla="*/ 0 h 235324"/>
                    <a:gd name="connsiteX2" fmla="*/ 140123 w 140123"/>
                    <a:gd name="connsiteY2" fmla="*/ 235324 h 235324"/>
                    <a:gd name="connsiteX3" fmla="*/ 0 w 140123"/>
                    <a:gd name="connsiteY3" fmla="*/ 235324 h 235324"/>
                    <a:gd name="connsiteX0" fmla="*/ 0 w 140684"/>
                    <a:gd name="connsiteY0" fmla="*/ 235324 h 235324"/>
                    <a:gd name="connsiteX1" fmla="*/ 70062 w 140684"/>
                    <a:gd name="connsiteY1" fmla="*/ 0 h 235324"/>
                    <a:gd name="connsiteX2" fmla="*/ 140684 w 140684"/>
                    <a:gd name="connsiteY2" fmla="*/ 229327 h 235324"/>
                    <a:gd name="connsiteX3" fmla="*/ 0 w 140684"/>
                    <a:gd name="connsiteY3" fmla="*/ 235324 h 235324"/>
                    <a:gd name="connsiteX0" fmla="*/ 0 w 146121"/>
                    <a:gd name="connsiteY0" fmla="*/ 228765 h 229327"/>
                    <a:gd name="connsiteX1" fmla="*/ 75499 w 146121"/>
                    <a:gd name="connsiteY1" fmla="*/ 0 h 229327"/>
                    <a:gd name="connsiteX2" fmla="*/ 146121 w 146121"/>
                    <a:gd name="connsiteY2" fmla="*/ 229327 h 229327"/>
                    <a:gd name="connsiteX3" fmla="*/ 0 w 146121"/>
                    <a:gd name="connsiteY3" fmla="*/ 228765 h 229327"/>
                    <a:gd name="connsiteX0" fmla="*/ 0 w 144798"/>
                    <a:gd name="connsiteY0" fmla="*/ 228765 h 234850"/>
                    <a:gd name="connsiteX1" fmla="*/ 75499 w 144798"/>
                    <a:gd name="connsiteY1" fmla="*/ 0 h 234850"/>
                    <a:gd name="connsiteX2" fmla="*/ 144798 w 144798"/>
                    <a:gd name="connsiteY2" fmla="*/ 234850 h 234850"/>
                    <a:gd name="connsiteX3" fmla="*/ 0 w 144798"/>
                    <a:gd name="connsiteY3" fmla="*/ 228765 h 234850"/>
                    <a:gd name="connsiteX0" fmla="*/ 0 w 150321"/>
                    <a:gd name="connsiteY0" fmla="*/ 227442 h 234850"/>
                    <a:gd name="connsiteX1" fmla="*/ 81022 w 150321"/>
                    <a:gd name="connsiteY1" fmla="*/ 0 h 234850"/>
                    <a:gd name="connsiteX2" fmla="*/ 150321 w 150321"/>
                    <a:gd name="connsiteY2" fmla="*/ 234850 h 234850"/>
                    <a:gd name="connsiteX3" fmla="*/ 0 w 150321"/>
                    <a:gd name="connsiteY3" fmla="*/ 227442 h 234850"/>
                    <a:gd name="connsiteX0" fmla="*/ 0 w 149171"/>
                    <a:gd name="connsiteY0" fmla="*/ 227442 h 229902"/>
                    <a:gd name="connsiteX1" fmla="*/ 81022 w 149171"/>
                    <a:gd name="connsiteY1" fmla="*/ 0 h 229902"/>
                    <a:gd name="connsiteX2" fmla="*/ 149171 w 149171"/>
                    <a:gd name="connsiteY2" fmla="*/ 229902 h 229902"/>
                    <a:gd name="connsiteX3" fmla="*/ 0 w 149171"/>
                    <a:gd name="connsiteY3" fmla="*/ 227442 h 229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9171" h="229902">
                      <a:moveTo>
                        <a:pt x="0" y="227442"/>
                      </a:moveTo>
                      <a:lnTo>
                        <a:pt x="81022" y="0"/>
                      </a:lnTo>
                      <a:lnTo>
                        <a:pt x="149171" y="229902"/>
                      </a:lnTo>
                      <a:lnTo>
                        <a:pt x="0" y="22744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227" name="กลุ่ม 226">
                <a:extLst>
                  <a:ext uri="{FF2B5EF4-FFF2-40B4-BE49-F238E27FC236}">
                    <a16:creationId xmlns:a16="http://schemas.microsoft.com/office/drawing/2014/main" id="{8105B9C7-F8D5-4BE7-B6EC-FD7D71F92D9A}"/>
                  </a:ext>
                </a:extLst>
              </p:cNvPr>
              <p:cNvGrpSpPr/>
              <p:nvPr/>
            </p:nvGrpSpPr>
            <p:grpSpPr>
              <a:xfrm>
                <a:off x="3673493" y="3224085"/>
                <a:ext cx="490561" cy="297686"/>
                <a:chOff x="3673493" y="3224085"/>
                <a:chExt cx="490561" cy="297686"/>
              </a:xfrm>
            </p:grpSpPr>
            <p:sp>
              <p:nvSpPr>
                <p:cNvPr id="270" name="รูปแบบอิสระ: รูปร่าง 269">
                  <a:extLst>
                    <a:ext uri="{FF2B5EF4-FFF2-40B4-BE49-F238E27FC236}">
                      <a16:creationId xmlns:a16="http://schemas.microsoft.com/office/drawing/2014/main" id="{6AE50FDF-4BED-4C7C-B653-0656ABE47B89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1" name="รูปแบบอิสระ: รูปร่าง 270">
                  <a:extLst>
                    <a:ext uri="{FF2B5EF4-FFF2-40B4-BE49-F238E27FC236}">
                      <a16:creationId xmlns:a16="http://schemas.microsoft.com/office/drawing/2014/main" id="{A5A949A0-C20C-4BBE-9CE3-55710860176F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8" name="กลุ่ม 227">
                <a:extLst>
                  <a:ext uri="{FF2B5EF4-FFF2-40B4-BE49-F238E27FC236}">
                    <a16:creationId xmlns:a16="http://schemas.microsoft.com/office/drawing/2014/main" id="{41B53591-BDAF-49EB-B6FF-FEA54F13A8E8}"/>
                  </a:ext>
                </a:extLst>
              </p:cNvPr>
              <p:cNvGrpSpPr/>
              <p:nvPr/>
            </p:nvGrpSpPr>
            <p:grpSpPr>
              <a:xfrm>
                <a:off x="3390605" y="2906545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64" name="แผนผังลำดับงาน: ตัวเชื่อมต่อ 263">
                  <a:extLst>
                    <a:ext uri="{FF2B5EF4-FFF2-40B4-BE49-F238E27FC236}">
                      <a16:creationId xmlns:a16="http://schemas.microsoft.com/office/drawing/2014/main" id="{B6A6B9B4-4131-444E-A56C-0A8945BB871B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5" name="แผนผังลำดับงาน: ตัวเชื่อมต่อ 264">
                  <a:extLst>
                    <a:ext uri="{FF2B5EF4-FFF2-40B4-BE49-F238E27FC236}">
                      <a16:creationId xmlns:a16="http://schemas.microsoft.com/office/drawing/2014/main" id="{084A9E86-3D49-4D32-8823-669D4B48C102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6" name="แผนผังลำดับงาน: ตัวเชื่อมต่อ 265">
                  <a:extLst>
                    <a:ext uri="{FF2B5EF4-FFF2-40B4-BE49-F238E27FC236}">
                      <a16:creationId xmlns:a16="http://schemas.microsoft.com/office/drawing/2014/main" id="{ABFE09D3-3DB1-43B6-A962-5522272264C3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67" name="แผนผังลำดับงาน: ตัวเชื่อมต่อ 266">
                  <a:extLst>
                    <a:ext uri="{FF2B5EF4-FFF2-40B4-BE49-F238E27FC236}">
                      <a16:creationId xmlns:a16="http://schemas.microsoft.com/office/drawing/2014/main" id="{EC803FA1-9526-43D1-9231-BF721538FC34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68" name="แผนผังลำดับงาน: ตัวเชื่อมต่อ 267">
                  <a:extLst>
                    <a:ext uri="{FF2B5EF4-FFF2-40B4-BE49-F238E27FC236}">
                      <a16:creationId xmlns:a16="http://schemas.microsoft.com/office/drawing/2014/main" id="{BB5FDEAC-4A99-4539-A613-E18D3D648CB7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9" name="แผนผังลำดับงาน: ตัวเชื่อมต่อ 268">
                  <a:extLst>
                    <a:ext uri="{FF2B5EF4-FFF2-40B4-BE49-F238E27FC236}">
                      <a16:creationId xmlns:a16="http://schemas.microsoft.com/office/drawing/2014/main" id="{40746AD1-0431-4C48-A459-4F1458AA16E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:a16="http://schemas.microsoft.com/office/drawing/2014/main" id="{8EB1877B-4BE3-4E98-A545-F063DD8F0DA4}"/>
                  </a:ext>
                </a:extLst>
              </p:cNvPr>
              <p:cNvSpPr/>
              <p:nvPr/>
            </p:nvSpPr>
            <p:spPr>
              <a:xfrm>
                <a:off x="2992417" y="2291228"/>
                <a:ext cx="248412" cy="513448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30" name="รูปแบบอิสระ: รูปร่าง 229">
                <a:extLst>
                  <a:ext uri="{FF2B5EF4-FFF2-40B4-BE49-F238E27FC236}">
                    <a16:creationId xmlns:a16="http://schemas.microsoft.com/office/drawing/2014/main" id="{A0312114-F301-42B7-A9F8-1791D75A5EFF}"/>
                  </a:ext>
                </a:extLst>
              </p:cNvPr>
              <p:cNvSpPr/>
              <p:nvPr/>
            </p:nvSpPr>
            <p:spPr>
              <a:xfrm rot="21410072" flipH="1">
                <a:off x="4608321" y="2230801"/>
                <a:ext cx="256260" cy="514816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231" name="กลุ่ม 230">
                <a:extLst>
                  <a:ext uri="{FF2B5EF4-FFF2-40B4-BE49-F238E27FC236}">
                    <a16:creationId xmlns:a16="http://schemas.microsoft.com/office/drawing/2014/main" id="{8FEA311D-022A-438F-857A-D0CF5DB6E4D2}"/>
                  </a:ext>
                </a:extLst>
              </p:cNvPr>
              <p:cNvGrpSpPr/>
              <p:nvPr/>
            </p:nvGrpSpPr>
            <p:grpSpPr>
              <a:xfrm>
                <a:off x="2931850" y="3678037"/>
                <a:ext cx="459318" cy="768166"/>
                <a:chOff x="2931850" y="3678037"/>
                <a:chExt cx="459318" cy="768166"/>
              </a:xfrm>
              <a:solidFill>
                <a:srgbClr val="660066"/>
              </a:solidFill>
            </p:grpSpPr>
            <p:sp>
              <p:nvSpPr>
                <p:cNvPr id="261" name="สามเหลี่ยมหน้าจั่ว 27">
                  <a:extLst>
                    <a:ext uri="{FF2B5EF4-FFF2-40B4-BE49-F238E27FC236}">
                      <a16:creationId xmlns:a16="http://schemas.microsoft.com/office/drawing/2014/main" id="{4B71F2D8-68B5-4008-B490-56AF4BF31149}"/>
                    </a:ext>
                  </a:extLst>
                </p:cNvPr>
                <p:cNvSpPr/>
                <p:nvPr/>
              </p:nvSpPr>
              <p:spPr>
                <a:xfrm rot="5943786">
                  <a:off x="3077858" y="3623442"/>
                  <a:ext cx="258716" cy="367905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716" h="367905">
                      <a:moveTo>
                        <a:pt x="0" y="363762"/>
                      </a:moveTo>
                      <a:lnTo>
                        <a:pt x="131430" y="0"/>
                      </a:lnTo>
                      <a:lnTo>
                        <a:pt x="258716" y="367905"/>
                      </a:lnTo>
                      <a:lnTo>
                        <a:pt x="0" y="36376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62" name="สามเหลี่ยมหน้าจั่ว 28">
                  <a:extLst>
                    <a:ext uri="{FF2B5EF4-FFF2-40B4-BE49-F238E27FC236}">
                      <a16:creationId xmlns:a16="http://schemas.microsoft.com/office/drawing/2014/main" id="{E302E732-2A6A-4A08-92E5-C7CBBFA61218}"/>
                    </a:ext>
                  </a:extLst>
                </p:cNvPr>
                <p:cNvSpPr/>
                <p:nvPr/>
              </p:nvSpPr>
              <p:spPr>
                <a:xfrm rot="5943786">
                  <a:off x="3038170" y="3875499"/>
                  <a:ext cx="252648" cy="375202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  <a:gd name="connsiteX0" fmla="*/ 0 w 252648"/>
                    <a:gd name="connsiteY0" fmla="*/ 368803 h 375202"/>
                    <a:gd name="connsiteX1" fmla="*/ 126768 w 252648"/>
                    <a:gd name="connsiteY1" fmla="*/ 0 h 375202"/>
                    <a:gd name="connsiteX2" fmla="*/ 252648 w 252648"/>
                    <a:gd name="connsiteY2" fmla="*/ 375202 h 375202"/>
                    <a:gd name="connsiteX3" fmla="*/ 0 w 252648"/>
                    <a:gd name="connsiteY3" fmla="*/ 368803 h 375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648" h="375202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52648" y="375202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63" name="สามเหลี่ยมหน้าจั่ว 29">
                  <a:extLst>
                    <a:ext uri="{FF2B5EF4-FFF2-40B4-BE49-F238E27FC236}">
                      <a16:creationId xmlns:a16="http://schemas.microsoft.com/office/drawing/2014/main" id="{EDC15033-9394-4E2A-91F7-E136A289FF15}"/>
                    </a:ext>
                  </a:extLst>
                </p:cNvPr>
                <p:cNvSpPr/>
                <p:nvPr/>
              </p:nvSpPr>
              <p:spPr>
                <a:xfrm rot="5943786">
                  <a:off x="2981440" y="4134132"/>
                  <a:ext cx="262481" cy="36166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2481" h="361661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232" name="กลุ่ม 231">
                <a:extLst>
                  <a:ext uri="{FF2B5EF4-FFF2-40B4-BE49-F238E27FC236}">
                    <a16:creationId xmlns:a16="http://schemas.microsoft.com/office/drawing/2014/main" id="{6D4C100E-9882-4C51-82DE-382C8ED173F3}"/>
                  </a:ext>
                </a:extLst>
              </p:cNvPr>
              <p:cNvGrpSpPr/>
              <p:nvPr/>
            </p:nvGrpSpPr>
            <p:grpSpPr>
              <a:xfrm flipH="1">
                <a:off x="4476372" y="3652104"/>
                <a:ext cx="454873" cy="753714"/>
                <a:chOff x="2932786" y="3679467"/>
                <a:chExt cx="454873" cy="753714"/>
              </a:xfrm>
              <a:solidFill>
                <a:srgbClr val="660066"/>
              </a:solidFill>
            </p:grpSpPr>
            <p:sp>
              <p:nvSpPr>
                <p:cNvPr id="258" name="สามเหลี่ยมหน้าจั่ว 27">
                  <a:extLst>
                    <a:ext uri="{FF2B5EF4-FFF2-40B4-BE49-F238E27FC236}">
                      <a16:creationId xmlns:a16="http://schemas.microsoft.com/office/drawing/2014/main" id="{8ED8AC45-9E11-4722-AE20-605CC7189A4C}"/>
                    </a:ext>
                  </a:extLst>
                </p:cNvPr>
                <p:cNvSpPr/>
                <p:nvPr/>
              </p:nvSpPr>
              <p:spPr>
                <a:xfrm rot="6008731">
                  <a:off x="3074113" y="3623112"/>
                  <a:ext cx="257191" cy="36990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  <a:gd name="connsiteX0" fmla="*/ 0 w 258797"/>
                    <a:gd name="connsiteY0" fmla="*/ 375349 h 375349"/>
                    <a:gd name="connsiteX1" fmla="*/ 131511 w 258797"/>
                    <a:gd name="connsiteY1" fmla="*/ 0 h 375349"/>
                    <a:gd name="connsiteX2" fmla="*/ 258797 w 258797"/>
                    <a:gd name="connsiteY2" fmla="*/ 367905 h 375349"/>
                    <a:gd name="connsiteX3" fmla="*/ 0 w 258797"/>
                    <a:gd name="connsiteY3" fmla="*/ 375349 h 375349"/>
                    <a:gd name="connsiteX0" fmla="*/ 0 w 257191"/>
                    <a:gd name="connsiteY0" fmla="*/ 369901 h 369901"/>
                    <a:gd name="connsiteX1" fmla="*/ 129905 w 257191"/>
                    <a:gd name="connsiteY1" fmla="*/ 0 h 369901"/>
                    <a:gd name="connsiteX2" fmla="*/ 257191 w 257191"/>
                    <a:gd name="connsiteY2" fmla="*/ 367905 h 369901"/>
                    <a:gd name="connsiteX3" fmla="*/ 0 w 257191"/>
                    <a:gd name="connsiteY3" fmla="*/ 369901 h 369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91" h="369901">
                      <a:moveTo>
                        <a:pt x="0" y="369901"/>
                      </a:moveTo>
                      <a:lnTo>
                        <a:pt x="129905" y="0"/>
                      </a:lnTo>
                      <a:lnTo>
                        <a:pt x="257191" y="367905"/>
                      </a:lnTo>
                      <a:lnTo>
                        <a:pt x="0" y="36990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9" name="สามเหลี่ยมหน้าจั่ว 28">
                  <a:extLst>
                    <a:ext uri="{FF2B5EF4-FFF2-40B4-BE49-F238E27FC236}">
                      <a16:creationId xmlns:a16="http://schemas.microsoft.com/office/drawing/2014/main" id="{EAC9DE6B-4B17-4E22-84C7-096B9C392D50}"/>
                    </a:ext>
                  </a:extLst>
                </p:cNvPr>
                <p:cNvSpPr/>
                <p:nvPr/>
              </p:nvSpPr>
              <p:spPr>
                <a:xfrm rot="5943786">
                  <a:off x="3037426" y="3868071"/>
                  <a:ext cx="246831" cy="370986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831" h="370986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46831" y="370986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0" name="สามเหลี่ยมหน้าจั่ว 29">
                  <a:extLst>
                    <a:ext uri="{FF2B5EF4-FFF2-40B4-BE49-F238E27FC236}">
                      <a16:creationId xmlns:a16="http://schemas.microsoft.com/office/drawing/2014/main" id="{4E45237C-5BEC-467E-BC62-A5B18708576E}"/>
                    </a:ext>
                  </a:extLst>
                </p:cNvPr>
                <p:cNvSpPr/>
                <p:nvPr/>
              </p:nvSpPr>
              <p:spPr>
                <a:xfrm rot="5943786">
                  <a:off x="2982497" y="4120989"/>
                  <a:ext cx="262481" cy="361904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  <a:gd name="connsiteX0" fmla="*/ 0 w 266697"/>
                    <a:gd name="connsiteY0" fmla="*/ 358118 h 358118"/>
                    <a:gd name="connsiteX1" fmla="*/ 132331 w 266697"/>
                    <a:gd name="connsiteY1" fmla="*/ 0 h 358118"/>
                    <a:gd name="connsiteX2" fmla="*/ 266697 w 266697"/>
                    <a:gd name="connsiteY2" fmla="*/ 355845 h 358118"/>
                    <a:gd name="connsiteX3" fmla="*/ 0 w 266697"/>
                    <a:gd name="connsiteY3" fmla="*/ 358118 h 358118"/>
                    <a:gd name="connsiteX0" fmla="*/ 0 w 266697"/>
                    <a:gd name="connsiteY0" fmla="*/ 358118 h 361904"/>
                    <a:gd name="connsiteX1" fmla="*/ 132331 w 266697"/>
                    <a:gd name="connsiteY1" fmla="*/ 0 h 361904"/>
                    <a:gd name="connsiteX2" fmla="*/ 266697 w 266697"/>
                    <a:gd name="connsiteY2" fmla="*/ 355845 h 361904"/>
                    <a:gd name="connsiteX3" fmla="*/ 10630 w 266697"/>
                    <a:gd name="connsiteY3" fmla="*/ 361904 h 361904"/>
                    <a:gd name="connsiteX4" fmla="*/ 0 w 266697"/>
                    <a:gd name="connsiteY4" fmla="*/ 358118 h 361904"/>
                    <a:gd name="connsiteX0" fmla="*/ 0 w 262481"/>
                    <a:gd name="connsiteY0" fmla="*/ 358118 h 361904"/>
                    <a:gd name="connsiteX1" fmla="*/ 132331 w 262481"/>
                    <a:gd name="connsiteY1" fmla="*/ 0 h 361904"/>
                    <a:gd name="connsiteX2" fmla="*/ 262481 w 262481"/>
                    <a:gd name="connsiteY2" fmla="*/ 361661 h 361904"/>
                    <a:gd name="connsiteX3" fmla="*/ 10630 w 262481"/>
                    <a:gd name="connsiteY3" fmla="*/ 361904 h 361904"/>
                    <a:gd name="connsiteX4" fmla="*/ 0 w 262481"/>
                    <a:gd name="connsiteY4" fmla="*/ 358118 h 36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2481" h="361904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10630" y="361904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233" name="กลุ่ม 232">
                <a:extLst>
                  <a:ext uri="{FF2B5EF4-FFF2-40B4-BE49-F238E27FC236}">
                    <a16:creationId xmlns:a16="http://schemas.microsoft.com/office/drawing/2014/main" id="{4490A94B-C431-43C5-8DF7-3400CBE057DB}"/>
                  </a:ext>
                </a:extLst>
              </p:cNvPr>
              <p:cNvGrpSpPr/>
              <p:nvPr/>
            </p:nvGrpSpPr>
            <p:grpSpPr>
              <a:xfrm>
                <a:off x="3240829" y="3260980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8" name="ตัวเชื่อมต่อตรง 237">
                  <a:extLst>
                    <a:ext uri="{FF2B5EF4-FFF2-40B4-BE49-F238E27FC236}">
                      <a16:creationId xmlns:a16="http://schemas.microsoft.com/office/drawing/2014/main" id="{0EBFD898-2D41-4668-A64F-AACABAAB12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ตัวเชื่อมต่อตรง 252">
                  <a:extLst>
                    <a:ext uri="{FF2B5EF4-FFF2-40B4-BE49-F238E27FC236}">
                      <a16:creationId xmlns:a16="http://schemas.microsoft.com/office/drawing/2014/main" id="{34BEDDD5-EA75-4E55-8544-4DC94844893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ตัวเชื่อมต่อตรง 253">
                  <a:extLst>
                    <a:ext uri="{FF2B5EF4-FFF2-40B4-BE49-F238E27FC236}">
                      <a16:creationId xmlns:a16="http://schemas.microsoft.com/office/drawing/2014/main" id="{A47206D7-0790-43F3-A791-DA2BB4280B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4" name="กลุ่ม 233">
                <a:extLst>
                  <a:ext uri="{FF2B5EF4-FFF2-40B4-BE49-F238E27FC236}">
                    <a16:creationId xmlns:a16="http://schemas.microsoft.com/office/drawing/2014/main" id="{A6AADE5C-7270-4CC5-BB0E-FF778268A9F1}"/>
                  </a:ext>
                </a:extLst>
              </p:cNvPr>
              <p:cNvGrpSpPr/>
              <p:nvPr/>
            </p:nvGrpSpPr>
            <p:grpSpPr>
              <a:xfrm flipH="1">
                <a:off x="4385231" y="3262043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5" name="ตัวเชื่อมต่อตรง 234">
                  <a:extLst>
                    <a:ext uri="{FF2B5EF4-FFF2-40B4-BE49-F238E27FC236}">
                      <a16:creationId xmlns:a16="http://schemas.microsoft.com/office/drawing/2014/main" id="{082D345E-9C73-4617-B107-7E448213E4B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ตัวเชื่อมต่อตรง 235">
                  <a:extLst>
                    <a:ext uri="{FF2B5EF4-FFF2-40B4-BE49-F238E27FC236}">
                      <a16:creationId xmlns:a16="http://schemas.microsoft.com/office/drawing/2014/main" id="{72E389EE-B5D9-4969-90F3-AAD47EDEC7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7" name="ตัวเชื่อมต่อตรง 236">
                  <a:extLst>
                    <a:ext uri="{FF2B5EF4-FFF2-40B4-BE49-F238E27FC236}">
                      <a16:creationId xmlns:a16="http://schemas.microsoft.com/office/drawing/2014/main" id="{58D4506F-074E-41F3-892C-0A00F2A2EBC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15" name="กลุ่ม 214">
              <a:extLst>
                <a:ext uri="{FF2B5EF4-FFF2-40B4-BE49-F238E27FC236}">
                  <a16:creationId xmlns:a16="http://schemas.microsoft.com/office/drawing/2014/main" id="{5DCA9C08-D260-4265-9B89-B8985233D2DC}"/>
                </a:ext>
              </a:extLst>
            </p:cNvPr>
            <p:cNvGrpSpPr/>
            <p:nvPr/>
          </p:nvGrpSpPr>
          <p:grpSpPr>
            <a:xfrm>
              <a:off x="1584062" y="3843842"/>
              <a:ext cx="939364" cy="524415"/>
              <a:chOff x="1584062" y="3843842"/>
              <a:chExt cx="939364" cy="524415"/>
            </a:xfrm>
          </p:grpSpPr>
          <p:sp>
            <p:nvSpPr>
              <p:cNvPr id="216" name="รูปแบบอิสระ: รูปร่าง 215">
                <a:extLst>
                  <a:ext uri="{FF2B5EF4-FFF2-40B4-BE49-F238E27FC236}">
                    <a16:creationId xmlns:a16="http://schemas.microsoft.com/office/drawing/2014/main" id="{EAD4979E-3D27-4B79-A9D9-6BEBCA07EE4F}"/>
                  </a:ext>
                </a:extLst>
              </p:cNvPr>
              <p:cNvSpPr/>
              <p:nvPr/>
            </p:nvSpPr>
            <p:spPr>
              <a:xfrm rot="455843" flipH="1">
                <a:off x="2170838" y="3843842"/>
                <a:ext cx="352588" cy="523212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grpSp>
            <p:nvGrpSpPr>
              <p:cNvPr id="217" name="กลุ่ม 216">
                <a:extLst>
                  <a:ext uri="{FF2B5EF4-FFF2-40B4-BE49-F238E27FC236}">
                    <a16:creationId xmlns:a16="http://schemas.microsoft.com/office/drawing/2014/main" id="{FC6DF260-FC33-4A97-B834-9675DD512B53}"/>
                  </a:ext>
                </a:extLst>
              </p:cNvPr>
              <p:cNvGrpSpPr/>
              <p:nvPr/>
            </p:nvGrpSpPr>
            <p:grpSpPr>
              <a:xfrm>
                <a:off x="1584062" y="3845045"/>
                <a:ext cx="352588" cy="523212"/>
                <a:chOff x="1584062" y="3845045"/>
                <a:chExt cx="352588" cy="523212"/>
              </a:xfrm>
            </p:grpSpPr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:a16="http://schemas.microsoft.com/office/drawing/2014/main" id="{88270053-EC9F-41BE-89FB-EEB099B7A16E}"/>
                    </a:ext>
                  </a:extLst>
                </p:cNvPr>
                <p:cNvSpPr/>
                <p:nvPr/>
              </p:nvSpPr>
              <p:spPr>
                <a:xfrm rot="21144157">
                  <a:off x="1584062" y="3845045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2" name="สามเหลี่ยมหน้าจั่ว 47">
                  <a:extLst>
                    <a:ext uri="{FF2B5EF4-FFF2-40B4-BE49-F238E27FC236}">
                      <a16:creationId xmlns:a16="http://schemas.microsoft.com/office/drawing/2014/main" id="{24CB0755-8AAC-4CCF-817B-47CFC85E6588}"/>
                    </a:ext>
                  </a:extLst>
                </p:cNvPr>
                <p:cNvSpPr/>
                <p:nvPr/>
              </p:nvSpPr>
              <p:spPr>
                <a:xfrm rot="5579581">
                  <a:off x="1614757" y="386900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3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172D1C2-1B58-490C-AF44-774CC105DBEF}"/>
                    </a:ext>
                  </a:extLst>
                </p:cNvPr>
                <p:cNvSpPr/>
                <p:nvPr/>
              </p:nvSpPr>
              <p:spPr>
                <a:xfrm rot="16539676" flipH="1">
                  <a:off x="1726018" y="4006445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4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129C99E-3BDC-4815-98E3-FC246EECE502}"/>
                    </a:ext>
                  </a:extLst>
                </p:cNvPr>
                <p:cNvSpPr/>
                <p:nvPr/>
              </p:nvSpPr>
              <p:spPr>
                <a:xfrm rot="4448411">
                  <a:off x="1630466" y="4151652"/>
                  <a:ext cx="136151" cy="147228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151" h="147228">
                      <a:moveTo>
                        <a:pt x="0" y="135537"/>
                      </a:moveTo>
                      <a:lnTo>
                        <a:pt x="68718" y="0"/>
                      </a:lnTo>
                      <a:lnTo>
                        <a:pt x="136151" y="136117"/>
                      </a:lnTo>
                      <a:cubicBezTo>
                        <a:pt x="115920" y="136856"/>
                        <a:pt x="99104" y="146489"/>
                        <a:pt x="78873" y="147228"/>
                      </a:cubicBezTo>
                      <a:lnTo>
                        <a:pt x="0" y="13553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sp>
            <p:nvSpPr>
              <p:cNvPr id="218" name="สามเหลี่ยมหน้าจั่ว 47">
                <a:extLst>
                  <a:ext uri="{FF2B5EF4-FFF2-40B4-BE49-F238E27FC236}">
                    <a16:creationId xmlns:a16="http://schemas.microsoft.com/office/drawing/2014/main" id="{7910D7C4-40E6-4837-BCF2-DBAC1BCE7100}"/>
                  </a:ext>
                </a:extLst>
              </p:cNvPr>
              <p:cNvSpPr/>
              <p:nvPr/>
            </p:nvSpPr>
            <p:spPr>
              <a:xfrm rot="5211867">
                <a:off x="2223927" y="3883485"/>
                <a:ext cx="141899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899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41899" y="137160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9" name="สามเหลี่ยมหน้าจั่ว 47">
                <a:extLst>
                  <a:ext uri="{FF2B5EF4-FFF2-40B4-BE49-F238E27FC236}">
                    <a16:creationId xmlns:a16="http://schemas.microsoft.com/office/drawing/2014/main" id="{3409B9A9-1C8F-41AA-BE8A-78DE7190BB10}"/>
                  </a:ext>
                </a:extLst>
              </p:cNvPr>
              <p:cNvSpPr/>
              <p:nvPr/>
            </p:nvSpPr>
            <p:spPr>
              <a:xfrm rot="16200000" flipH="1">
                <a:off x="2354333" y="4009427"/>
                <a:ext cx="137732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37732"/>
                  <a:gd name="connsiteY0" fmla="*/ 142867 h 142867"/>
                  <a:gd name="connsiteX1" fmla="*/ 70801 w 137732"/>
                  <a:gd name="connsiteY1" fmla="*/ 0 h 142867"/>
                  <a:gd name="connsiteX2" fmla="*/ 137732 w 137732"/>
                  <a:gd name="connsiteY2" fmla="*/ 140576 h 142867"/>
                  <a:gd name="connsiteX3" fmla="*/ 0 w 137732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732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37732" y="140576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0" name="สามเหลี่ยมหน้าจั่ว 47">
                <a:extLst>
                  <a:ext uri="{FF2B5EF4-FFF2-40B4-BE49-F238E27FC236}">
                    <a16:creationId xmlns:a16="http://schemas.microsoft.com/office/drawing/2014/main" id="{AA698795-F2DE-440B-90C9-3511FBD60E4F}"/>
                  </a:ext>
                </a:extLst>
              </p:cNvPr>
              <p:cNvSpPr/>
              <p:nvPr/>
            </p:nvSpPr>
            <p:spPr>
              <a:xfrm rot="4448411">
                <a:off x="2274361" y="4164374"/>
                <a:ext cx="137712" cy="15403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41899"/>
                  <a:gd name="connsiteY0" fmla="*/ 142867 h 147228"/>
                  <a:gd name="connsiteX1" fmla="*/ 70801 w 141899"/>
                  <a:gd name="connsiteY1" fmla="*/ 0 h 147228"/>
                  <a:gd name="connsiteX2" fmla="*/ 141899 w 141899"/>
                  <a:gd name="connsiteY2" fmla="*/ 137160 h 147228"/>
                  <a:gd name="connsiteX3" fmla="*/ 80956 w 141899"/>
                  <a:gd name="connsiteY3" fmla="*/ 147228 h 147228"/>
                  <a:gd name="connsiteX4" fmla="*/ 0 w 141899"/>
                  <a:gd name="connsiteY4" fmla="*/ 142867 h 147228"/>
                  <a:gd name="connsiteX0" fmla="*/ 0 w 137963"/>
                  <a:gd name="connsiteY0" fmla="*/ 142867 h 147228"/>
                  <a:gd name="connsiteX1" fmla="*/ 70801 w 137963"/>
                  <a:gd name="connsiteY1" fmla="*/ 0 h 147228"/>
                  <a:gd name="connsiteX2" fmla="*/ 137963 w 137963"/>
                  <a:gd name="connsiteY2" fmla="*/ 130099 h 147228"/>
                  <a:gd name="connsiteX3" fmla="*/ 80956 w 137963"/>
                  <a:gd name="connsiteY3" fmla="*/ 147228 h 147228"/>
                  <a:gd name="connsiteX4" fmla="*/ 0 w 137963"/>
                  <a:gd name="connsiteY4" fmla="*/ 142867 h 147228"/>
                  <a:gd name="connsiteX0" fmla="*/ 0 w 135880"/>
                  <a:gd name="connsiteY0" fmla="*/ 135537 h 147228"/>
                  <a:gd name="connsiteX1" fmla="*/ 68718 w 135880"/>
                  <a:gd name="connsiteY1" fmla="*/ 0 h 147228"/>
                  <a:gd name="connsiteX2" fmla="*/ 135880 w 135880"/>
                  <a:gd name="connsiteY2" fmla="*/ 130099 h 147228"/>
                  <a:gd name="connsiteX3" fmla="*/ 78873 w 135880"/>
                  <a:gd name="connsiteY3" fmla="*/ 147228 h 147228"/>
                  <a:gd name="connsiteX4" fmla="*/ 0 w 135880"/>
                  <a:gd name="connsiteY4" fmla="*/ 135537 h 147228"/>
                  <a:gd name="connsiteX0" fmla="*/ 0 w 136151"/>
                  <a:gd name="connsiteY0" fmla="*/ 135537 h 147228"/>
                  <a:gd name="connsiteX1" fmla="*/ 68718 w 136151"/>
                  <a:gd name="connsiteY1" fmla="*/ 0 h 147228"/>
                  <a:gd name="connsiteX2" fmla="*/ 136151 w 136151"/>
                  <a:gd name="connsiteY2" fmla="*/ 136117 h 147228"/>
                  <a:gd name="connsiteX3" fmla="*/ 78873 w 136151"/>
                  <a:gd name="connsiteY3" fmla="*/ 147228 h 147228"/>
                  <a:gd name="connsiteX4" fmla="*/ 0 w 136151"/>
                  <a:gd name="connsiteY4" fmla="*/ 135537 h 147228"/>
                  <a:gd name="connsiteX0" fmla="*/ 0 w 139274"/>
                  <a:gd name="connsiteY0" fmla="*/ 146532 h 147228"/>
                  <a:gd name="connsiteX1" fmla="*/ 71841 w 139274"/>
                  <a:gd name="connsiteY1" fmla="*/ 0 h 147228"/>
                  <a:gd name="connsiteX2" fmla="*/ 139274 w 139274"/>
                  <a:gd name="connsiteY2" fmla="*/ 136117 h 147228"/>
                  <a:gd name="connsiteX3" fmla="*/ 81996 w 139274"/>
                  <a:gd name="connsiteY3" fmla="*/ 147228 h 147228"/>
                  <a:gd name="connsiteX4" fmla="*/ 0 w 139274"/>
                  <a:gd name="connsiteY4" fmla="*/ 146532 h 147228"/>
                  <a:gd name="connsiteX0" fmla="*/ 0 w 137712"/>
                  <a:gd name="connsiteY0" fmla="*/ 146532 h 147228"/>
                  <a:gd name="connsiteX1" fmla="*/ 71841 w 137712"/>
                  <a:gd name="connsiteY1" fmla="*/ 0 h 147228"/>
                  <a:gd name="connsiteX2" fmla="*/ 137712 w 137712"/>
                  <a:gd name="connsiteY2" fmla="*/ 141615 h 147228"/>
                  <a:gd name="connsiteX3" fmla="*/ 81996 w 137712"/>
                  <a:gd name="connsiteY3" fmla="*/ 147228 h 147228"/>
                  <a:gd name="connsiteX4" fmla="*/ 0 w 137712"/>
                  <a:gd name="connsiteY4" fmla="*/ 146532 h 147228"/>
                  <a:gd name="connsiteX0" fmla="*/ 0 w 137712"/>
                  <a:gd name="connsiteY0" fmla="*/ 146532 h 154037"/>
                  <a:gd name="connsiteX1" fmla="*/ 71841 w 137712"/>
                  <a:gd name="connsiteY1" fmla="*/ 0 h 154037"/>
                  <a:gd name="connsiteX2" fmla="*/ 137712 w 137712"/>
                  <a:gd name="connsiteY2" fmla="*/ 141615 h 154037"/>
                  <a:gd name="connsiteX3" fmla="*/ 78081 w 137712"/>
                  <a:gd name="connsiteY3" fmla="*/ 154037 h 154037"/>
                  <a:gd name="connsiteX4" fmla="*/ 0 w 137712"/>
                  <a:gd name="connsiteY4" fmla="*/ 146532 h 15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712" h="154037">
                    <a:moveTo>
                      <a:pt x="0" y="146532"/>
                    </a:moveTo>
                    <a:lnTo>
                      <a:pt x="71841" y="0"/>
                    </a:lnTo>
                    <a:lnTo>
                      <a:pt x="137712" y="141615"/>
                    </a:lnTo>
                    <a:cubicBezTo>
                      <a:pt x="117481" y="142354"/>
                      <a:pt x="98312" y="153298"/>
                      <a:pt x="78081" y="154037"/>
                    </a:cubicBezTo>
                    <a:lnTo>
                      <a:pt x="0" y="146532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</p:grpSp>
      <p:grpSp>
        <p:nvGrpSpPr>
          <p:cNvPr id="275" name="กลุ่ม 274">
            <a:extLst>
              <a:ext uri="{FF2B5EF4-FFF2-40B4-BE49-F238E27FC236}">
                <a16:creationId xmlns:a16="http://schemas.microsoft.com/office/drawing/2014/main" id="{447DF428-3E36-4C2D-BC86-B63A8E8451C3}"/>
              </a:ext>
            </a:extLst>
          </p:cNvPr>
          <p:cNvGrpSpPr/>
          <p:nvPr/>
        </p:nvGrpSpPr>
        <p:grpSpPr>
          <a:xfrm>
            <a:off x="10129744" y="3687719"/>
            <a:ext cx="2047517" cy="2705903"/>
            <a:chOff x="3843071" y="2015305"/>
            <a:chExt cx="2407177" cy="3214427"/>
          </a:xfrm>
        </p:grpSpPr>
        <p:grpSp>
          <p:nvGrpSpPr>
            <p:cNvPr id="276" name="กลุ่ม 275">
              <a:extLst>
                <a:ext uri="{FF2B5EF4-FFF2-40B4-BE49-F238E27FC236}">
                  <a16:creationId xmlns:a16="http://schemas.microsoft.com/office/drawing/2014/main" id="{34F8ABB1-2845-49EB-B288-57B0A6DED46D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79" name="กลุ่ม 278">
                <a:extLst>
                  <a:ext uri="{FF2B5EF4-FFF2-40B4-BE49-F238E27FC236}">
                    <a16:creationId xmlns:a16="http://schemas.microsoft.com/office/drawing/2014/main" id="{AB9CF82F-6294-40AA-9EC7-B9FE4919A265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82" name="รูปแบบอิสระ: รูปร่าง 281">
                  <a:extLst>
                    <a:ext uri="{FF2B5EF4-FFF2-40B4-BE49-F238E27FC236}">
                      <a16:creationId xmlns:a16="http://schemas.microsoft.com/office/drawing/2014/main" id="{C4317B87-0502-46B0-AD63-54F51983607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grpSp>
              <p:nvGrpSpPr>
                <p:cNvPr id="283" name="กลุ่ม 282">
                  <a:extLst>
                    <a:ext uri="{FF2B5EF4-FFF2-40B4-BE49-F238E27FC236}">
                      <a16:creationId xmlns:a16="http://schemas.microsoft.com/office/drawing/2014/main" id="{C9411B92-7DD2-4FED-9E6B-924A91E3988B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306" name="รูปแบบอิสระ: รูปร่าง 305">
                    <a:extLst>
                      <a:ext uri="{FF2B5EF4-FFF2-40B4-BE49-F238E27FC236}">
                        <a16:creationId xmlns:a16="http://schemas.microsoft.com/office/drawing/2014/main" id="{DF5E8017-6113-4133-946E-BEAA8FD75FA4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  <p:sp>
                <p:nvSpPr>
                  <p:cNvPr id="307" name="รูปแบบอิสระ: รูปร่าง 306">
                    <a:extLst>
                      <a:ext uri="{FF2B5EF4-FFF2-40B4-BE49-F238E27FC236}">
                        <a16:creationId xmlns:a16="http://schemas.microsoft.com/office/drawing/2014/main" id="{D03CB5CF-C100-4D63-B6BD-4E71DF76FF38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</p:grpSp>
            <p:sp>
              <p:nvSpPr>
                <p:cNvPr id="284" name="รูปแบบอิสระ: รูปร่าง 283">
                  <a:extLst>
                    <a:ext uri="{FF2B5EF4-FFF2-40B4-BE49-F238E27FC236}">
                      <a16:creationId xmlns:a16="http://schemas.microsoft.com/office/drawing/2014/main" id="{49E98725-B8E6-444C-9D71-17F783CC5DD3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285" name="รูปแบบอิสระ: รูปร่าง 284">
                  <a:extLst>
                    <a:ext uri="{FF2B5EF4-FFF2-40B4-BE49-F238E27FC236}">
                      <a16:creationId xmlns:a16="http://schemas.microsoft.com/office/drawing/2014/main" id="{2BA53E98-EE3B-44FC-B6A7-A32BCA4AEE55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286" name="แผนผังลำดับงาน: ตัวเชื่อมต่อ 285">
                  <a:extLst>
                    <a:ext uri="{FF2B5EF4-FFF2-40B4-BE49-F238E27FC236}">
                      <a16:creationId xmlns:a16="http://schemas.microsoft.com/office/drawing/2014/main" id="{6313A2F2-A402-40A7-ABF6-5EE56D54250C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>
                    <a:solidFill>
                      <a:srgbClr val="5E2700"/>
                    </a:solidFill>
                  </a:endParaRPr>
                </a:p>
              </p:txBody>
            </p:sp>
            <p:grpSp>
              <p:nvGrpSpPr>
                <p:cNvPr id="287" name="กลุ่ม 286">
                  <a:extLst>
                    <a:ext uri="{FF2B5EF4-FFF2-40B4-BE49-F238E27FC236}">
                      <a16:creationId xmlns:a16="http://schemas.microsoft.com/office/drawing/2014/main" id="{C7F3108B-C28D-4A13-80C8-4205184BDE30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91" name="กลุ่ม 290">
                    <a:extLst>
                      <a:ext uri="{FF2B5EF4-FFF2-40B4-BE49-F238E27FC236}">
                        <a16:creationId xmlns:a16="http://schemas.microsoft.com/office/drawing/2014/main" id="{056C97FB-7B51-4427-881C-873B1AD17ADE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304" name="รูปแบบอิสระ: รูปร่าง 303">
                      <a:extLst>
                        <a:ext uri="{FF2B5EF4-FFF2-40B4-BE49-F238E27FC236}">
                          <a16:creationId xmlns:a16="http://schemas.microsoft.com/office/drawing/2014/main" id="{E6729691-3878-4B71-9B59-8A691F34E17D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305" name="รูปแบบอิสระ: รูปร่าง 304">
                      <a:extLst>
                        <a:ext uri="{FF2B5EF4-FFF2-40B4-BE49-F238E27FC236}">
                          <a16:creationId xmlns:a16="http://schemas.microsoft.com/office/drawing/2014/main" id="{DD72A6C5-83AD-45DE-B4CA-685EE6E219AF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</p:grpSp>
              <p:grpSp>
                <p:nvGrpSpPr>
                  <p:cNvPr id="292" name="กลุ่ม 291">
                    <a:extLst>
                      <a:ext uri="{FF2B5EF4-FFF2-40B4-BE49-F238E27FC236}">
                        <a16:creationId xmlns:a16="http://schemas.microsoft.com/office/drawing/2014/main" id="{A0E133C4-FDC1-4B3A-AF65-9BEC45914A6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301" name="แผนผังลำดับงาน: ตัวเชื่อมต่อ 300">
                      <a:extLst>
                        <a:ext uri="{FF2B5EF4-FFF2-40B4-BE49-F238E27FC236}">
                          <a16:creationId xmlns:a16="http://schemas.microsoft.com/office/drawing/2014/main" id="{D201D502-EF75-4949-82CB-7F27771188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302" name="แผนผังลำดับงาน: ตัวเชื่อมต่อ 301">
                      <a:extLst>
                        <a:ext uri="{FF2B5EF4-FFF2-40B4-BE49-F238E27FC236}">
                          <a16:creationId xmlns:a16="http://schemas.microsoft.com/office/drawing/2014/main" id="{084107BF-B2E8-4300-B097-1277E7E80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303" name="แผนผังลำดับงาน: ตัวเชื่อมต่อ 302">
                      <a:extLst>
                        <a:ext uri="{FF2B5EF4-FFF2-40B4-BE49-F238E27FC236}">
                          <a16:creationId xmlns:a16="http://schemas.microsoft.com/office/drawing/2014/main" id="{7475C4F1-4334-4EE4-B9C9-20C315B5F4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</p:grpSp>
              <p:grpSp>
                <p:nvGrpSpPr>
                  <p:cNvPr id="293" name="กลุ่ม 292">
                    <a:extLst>
                      <a:ext uri="{FF2B5EF4-FFF2-40B4-BE49-F238E27FC236}">
                        <a16:creationId xmlns:a16="http://schemas.microsoft.com/office/drawing/2014/main" id="{BA3B3A69-E050-4E72-8434-7C662230E8C9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8" name="ตัวเชื่อมต่อตรง 297">
                      <a:extLst>
                        <a:ext uri="{FF2B5EF4-FFF2-40B4-BE49-F238E27FC236}">
                          <a16:creationId xmlns:a16="http://schemas.microsoft.com/office/drawing/2014/main" id="{836B9EF2-18ED-40C3-A4DC-147EC3D8C1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ตัวเชื่อมต่อตรง 298">
                      <a:extLst>
                        <a:ext uri="{FF2B5EF4-FFF2-40B4-BE49-F238E27FC236}">
                          <a16:creationId xmlns:a16="http://schemas.microsoft.com/office/drawing/2014/main" id="{01D60FF7-B788-423E-97D3-A56C7E1153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ตัวเชื่อมต่อตรง 299">
                      <a:extLst>
                        <a:ext uri="{FF2B5EF4-FFF2-40B4-BE49-F238E27FC236}">
                          <a16:creationId xmlns:a16="http://schemas.microsoft.com/office/drawing/2014/main" id="{F46DB0EE-2F45-4BC3-BCC7-D6CC4B6780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4" name="กลุ่ม 293">
                    <a:extLst>
                      <a:ext uri="{FF2B5EF4-FFF2-40B4-BE49-F238E27FC236}">
                        <a16:creationId xmlns:a16="http://schemas.microsoft.com/office/drawing/2014/main" id="{3D943E4A-E53C-4AB4-B56E-AABFD64D185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5" name="ตัวเชื่อมต่อตรง 294">
                      <a:extLst>
                        <a:ext uri="{FF2B5EF4-FFF2-40B4-BE49-F238E27FC236}">
                          <a16:creationId xmlns:a16="http://schemas.microsoft.com/office/drawing/2014/main" id="{35A75962-3200-4813-9CBF-3AADA7BD55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ตัวเชื่อมต่อตรง 295">
                      <a:extLst>
                        <a:ext uri="{FF2B5EF4-FFF2-40B4-BE49-F238E27FC236}">
                          <a16:creationId xmlns:a16="http://schemas.microsoft.com/office/drawing/2014/main" id="{DA36D474-80AD-41D3-ADCF-C4516C4402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ตัวเชื่อมต่อตรง 296">
                      <a:extLst>
                        <a:ext uri="{FF2B5EF4-FFF2-40B4-BE49-F238E27FC236}">
                          <a16:creationId xmlns:a16="http://schemas.microsoft.com/office/drawing/2014/main" id="{7E13FFB9-A554-4124-AE7E-74998CE9EFA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88" name="กลุ่ม 287">
                  <a:extLst>
                    <a:ext uri="{FF2B5EF4-FFF2-40B4-BE49-F238E27FC236}">
                      <a16:creationId xmlns:a16="http://schemas.microsoft.com/office/drawing/2014/main" id="{0200287B-0A8F-4A4F-85D2-E70C54271A92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89" name="ตัวเชื่อมต่อตรง 288">
                    <a:extLst>
                      <a:ext uri="{FF2B5EF4-FFF2-40B4-BE49-F238E27FC236}">
                        <a16:creationId xmlns:a16="http://schemas.microsoft.com/office/drawing/2014/main" id="{24D98EB1-FDD9-4B63-8720-88C5F4BFD2B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0" name="ตัวเชื่อมต่อตรง 289">
                    <a:extLst>
                      <a:ext uri="{FF2B5EF4-FFF2-40B4-BE49-F238E27FC236}">
                        <a16:creationId xmlns:a16="http://schemas.microsoft.com/office/drawing/2014/main" id="{CDE94035-1EE2-4182-B518-2AA16B29E15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80" name="รูปแบบอิสระ: รูปร่าง 279">
                <a:extLst>
                  <a:ext uri="{FF2B5EF4-FFF2-40B4-BE49-F238E27FC236}">
                    <a16:creationId xmlns:a16="http://schemas.microsoft.com/office/drawing/2014/main" id="{1058BF42-ADA3-4059-B174-68F86BEC5FE1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81" name="รูปแบบอิสระ: รูปร่าง 280">
                <a:extLst>
                  <a:ext uri="{FF2B5EF4-FFF2-40B4-BE49-F238E27FC236}">
                    <a16:creationId xmlns:a16="http://schemas.microsoft.com/office/drawing/2014/main" id="{A1284031-AF5A-4A16-BE14-6496A00D49F2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277" name="รูปแบบอิสระ: รูปร่าง 276">
              <a:extLst>
                <a:ext uri="{FF2B5EF4-FFF2-40B4-BE49-F238E27FC236}">
                  <a16:creationId xmlns:a16="http://schemas.microsoft.com/office/drawing/2014/main" id="{F1F9A8CA-6429-4369-809E-1266A0B6FAD3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78" name="รูปแบบอิสระ: รูปร่าง 277">
              <a:extLst>
                <a:ext uri="{FF2B5EF4-FFF2-40B4-BE49-F238E27FC236}">
                  <a16:creationId xmlns:a16="http://schemas.microsoft.com/office/drawing/2014/main" id="{C5989C6B-21A8-4EED-822B-35E7C064918A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308" name="กลุ่ม 307">
            <a:extLst>
              <a:ext uri="{FF2B5EF4-FFF2-40B4-BE49-F238E27FC236}">
                <a16:creationId xmlns:a16="http://schemas.microsoft.com/office/drawing/2014/main" id="{022E1118-2816-4A25-85A1-255A6408A436}"/>
              </a:ext>
            </a:extLst>
          </p:cNvPr>
          <p:cNvGrpSpPr/>
          <p:nvPr/>
        </p:nvGrpSpPr>
        <p:grpSpPr>
          <a:xfrm>
            <a:off x="40995" y="4077022"/>
            <a:ext cx="1709192" cy="2761463"/>
            <a:chOff x="740741" y="1997785"/>
            <a:chExt cx="2406368" cy="3214425"/>
          </a:xfrm>
        </p:grpSpPr>
        <p:grpSp>
          <p:nvGrpSpPr>
            <p:cNvPr id="309" name="กลุ่ม 308">
              <a:extLst>
                <a:ext uri="{FF2B5EF4-FFF2-40B4-BE49-F238E27FC236}">
                  <a16:creationId xmlns:a16="http://schemas.microsoft.com/office/drawing/2014/main" id="{60A4ACC7-C107-4A48-BAD4-29427220EB6C}"/>
                </a:ext>
              </a:extLst>
            </p:cNvPr>
            <p:cNvGrpSpPr/>
            <p:nvPr/>
          </p:nvGrpSpPr>
          <p:grpSpPr>
            <a:xfrm>
              <a:off x="740741" y="1997785"/>
              <a:ext cx="2406368" cy="3214425"/>
              <a:chOff x="740741" y="1997785"/>
              <a:chExt cx="2406368" cy="3214425"/>
            </a:xfrm>
          </p:grpSpPr>
          <p:grpSp>
            <p:nvGrpSpPr>
              <p:cNvPr id="312" name="กลุ่ม 311">
                <a:extLst>
                  <a:ext uri="{FF2B5EF4-FFF2-40B4-BE49-F238E27FC236}">
                    <a16:creationId xmlns:a16="http://schemas.microsoft.com/office/drawing/2014/main" id="{A9CD0D67-ACE0-465D-AC0A-BD644A928CEC}"/>
                  </a:ext>
                </a:extLst>
              </p:cNvPr>
              <p:cNvGrpSpPr/>
              <p:nvPr/>
            </p:nvGrpSpPr>
            <p:grpSpPr>
              <a:xfrm rot="10800000" flipH="1" flipV="1">
                <a:off x="740741" y="1997785"/>
                <a:ext cx="2406368" cy="3214425"/>
                <a:chOff x="5263424" y="1674618"/>
                <a:chExt cx="2268181" cy="2959191"/>
              </a:xfrm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15" name="รูปแบบอิสระ: รูปร่าง 314">
                  <a:extLst>
                    <a:ext uri="{FF2B5EF4-FFF2-40B4-BE49-F238E27FC236}">
                      <a16:creationId xmlns:a16="http://schemas.microsoft.com/office/drawing/2014/main" id="{A6424230-155D-4F44-8BF9-E0BECE07779E}"/>
                    </a:ext>
                  </a:extLst>
                </p:cNvPr>
                <p:cNvSpPr/>
                <p:nvPr/>
              </p:nvSpPr>
              <p:spPr>
                <a:xfrm>
                  <a:off x="5263424" y="1674618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316" name="รูปแบบอิสระ: รูปร่าง 315">
                  <a:extLst>
                    <a:ext uri="{FF2B5EF4-FFF2-40B4-BE49-F238E27FC236}">
                      <a16:creationId xmlns:a16="http://schemas.microsoft.com/office/drawing/2014/main" id="{F22558E2-310F-4533-BD3C-68B4F7451681}"/>
                    </a:ext>
                  </a:extLst>
                </p:cNvPr>
                <p:cNvSpPr/>
                <p:nvPr/>
              </p:nvSpPr>
              <p:spPr>
                <a:xfrm rot="21410072" flipH="1">
                  <a:off x="7058660" y="1724474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317" name="รูปแบบอิสระ: รูปร่าง 316">
                  <a:extLst>
                    <a:ext uri="{FF2B5EF4-FFF2-40B4-BE49-F238E27FC236}">
                      <a16:creationId xmlns:a16="http://schemas.microsoft.com/office/drawing/2014/main" id="{92741A03-0FD2-480D-B8DC-3945EDE566A9}"/>
                    </a:ext>
                  </a:extLst>
                </p:cNvPr>
                <p:cNvSpPr/>
                <p:nvPr/>
              </p:nvSpPr>
              <p:spPr>
                <a:xfrm>
                  <a:off x="5463830" y="1753101"/>
                  <a:ext cx="879308" cy="996669"/>
                </a:xfrm>
                <a:custGeom>
                  <a:avLst/>
                  <a:gdLst>
                    <a:gd name="connsiteX0" fmla="*/ 116550 w 878744"/>
                    <a:gd name="connsiteY0" fmla="*/ 913496 h 967141"/>
                    <a:gd name="connsiteX1" fmla="*/ 520410 w 878744"/>
                    <a:gd name="connsiteY1" fmla="*/ 946516 h 967141"/>
                    <a:gd name="connsiteX2" fmla="*/ 830290 w 878744"/>
                    <a:gd name="connsiteY2" fmla="*/ 778876 h 967141"/>
                    <a:gd name="connsiteX3" fmla="*/ 873470 w 878744"/>
                    <a:gd name="connsiteY3" fmla="*/ 430896 h 967141"/>
                    <a:gd name="connsiteX4" fmla="*/ 784570 w 878744"/>
                    <a:gd name="connsiteY4" fmla="*/ 166736 h 967141"/>
                    <a:gd name="connsiteX5" fmla="*/ 583910 w 878744"/>
                    <a:gd name="connsiteY5" fmla="*/ 202296 h 967141"/>
                    <a:gd name="connsiteX6" fmla="*/ 324830 w 878744"/>
                    <a:gd name="connsiteY6" fmla="*/ 110856 h 967141"/>
                    <a:gd name="connsiteX7" fmla="*/ 131790 w 878744"/>
                    <a:gd name="connsiteY7" fmla="*/ 27036 h 967141"/>
                    <a:gd name="connsiteX8" fmla="*/ 12410 w 878744"/>
                    <a:gd name="connsiteY8" fmla="*/ 9256 h 967141"/>
                    <a:gd name="connsiteX9" fmla="*/ 17490 w 878744"/>
                    <a:gd name="connsiteY9" fmla="*/ 161656 h 967141"/>
                    <a:gd name="connsiteX10" fmla="*/ 134330 w 878744"/>
                    <a:gd name="connsiteY10" fmla="*/ 489316 h 967141"/>
                    <a:gd name="connsiteX11" fmla="*/ 116550 w 878744"/>
                    <a:gd name="connsiteY11" fmla="*/ 913496 h 967141"/>
                    <a:gd name="connsiteX0" fmla="*/ 116550 w 878744"/>
                    <a:gd name="connsiteY0" fmla="*/ 913496 h 956006"/>
                    <a:gd name="connsiteX1" fmla="*/ 520410 w 878744"/>
                    <a:gd name="connsiteY1" fmla="*/ 946516 h 956006"/>
                    <a:gd name="connsiteX2" fmla="*/ 830290 w 878744"/>
                    <a:gd name="connsiteY2" fmla="*/ 778876 h 956006"/>
                    <a:gd name="connsiteX3" fmla="*/ 873470 w 878744"/>
                    <a:gd name="connsiteY3" fmla="*/ 430896 h 956006"/>
                    <a:gd name="connsiteX4" fmla="*/ 784570 w 878744"/>
                    <a:gd name="connsiteY4" fmla="*/ 166736 h 956006"/>
                    <a:gd name="connsiteX5" fmla="*/ 583910 w 878744"/>
                    <a:gd name="connsiteY5" fmla="*/ 202296 h 956006"/>
                    <a:gd name="connsiteX6" fmla="*/ 324830 w 878744"/>
                    <a:gd name="connsiteY6" fmla="*/ 110856 h 956006"/>
                    <a:gd name="connsiteX7" fmla="*/ 131790 w 878744"/>
                    <a:gd name="connsiteY7" fmla="*/ 27036 h 956006"/>
                    <a:gd name="connsiteX8" fmla="*/ 12410 w 878744"/>
                    <a:gd name="connsiteY8" fmla="*/ 9256 h 956006"/>
                    <a:gd name="connsiteX9" fmla="*/ 17490 w 878744"/>
                    <a:gd name="connsiteY9" fmla="*/ 161656 h 956006"/>
                    <a:gd name="connsiteX10" fmla="*/ 134330 w 878744"/>
                    <a:gd name="connsiteY10" fmla="*/ 489316 h 956006"/>
                    <a:gd name="connsiteX11" fmla="*/ 131790 w 878744"/>
                    <a:gd name="connsiteY11" fmla="*/ 733156 h 956006"/>
                    <a:gd name="connsiteX12" fmla="*/ 116550 w 878744"/>
                    <a:gd name="connsiteY12" fmla="*/ 913496 h 956006"/>
                    <a:gd name="connsiteX0" fmla="*/ 121630 w 878744"/>
                    <a:gd name="connsiteY0" fmla="*/ 918576 h 957529"/>
                    <a:gd name="connsiteX1" fmla="*/ 520410 w 878744"/>
                    <a:gd name="connsiteY1" fmla="*/ 946516 h 957529"/>
                    <a:gd name="connsiteX2" fmla="*/ 830290 w 878744"/>
                    <a:gd name="connsiteY2" fmla="*/ 778876 h 957529"/>
                    <a:gd name="connsiteX3" fmla="*/ 873470 w 878744"/>
                    <a:gd name="connsiteY3" fmla="*/ 430896 h 957529"/>
                    <a:gd name="connsiteX4" fmla="*/ 784570 w 878744"/>
                    <a:gd name="connsiteY4" fmla="*/ 166736 h 957529"/>
                    <a:gd name="connsiteX5" fmla="*/ 583910 w 878744"/>
                    <a:gd name="connsiteY5" fmla="*/ 202296 h 957529"/>
                    <a:gd name="connsiteX6" fmla="*/ 324830 w 878744"/>
                    <a:gd name="connsiteY6" fmla="*/ 110856 h 957529"/>
                    <a:gd name="connsiteX7" fmla="*/ 131790 w 878744"/>
                    <a:gd name="connsiteY7" fmla="*/ 27036 h 957529"/>
                    <a:gd name="connsiteX8" fmla="*/ 12410 w 878744"/>
                    <a:gd name="connsiteY8" fmla="*/ 9256 h 957529"/>
                    <a:gd name="connsiteX9" fmla="*/ 17490 w 878744"/>
                    <a:gd name="connsiteY9" fmla="*/ 161656 h 957529"/>
                    <a:gd name="connsiteX10" fmla="*/ 134330 w 878744"/>
                    <a:gd name="connsiteY10" fmla="*/ 489316 h 957529"/>
                    <a:gd name="connsiteX11" fmla="*/ 131790 w 878744"/>
                    <a:gd name="connsiteY11" fmla="*/ 733156 h 957529"/>
                    <a:gd name="connsiteX12" fmla="*/ 121630 w 878744"/>
                    <a:gd name="connsiteY12" fmla="*/ 918576 h 957529"/>
                    <a:gd name="connsiteX0" fmla="*/ 121630 w 878744"/>
                    <a:gd name="connsiteY0" fmla="*/ 918576 h 968012"/>
                    <a:gd name="connsiteX1" fmla="*/ 520410 w 878744"/>
                    <a:gd name="connsiteY1" fmla="*/ 946516 h 968012"/>
                    <a:gd name="connsiteX2" fmla="*/ 830290 w 878744"/>
                    <a:gd name="connsiteY2" fmla="*/ 778876 h 968012"/>
                    <a:gd name="connsiteX3" fmla="*/ 873470 w 878744"/>
                    <a:gd name="connsiteY3" fmla="*/ 430896 h 968012"/>
                    <a:gd name="connsiteX4" fmla="*/ 784570 w 878744"/>
                    <a:gd name="connsiteY4" fmla="*/ 166736 h 968012"/>
                    <a:gd name="connsiteX5" fmla="*/ 583910 w 878744"/>
                    <a:gd name="connsiteY5" fmla="*/ 202296 h 968012"/>
                    <a:gd name="connsiteX6" fmla="*/ 324830 w 878744"/>
                    <a:gd name="connsiteY6" fmla="*/ 110856 h 968012"/>
                    <a:gd name="connsiteX7" fmla="*/ 131790 w 878744"/>
                    <a:gd name="connsiteY7" fmla="*/ 27036 h 968012"/>
                    <a:gd name="connsiteX8" fmla="*/ 12410 w 878744"/>
                    <a:gd name="connsiteY8" fmla="*/ 9256 h 968012"/>
                    <a:gd name="connsiteX9" fmla="*/ 17490 w 878744"/>
                    <a:gd name="connsiteY9" fmla="*/ 161656 h 968012"/>
                    <a:gd name="connsiteX10" fmla="*/ 134330 w 878744"/>
                    <a:gd name="connsiteY10" fmla="*/ 489316 h 968012"/>
                    <a:gd name="connsiteX11" fmla="*/ 131790 w 878744"/>
                    <a:gd name="connsiteY11" fmla="*/ 733156 h 968012"/>
                    <a:gd name="connsiteX12" fmla="*/ 121630 w 878744"/>
                    <a:gd name="connsiteY12" fmla="*/ 918576 h 968012"/>
                    <a:gd name="connsiteX0" fmla="*/ 108930 w 878744"/>
                    <a:gd name="connsiteY0" fmla="*/ 916036 h 966682"/>
                    <a:gd name="connsiteX1" fmla="*/ 520410 w 878744"/>
                    <a:gd name="connsiteY1" fmla="*/ 946516 h 966682"/>
                    <a:gd name="connsiteX2" fmla="*/ 830290 w 878744"/>
                    <a:gd name="connsiteY2" fmla="*/ 778876 h 966682"/>
                    <a:gd name="connsiteX3" fmla="*/ 873470 w 878744"/>
                    <a:gd name="connsiteY3" fmla="*/ 430896 h 966682"/>
                    <a:gd name="connsiteX4" fmla="*/ 784570 w 878744"/>
                    <a:gd name="connsiteY4" fmla="*/ 166736 h 966682"/>
                    <a:gd name="connsiteX5" fmla="*/ 583910 w 878744"/>
                    <a:gd name="connsiteY5" fmla="*/ 202296 h 966682"/>
                    <a:gd name="connsiteX6" fmla="*/ 324830 w 878744"/>
                    <a:gd name="connsiteY6" fmla="*/ 110856 h 966682"/>
                    <a:gd name="connsiteX7" fmla="*/ 131790 w 878744"/>
                    <a:gd name="connsiteY7" fmla="*/ 27036 h 966682"/>
                    <a:gd name="connsiteX8" fmla="*/ 12410 w 878744"/>
                    <a:gd name="connsiteY8" fmla="*/ 9256 h 966682"/>
                    <a:gd name="connsiteX9" fmla="*/ 17490 w 878744"/>
                    <a:gd name="connsiteY9" fmla="*/ 161656 h 966682"/>
                    <a:gd name="connsiteX10" fmla="*/ 134330 w 878744"/>
                    <a:gd name="connsiteY10" fmla="*/ 489316 h 966682"/>
                    <a:gd name="connsiteX11" fmla="*/ 131790 w 878744"/>
                    <a:gd name="connsiteY11" fmla="*/ 733156 h 966682"/>
                    <a:gd name="connsiteX12" fmla="*/ 108930 w 878744"/>
                    <a:gd name="connsiteY12" fmla="*/ 916036 h 966682"/>
                    <a:gd name="connsiteX0" fmla="*/ 108930 w 878744"/>
                    <a:gd name="connsiteY0" fmla="*/ 916036 h 956909"/>
                    <a:gd name="connsiteX1" fmla="*/ 520410 w 878744"/>
                    <a:gd name="connsiteY1" fmla="*/ 946516 h 956909"/>
                    <a:gd name="connsiteX2" fmla="*/ 830290 w 878744"/>
                    <a:gd name="connsiteY2" fmla="*/ 778876 h 956909"/>
                    <a:gd name="connsiteX3" fmla="*/ 873470 w 878744"/>
                    <a:gd name="connsiteY3" fmla="*/ 430896 h 956909"/>
                    <a:gd name="connsiteX4" fmla="*/ 784570 w 878744"/>
                    <a:gd name="connsiteY4" fmla="*/ 166736 h 956909"/>
                    <a:gd name="connsiteX5" fmla="*/ 583910 w 878744"/>
                    <a:gd name="connsiteY5" fmla="*/ 202296 h 956909"/>
                    <a:gd name="connsiteX6" fmla="*/ 324830 w 878744"/>
                    <a:gd name="connsiteY6" fmla="*/ 110856 h 956909"/>
                    <a:gd name="connsiteX7" fmla="*/ 131790 w 878744"/>
                    <a:gd name="connsiteY7" fmla="*/ 27036 h 956909"/>
                    <a:gd name="connsiteX8" fmla="*/ 12410 w 878744"/>
                    <a:gd name="connsiteY8" fmla="*/ 9256 h 956909"/>
                    <a:gd name="connsiteX9" fmla="*/ 17490 w 878744"/>
                    <a:gd name="connsiteY9" fmla="*/ 161656 h 956909"/>
                    <a:gd name="connsiteX10" fmla="*/ 134330 w 878744"/>
                    <a:gd name="connsiteY10" fmla="*/ 489316 h 956909"/>
                    <a:gd name="connsiteX11" fmla="*/ 124170 w 878744"/>
                    <a:gd name="connsiteY11" fmla="*/ 728076 h 956909"/>
                    <a:gd name="connsiteX12" fmla="*/ 108930 w 878744"/>
                    <a:gd name="connsiteY12" fmla="*/ 916036 h 956909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34330 w 878744"/>
                    <a:gd name="connsiteY10" fmla="*/ 48931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11470 w 878744"/>
                    <a:gd name="connsiteY10" fmla="*/ 49439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368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6870 w 878744"/>
                    <a:gd name="connsiteY12" fmla="*/ 979536 h 994781"/>
                    <a:gd name="connsiteX0" fmla="*/ 1622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62270 w 878744"/>
                    <a:gd name="connsiteY12" fmla="*/ 979536 h 994781"/>
                    <a:gd name="connsiteX0" fmla="*/ 13179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1790 w 878744"/>
                    <a:gd name="connsiteY12" fmla="*/ 979536 h 994781"/>
                    <a:gd name="connsiteX0" fmla="*/ 131790 w 878462"/>
                    <a:gd name="connsiteY0" fmla="*/ 979536 h 994781"/>
                    <a:gd name="connsiteX1" fmla="*/ 520410 w 878462"/>
                    <a:gd name="connsiteY1" fmla="*/ 946516 h 994781"/>
                    <a:gd name="connsiteX2" fmla="*/ 830290 w 878462"/>
                    <a:gd name="connsiteY2" fmla="*/ 778876 h 994781"/>
                    <a:gd name="connsiteX3" fmla="*/ 873470 w 878462"/>
                    <a:gd name="connsiteY3" fmla="*/ 430896 h 994781"/>
                    <a:gd name="connsiteX4" fmla="*/ 788380 w 878462"/>
                    <a:gd name="connsiteY4" fmla="*/ 193406 h 994781"/>
                    <a:gd name="connsiteX5" fmla="*/ 583910 w 878462"/>
                    <a:gd name="connsiteY5" fmla="*/ 202296 h 994781"/>
                    <a:gd name="connsiteX6" fmla="*/ 324830 w 878462"/>
                    <a:gd name="connsiteY6" fmla="*/ 110856 h 994781"/>
                    <a:gd name="connsiteX7" fmla="*/ 131790 w 878462"/>
                    <a:gd name="connsiteY7" fmla="*/ 27036 h 994781"/>
                    <a:gd name="connsiteX8" fmla="*/ 12410 w 878462"/>
                    <a:gd name="connsiteY8" fmla="*/ 9256 h 994781"/>
                    <a:gd name="connsiteX9" fmla="*/ 17490 w 878462"/>
                    <a:gd name="connsiteY9" fmla="*/ 161656 h 994781"/>
                    <a:gd name="connsiteX10" fmla="*/ 111470 w 878462"/>
                    <a:gd name="connsiteY10" fmla="*/ 494396 h 994781"/>
                    <a:gd name="connsiteX11" fmla="*/ 124170 w 878462"/>
                    <a:gd name="connsiteY11" fmla="*/ 728076 h 994781"/>
                    <a:gd name="connsiteX12" fmla="*/ 131790 w 878462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83910 w 878180"/>
                    <a:gd name="connsiteY5" fmla="*/ 20229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76290 w 878180"/>
                    <a:gd name="connsiteY5" fmla="*/ 22134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80277 h 995522"/>
                    <a:gd name="connsiteX1" fmla="*/ 520410 w 878180"/>
                    <a:gd name="connsiteY1" fmla="*/ 947257 h 995522"/>
                    <a:gd name="connsiteX2" fmla="*/ 830290 w 878180"/>
                    <a:gd name="connsiteY2" fmla="*/ 779617 h 995522"/>
                    <a:gd name="connsiteX3" fmla="*/ 873470 w 878180"/>
                    <a:gd name="connsiteY3" fmla="*/ 431637 h 995522"/>
                    <a:gd name="connsiteX4" fmla="*/ 792190 w 878180"/>
                    <a:gd name="connsiteY4" fmla="*/ 186527 h 995522"/>
                    <a:gd name="connsiteX5" fmla="*/ 576290 w 878180"/>
                    <a:gd name="connsiteY5" fmla="*/ 222087 h 995522"/>
                    <a:gd name="connsiteX6" fmla="*/ 340070 w 878180"/>
                    <a:gd name="connsiteY6" fmla="*/ 134457 h 995522"/>
                    <a:gd name="connsiteX7" fmla="*/ 131790 w 878180"/>
                    <a:gd name="connsiteY7" fmla="*/ 27777 h 995522"/>
                    <a:gd name="connsiteX8" fmla="*/ 12410 w 878180"/>
                    <a:gd name="connsiteY8" fmla="*/ 9997 h 995522"/>
                    <a:gd name="connsiteX9" fmla="*/ 17490 w 878180"/>
                    <a:gd name="connsiteY9" fmla="*/ 162397 h 995522"/>
                    <a:gd name="connsiteX10" fmla="*/ 111470 w 878180"/>
                    <a:gd name="connsiteY10" fmla="*/ 495137 h 995522"/>
                    <a:gd name="connsiteX11" fmla="*/ 124170 w 878180"/>
                    <a:gd name="connsiteY11" fmla="*/ 728817 h 995522"/>
                    <a:gd name="connsiteX12" fmla="*/ 131790 w 878180"/>
                    <a:gd name="connsiteY12" fmla="*/ 980277 h 995522"/>
                    <a:gd name="connsiteX0" fmla="*/ 131790 w 878180"/>
                    <a:gd name="connsiteY0" fmla="*/ 980277 h 994404"/>
                    <a:gd name="connsiteX1" fmla="*/ 520410 w 878180"/>
                    <a:gd name="connsiteY1" fmla="*/ 947257 h 994404"/>
                    <a:gd name="connsiteX2" fmla="*/ 830290 w 878180"/>
                    <a:gd name="connsiteY2" fmla="*/ 779617 h 994404"/>
                    <a:gd name="connsiteX3" fmla="*/ 873470 w 878180"/>
                    <a:gd name="connsiteY3" fmla="*/ 431637 h 994404"/>
                    <a:gd name="connsiteX4" fmla="*/ 792190 w 878180"/>
                    <a:gd name="connsiteY4" fmla="*/ 186527 h 994404"/>
                    <a:gd name="connsiteX5" fmla="*/ 576290 w 878180"/>
                    <a:gd name="connsiteY5" fmla="*/ 222087 h 994404"/>
                    <a:gd name="connsiteX6" fmla="*/ 340070 w 878180"/>
                    <a:gd name="connsiteY6" fmla="*/ 134457 h 994404"/>
                    <a:gd name="connsiteX7" fmla="*/ 131790 w 878180"/>
                    <a:gd name="connsiteY7" fmla="*/ 27777 h 994404"/>
                    <a:gd name="connsiteX8" fmla="*/ 12410 w 878180"/>
                    <a:gd name="connsiteY8" fmla="*/ 9997 h 994404"/>
                    <a:gd name="connsiteX9" fmla="*/ 17490 w 878180"/>
                    <a:gd name="connsiteY9" fmla="*/ 162397 h 994404"/>
                    <a:gd name="connsiteX10" fmla="*/ 111470 w 878180"/>
                    <a:gd name="connsiteY10" fmla="*/ 495137 h 994404"/>
                    <a:gd name="connsiteX11" fmla="*/ 147030 w 878180"/>
                    <a:gd name="connsiteY11" fmla="*/ 744057 h 994404"/>
                    <a:gd name="connsiteX12" fmla="*/ 131790 w 878180"/>
                    <a:gd name="connsiteY12" fmla="*/ 980277 h 994404"/>
                    <a:gd name="connsiteX0" fmla="*/ 131790 w 878180"/>
                    <a:gd name="connsiteY0" fmla="*/ 980277 h 993845"/>
                    <a:gd name="connsiteX1" fmla="*/ 520410 w 878180"/>
                    <a:gd name="connsiteY1" fmla="*/ 947257 h 993845"/>
                    <a:gd name="connsiteX2" fmla="*/ 830290 w 878180"/>
                    <a:gd name="connsiteY2" fmla="*/ 779617 h 993845"/>
                    <a:gd name="connsiteX3" fmla="*/ 873470 w 878180"/>
                    <a:gd name="connsiteY3" fmla="*/ 431637 h 993845"/>
                    <a:gd name="connsiteX4" fmla="*/ 792190 w 878180"/>
                    <a:gd name="connsiteY4" fmla="*/ 186527 h 993845"/>
                    <a:gd name="connsiteX5" fmla="*/ 576290 w 878180"/>
                    <a:gd name="connsiteY5" fmla="*/ 222087 h 993845"/>
                    <a:gd name="connsiteX6" fmla="*/ 340070 w 878180"/>
                    <a:gd name="connsiteY6" fmla="*/ 134457 h 993845"/>
                    <a:gd name="connsiteX7" fmla="*/ 131790 w 878180"/>
                    <a:gd name="connsiteY7" fmla="*/ 27777 h 993845"/>
                    <a:gd name="connsiteX8" fmla="*/ 12410 w 878180"/>
                    <a:gd name="connsiteY8" fmla="*/ 9997 h 993845"/>
                    <a:gd name="connsiteX9" fmla="*/ 17490 w 878180"/>
                    <a:gd name="connsiteY9" fmla="*/ 162397 h 993845"/>
                    <a:gd name="connsiteX10" fmla="*/ 111470 w 878180"/>
                    <a:gd name="connsiteY10" fmla="*/ 495137 h 993845"/>
                    <a:gd name="connsiteX11" fmla="*/ 135600 w 878180"/>
                    <a:gd name="connsiteY11" fmla="*/ 751677 h 993845"/>
                    <a:gd name="connsiteX12" fmla="*/ 131790 w 878180"/>
                    <a:gd name="connsiteY12" fmla="*/ 980277 h 993845"/>
                    <a:gd name="connsiteX0" fmla="*/ 154650 w 878180"/>
                    <a:gd name="connsiteY0" fmla="*/ 987897 h 1000223"/>
                    <a:gd name="connsiteX1" fmla="*/ 520410 w 878180"/>
                    <a:gd name="connsiteY1" fmla="*/ 947257 h 1000223"/>
                    <a:gd name="connsiteX2" fmla="*/ 830290 w 878180"/>
                    <a:gd name="connsiteY2" fmla="*/ 779617 h 1000223"/>
                    <a:gd name="connsiteX3" fmla="*/ 873470 w 878180"/>
                    <a:gd name="connsiteY3" fmla="*/ 431637 h 1000223"/>
                    <a:gd name="connsiteX4" fmla="*/ 792190 w 878180"/>
                    <a:gd name="connsiteY4" fmla="*/ 186527 h 1000223"/>
                    <a:gd name="connsiteX5" fmla="*/ 576290 w 878180"/>
                    <a:gd name="connsiteY5" fmla="*/ 222087 h 1000223"/>
                    <a:gd name="connsiteX6" fmla="*/ 340070 w 878180"/>
                    <a:gd name="connsiteY6" fmla="*/ 134457 h 1000223"/>
                    <a:gd name="connsiteX7" fmla="*/ 131790 w 878180"/>
                    <a:gd name="connsiteY7" fmla="*/ 27777 h 1000223"/>
                    <a:gd name="connsiteX8" fmla="*/ 12410 w 878180"/>
                    <a:gd name="connsiteY8" fmla="*/ 9997 h 1000223"/>
                    <a:gd name="connsiteX9" fmla="*/ 17490 w 878180"/>
                    <a:gd name="connsiteY9" fmla="*/ 162397 h 1000223"/>
                    <a:gd name="connsiteX10" fmla="*/ 111470 w 878180"/>
                    <a:gd name="connsiteY10" fmla="*/ 495137 h 1000223"/>
                    <a:gd name="connsiteX11" fmla="*/ 135600 w 878180"/>
                    <a:gd name="connsiteY11" fmla="*/ 751677 h 1000223"/>
                    <a:gd name="connsiteX12" fmla="*/ 154650 w 878180"/>
                    <a:gd name="connsiteY12" fmla="*/ 987897 h 1000223"/>
                    <a:gd name="connsiteX0" fmla="*/ 154650 w 878180"/>
                    <a:gd name="connsiteY0" fmla="*/ 984087 h 997007"/>
                    <a:gd name="connsiteX1" fmla="*/ 520410 w 878180"/>
                    <a:gd name="connsiteY1" fmla="*/ 947257 h 997007"/>
                    <a:gd name="connsiteX2" fmla="*/ 830290 w 878180"/>
                    <a:gd name="connsiteY2" fmla="*/ 779617 h 997007"/>
                    <a:gd name="connsiteX3" fmla="*/ 873470 w 878180"/>
                    <a:gd name="connsiteY3" fmla="*/ 431637 h 997007"/>
                    <a:gd name="connsiteX4" fmla="*/ 792190 w 878180"/>
                    <a:gd name="connsiteY4" fmla="*/ 186527 h 997007"/>
                    <a:gd name="connsiteX5" fmla="*/ 576290 w 878180"/>
                    <a:gd name="connsiteY5" fmla="*/ 222087 h 997007"/>
                    <a:gd name="connsiteX6" fmla="*/ 340070 w 878180"/>
                    <a:gd name="connsiteY6" fmla="*/ 134457 h 997007"/>
                    <a:gd name="connsiteX7" fmla="*/ 131790 w 878180"/>
                    <a:gd name="connsiteY7" fmla="*/ 27777 h 997007"/>
                    <a:gd name="connsiteX8" fmla="*/ 12410 w 878180"/>
                    <a:gd name="connsiteY8" fmla="*/ 9997 h 997007"/>
                    <a:gd name="connsiteX9" fmla="*/ 17490 w 878180"/>
                    <a:gd name="connsiteY9" fmla="*/ 162397 h 997007"/>
                    <a:gd name="connsiteX10" fmla="*/ 111470 w 878180"/>
                    <a:gd name="connsiteY10" fmla="*/ 495137 h 997007"/>
                    <a:gd name="connsiteX11" fmla="*/ 135600 w 878180"/>
                    <a:gd name="connsiteY11" fmla="*/ 751677 h 997007"/>
                    <a:gd name="connsiteX12" fmla="*/ 154650 w 878180"/>
                    <a:gd name="connsiteY12" fmla="*/ 984087 h 997007"/>
                    <a:gd name="connsiteX0" fmla="*/ 154650 w 879308"/>
                    <a:gd name="connsiteY0" fmla="*/ 984087 h 997007"/>
                    <a:gd name="connsiteX1" fmla="*/ 520410 w 879308"/>
                    <a:gd name="connsiteY1" fmla="*/ 947257 h 997007"/>
                    <a:gd name="connsiteX2" fmla="*/ 830290 w 879308"/>
                    <a:gd name="connsiteY2" fmla="*/ 779617 h 997007"/>
                    <a:gd name="connsiteX3" fmla="*/ 873470 w 879308"/>
                    <a:gd name="connsiteY3" fmla="*/ 431637 h 997007"/>
                    <a:gd name="connsiteX4" fmla="*/ 776950 w 879308"/>
                    <a:gd name="connsiteY4" fmla="*/ 182717 h 997007"/>
                    <a:gd name="connsiteX5" fmla="*/ 576290 w 879308"/>
                    <a:gd name="connsiteY5" fmla="*/ 222087 h 997007"/>
                    <a:gd name="connsiteX6" fmla="*/ 340070 w 879308"/>
                    <a:gd name="connsiteY6" fmla="*/ 134457 h 997007"/>
                    <a:gd name="connsiteX7" fmla="*/ 131790 w 879308"/>
                    <a:gd name="connsiteY7" fmla="*/ 27777 h 997007"/>
                    <a:gd name="connsiteX8" fmla="*/ 12410 w 879308"/>
                    <a:gd name="connsiteY8" fmla="*/ 9997 h 997007"/>
                    <a:gd name="connsiteX9" fmla="*/ 17490 w 879308"/>
                    <a:gd name="connsiteY9" fmla="*/ 162397 h 997007"/>
                    <a:gd name="connsiteX10" fmla="*/ 111470 w 879308"/>
                    <a:gd name="connsiteY10" fmla="*/ 495137 h 997007"/>
                    <a:gd name="connsiteX11" fmla="*/ 135600 w 879308"/>
                    <a:gd name="connsiteY11" fmla="*/ 751677 h 997007"/>
                    <a:gd name="connsiteX12" fmla="*/ 154650 w 879308"/>
                    <a:gd name="connsiteY12" fmla="*/ 984087 h 997007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6290 w 879308"/>
                    <a:gd name="connsiteY5" fmla="*/ 22174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8830 w 879308"/>
                    <a:gd name="connsiteY5" fmla="*/ 20396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9308" h="996669">
                      <a:moveTo>
                        <a:pt x="154650" y="983749"/>
                      </a:moveTo>
                      <a:cubicBezTo>
                        <a:pt x="218785" y="1016346"/>
                        <a:pt x="407803" y="980997"/>
                        <a:pt x="520410" y="946919"/>
                      </a:cubicBezTo>
                      <a:cubicBezTo>
                        <a:pt x="633017" y="912841"/>
                        <a:pt x="771447" y="865216"/>
                        <a:pt x="830290" y="779279"/>
                      </a:cubicBezTo>
                      <a:cubicBezTo>
                        <a:pt x="889133" y="693342"/>
                        <a:pt x="882360" y="530782"/>
                        <a:pt x="873470" y="431299"/>
                      </a:cubicBezTo>
                      <a:cubicBezTo>
                        <a:pt x="864580" y="331816"/>
                        <a:pt x="826057" y="220267"/>
                        <a:pt x="776950" y="182379"/>
                      </a:cubicBezTo>
                      <a:cubicBezTo>
                        <a:pt x="727843" y="144491"/>
                        <a:pt x="651643" y="213706"/>
                        <a:pt x="578830" y="203969"/>
                      </a:cubicBezTo>
                      <a:cubicBezTo>
                        <a:pt x="506017" y="194232"/>
                        <a:pt x="414577" y="153381"/>
                        <a:pt x="340070" y="123959"/>
                      </a:cubicBezTo>
                      <a:cubicBezTo>
                        <a:pt x="265563" y="94537"/>
                        <a:pt x="186400" y="46489"/>
                        <a:pt x="131790" y="27439"/>
                      </a:cubicBezTo>
                      <a:cubicBezTo>
                        <a:pt x="77180" y="8389"/>
                        <a:pt x="31460" y="-12778"/>
                        <a:pt x="12410" y="9659"/>
                      </a:cubicBezTo>
                      <a:cubicBezTo>
                        <a:pt x="-6640" y="32096"/>
                        <a:pt x="-2830" y="82049"/>
                        <a:pt x="17490" y="162059"/>
                      </a:cubicBezTo>
                      <a:cubicBezTo>
                        <a:pt x="37810" y="242069"/>
                        <a:pt x="91785" y="396586"/>
                        <a:pt x="111470" y="494799"/>
                      </a:cubicBezTo>
                      <a:cubicBezTo>
                        <a:pt x="131155" y="593012"/>
                        <a:pt x="138563" y="680642"/>
                        <a:pt x="135600" y="751339"/>
                      </a:cubicBezTo>
                      <a:cubicBezTo>
                        <a:pt x="132637" y="822036"/>
                        <a:pt x="90515" y="951152"/>
                        <a:pt x="154650" y="983749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318" name="รูปแบบอิสระ: รูปร่าง 317">
                  <a:extLst>
                    <a:ext uri="{FF2B5EF4-FFF2-40B4-BE49-F238E27FC236}">
                      <a16:creationId xmlns:a16="http://schemas.microsoft.com/office/drawing/2014/main" id="{3D8B8404-BD96-40AB-9CF4-06412C06F958}"/>
                    </a:ext>
                  </a:extLst>
                </p:cNvPr>
                <p:cNvSpPr/>
                <p:nvPr/>
              </p:nvSpPr>
              <p:spPr>
                <a:xfrm>
                  <a:off x="5450671" y="1801876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grpSp>
              <p:nvGrpSpPr>
                <p:cNvPr id="319" name="กลุ่ม 318">
                  <a:extLst>
                    <a:ext uri="{FF2B5EF4-FFF2-40B4-BE49-F238E27FC236}">
                      <a16:creationId xmlns:a16="http://schemas.microsoft.com/office/drawing/2014/main" id="{C61100F4-A6A3-4E3E-8C84-AD4166AB2AE2}"/>
                    </a:ext>
                  </a:extLst>
                </p:cNvPr>
                <p:cNvGrpSpPr/>
                <p:nvPr/>
              </p:nvGrpSpPr>
              <p:grpSpPr>
                <a:xfrm>
                  <a:off x="5762797" y="2329698"/>
                  <a:ext cx="1355938" cy="615226"/>
                  <a:chOff x="845557" y="3324777"/>
                  <a:chExt cx="1355938" cy="615226"/>
                </a:xfrm>
              </p:grpSpPr>
              <p:grpSp>
                <p:nvGrpSpPr>
                  <p:cNvPr id="322" name="กลุ่ม 321">
                    <a:extLst>
                      <a:ext uri="{FF2B5EF4-FFF2-40B4-BE49-F238E27FC236}">
                        <a16:creationId xmlns:a16="http://schemas.microsoft.com/office/drawing/2014/main" id="{E2F8FE92-EC3C-40DE-B49D-53DB234B0ADB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423" name="รูปแบบอิสระ: รูปร่าง 422">
                      <a:extLst>
                        <a:ext uri="{FF2B5EF4-FFF2-40B4-BE49-F238E27FC236}">
                          <a16:creationId xmlns:a16="http://schemas.microsoft.com/office/drawing/2014/main" id="{F1669EF0-D9A0-4FF4-95D3-AC621DCB8EB1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/>
                    </a:p>
                  </p:txBody>
                </p:sp>
                <p:sp>
                  <p:nvSpPr>
                    <p:cNvPr id="426" name="รูปแบบอิสระ: รูปร่าง 425">
                      <a:extLst>
                        <a:ext uri="{FF2B5EF4-FFF2-40B4-BE49-F238E27FC236}">
                          <a16:creationId xmlns:a16="http://schemas.microsoft.com/office/drawing/2014/main" id="{80923CAC-1AAC-459D-85AB-48F0B4D2605B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</p:grpSp>
              <p:grpSp>
                <p:nvGrpSpPr>
                  <p:cNvPr id="323" name="กลุ่ม 322">
                    <a:extLst>
                      <a:ext uri="{FF2B5EF4-FFF2-40B4-BE49-F238E27FC236}">
                        <a16:creationId xmlns:a16="http://schemas.microsoft.com/office/drawing/2014/main" id="{1EE9C6B0-0E7D-4245-A12E-552E137D44BE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383" name="แผนผังลำดับงาน: ตัวเชื่อมต่อ 382">
                      <a:extLst>
                        <a:ext uri="{FF2B5EF4-FFF2-40B4-BE49-F238E27FC236}">
                          <a16:creationId xmlns:a16="http://schemas.microsoft.com/office/drawing/2014/main" id="{189C108A-18A0-4F90-9B6D-0905F87539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384" name="แผนผังลำดับงาน: ตัวเชื่อมต่อ 383">
                      <a:extLst>
                        <a:ext uri="{FF2B5EF4-FFF2-40B4-BE49-F238E27FC236}">
                          <a16:creationId xmlns:a16="http://schemas.microsoft.com/office/drawing/2014/main" id="{66F557D3-DAC2-4B03-90A2-914EC342BA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/>
                    </a:p>
                  </p:txBody>
                </p:sp>
                <p:sp>
                  <p:nvSpPr>
                    <p:cNvPr id="385" name="แผนผังลำดับงาน: ตัวเชื่อมต่อ 384">
                      <a:extLst>
                        <a:ext uri="{FF2B5EF4-FFF2-40B4-BE49-F238E27FC236}">
                          <a16:creationId xmlns:a16="http://schemas.microsoft.com/office/drawing/2014/main" id="{9934C527-1E53-425B-A10C-95129022B1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387" name="แผนผังลำดับงาน: ตัวเชื่อมต่อ 386">
                      <a:extLst>
                        <a:ext uri="{FF2B5EF4-FFF2-40B4-BE49-F238E27FC236}">
                          <a16:creationId xmlns:a16="http://schemas.microsoft.com/office/drawing/2014/main" id="{8DD2B4E4-BB2B-4D3B-9313-8485BCE9E2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/>
                    </a:p>
                  </p:txBody>
                </p:sp>
                <p:sp>
                  <p:nvSpPr>
                    <p:cNvPr id="389" name="แผนผังลำดับงาน: ตัวเชื่อมต่อ 388">
                      <a:extLst>
                        <a:ext uri="{FF2B5EF4-FFF2-40B4-BE49-F238E27FC236}">
                          <a16:creationId xmlns:a16="http://schemas.microsoft.com/office/drawing/2014/main" id="{9B206D83-2426-4FC6-A23B-FDEFD50624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390" name="แผนผังลำดับงาน: ตัวเชื่อมต่อ 389">
                      <a:extLst>
                        <a:ext uri="{FF2B5EF4-FFF2-40B4-BE49-F238E27FC236}">
                          <a16:creationId xmlns:a16="http://schemas.microsoft.com/office/drawing/2014/main" id="{EB4A37A7-64F9-47A5-8472-1BC4C46EC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/>
                    </a:p>
                  </p:txBody>
                </p:sp>
              </p:grpSp>
              <p:grpSp>
                <p:nvGrpSpPr>
                  <p:cNvPr id="324" name="กลุ่ม 323">
                    <a:extLst>
                      <a:ext uri="{FF2B5EF4-FFF2-40B4-BE49-F238E27FC236}">
                        <a16:creationId xmlns:a16="http://schemas.microsoft.com/office/drawing/2014/main" id="{60A39DEC-C9C4-4D06-8BA1-78BC1DA0CF1D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35" name="ตัวเชื่อมต่อตรง 334">
                      <a:extLst>
                        <a:ext uri="{FF2B5EF4-FFF2-40B4-BE49-F238E27FC236}">
                          <a16:creationId xmlns:a16="http://schemas.microsoft.com/office/drawing/2014/main" id="{35E1215B-B63A-41C2-9B72-CCD23A393E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6" name="ตัวเชื่อมต่อตรง 335">
                      <a:extLst>
                        <a:ext uri="{FF2B5EF4-FFF2-40B4-BE49-F238E27FC236}">
                          <a16:creationId xmlns:a16="http://schemas.microsoft.com/office/drawing/2014/main" id="{BF0AAA93-5353-4F7D-B3C1-FB6D7328C6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ตัวเชื่อมต่อตรง 381">
                      <a:extLst>
                        <a:ext uri="{FF2B5EF4-FFF2-40B4-BE49-F238E27FC236}">
                          <a16:creationId xmlns:a16="http://schemas.microsoft.com/office/drawing/2014/main" id="{918B3D47-14BC-49C2-BC22-C54387B83C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5" name="กลุ่ม 324">
                    <a:extLst>
                      <a:ext uri="{FF2B5EF4-FFF2-40B4-BE49-F238E27FC236}">
                        <a16:creationId xmlns:a16="http://schemas.microsoft.com/office/drawing/2014/main" id="{E9EED4FD-6107-48E1-9063-CAC68AD1EBE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26" name="ตัวเชื่อมต่อตรง 325">
                      <a:extLst>
                        <a:ext uri="{FF2B5EF4-FFF2-40B4-BE49-F238E27FC236}">
                          <a16:creationId xmlns:a16="http://schemas.microsoft.com/office/drawing/2014/main" id="{030F3EBE-2367-4AD5-9594-A4168B57AA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7" name="ตัวเชื่อมต่อตรง 326">
                      <a:extLst>
                        <a:ext uri="{FF2B5EF4-FFF2-40B4-BE49-F238E27FC236}">
                          <a16:creationId xmlns:a16="http://schemas.microsoft.com/office/drawing/2014/main" id="{16870F86-43CE-4484-BADB-944D651C0E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8" name="ตัวเชื่อมต่อตรง 327">
                      <a:extLst>
                        <a:ext uri="{FF2B5EF4-FFF2-40B4-BE49-F238E27FC236}">
                          <a16:creationId xmlns:a16="http://schemas.microsoft.com/office/drawing/2014/main" id="{E931A163-C4E6-4628-BA6D-264C62F830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sp>
              <p:nvSpPr>
                <p:cNvPr id="320" name="คอร์ด 319">
                  <a:extLst>
                    <a:ext uri="{FF2B5EF4-FFF2-40B4-BE49-F238E27FC236}">
                      <a16:creationId xmlns:a16="http://schemas.microsoft.com/office/drawing/2014/main" id="{FE0388EF-C4EB-4274-92B8-75E1274E5230}"/>
                    </a:ext>
                  </a:extLst>
                </p:cNvPr>
                <p:cNvSpPr/>
                <p:nvPr/>
              </p:nvSpPr>
              <p:spPr>
                <a:xfrm rot="748035">
                  <a:off x="6971453" y="3317483"/>
                  <a:ext cx="560152" cy="561388"/>
                </a:xfrm>
                <a:prstGeom prst="chord">
                  <a:avLst/>
                </a:pr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321" name="คอร์ด 99">
                  <a:extLst>
                    <a:ext uri="{FF2B5EF4-FFF2-40B4-BE49-F238E27FC236}">
                      <a16:creationId xmlns:a16="http://schemas.microsoft.com/office/drawing/2014/main" id="{08CC418A-BFC3-4F52-82A9-5B6D6DDC866E}"/>
                    </a:ext>
                  </a:extLst>
                </p:cNvPr>
                <p:cNvSpPr/>
                <p:nvPr/>
              </p:nvSpPr>
              <p:spPr>
                <a:xfrm rot="20880139" flipH="1">
                  <a:off x="5267137" y="3456269"/>
                  <a:ext cx="605585" cy="714770"/>
                </a:xfrm>
                <a:custGeom>
                  <a:avLst/>
                  <a:gdLst>
                    <a:gd name="connsiteX0" fmla="*/ 600401 w 699818"/>
                    <a:gd name="connsiteY0" fmla="*/ 609246 h 717509"/>
                    <a:gd name="connsiteX1" fmla="*/ 171669 w 699818"/>
                    <a:gd name="connsiteY1" fmla="*/ 667475 h 717509"/>
                    <a:gd name="connsiteX2" fmla="*/ 11370 w 699818"/>
                    <a:gd name="connsiteY2" fmla="*/ 268042 h 717509"/>
                    <a:gd name="connsiteX3" fmla="*/ 349909 w 699818"/>
                    <a:gd name="connsiteY3" fmla="*/ -2 h 717509"/>
                    <a:gd name="connsiteX4" fmla="*/ 600401 w 699818"/>
                    <a:gd name="connsiteY4" fmla="*/ 609246 h 717509"/>
                    <a:gd name="connsiteX0" fmla="*/ 607973 w 607973"/>
                    <a:gd name="connsiteY0" fmla="*/ 618550 h 710118"/>
                    <a:gd name="connsiteX1" fmla="*/ 169132 w 607973"/>
                    <a:gd name="connsiteY1" fmla="*/ 667477 h 710118"/>
                    <a:gd name="connsiteX2" fmla="*/ 8833 w 607973"/>
                    <a:gd name="connsiteY2" fmla="*/ 268044 h 710118"/>
                    <a:gd name="connsiteX3" fmla="*/ 347372 w 607973"/>
                    <a:gd name="connsiteY3" fmla="*/ 0 h 710118"/>
                    <a:gd name="connsiteX4" fmla="*/ 607973 w 607973"/>
                    <a:gd name="connsiteY4" fmla="*/ 618550 h 710118"/>
                    <a:gd name="connsiteX0" fmla="*/ 611711 w 611711"/>
                    <a:gd name="connsiteY0" fmla="*/ 617648 h 709680"/>
                    <a:gd name="connsiteX1" fmla="*/ 169168 w 611711"/>
                    <a:gd name="connsiteY1" fmla="*/ 667477 h 709680"/>
                    <a:gd name="connsiteX2" fmla="*/ 8869 w 611711"/>
                    <a:gd name="connsiteY2" fmla="*/ 268044 h 709680"/>
                    <a:gd name="connsiteX3" fmla="*/ 347408 w 611711"/>
                    <a:gd name="connsiteY3" fmla="*/ 0 h 709680"/>
                    <a:gd name="connsiteX4" fmla="*/ 611711 w 611711"/>
                    <a:gd name="connsiteY4" fmla="*/ 617648 h 709680"/>
                    <a:gd name="connsiteX0" fmla="*/ 598454 w 598454"/>
                    <a:gd name="connsiteY0" fmla="*/ 626687 h 714203"/>
                    <a:gd name="connsiteX1" fmla="*/ 169039 w 598454"/>
                    <a:gd name="connsiteY1" fmla="*/ 667477 h 714203"/>
                    <a:gd name="connsiteX2" fmla="*/ 8740 w 598454"/>
                    <a:gd name="connsiteY2" fmla="*/ 268044 h 714203"/>
                    <a:gd name="connsiteX3" fmla="*/ 347279 w 598454"/>
                    <a:gd name="connsiteY3" fmla="*/ 0 h 714203"/>
                    <a:gd name="connsiteX4" fmla="*/ 598454 w 598454"/>
                    <a:gd name="connsiteY4" fmla="*/ 626687 h 714203"/>
                    <a:gd name="connsiteX0" fmla="*/ 605585 w 605585"/>
                    <a:gd name="connsiteY0" fmla="*/ 627777 h 714770"/>
                    <a:gd name="connsiteX1" fmla="*/ 169107 w 605585"/>
                    <a:gd name="connsiteY1" fmla="*/ 667477 h 714770"/>
                    <a:gd name="connsiteX2" fmla="*/ 8808 w 605585"/>
                    <a:gd name="connsiteY2" fmla="*/ 268044 h 714770"/>
                    <a:gd name="connsiteX3" fmla="*/ 347347 w 605585"/>
                    <a:gd name="connsiteY3" fmla="*/ 0 h 714770"/>
                    <a:gd name="connsiteX4" fmla="*/ 605585 w 605585"/>
                    <a:gd name="connsiteY4" fmla="*/ 627777 h 71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5585" h="714770">
                      <a:moveTo>
                        <a:pt x="605585" y="627777"/>
                      </a:moveTo>
                      <a:cubicBezTo>
                        <a:pt x="492881" y="746252"/>
                        <a:pt x="268570" y="727433"/>
                        <a:pt x="169107" y="667477"/>
                      </a:cubicBezTo>
                      <a:cubicBezTo>
                        <a:pt x="69644" y="607522"/>
                        <a:pt x="-30676" y="422946"/>
                        <a:pt x="8808" y="268044"/>
                      </a:cubicBezTo>
                      <a:cubicBezTo>
                        <a:pt x="49055" y="110149"/>
                        <a:pt x="188172" y="0"/>
                        <a:pt x="347347" y="0"/>
                      </a:cubicBezTo>
                      <a:lnTo>
                        <a:pt x="605585" y="627777"/>
                      </a:ln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FB7DA7C8-89F6-41B1-9827-7E04729B960D}"/>
                  </a:ext>
                </a:extLst>
              </p:cNvPr>
              <p:cNvSpPr/>
              <p:nvPr/>
            </p:nvSpPr>
            <p:spPr>
              <a:xfrm rot="21144157">
                <a:off x="1494875" y="463260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BEC8471C-B3DA-4524-85DD-99328DD1B542}"/>
                  </a:ext>
                </a:extLst>
              </p:cNvPr>
              <p:cNvSpPr/>
              <p:nvPr/>
            </p:nvSpPr>
            <p:spPr>
              <a:xfrm rot="455843" flipH="1">
                <a:off x="2106138" y="463136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310" name="สามเหลี่ยมหน้าจั่ว 872">
              <a:extLst>
                <a:ext uri="{FF2B5EF4-FFF2-40B4-BE49-F238E27FC236}">
                  <a16:creationId xmlns:a16="http://schemas.microsoft.com/office/drawing/2014/main" id="{C03B29DD-2093-43FD-B91B-30314CA15C7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311" name="สามเหลี่ยมหน้าจั่ว 872">
              <a:extLst>
                <a:ext uri="{FF2B5EF4-FFF2-40B4-BE49-F238E27FC236}">
                  <a16:creationId xmlns:a16="http://schemas.microsoft.com/office/drawing/2014/main" id="{E2C65FAF-D0A5-4B0F-9772-D3385B1480DF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F2019CDE-526B-4433-A789-EBC8B7507D18}"/>
              </a:ext>
            </a:extLst>
          </p:cNvPr>
          <p:cNvSpPr/>
          <p:nvPr/>
        </p:nvSpPr>
        <p:spPr>
          <a:xfrm>
            <a:off x="-4668253" y="-379744"/>
            <a:ext cx="773510" cy="773510"/>
          </a:xfrm>
          <a:prstGeom prst="rect">
            <a:avLst/>
          </a:prstGeom>
          <a:solidFill>
            <a:srgbClr val="ECE2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72DFE7A4-E87F-4C1A-AE84-CD75BF253F6D}"/>
              </a:ext>
            </a:extLst>
          </p:cNvPr>
          <p:cNvSpPr/>
          <p:nvPr/>
        </p:nvSpPr>
        <p:spPr>
          <a:xfrm>
            <a:off x="-4670839" y="2450752"/>
            <a:ext cx="773510" cy="773510"/>
          </a:xfrm>
          <a:prstGeom prst="rect">
            <a:avLst/>
          </a:prstGeom>
          <a:solidFill>
            <a:srgbClr val="8CAD6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73C2A4F2-2C53-4862-A4FD-C6F4C7AE5F8F}"/>
              </a:ext>
            </a:extLst>
          </p:cNvPr>
          <p:cNvSpPr/>
          <p:nvPr/>
        </p:nvSpPr>
        <p:spPr>
          <a:xfrm>
            <a:off x="-4670839" y="3420729"/>
            <a:ext cx="773510" cy="773510"/>
          </a:xfrm>
          <a:prstGeom prst="rect">
            <a:avLst/>
          </a:prstGeom>
          <a:solidFill>
            <a:srgbClr val="A7D1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62CA7D3A-AEED-4C3F-AC62-2184FE781B89}"/>
              </a:ext>
            </a:extLst>
          </p:cNvPr>
          <p:cNvSpPr/>
          <p:nvPr/>
        </p:nvSpPr>
        <p:spPr>
          <a:xfrm>
            <a:off x="-4670839" y="4390706"/>
            <a:ext cx="773510" cy="773510"/>
          </a:xfrm>
          <a:prstGeom prst="rect">
            <a:avLst/>
          </a:prstGeom>
          <a:solidFill>
            <a:srgbClr val="FEC3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6106373A-D3E6-4281-9B4E-CEF0C9A19007}"/>
              </a:ext>
            </a:extLst>
          </p:cNvPr>
          <p:cNvSpPr/>
          <p:nvPr/>
        </p:nvSpPr>
        <p:spPr>
          <a:xfrm>
            <a:off x="-3621853" y="-386755"/>
            <a:ext cx="773510" cy="773510"/>
          </a:xfrm>
          <a:prstGeom prst="rect">
            <a:avLst/>
          </a:prstGeom>
          <a:solidFill>
            <a:srgbClr val="A06A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B8B9C64C-23AE-4F62-8233-61A9645C26F3}"/>
              </a:ext>
            </a:extLst>
          </p:cNvPr>
          <p:cNvSpPr/>
          <p:nvPr/>
        </p:nvSpPr>
        <p:spPr>
          <a:xfrm>
            <a:off x="-3654049" y="6390368"/>
            <a:ext cx="773510" cy="773510"/>
          </a:xfrm>
          <a:prstGeom prst="rect">
            <a:avLst/>
          </a:prstGeom>
          <a:solidFill>
            <a:srgbClr val="5E27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Rectangle 131">
            <a:extLst>
              <a:ext uri="{FF2B5EF4-FFF2-40B4-BE49-F238E27FC236}">
                <a16:creationId xmlns:a16="http://schemas.microsoft.com/office/drawing/2014/main" id="{83049A31-81DF-4055-853A-52D994DC11D4}"/>
              </a:ext>
            </a:extLst>
          </p:cNvPr>
          <p:cNvSpPr/>
          <p:nvPr/>
        </p:nvSpPr>
        <p:spPr>
          <a:xfrm>
            <a:off x="-4668253" y="1485614"/>
            <a:ext cx="773510" cy="773510"/>
          </a:xfrm>
          <a:prstGeom prst="rect">
            <a:avLst/>
          </a:prstGeom>
          <a:solidFill>
            <a:srgbClr val="F4B94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Rectangle 132">
            <a:extLst>
              <a:ext uri="{FF2B5EF4-FFF2-40B4-BE49-F238E27FC236}">
                <a16:creationId xmlns:a16="http://schemas.microsoft.com/office/drawing/2014/main" id="{0BDE55E6-A0FF-48A2-BAC8-C7768FFBEDF1}"/>
              </a:ext>
            </a:extLst>
          </p:cNvPr>
          <p:cNvSpPr/>
          <p:nvPr/>
        </p:nvSpPr>
        <p:spPr>
          <a:xfrm>
            <a:off x="-4663758" y="6332814"/>
            <a:ext cx="773510" cy="773510"/>
          </a:xfrm>
          <a:prstGeom prst="rect">
            <a:avLst/>
          </a:prstGeom>
          <a:solidFill>
            <a:srgbClr val="CE792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Rectangle 133">
            <a:extLst>
              <a:ext uri="{FF2B5EF4-FFF2-40B4-BE49-F238E27FC236}">
                <a16:creationId xmlns:a16="http://schemas.microsoft.com/office/drawing/2014/main" id="{D98726B5-B504-4676-8A7F-FB9EA13A1153}"/>
              </a:ext>
            </a:extLst>
          </p:cNvPr>
          <p:cNvSpPr/>
          <p:nvPr/>
        </p:nvSpPr>
        <p:spPr>
          <a:xfrm>
            <a:off x="-4663758" y="5377177"/>
            <a:ext cx="773510" cy="773510"/>
          </a:xfrm>
          <a:prstGeom prst="rect">
            <a:avLst/>
          </a:prstGeom>
          <a:solidFill>
            <a:srgbClr val="DAA2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Rectangle 134">
            <a:extLst>
              <a:ext uri="{FF2B5EF4-FFF2-40B4-BE49-F238E27FC236}">
                <a16:creationId xmlns:a16="http://schemas.microsoft.com/office/drawing/2014/main" id="{99D03FDF-077E-4A74-99F8-4984F880438B}"/>
              </a:ext>
            </a:extLst>
          </p:cNvPr>
          <p:cNvSpPr/>
          <p:nvPr/>
        </p:nvSpPr>
        <p:spPr>
          <a:xfrm>
            <a:off x="-3661996" y="2440359"/>
            <a:ext cx="773510" cy="773510"/>
          </a:xfrm>
          <a:prstGeom prst="rect">
            <a:avLst/>
          </a:prstGeom>
          <a:solidFill>
            <a:srgbClr val="4D80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ชื่อเรื่อง 1110">
            <a:extLst>
              <a:ext uri="{FF2B5EF4-FFF2-40B4-BE49-F238E27FC236}">
                <a16:creationId xmlns:a16="http://schemas.microsoft.com/office/drawing/2014/main" id="{31F7DBBC-5C94-4FEB-AD5A-2D27A515733E}"/>
              </a:ext>
            </a:extLst>
          </p:cNvPr>
          <p:cNvSpPr txBox="1">
            <a:spLocks/>
          </p:cNvSpPr>
          <p:nvPr/>
        </p:nvSpPr>
        <p:spPr>
          <a:xfrm>
            <a:off x="-401083" y="-299952"/>
            <a:ext cx="5287986" cy="2044671"/>
          </a:xfrm>
          <a:prstGeom prst="rect">
            <a:avLst/>
          </a:prstGeom>
          <a:effectLst/>
        </p:spPr>
        <p:txBody>
          <a:bodyPr vert="horz" lIns="91440" tIns="45720" rIns="91440" bIns="45720" rtlCol="0" anchor="ctr">
            <a:no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600" b="1" kern="1200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ea typeface="+mj-ea"/>
                <a:cs typeface="TH Mali Grade 6" panose="02000506000000020004" pitchFamily="2" charset="-34"/>
              </a:defRPr>
            </a:lvl1pPr>
          </a:lstStyle>
          <a:p>
            <a:r>
              <a:rPr lang="en-US" sz="10000" b="0">
                <a:ln w="10160">
                  <a:solidFill>
                    <a:srgbClr val="5E2700"/>
                  </a:solidFill>
                  <a:prstDash val="solid"/>
                </a:ln>
                <a:solidFill>
                  <a:schemeClr val="tx2">
                    <a:lumMod val="20000"/>
                    <a:lumOff val="80000"/>
                  </a:schemeClr>
                </a:solidFill>
                <a:effectLst/>
              </a:rPr>
              <a:t>Toán</a:t>
            </a:r>
            <a:endParaRPr lang="th-TH" sz="10000" b="0" dirty="0">
              <a:ln w="10160">
                <a:solidFill>
                  <a:srgbClr val="5E2700"/>
                </a:solidFill>
                <a:prstDash val="solid"/>
              </a:ln>
              <a:solidFill>
                <a:schemeClr val="tx2">
                  <a:lumMod val="20000"/>
                  <a:lumOff val="80000"/>
                </a:schemeClr>
              </a:solidFill>
              <a:effectLst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99553358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ounded Rectangle 39"/>
          <p:cNvSpPr/>
          <p:nvPr/>
        </p:nvSpPr>
        <p:spPr>
          <a:xfrm>
            <a:off x="0" y="0"/>
            <a:ext cx="11917680" cy="6858000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38100"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50" name="Picture 2" descr="imag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5207" y="2365295"/>
            <a:ext cx="5398135" cy="3052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Rectangle 41"/>
          <p:cNvSpPr/>
          <p:nvPr/>
        </p:nvSpPr>
        <p:spPr>
          <a:xfrm>
            <a:off x="2923534" y="3228847"/>
            <a:ext cx="846557" cy="80682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3083927" y="3169141"/>
            <a:ext cx="525773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22225">
                  <a:solidFill>
                    <a:schemeClr val="bg1">
                      <a:lumMod val="50000"/>
                      <a:lumOff val="50000"/>
                    </a:schemeClr>
                  </a:solidFill>
                  <a:prstDash val="solid"/>
                </a:ln>
                <a:solidFill>
                  <a:schemeClr val="bg1">
                    <a:lumMod val="50000"/>
                    <a:lumOff val="50000"/>
                  </a:schemeClr>
                </a:solidFill>
              </a:rPr>
              <a:t>Đ</a:t>
            </a:r>
            <a:endParaRPr lang="en-US" sz="5400" b="1" cap="none" spc="0" dirty="0">
              <a:ln w="22225">
                <a:solidFill>
                  <a:schemeClr val="bg1">
                    <a:lumMod val="50000"/>
                    <a:lumOff val="50000"/>
                  </a:schemeClr>
                </a:solidFill>
                <a:prstDash val="solid"/>
              </a:ln>
              <a:solidFill>
                <a:schemeClr val="bg1">
                  <a:lumMod val="50000"/>
                  <a:lumOff val="50000"/>
                </a:schemeClr>
              </a:solidFill>
              <a:effectLst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3738236" y="475037"/>
            <a:ext cx="643317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rgbClr val="00B050"/>
                  </a:solidFill>
                  <a:prstDash val="solid"/>
                </a:ln>
                <a:solidFill>
                  <a:srgbClr val="92D05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Đúng ghi Đ, sai ghi S</a:t>
            </a:r>
            <a:endParaRPr lang="en-US" sz="5400" b="1" cap="none" spc="0" dirty="0">
              <a:ln w="9525">
                <a:solidFill>
                  <a:srgbClr val="00B050"/>
                </a:solidFill>
                <a:prstDash val="solid"/>
              </a:ln>
              <a:solidFill>
                <a:srgbClr val="92D05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1915301" y="475037"/>
            <a:ext cx="182293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rgbClr val="00B050"/>
                  </a:solidFill>
                  <a:prstDash val="solid"/>
                </a:ln>
                <a:solidFill>
                  <a:srgbClr val="92D05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Bài 1:</a:t>
            </a:r>
            <a:endParaRPr lang="en-US" sz="5400" b="1" cap="none" spc="0" dirty="0">
              <a:ln w="9525">
                <a:solidFill>
                  <a:srgbClr val="00B050"/>
                </a:solidFill>
                <a:prstDash val="solid"/>
              </a:ln>
              <a:solidFill>
                <a:srgbClr val="92D05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182785" y="2453921"/>
            <a:ext cx="560280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accent4">
                    <a:lumMod val="75000"/>
                  </a:schemeClr>
                </a:solidFill>
              </a:rPr>
              <a:t>b) PQ không song song với PS. 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329658" y="1382781"/>
            <a:ext cx="98417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/>
              <a:t>Trong hình thoi PQRS ( Xem hình bên):</a:t>
            </a:r>
          </a:p>
        </p:txBody>
      </p:sp>
      <p:grpSp>
        <p:nvGrpSpPr>
          <p:cNvPr id="13" name="กลุ่ม 9">
            <a:extLst>
              <a:ext uri="{FF2B5EF4-FFF2-40B4-BE49-F238E27FC236}">
                <a16:creationId xmlns:a16="http://schemas.microsoft.com/office/drawing/2014/main" id="{6E0EC914-04B9-48A8-8308-F2293114AC2B}"/>
              </a:ext>
            </a:extLst>
          </p:cNvPr>
          <p:cNvGrpSpPr/>
          <p:nvPr/>
        </p:nvGrpSpPr>
        <p:grpSpPr>
          <a:xfrm>
            <a:off x="-31407" y="3777360"/>
            <a:ext cx="2825956" cy="3040194"/>
            <a:chOff x="6271035" y="3547038"/>
            <a:chExt cx="2825956" cy="3040194"/>
          </a:xfrm>
        </p:grpSpPr>
        <p:grpSp>
          <p:nvGrpSpPr>
            <p:cNvPr id="14" name="กลุ่ม 104">
              <a:extLst>
                <a:ext uri="{FF2B5EF4-FFF2-40B4-BE49-F238E27FC236}">
                  <a16:creationId xmlns:a16="http://schemas.microsoft.com/office/drawing/2014/main" id="{479E917D-28EB-4580-A67B-BAB55930D34D}"/>
                </a:ext>
              </a:extLst>
            </p:cNvPr>
            <p:cNvGrpSpPr/>
            <p:nvPr/>
          </p:nvGrpSpPr>
          <p:grpSpPr>
            <a:xfrm>
              <a:off x="6271035" y="3547038"/>
              <a:ext cx="2825956" cy="3040194"/>
              <a:chOff x="68370" y="1997785"/>
              <a:chExt cx="3078739" cy="3214425"/>
            </a:xfrm>
          </p:grpSpPr>
          <p:grpSp>
            <p:nvGrpSpPr>
              <p:cNvPr id="16" name="กลุ่ม 105">
                <a:extLst>
                  <a:ext uri="{FF2B5EF4-FFF2-40B4-BE49-F238E27FC236}">
                    <a16:creationId xmlns:a16="http://schemas.microsoft.com/office/drawing/2014/main" id="{A140863D-31B0-4F15-A01C-5360DE2660E5}"/>
                  </a:ext>
                </a:extLst>
              </p:cNvPr>
              <p:cNvGrpSpPr/>
              <p:nvPr/>
            </p:nvGrpSpPr>
            <p:grpSpPr>
              <a:xfrm>
                <a:off x="68370" y="1997785"/>
                <a:ext cx="3078739" cy="3214425"/>
                <a:chOff x="68370" y="1997785"/>
                <a:chExt cx="3078739" cy="3214425"/>
              </a:xfrm>
            </p:grpSpPr>
            <p:sp>
              <p:nvSpPr>
                <p:cNvPr id="19" name="รูปแบบอิสระ: รูปร่าง 108">
                  <a:extLst>
                    <a:ext uri="{FF2B5EF4-FFF2-40B4-BE49-F238E27FC236}">
                      <a16:creationId xmlns:a16="http://schemas.microsoft.com/office/drawing/2014/main" id="{E2379AC3-49B8-4EB4-9497-94B35EF5A9CA}"/>
                    </a:ext>
                  </a:extLst>
                </p:cNvPr>
                <p:cNvSpPr/>
                <p:nvPr/>
              </p:nvSpPr>
              <p:spPr>
                <a:xfrm flipH="1">
                  <a:off x="68370" y="3446300"/>
                  <a:ext cx="885355" cy="1665384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" fmla="*/ 55568 w 885355"/>
                    <a:gd name="connsiteY0" fmla="*/ 1518638 h 1665384"/>
                    <a:gd name="connsiteX1" fmla="*/ 355805 w 885355"/>
                    <a:gd name="connsiteY1" fmla="*/ 1179236 h 1665384"/>
                    <a:gd name="connsiteX2" fmla="*/ 492448 w 885355"/>
                    <a:gd name="connsiteY2" fmla="*/ 614398 h 1665384"/>
                    <a:gd name="connsiteX3" fmla="*/ 451808 w 885355"/>
                    <a:gd name="connsiteY3" fmla="*/ 157198 h 1665384"/>
                    <a:gd name="connsiteX4" fmla="*/ 776928 w 885355"/>
                    <a:gd name="connsiteY4" fmla="*/ 14958 h 1665384"/>
                    <a:gd name="connsiteX5" fmla="*/ 878528 w 885355"/>
                    <a:gd name="connsiteY5" fmla="*/ 472158 h 1665384"/>
                    <a:gd name="connsiteX6" fmla="*/ 614368 w 885355"/>
                    <a:gd name="connsiteY6" fmla="*/ 1213838 h 1665384"/>
                    <a:gd name="connsiteX7" fmla="*/ 55568 w 885355"/>
                    <a:gd name="connsiteY7" fmla="*/ 1650718 h 1665384"/>
                    <a:gd name="connsiteX8" fmla="*/ 55568 w 885355"/>
                    <a:gd name="connsiteY8" fmla="*/ 1518638 h 166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grpSp>
              <p:nvGrpSpPr>
                <p:cNvPr id="20" name="กลุ่ม 109">
                  <a:extLst>
                    <a:ext uri="{FF2B5EF4-FFF2-40B4-BE49-F238E27FC236}">
                      <a16:creationId xmlns:a16="http://schemas.microsoft.com/office/drawing/2014/main" id="{37693236-26F4-4202-B6E0-01ADF29D798D}"/>
                    </a:ext>
                  </a:extLst>
                </p:cNvPr>
                <p:cNvGrpSpPr/>
                <p:nvPr/>
              </p:nvGrpSpPr>
              <p:grpSpPr>
                <a:xfrm>
                  <a:off x="740741" y="1997785"/>
                  <a:ext cx="2406368" cy="3214425"/>
                  <a:chOff x="740741" y="1997785"/>
                  <a:chExt cx="2406368" cy="3214425"/>
                </a:xfrm>
              </p:grpSpPr>
              <p:grpSp>
                <p:nvGrpSpPr>
                  <p:cNvPr id="22" name="กลุ่ม 111">
                    <a:extLst>
                      <a:ext uri="{FF2B5EF4-FFF2-40B4-BE49-F238E27FC236}">
                        <a16:creationId xmlns:a16="http://schemas.microsoft.com/office/drawing/2014/main" id="{B7B3900C-6985-47AE-8C75-67D02041BF02}"/>
                      </a:ext>
                    </a:extLst>
                  </p:cNvPr>
                  <p:cNvGrpSpPr/>
                  <p:nvPr/>
                </p:nvGrpSpPr>
                <p:grpSpPr>
                  <a:xfrm rot="10800000" flipH="1" flipV="1">
                    <a:off x="740741" y="1997785"/>
                    <a:ext cx="2406368" cy="3214425"/>
                    <a:chOff x="5263424" y="1674618"/>
                    <a:chExt cx="2268181" cy="2959191"/>
                  </a:xfrm>
                  <a:effectLst>
                    <a:outerShdw blurRad="50800" dist="38100" dir="18900000" algn="bl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25" name="รูปแบบอิสระ: รูปร่าง 114">
                      <a:extLst>
                        <a:ext uri="{FF2B5EF4-FFF2-40B4-BE49-F238E27FC236}">
                          <a16:creationId xmlns:a16="http://schemas.microsoft.com/office/drawing/2014/main" id="{B58185AB-41FD-4B3A-8E85-AE3E7BFEB5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3424" y="1674618"/>
                      <a:ext cx="2237116" cy="2959191"/>
                    </a:xfrm>
                    <a:custGeom>
                      <a:avLst/>
                      <a:gdLst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55889 w 606091"/>
                        <a:gd name="connsiteY4" fmla="*/ 5679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63509 w 606091"/>
                        <a:gd name="connsiteY4" fmla="*/ 6060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19655 w 570517"/>
                        <a:gd name="connsiteY0" fmla="*/ 691793 h 826605"/>
                        <a:gd name="connsiteX1" fmla="*/ 75535 w 570517"/>
                        <a:gd name="connsiteY1" fmla="*/ 216813 h 826605"/>
                        <a:gd name="connsiteX2" fmla="*/ 42515 w 570517"/>
                        <a:gd name="connsiteY2" fmla="*/ 23773 h 826605"/>
                        <a:gd name="connsiteX3" fmla="*/ 182215 w 570517"/>
                        <a:gd name="connsiteY3" fmla="*/ 74573 h 826605"/>
                        <a:gd name="connsiteX4" fmla="*/ 227935 w 570517"/>
                        <a:gd name="connsiteY4" fmla="*/ 60603 h 826605"/>
                        <a:gd name="connsiteX5" fmla="*/ 324455 w 570517"/>
                        <a:gd name="connsiteY5" fmla="*/ 49173 h 826605"/>
                        <a:gd name="connsiteX6" fmla="*/ 415895 w 570517"/>
                        <a:gd name="connsiteY6" fmla="*/ 69493 h 826605"/>
                        <a:gd name="connsiteX7" fmla="*/ 527655 w 570517"/>
                        <a:gd name="connsiteY7" fmla="*/ 3453 h 826605"/>
                        <a:gd name="connsiteX8" fmla="*/ 502255 w 570517"/>
                        <a:gd name="connsiteY8" fmla="*/ 193953 h 826605"/>
                        <a:gd name="connsiteX9" fmla="*/ 558135 w 570517"/>
                        <a:gd name="connsiteY9" fmla="*/ 681633 h 826605"/>
                        <a:gd name="connsiteX10" fmla="*/ 553055 w 570517"/>
                        <a:gd name="connsiteY10" fmla="*/ 803553 h 826605"/>
                        <a:gd name="connsiteX11" fmla="*/ 375255 w 570517"/>
                        <a:gd name="connsiteY11" fmla="*/ 821333 h 826605"/>
                        <a:gd name="connsiteX12" fmla="*/ 32355 w 570517"/>
                        <a:gd name="connsiteY12" fmla="*/ 814348 h 826605"/>
                        <a:gd name="connsiteX13" fmla="*/ 19655 w 570517"/>
                        <a:gd name="connsiteY13" fmla="*/ 691793 h 826605"/>
                        <a:gd name="connsiteX0" fmla="*/ 27872 w 578734"/>
                        <a:gd name="connsiteY0" fmla="*/ 691793 h 821583"/>
                        <a:gd name="connsiteX1" fmla="*/ 83752 w 578734"/>
                        <a:gd name="connsiteY1" fmla="*/ 216813 h 821583"/>
                        <a:gd name="connsiteX2" fmla="*/ 50732 w 578734"/>
                        <a:gd name="connsiteY2" fmla="*/ 23773 h 821583"/>
                        <a:gd name="connsiteX3" fmla="*/ 190432 w 578734"/>
                        <a:gd name="connsiteY3" fmla="*/ 74573 h 821583"/>
                        <a:gd name="connsiteX4" fmla="*/ 236152 w 578734"/>
                        <a:gd name="connsiteY4" fmla="*/ 60603 h 821583"/>
                        <a:gd name="connsiteX5" fmla="*/ 332672 w 578734"/>
                        <a:gd name="connsiteY5" fmla="*/ 49173 h 821583"/>
                        <a:gd name="connsiteX6" fmla="*/ 424112 w 578734"/>
                        <a:gd name="connsiteY6" fmla="*/ 69493 h 821583"/>
                        <a:gd name="connsiteX7" fmla="*/ 535872 w 578734"/>
                        <a:gd name="connsiteY7" fmla="*/ 3453 h 821583"/>
                        <a:gd name="connsiteX8" fmla="*/ 510472 w 578734"/>
                        <a:gd name="connsiteY8" fmla="*/ 193953 h 821583"/>
                        <a:gd name="connsiteX9" fmla="*/ 566352 w 578734"/>
                        <a:gd name="connsiteY9" fmla="*/ 681633 h 821583"/>
                        <a:gd name="connsiteX10" fmla="*/ 561272 w 578734"/>
                        <a:gd name="connsiteY10" fmla="*/ 803553 h 821583"/>
                        <a:gd name="connsiteX11" fmla="*/ 383472 w 578734"/>
                        <a:gd name="connsiteY11" fmla="*/ 821333 h 821583"/>
                        <a:gd name="connsiteX12" fmla="*/ 40572 w 578734"/>
                        <a:gd name="connsiteY12" fmla="*/ 814348 h 821583"/>
                        <a:gd name="connsiteX13" fmla="*/ 27872 w 578734"/>
                        <a:gd name="connsiteY13" fmla="*/ 691793 h 821583"/>
                        <a:gd name="connsiteX0" fmla="*/ 11104 w 579111"/>
                        <a:gd name="connsiteY0" fmla="*/ 701318 h 825770"/>
                        <a:gd name="connsiteX1" fmla="*/ 84129 w 579111"/>
                        <a:gd name="connsiteY1" fmla="*/ 216813 h 825770"/>
                        <a:gd name="connsiteX2" fmla="*/ 51109 w 579111"/>
                        <a:gd name="connsiteY2" fmla="*/ 23773 h 825770"/>
                        <a:gd name="connsiteX3" fmla="*/ 190809 w 579111"/>
                        <a:gd name="connsiteY3" fmla="*/ 74573 h 825770"/>
                        <a:gd name="connsiteX4" fmla="*/ 236529 w 579111"/>
                        <a:gd name="connsiteY4" fmla="*/ 60603 h 825770"/>
                        <a:gd name="connsiteX5" fmla="*/ 333049 w 579111"/>
                        <a:gd name="connsiteY5" fmla="*/ 49173 h 825770"/>
                        <a:gd name="connsiteX6" fmla="*/ 424489 w 579111"/>
                        <a:gd name="connsiteY6" fmla="*/ 69493 h 825770"/>
                        <a:gd name="connsiteX7" fmla="*/ 536249 w 579111"/>
                        <a:gd name="connsiteY7" fmla="*/ 3453 h 825770"/>
                        <a:gd name="connsiteX8" fmla="*/ 510849 w 579111"/>
                        <a:gd name="connsiteY8" fmla="*/ 193953 h 825770"/>
                        <a:gd name="connsiteX9" fmla="*/ 566729 w 579111"/>
                        <a:gd name="connsiteY9" fmla="*/ 681633 h 825770"/>
                        <a:gd name="connsiteX10" fmla="*/ 561649 w 579111"/>
                        <a:gd name="connsiteY10" fmla="*/ 803553 h 825770"/>
                        <a:gd name="connsiteX11" fmla="*/ 383849 w 579111"/>
                        <a:gd name="connsiteY11" fmla="*/ 821333 h 825770"/>
                        <a:gd name="connsiteX12" fmla="*/ 40949 w 579111"/>
                        <a:gd name="connsiteY12" fmla="*/ 814348 h 825770"/>
                        <a:gd name="connsiteX13" fmla="*/ 11104 w 579111"/>
                        <a:gd name="connsiteY13" fmla="*/ 701318 h 825770"/>
                        <a:gd name="connsiteX0" fmla="*/ 12598 w 580605"/>
                        <a:gd name="connsiteY0" fmla="*/ 701318 h 825770"/>
                        <a:gd name="connsiteX1" fmla="*/ 85623 w 580605"/>
                        <a:gd name="connsiteY1" fmla="*/ 216813 h 825770"/>
                        <a:gd name="connsiteX2" fmla="*/ 52603 w 580605"/>
                        <a:gd name="connsiteY2" fmla="*/ 23773 h 825770"/>
                        <a:gd name="connsiteX3" fmla="*/ 192303 w 580605"/>
                        <a:gd name="connsiteY3" fmla="*/ 74573 h 825770"/>
                        <a:gd name="connsiteX4" fmla="*/ 238023 w 580605"/>
                        <a:gd name="connsiteY4" fmla="*/ 60603 h 825770"/>
                        <a:gd name="connsiteX5" fmla="*/ 334543 w 580605"/>
                        <a:gd name="connsiteY5" fmla="*/ 49173 h 825770"/>
                        <a:gd name="connsiteX6" fmla="*/ 425983 w 580605"/>
                        <a:gd name="connsiteY6" fmla="*/ 69493 h 825770"/>
                        <a:gd name="connsiteX7" fmla="*/ 537743 w 580605"/>
                        <a:gd name="connsiteY7" fmla="*/ 3453 h 825770"/>
                        <a:gd name="connsiteX8" fmla="*/ 512343 w 580605"/>
                        <a:gd name="connsiteY8" fmla="*/ 193953 h 825770"/>
                        <a:gd name="connsiteX9" fmla="*/ 568223 w 580605"/>
                        <a:gd name="connsiteY9" fmla="*/ 681633 h 825770"/>
                        <a:gd name="connsiteX10" fmla="*/ 563143 w 580605"/>
                        <a:gd name="connsiteY10" fmla="*/ 803553 h 825770"/>
                        <a:gd name="connsiteX11" fmla="*/ 385343 w 580605"/>
                        <a:gd name="connsiteY11" fmla="*/ 821333 h 825770"/>
                        <a:gd name="connsiteX12" fmla="*/ 42443 w 580605"/>
                        <a:gd name="connsiteY12" fmla="*/ 814348 h 825770"/>
                        <a:gd name="connsiteX13" fmla="*/ 12598 w 580605"/>
                        <a:gd name="connsiteY13" fmla="*/ 701318 h 825770"/>
                        <a:gd name="connsiteX0" fmla="*/ 12598 w 585924"/>
                        <a:gd name="connsiteY0" fmla="*/ 701318 h 825770"/>
                        <a:gd name="connsiteX1" fmla="*/ 85623 w 585924"/>
                        <a:gd name="connsiteY1" fmla="*/ 216813 h 825770"/>
                        <a:gd name="connsiteX2" fmla="*/ 52603 w 585924"/>
                        <a:gd name="connsiteY2" fmla="*/ 23773 h 825770"/>
                        <a:gd name="connsiteX3" fmla="*/ 192303 w 585924"/>
                        <a:gd name="connsiteY3" fmla="*/ 74573 h 825770"/>
                        <a:gd name="connsiteX4" fmla="*/ 238023 w 585924"/>
                        <a:gd name="connsiteY4" fmla="*/ 60603 h 825770"/>
                        <a:gd name="connsiteX5" fmla="*/ 334543 w 585924"/>
                        <a:gd name="connsiteY5" fmla="*/ 49173 h 825770"/>
                        <a:gd name="connsiteX6" fmla="*/ 425983 w 585924"/>
                        <a:gd name="connsiteY6" fmla="*/ 69493 h 825770"/>
                        <a:gd name="connsiteX7" fmla="*/ 537743 w 585924"/>
                        <a:gd name="connsiteY7" fmla="*/ 3453 h 825770"/>
                        <a:gd name="connsiteX8" fmla="*/ 512343 w 585924"/>
                        <a:gd name="connsiteY8" fmla="*/ 193953 h 825770"/>
                        <a:gd name="connsiteX9" fmla="*/ 568223 w 585924"/>
                        <a:gd name="connsiteY9" fmla="*/ 681633 h 825770"/>
                        <a:gd name="connsiteX10" fmla="*/ 570763 w 585924"/>
                        <a:gd name="connsiteY10" fmla="*/ 809268 h 825770"/>
                        <a:gd name="connsiteX11" fmla="*/ 385343 w 585924"/>
                        <a:gd name="connsiteY11" fmla="*/ 821333 h 825770"/>
                        <a:gd name="connsiteX12" fmla="*/ 42443 w 585924"/>
                        <a:gd name="connsiteY12" fmla="*/ 814348 h 825770"/>
                        <a:gd name="connsiteX13" fmla="*/ 12598 w 585924"/>
                        <a:gd name="connsiteY13" fmla="*/ 701318 h 825770"/>
                        <a:gd name="connsiteX0" fmla="*/ 12710 w 585897"/>
                        <a:gd name="connsiteY0" fmla="*/ 701318 h 830313"/>
                        <a:gd name="connsiteX1" fmla="*/ 85735 w 585897"/>
                        <a:gd name="connsiteY1" fmla="*/ 216813 h 830313"/>
                        <a:gd name="connsiteX2" fmla="*/ 52715 w 585897"/>
                        <a:gd name="connsiteY2" fmla="*/ 23773 h 830313"/>
                        <a:gd name="connsiteX3" fmla="*/ 192415 w 585897"/>
                        <a:gd name="connsiteY3" fmla="*/ 74573 h 830313"/>
                        <a:gd name="connsiteX4" fmla="*/ 238135 w 585897"/>
                        <a:gd name="connsiteY4" fmla="*/ 60603 h 830313"/>
                        <a:gd name="connsiteX5" fmla="*/ 334655 w 585897"/>
                        <a:gd name="connsiteY5" fmla="*/ 49173 h 830313"/>
                        <a:gd name="connsiteX6" fmla="*/ 426095 w 585897"/>
                        <a:gd name="connsiteY6" fmla="*/ 69493 h 830313"/>
                        <a:gd name="connsiteX7" fmla="*/ 537855 w 585897"/>
                        <a:gd name="connsiteY7" fmla="*/ 3453 h 830313"/>
                        <a:gd name="connsiteX8" fmla="*/ 512455 w 585897"/>
                        <a:gd name="connsiteY8" fmla="*/ 193953 h 830313"/>
                        <a:gd name="connsiteX9" fmla="*/ 568335 w 585897"/>
                        <a:gd name="connsiteY9" fmla="*/ 681633 h 830313"/>
                        <a:gd name="connsiteX10" fmla="*/ 570875 w 585897"/>
                        <a:gd name="connsiteY10" fmla="*/ 809268 h 830313"/>
                        <a:gd name="connsiteX11" fmla="*/ 387360 w 585897"/>
                        <a:gd name="connsiteY11" fmla="*/ 828953 h 830313"/>
                        <a:gd name="connsiteX12" fmla="*/ 42555 w 585897"/>
                        <a:gd name="connsiteY12" fmla="*/ 814348 h 830313"/>
                        <a:gd name="connsiteX13" fmla="*/ 12710 w 585897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238135 w 591041"/>
                        <a:gd name="connsiteY4" fmla="*/ 60603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192415 w 591041"/>
                        <a:gd name="connsiteY4" fmla="*/ 73938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192415 w 591041"/>
                        <a:gd name="connsiteY4" fmla="*/ 73960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34325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591041" h="830335">
                          <a:moveTo>
                            <a:pt x="12710" y="701340"/>
                          </a:moveTo>
                          <a:cubicBezTo>
                            <a:pt x="23717" y="597941"/>
                            <a:pt x="79068" y="329759"/>
                            <a:pt x="85735" y="216835"/>
                          </a:cubicBezTo>
                          <a:cubicBezTo>
                            <a:pt x="92402" y="103911"/>
                            <a:pt x="34935" y="47502"/>
                            <a:pt x="52715" y="23795"/>
                          </a:cubicBezTo>
                          <a:cubicBezTo>
                            <a:pt x="70495" y="88"/>
                            <a:pt x="160559" y="67822"/>
                            <a:pt x="192415" y="74595"/>
                          </a:cubicBezTo>
                          <a:cubicBezTo>
                            <a:pt x="224271" y="81368"/>
                            <a:pt x="223636" y="68033"/>
                            <a:pt x="243850" y="64435"/>
                          </a:cubicBezTo>
                          <a:cubicBezTo>
                            <a:pt x="264064" y="60837"/>
                            <a:pt x="260466" y="55968"/>
                            <a:pt x="313700" y="53005"/>
                          </a:cubicBezTo>
                          <a:cubicBezTo>
                            <a:pt x="366934" y="50042"/>
                            <a:pt x="388736" y="77770"/>
                            <a:pt x="426095" y="69515"/>
                          </a:cubicBezTo>
                          <a:cubicBezTo>
                            <a:pt x="463454" y="61260"/>
                            <a:pt x="523462" y="-17268"/>
                            <a:pt x="537855" y="3475"/>
                          </a:cubicBezTo>
                          <a:cubicBezTo>
                            <a:pt x="552248" y="24218"/>
                            <a:pt x="505470" y="80945"/>
                            <a:pt x="512455" y="193975"/>
                          </a:cubicBezTo>
                          <a:cubicBezTo>
                            <a:pt x="519440" y="307005"/>
                            <a:pt x="570028" y="579103"/>
                            <a:pt x="579765" y="681655"/>
                          </a:cubicBezTo>
                          <a:cubicBezTo>
                            <a:pt x="589502" y="784207"/>
                            <a:pt x="602942" y="784737"/>
                            <a:pt x="570875" y="809290"/>
                          </a:cubicBezTo>
                          <a:cubicBezTo>
                            <a:pt x="538808" y="833843"/>
                            <a:pt x="481763" y="828128"/>
                            <a:pt x="387360" y="828975"/>
                          </a:cubicBezTo>
                          <a:cubicBezTo>
                            <a:pt x="292957" y="829822"/>
                            <a:pt x="104997" y="835642"/>
                            <a:pt x="42555" y="814370"/>
                          </a:cubicBezTo>
                          <a:cubicBezTo>
                            <a:pt x="-19887" y="793098"/>
                            <a:pt x="1703" y="804739"/>
                            <a:pt x="12710" y="70134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26" name="รูปแบบอิสระ: รูปร่าง 115">
                      <a:extLst>
                        <a:ext uri="{FF2B5EF4-FFF2-40B4-BE49-F238E27FC236}">
                          <a16:creationId xmlns:a16="http://schemas.microsoft.com/office/drawing/2014/main" id="{A0FEC4DB-728B-434D-B832-ADA9DF9FF1B5}"/>
                        </a:ext>
                      </a:extLst>
                    </p:cNvPr>
                    <p:cNvSpPr/>
                    <p:nvPr/>
                  </p:nvSpPr>
                  <p:spPr>
                    <a:xfrm rot="21410072" flipH="1">
                      <a:off x="7058660" y="1724474"/>
                      <a:ext cx="256260" cy="514816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  <a:gd name="connsiteX0" fmla="*/ 32952 w 256260"/>
                        <a:gd name="connsiteY0" fmla="*/ 7572 h 514816"/>
                        <a:gd name="connsiteX1" fmla="*/ 187257 w 256260"/>
                        <a:gd name="connsiteY1" fmla="*/ 169497 h 514816"/>
                        <a:gd name="connsiteX2" fmla="*/ 255837 w 256260"/>
                        <a:gd name="connsiteY2" fmla="*/ 428577 h 514816"/>
                        <a:gd name="connsiteX3" fmla="*/ 158682 w 256260"/>
                        <a:gd name="connsiteY3" fmla="*/ 510492 h 514816"/>
                        <a:gd name="connsiteX4" fmla="*/ 139631 w 256260"/>
                        <a:gd name="connsiteY4" fmla="*/ 493346 h 514816"/>
                        <a:gd name="connsiteX5" fmla="*/ 128202 w 256260"/>
                        <a:gd name="connsiteY5" fmla="*/ 407622 h 514816"/>
                        <a:gd name="connsiteX6" fmla="*/ 88197 w 256260"/>
                        <a:gd name="connsiteY6" fmla="*/ 262842 h 514816"/>
                        <a:gd name="connsiteX7" fmla="*/ 50097 w 256260"/>
                        <a:gd name="connsiteY7" fmla="*/ 171402 h 514816"/>
                        <a:gd name="connsiteX8" fmla="*/ 17712 w 256260"/>
                        <a:gd name="connsiteY8" fmla="*/ 85677 h 514816"/>
                        <a:gd name="connsiteX9" fmla="*/ 156 w 256260"/>
                        <a:gd name="connsiteY9" fmla="*/ 32768 h 514816"/>
                        <a:gd name="connsiteX10" fmla="*/ 32952 w 256260"/>
                        <a:gd name="connsiteY10" fmla="*/ 7572 h 514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6260" h="514816">
                          <a:moveTo>
                            <a:pt x="32952" y="7572"/>
                          </a:moveTo>
                          <a:cubicBezTo>
                            <a:pt x="64135" y="30360"/>
                            <a:pt x="150110" y="99330"/>
                            <a:pt x="187257" y="169497"/>
                          </a:cubicBezTo>
                          <a:cubicBezTo>
                            <a:pt x="224404" y="239664"/>
                            <a:pt x="260599" y="371745"/>
                            <a:pt x="255837" y="428577"/>
                          </a:cubicBezTo>
                          <a:cubicBezTo>
                            <a:pt x="251075" y="485409"/>
                            <a:pt x="178050" y="499697"/>
                            <a:pt x="158682" y="510492"/>
                          </a:cubicBezTo>
                          <a:cubicBezTo>
                            <a:pt x="139314" y="521287"/>
                            <a:pt x="142806" y="510491"/>
                            <a:pt x="139631" y="493346"/>
                          </a:cubicBezTo>
                          <a:cubicBezTo>
                            <a:pt x="136456" y="476201"/>
                            <a:pt x="136774" y="446039"/>
                            <a:pt x="128202" y="407622"/>
                          </a:cubicBezTo>
                          <a:cubicBezTo>
                            <a:pt x="119630" y="369205"/>
                            <a:pt x="101214" y="302212"/>
                            <a:pt x="88197" y="262842"/>
                          </a:cubicBezTo>
                          <a:cubicBezTo>
                            <a:pt x="75180" y="223472"/>
                            <a:pt x="60892" y="200612"/>
                            <a:pt x="50097" y="171402"/>
                          </a:cubicBezTo>
                          <a:cubicBezTo>
                            <a:pt x="39302" y="142192"/>
                            <a:pt x="26035" y="108783"/>
                            <a:pt x="17712" y="85677"/>
                          </a:cubicBezTo>
                          <a:cubicBezTo>
                            <a:pt x="9389" y="62571"/>
                            <a:pt x="-1431" y="46103"/>
                            <a:pt x="156" y="32768"/>
                          </a:cubicBezTo>
                          <a:cubicBezTo>
                            <a:pt x="1743" y="19433"/>
                            <a:pt x="1769" y="-15216"/>
                            <a:pt x="32952" y="7572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27" name="รูปแบบอิสระ: รูปร่าง 116">
                      <a:extLst>
                        <a:ext uri="{FF2B5EF4-FFF2-40B4-BE49-F238E27FC236}">
                          <a16:creationId xmlns:a16="http://schemas.microsoft.com/office/drawing/2014/main" id="{46908738-AC65-460D-A5AF-F4E45A9052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63830" y="1753101"/>
                      <a:ext cx="879308" cy="996669"/>
                    </a:xfrm>
                    <a:custGeom>
                      <a:avLst/>
                      <a:gdLst>
                        <a:gd name="connsiteX0" fmla="*/ 116550 w 878744"/>
                        <a:gd name="connsiteY0" fmla="*/ 913496 h 967141"/>
                        <a:gd name="connsiteX1" fmla="*/ 520410 w 878744"/>
                        <a:gd name="connsiteY1" fmla="*/ 946516 h 967141"/>
                        <a:gd name="connsiteX2" fmla="*/ 830290 w 878744"/>
                        <a:gd name="connsiteY2" fmla="*/ 778876 h 967141"/>
                        <a:gd name="connsiteX3" fmla="*/ 873470 w 878744"/>
                        <a:gd name="connsiteY3" fmla="*/ 430896 h 967141"/>
                        <a:gd name="connsiteX4" fmla="*/ 784570 w 878744"/>
                        <a:gd name="connsiteY4" fmla="*/ 166736 h 967141"/>
                        <a:gd name="connsiteX5" fmla="*/ 583910 w 878744"/>
                        <a:gd name="connsiteY5" fmla="*/ 202296 h 967141"/>
                        <a:gd name="connsiteX6" fmla="*/ 324830 w 878744"/>
                        <a:gd name="connsiteY6" fmla="*/ 110856 h 967141"/>
                        <a:gd name="connsiteX7" fmla="*/ 131790 w 878744"/>
                        <a:gd name="connsiteY7" fmla="*/ 27036 h 967141"/>
                        <a:gd name="connsiteX8" fmla="*/ 12410 w 878744"/>
                        <a:gd name="connsiteY8" fmla="*/ 9256 h 967141"/>
                        <a:gd name="connsiteX9" fmla="*/ 17490 w 878744"/>
                        <a:gd name="connsiteY9" fmla="*/ 161656 h 967141"/>
                        <a:gd name="connsiteX10" fmla="*/ 134330 w 878744"/>
                        <a:gd name="connsiteY10" fmla="*/ 489316 h 967141"/>
                        <a:gd name="connsiteX11" fmla="*/ 116550 w 878744"/>
                        <a:gd name="connsiteY11" fmla="*/ 913496 h 967141"/>
                        <a:gd name="connsiteX0" fmla="*/ 116550 w 878744"/>
                        <a:gd name="connsiteY0" fmla="*/ 913496 h 956006"/>
                        <a:gd name="connsiteX1" fmla="*/ 520410 w 878744"/>
                        <a:gd name="connsiteY1" fmla="*/ 946516 h 956006"/>
                        <a:gd name="connsiteX2" fmla="*/ 830290 w 878744"/>
                        <a:gd name="connsiteY2" fmla="*/ 778876 h 956006"/>
                        <a:gd name="connsiteX3" fmla="*/ 873470 w 878744"/>
                        <a:gd name="connsiteY3" fmla="*/ 430896 h 956006"/>
                        <a:gd name="connsiteX4" fmla="*/ 784570 w 878744"/>
                        <a:gd name="connsiteY4" fmla="*/ 166736 h 956006"/>
                        <a:gd name="connsiteX5" fmla="*/ 583910 w 878744"/>
                        <a:gd name="connsiteY5" fmla="*/ 202296 h 956006"/>
                        <a:gd name="connsiteX6" fmla="*/ 324830 w 878744"/>
                        <a:gd name="connsiteY6" fmla="*/ 110856 h 956006"/>
                        <a:gd name="connsiteX7" fmla="*/ 131790 w 878744"/>
                        <a:gd name="connsiteY7" fmla="*/ 27036 h 956006"/>
                        <a:gd name="connsiteX8" fmla="*/ 12410 w 878744"/>
                        <a:gd name="connsiteY8" fmla="*/ 9256 h 956006"/>
                        <a:gd name="connsiteX9" fmla="*/ 17490 w 878744"/>
                        <a:gd name="connsiteY9" fmla="*/ 161656 h 956006"/>
                        <a:gd name="connsiteX10" fmla="*/ 134330 w 878744"/>
                        <a:gd name="connsiteY10" fmla="*/ 489316 h 956006"/>
                        <a:gd name="connsiteX11" fmla="*/ 131790 w 878744"/>
                        <a:gd name="connsiteY11" fmla="*/ 733156 h 956006"/>
                        <a:gd name="connsiteX12" fmla="*/ 116550 w 878744"/>
                        <a:gd name="connsiteY12" fmla="*/ 913496 h 956006"/>
                        <a:gd name="connsiteX0" fmla="*/ 121630 w 878744"/>
                        <a:gd name="connsiteY0" fmla="*/ 918576 h 957529"/>
                        <a:gd name="connsiteX1" fmla="*/ 520410 w 878744"/>
                        <a:gd name="connsiteY1" fmla="*/ 946516 h 957529"/>
                        <a:gd name="connsiteX2" fmla="*/ 830290 w 878744"/>
                        <a:gd name="connsiteY2" fmla="*/ 778876 h 957529"/>
                        <a:gd name="connsiteX3" fmla="*/ 873470 w 878744"/>
                        <a:gd name="connsiteY3" fmla="*/ 430896 h 957529"/>
                        <a:gd name="connsiteX4" fmla="*/ 784570 w 878744"/>
                        <a:gd name="connsiteY4" fmla="*/ 166736 h 957529"/>
                        <a:gd name="connsiteX5" fmla="*/ 583910 w 878744"/>
                        <a:gd name="connsiteY5" fmla="*/ 202296 h 957529"/>
                        <a:gd name="connsiteX6" fmla="*/ 324830 w 878744"/>
                        <a:gd name="connsiteY6" fmla="*/ 110856 h 957529"/>
                        <a:gd name="connsiteX7" fmla="*/ 131790 w 878744"/>
                        <a:gd name="connsiteY7" fmla="*/ 27036 h 957529"/>
                        <a:gd name="connsiteX8" fmla="*/ 12410 w 878744"/>
                        <a:gd name="connsiteY8" fmla="*/ 9256 h 957529"/>
                        <a:gd name="connsiteX9" fmla="*/ 17490 w 878744"/>
                        <a:gd name="connsiteY9" fmla="*/ 161656 h 957529"/>
                        <a:gd name="connsiteX10" fmla="*/ 134330 w 878744"/>
                        <a:gd name="connsiteY10" fmla="*/ 489316 h 957529"/>
                        <a:gd name="connsiteX11" fmla="*/ 131790 w 878744"/>
                        <a:gd name="connsiteY11" fmla="*/ 733156 h 957529"/>
                        <a:gd name="connsiteX12" fmla="*/ 121630 w 878744"/>
                        <a:gd name="connsiteY12" fmla="*/ 918576 h 957529"/>
                        <a:gd name="connsiteX0" fmla="*/ 121630 w 878744"/>
                        <a:gd name="connsiteY0" fmla="*/ 918576 h 968012"/>
                        <a:gd name="connsiteX1" fmla="*/ 520410 w 878744"/>
                        <a:gd name="connsiteY1" fmla="*/ 946516 h 968012"/>
                        <a:gd name="connsiteX2" fmla="*/ 830290 w 878744"/>
                        <a:gd name="connsiteY2" fmla="*/ 778876 h 968012"/>
                        <a:gd name="connsiteX3" fmla="*/ 873470 w 878744"/>
                        <a:gd name="connsiteY3" fmla="*/ 430896 h 968012"/>
                        <a:gd name="connsiteX4" fmla="*/ 784570 w 878744"/>
                        <a:gd name="connsiteY4" fmla="*/ 166736 h 968012"/>
                        <a:gd name="connsiteX5" fmla="*/ 583910 w 878744"/>
                        <a:gd name="connsiteY5" fmla="*/ 202296 h 968012"/>
                        <a:gd name="connsiteX6" fmla="*/ 324830 w 878744"/>
                        <a:gd name="connsiteY6" fmla="*/ 110856 h 968012"/>
                        <a:gd name="connsiteX7" fmla="*/ 131790 w 878744"/>
                        <a:gd name="connsiteY7" fmla="*/ 27036 h 968012"/>
                        <a:gd name="connsiteX8" fmla="*/ 12410 w 878744"/>
                        <a:gd name="connsiteY8" fmla="*/ 9256 h 968012"/>
                        <a:gd name="connsiteX9" fmla="*/ 17490 w 878744"/>
                        <a:gd name="connsiteY9" fmla="*/ 161656 h 968012"/>
                        <a:gd name="connsiteX10" fmla="*/ 134330 w 878744"/>
                        <a:gd name="connsiteY10" fmla="*/ 489316 h 968012"/>
                        <a:gd name="connsiteX11" fmla="*/ 131790 w 878744"/>
                        <a:gd name="connsiteY11" fmla="*/ 733156 h 968012"/>
                        <a:gd name="connsiteX12" fmla="*/ 121630 w 878744"/>
                        <a:gd name="connsiteY12" fmla="*/ 918576 h 968012"/>
                        <a:gd name="connsiteX0" fmla="*/ 108930 w 878744"/>
                        <a:gd name="connsiteY0" fmla="*/ 916036 h 966682"/>
                        <a:gd name="connsiteX1" fmla="*/ 520410 w 878744"/>
                        <a:gd name="connsiteY1" fmla="*/ 946516 h 966682"/>
                        <a:gd name="connsiteX2" fmla="*/ 830290 w 878744"/>
                        <a:gd name="connsiteY2" fmla="*/ 778876 h 966682"/>
                        <a:gd name="connsiteX3" fmla="*/ 873470 w 878744"/>
                        <a:gd name="connsiteY3" fmla="*/ 430896 h 966682"/>
                        <a:gd name="connsiteX4" fmla="*/ 784570 w 878744"/>
                        <a:gd name="connsiteY4" fmla="*/ 166736 h 966682"/>
                        <a:gd name="connsiteX5" fmla="*/ 583910 w 878744"/>
                        <a:gd name="connsiteY5" fmla="*/ 202296 h 966682"/>
                        <a:gd name="connsiteX6" fmla="*/ 324830 w 878744"/>
                        <a:gd name="connsiteY6" fmla="*/ 110856 h 966682"/>
                        <a:gd name="connsiteX7" fmla="*/ 131790 w 878744"/>
                        <a:gd name="connsiteY7" fmla="*/ 27036 h 966682"/>
                        <a:gd name="connsiteX8" fmla="*/ 12410 w 878744"/>
                        <a:gd name="connsiteY8" fmla="*/ 9256 h 966682"/>
                        <a:gd name="connsiteX9" fmla="*/ 17490 w 878744"/>
                        <a:gd name="connsiteY9" fmla="*/ 161656 h 966682"/>
                        <a:gd name="connsiteX10" fmla="*/ 134330 w 878744"/>
                        <a:gd name="connsiteY10" fmla="*/ 489316 h 966682"/>
                        <a:gd name="connsiteX11" fmla="*/ 131790 w 878744"/>
                        <a:gd name="connsiteY11" fmla="*/ 733156 h 966682"/>
                        <a:gd name="connsiteX12" fmla="*/ 108930 w 878744"/>
                        <a:gd name="connsiteY12" fmla="*/ 916036 h 966682"/>
                        <a:gd name="connsiteX0" fmla="*/ 108930 w 878744"/>
                        <a:gd name="connsiteY0" fmla="*/ 916036 h 956909"/>
                        <a:gd name="connsiteX1" fmla="*/ 520410 w 878744"/>
                        <a:gd name="connsiteY1" fmla="*/ 946516 h 956909"/>
                        <a:gd name="connsiteX2" fmla="*/ 830290 w 878744"/>
                        <a:gd name="connsiteY2" fmla="*/ 778876 h 956909"/>
                        <a:gd name="connsiteX3" fmla="*/ 873470 w 878744"/>
                        <a:gd name="connsiteY3" fmla="*/ 430896 h 956909"/>
                        <a:gd name="connsiteX4" fmla="*/ 784570 w 878744"/>
                        <a:gd name="connsiteY4" fmla="*/ 166736 h 956909"/>
                        <a:gd name="connsiteX5" fmla="*/ 583910 w 878744"/>
                        <a:gd name="connsiteY5" fmla="*/ 202296 h 956909"/>
                        <a:gd name="connsiteX6" fmla="*/ 324830 w 878744"/>
                        <a:gd name="connsiteY6" fmla="*/ 110856 h 956909"/>
                        <a:gd name="connsiteX7" fmla="*/ 131790 w 878744"/>
                        <a:gd name="connsiteY7" fmla="*/ 27036 h 956909"/>
                        <a:gd name="connsiteX8" fmla="*/ 12410 w 878744"/>
                        <a:gd name="connsiteY8" fmla="*/ 9256 h 956909"/>
                        <a:gd name="connsiteX9" fmla="*/ 17490 w 878744"/>
                        <a:gd name="connsiteY9" fmla="*/ 161656 h 956909"/>
                        <a:gd name="connsiteX10" fmla="*/ 134330 w 878744"/>
                        <a:gd name="connsiteY10" fmla="*/ 489316 h 956909"/>
                        <a:gd name="connsiteX11" fmla="*/ 124170 w 878744"/>
                        <a:gd name="connsiteY11" fmla="*/ 728076 h 956909"/>
                        <a:gd name="connsiteX12" fmla="*/ 108930 w 878744"/>
                        <a:gd name="connsiteY12" fmla="*/ 916036 h 956909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34330 w 878744"/>
                        <a:gd name="connsiteY10" fmla="*/ 48931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11470 w 878744"/>
                        <a:gd name="connsiteY10" fmla="*/ 49439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368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6870 w 878744"/>
                        <a:gd name="connsiteY12" fmla="*/ 979536 h 994781"/>
                        <a:gd name="connsiteX0" fmla="*/ 1622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62270 w 878744"/>
                        <a:gd name="connsiteY12" fmla="*/ 979536 h 994781"/>
                        <a:gd name="connsiteX0" fmla="*/ 13179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1790 w 878744"/>
                        <a:gd name="connsiteY12" fmla="*/ 979536 h 994781"/>
                        <a:gd name="connsiteX0" fmla="*/ 131790 w 878462"/>
                        <a:gd name="connsiteY0" fmla="*/ 979536 h 994781"/>
                        <a:gd name="connsiteX1" fmla="*/ 520410 w 878462"/>
                        <a:gd name="connsiteY1" fmla="*/ 946516 h 994781"/>
                        <a:gd name="connsiteX2" fmla="*/ 830290 w 878462"/>
                        <a:gd name="connsiteY2" fmla="*/ 778876 h 994781"/>
                        <a:gd name="connsiteX3" fmla="*/ 873470 w 878462"/>
                        <a:gd name="connsiteY3" fmla="*/ 430896 h 994781"/>
                        <a:gd name="connsiteX4" fmla="*/ 788380 w 878462"/>
                        <a:gd name="connsiteY4" fmla="*/ 193406 h 994781"/>
                        <a:gd name="connsiteX5" fmla="*/ 583910 w 878462"/>
                        <a:gd name="connsiteY5" fmla="*/ 202296 h 994781"/>
                        <a:gd name="connsiteX6" fmla="*/ 324830 w 878462"/>
                        <a:gd name="connsiteY6" fmla="*/ 110856 h 994781"/>
                        <a:gd name="connsiteX7" fmla="*/ 131790 w 878462"/>
                        <a:gd name="connsiteY7" fmla="*/ 27036 h 994781"/>
                        <a:gd name="connsiteX8" fmla="*/ 12410 w 878462"/>
                        <a:gd name="connsiteY8" fmla="*/ 9256 h 994781"/>
                        <a:gd name="connsiteX9" fmla="*/ 17490 w 878462"/>
                        <a:gd name="connsiteY9" fmla="*/ 161656 h 994781"/>
                        <a:gd name="connsiteX10" fmla="*/ 111470 w 878462"/>
                        <a:gd name="connsiteY10" fmla="*/ 494396 h 994781"/>
                        <a:gd name="connsiteX11" fmla="*/ 124170 w 878462"/>
                        <a:gd name="connsiteY11" fmla="*/ 728076 h 994781"/>
                        <a:gd name="connsiteX12" fmla="*/ 131790 w 878462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83910 w 878180"/>
                        <a:gd name="connsiteY5" fmla="*/ 20229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76290 w 878180"/>
                        <a:gd name="connsiteY5" fmla="*/ 22134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80277 h 995522"/>
                        <a:gd name="connsiteX1" fmla="*/ 520410 w 878180"/>
                        <a:gd name="connsiteY1" fmla="*/ 947257 h 995522"/>
                        <a:gd name="connsiteX2" fmla="*/ 830290 w 878180"/>
                        <a:gd name="connsiteY2" fmla="*/ 779617 h 995522"/>
                        <a:gd name="connsiteX3" fmla="*/ 873470 w 878180"/>
                        <a:gd name="connsiteY3" fmla="*/ 431637 h 995522"/>
                        <a:gd name="connsiteX4" fmla="*/ 792190 w 878180"/>
                        <a:gd name="connsiteY4" fmla="*/ 186527 h 995522"/>
                        <a:gd name="connsiteX5" fmla="*/ 576290 w 878180"/>
                        <a:gd name="connsiteY5" fmla="*/ 222087 h 995522"/>
                        <a:gd name="connsiteX6" fmla="*/ 340070 w 878180"/>
                        <a:gd name="connsiteY6" fmla="*/ 134457 h 995522"/>
                        <a:gd name="connsiteX7" fmla="*/ 131790 w 878180"/>
                        <a:gd name="connsiteY7" fmla="*/ 27777 h 995522"/>
                        <a:gd name="connsiteX8" fmla="*/ 12410 w 878180"/>
                        <a:gd name="connsiteY8" fmla="*/ 9997 h 995522"/>
                        <a:gd name="connsiteX9" fmla="*/ 17490 w 878180"/>
                        <a:gd name="connsiteY9" fmla="*/ 162397 h 995522"/>
                        <a:gd name="connsiteX10" fmla="*/ 111470 w 878180"/>
                        <a:gd name="connsiteY10" fmla="*/ 495137 h 995522"/>
                        <a:gd name="connsiteX11" fmla="*/ 124170 w 878180"/>
                        <a:gd name="connsiteY11" fmla="*/ 728817 h 995522"/>
                        <a:gd name="connsiteX12" fmla="*/ 131790 w 878180"/>
                        <a:gd name="connsiteY12" fmla="*/ 980277 h 995522"/>
                        <a:gd name="connsiteX0" fmla="*/ 131790 w 878180"/>
                        <a:gd name="connsiteY0" fmla="*/ 980277 h 994404"/>
                        <a:gd name="connsiteX1" fmla="*/ 520410 w 878180"/>
                        <a:gd name="connsiteY1" fmla="*/ 947257 h 994404"/>
                        <a:gd name="connsiteX2" fmla="*/ 830290 w 878180"/>
                        <a:gd name="connsiteY2" fmla="*/ 779617 h 994404"/>
                        <a:gd name="connsiteX3" fmla="*/ 873470 w 878180"/>
                        <a:gd name="connsiteY3" fmla="*/ 431637 h 994404"/>
                        <a:gd name="connsiteX4" fmla="*/ 792190 w 878180"/>
                        <a:gd name="connsiteY4" fmla="*/ 186527 h 994404"/>
                        <a:gd name="connsiteX5" fmla="*/ 576290 w 878180"/>
                        <a:gd name="connsiteY5" fmla="*/ 222087 h 994404"/>
                        <a:gd name="connsiteX6" fmla="*/ 340070 w 878180"/>
                        <a:gd name="connsiteY6" fmla="*/ 134457 h 994404"/>
                        <a:gd name="connsiteX7" fmla="*/ 131790 w 878180"/>
                        <a:gd name="connsiteY7" fmla="*/ 27777 h 994404"/>
                        <a:gd name="connsiteX8" fmla="*/ 12410 w 878180"/>
                        <a:gd name="connsiteY8" fmla="*/ 9997 h 994404"/>
                        <a:gd name="connsiteX9" fmla="*/ 17490 w 878180"/>
                        <a:gd name="connsiteY9" fmla="*/ 162397 h 994404"/>
                        <a:gd name="connsiteX10" fmla="*/ 111470 w 878180"/>
                        <a:gd name="connsiteY10" fmla="*/ 495137 h 994404"/>
                        <a:gd name="connsiteX11" fmla="*/ 147030 w 878180"/>
                        <a:gd name="connsiteY11" fmla="*/ 744057 h 994404"/>
                        <a:gd name="connsiteX12" fmla="*/ 131790 w 878180"/>
                        <a:gd name="connsiteY12" fmla="*/ 980277 h 994404"/>
                        <a:gd name="connsiteX0" fmla="*/ 131790 w 878180"/>
                        <a:gd name="connsiteY0" fmla="*/ 980277 h 993845"/>
                        <a:gd name="connsiteX1" fmla="*/ 520410 w 878180"/>
                        <a:gd name="connsiteY1" fmla="*/ 947257 h 993845"/>
                        <a:gd name="connsiteX2" fmla="*/ 830290 w 878180"/>
                        <a:gd name="connsiteY2" fmla="*/ 779617 h 993845"/>
                        <a:gd name="connsiteX3" fmla="*/ 873470 w 878180"/>
                        <a:gd name="connsiteY3" fmla="*/ 431637 h 993845"/>
                        <a:gd name="connsiteX4" fmla="*/ 792190 w 878180"/>
                        <a:gd name="connsiteY4" fmla="*/ 186527 h 993845"/>
                        <a:gd name="connsiteX5" fmla="*/ 576290 w 878180"/>
                        <a:gd name="connsiteY5" fmla="*/ 222087 h 993845"/>
                        <a:gd name="connsiteX6" fmla="*/ 340070 w 878180"/>
                        <a:gd name="connsiteY6" fmla="*/ 134457 h 993845"/>
                        <a:gd name="connsiteX7" fmla="*/ 131790 w 878180"/>
                        <a:gd name="connsiteY7" fmla="*/ 27777 h 993845"/>
                        <a:gd name="connsiteX8" fmla="*/ 12410 w 878180"/>
                        <a:gd name="connsiteY8" fmla="*/ 9997 h 993845"/>
                        <a:gd name="connsiteX9" fmla="*/ 17490 w 878180"/>
                        <a:gd name="connsiteY9" fmla="*/ 162397 h 993845"/>
                        <a:gd name="connsiteX10" fmla="*/ 111470 w 878180"/>
                        <a:gd name="connsiteY10" fmla="*/ 495137 h 993845"/>
                        <a:gd name="connsiteX11" fmla="*/ 135600 w 878180"/>
                        <a:gd name="connsiteY11" fmla="*/ 751677 h 993845"/>
                        <a:gd name="connsiteX12" fmla="*/ 131790 w 878180"/>
                        <a:gd name="connsiteY12" fmla="*/ 980277 h 993845"/>
                        <a:gd name="connsiteX0" fmla="*/ 154650 w 878180"/>
                        <a:gd name="connsiteY0" fmla="*/ 987897 h 1000223"/>
                        <a:gd name="connsiteX1" fmla="*/ 520410 w 878180"/>
                        <a:gd name="connsiteY1" fmla="*/ 947257 h 1000223"/>
                        <a:gd name="connsiteX2" fmla="*/ 830290 w 878180"/>
                        <a:gd name="connsiteY2" fmla="*/ 779617 h 1000223"/>
                        <a:gd name="connsiteX3" fmla="*/ 873470 w 878180"/>
                        <a:gd name="connsiteY3" fmla="*/ 431637 h 1000223"/>
                        <a:gd name="connsiteX4" fmla="*/ 792190 w 878180"/>
                        <a:gd name="connsiteY4" fmla="*/ 186527 h 1000223"/>
                        <a:gd name="connsiteX5" fmla="*/ 576290 w 878180"/>
                        <a:gd name="connsiteY5" fmla="*/ 222087 h 1000223"/>
                        <a:gd name="connsiteX6" fmla="*/ 340070 w 878180"/>
                        <a:gd name="connsiteY6" fmla="*/ 134457 h 1000223"/>
                        <a:gd name="connsiteX7" fmla="*/ 131790 w 878180"/>
                        <a:gd name="connsiteY7" fmla="*/ 27777 h 1000223"/>
                        <a:gd name="connsiteX8" fmla="*/ 12410 w 878180"/>
                        <a:gd name="connsiteY8" fmla="*/ 9997 h 1000223"/>
                        <a:gd name="connsiteX9" fmla="*/ 17490 w 878180"/>
                        <a:gd name="connsiteY9" fmla="*/ 162397 h 1000223"/>
                        <a:gd name="connsiteX10" fmla="*/ 111470 w 878180"/>
                        <a:gd name="connsiteY10" fmla="*/ 495137 h 1000223"/>
                        <a:gd name="connsiteX11" fmla="*/ 135600 w 878180"/>
                        <a:gd name="connsiteY11" fmla="*/ 751677 h 1000223"/>
                        <a:gd name="connsiteX12" fmla="*/ 154650 w 878180"/>
                        <a:gd name="connsiteY12" fmla="*/ 987897 h 1000223"/>
                        <a:gd name="connsiteX0" fmla="*/ 154650 w 878180"/>
                        <a:gd name="connsiteY0" fmla="*/ 984087 h 997007"/>
                        <a:gd name="connsiteX1" fmla="*/ 520410 w 878180"/>
                        <a:gd name="connsiteY1" fmla="*/ 947257 h 997007"/>
                        <a:gd name="connsiteX2" fmla="*/ 830290 w 878180"/>
                        <a:gd name="connsiteY2" fmla="*/ 779617 h 997007"/>
                        <a:gd name="connsiteX3" fmla="*/ 873470 w 878180"/>
                        <a:gd name="connsiteY3" fmla="*/ 431637 h 997007"/>
                        <a:gd name="connsiteX4" fmla="*/ 792190 w 878180"/>
                        <a:gd name="connsiteY4" fmla="*/ 186527 h 997007"/>
                        <a:gd name="connsiteX5" fmla="*/ 576290 w 878180"/>
                        <a:gd name="connsiteY5" fmla="*/ 222087 h 997007"/>
                        <a:gd name="connsiteX6" fmla="*/ 340070 w 878180"/>
                        <a:gd name="connsiteY6" fmla="*/ 134457 h 997007"/>
                        <a:gd name="connsiteX7" fmla="*/ 131790 w 878180"/>
                        <a:gd name="connsiteY7" fmla="*/ 27777 h 997007"/>
                        <a:gd name="connsiteX8" fmla="*/ 12410 w 878180"/>
                        <a:gd name="connsiteY8" fmla="*/ 9997 h 997007"/>
                        <a:gd name="connsiteX9" fmla="*/ 17490 w 878180"/>
                        <a:gd name="connsiteY9" fmla="*/ 162397 h 997007"/>
                        <a:gd name="connsiteX10" fmla="*/ 111470 w 878180"/>
                        <a:gd name="connsiteY10" fmla="*/ 495137 h 997007"/>
                        <a:gd name="connsiteX11" fmla="*/ 135600 w 878180"/>
                        <a:gd name="connsiteY11" fmla="*/ 751677 h 997007"/>
                        <a:gd name="connsiteX12" fmla="*/ 154650 w 878180"/>
                        <a:gd name="connsiteY12" fmla="*/ 984087 h 997007"/>
                        <a:gd name="connsiteX0" fmla="*/ 154650 w 879308"/>
                        <a:gd name="connsiteY0" fmla="*/ 984087 h 997007"/>
                        <a:gd name="connsiteX1" fmla="*/ 520410 w 879308"/>
                        <a:gd name="connsiteY1" fmla="*/ 947257 h 997007"/>
                        <a:gd name="connsiteX2" fmla="*/ 830290 w 879308"/>
                        <a:gd name="connsiteY2" fmla="*/ 779617 h 997007"/>
                        <a:gd name="connsiteX3" fmla="*/ 873470 w 879308"/>
                        <a:gd name="connsiteY3" fmla="*/ 431637 h 997007"/>
                        <a:gd name="connsiteX4" fmla="*/ 776950 w 879308"/>
                        <a:gd name="connsiteY4" fmla="*/ 182717 h 997007"/>
                        <a:gd name="connsiteX5" fmla="*/ 576290 w 879308"/>
                        <a:gd name="connsiteY5" fmla="*/ 222087 h 997007"/>
                        <a:gd name="connsiteX6" fmla="*/ 340070 w 879308"/>
                        <a:gd name="connsiteY6" fmla="*/ 134457 h 997007"/>
                        <a:gd name="connsiteX7" fmla="*/ 131790 w 879308"/>
                        <a:gd name="connsiteY7" fmla="*/ 27777 h 997007"/>
                        <a:gd name="connsiteX8" fmla="*/ 12410 w 879308"/>
                        <a:gd name="connsiteY8" fmla="*/ 9997 h 997007"/>
                        <a:gd name="connsiteX9" fmla="*/ 17490 w 879308"/>
                        <a:gd name="connsiteY9" fmla="*/ 162397 h 997007"/>
                        <a:gd name="connsiteX10" fmla="*/ 111470 w 879308"/>
                        <a:gd name="connsiteY10" fmla="*/ 495137 h 997007"/>
                        <a:gd name="connsiteX11" fmla="*/ 135600 w 879308"/>
                        <a:gd name="connsiteY11" fmla="*/ 751677 h 997007"/>
                        <a:gd name="connsiteX12" fmla="*/ 154650 w 879308"/>
                        <a:gd name="connsiteY12" fmla="*/ 984087 h 997007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6290 w 879308"/>
                        <a:gd name="connsiteY5" fmla="*/ 22174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8830 w 879308"/>
                        <a:gd name="connsiteY5" fmla="*/ 20396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879308" h="996669">
                          <a:moveTo>
                            <a:pt x="154650" y="983749"/>
                          </a:moveTo>
                          <a:cubicBezTo>
                            <a:pt x="218785" y="1016346"/>
                            <a:pt x="407803" y="980997"/>
                            <a:pt x="520410" y="946919"/>
                          </a:cubicBezTo>
                          <a:cubicBezTo>
                            <a:pt x="633017" y="912841"/>
                            <a:pt x="771447" y="865216"/>
                            <a:pt x="830290" y="779279"/>
                          </a:cubicBezTo>
                          <a:cubicBezTo>
                            <a:pt x="889133" y="693342"/>
                            <a:pt x="882360" y="530782"/>
                            <a:pt x="873470" y="431299"/>
                          </a:cubicBezTo>
                          <a:cubicBezTo>
                            <a:pt x="864580" y="331816"/>
                            <a:pt x="826057" y="220267"/>
                            <a:pt x="776950" y="182379"/>
                          </a:cubicBezTo>
                          <a:cubicBezTo>
                            <a:pt x="727843" y="144491"/>
                            <a:pt x="651643" y="213706"/>
                            <a:pt x="578830" y="203969"/>
                          </a:cubicBezTo>
                          <a:cubicBezTo>
                            <a:pt x="506017" y="194232"/>
                            <a:pt x="414577" y="153381"/>
                            <a:pt x="340070" y="123959"/>
                          </a:cubicBezTo>
                          <a:cubicBezTo>
                            <a:pt x="265563" y="94537"/>
                            <a:pt x="186400" y="46489"/>
                            <a:pt x="131790" y="27439"/>
                          </a:cubicBezTo>
                          <a:cubicBezTo>
                            <a:pt x="77180" y="8389"/>
                            <a:pt x="31460" y="-12778"/>
                            <a:pt x="12410" y="9659"/>
                          </a:cubicBezTo>
                          <a:cubicBezTo>
                            <a:pt x="-6640" y="32096"/>
                            <a:pt x="-2830" y="82049"/>
                            <a:pt x="17490" y="162059"/>
                          </a:cubicBezTo>
                          <a:cubicBezTo>
                            <a:pt x="37810" y="242069"/>
                            <a:pt x="91785" y="396586"/>
                            <a:pt x="111470" y="494799"/>
                          </a:cubicBezTo>
                          <a:cubicBezTo>
                            <a:pt x="131155" y="593012"/>
                            <a:pt x="138563" y="680642"/>
                            <a:pt x="135600" y="751339"/>
                          </a:cubicBezTo>
                          <a:cubicBezTo>
                            <a:pt x="132637" y="822036"/>
                            <a:pt x="90515" y="951152"/>
                            <a:pt x="154650" y="983749"/>
                          </a:cubicBez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28" name="รูปแบบอิสระ: รูปร่าง 117">
                      <a:extLst>
                        <a:ext uri="{FF2B5EF4-FFF2-40B4-BE49-F238E27FC236}">
                          <a16:creationId xmlns:a16="http://schemas.microsoft.com/office/drawing/2014/main" id="{3C59CD6B-F512-4B2E-A778-C0EFB6D451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0671" y="1801876"/>
                      <a:ext cx="248412" cy="513448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8412" h="513448">
                          <a:moveTo>
                            <a:pt x="25104" y="6204"/>
                          </a:moveTo>
                          <a:cubicBezTo>
                            <a:pt x="54949" y="27794"/>
                            <a:pt x="142262" y="97962"/>
                            <a:pt x="179409" y="168129"/>
                          </a:cubicBezTo>
                          <a:cubicBezTo>
                            <a:pt x="216556" y="238296"/>
                            <a:pt x="252751" y="370377"/>
                            <a:pt x="247989" y="427209"/>
                          </a:cubicBezTo>
                          <a:cubicBezTo>
                            <a:pt x="243227" y="484041"/>
                            <a:pt x="170202" y="498329"/>
                            <a:pt x="150834" y="509124"/>
                          </a:cubicBezTo>
                          <a:cubicBezTo>
                            <a:pt x="131466" y="519919"/>
                            <a:pt x="134958" y="509123"/>
                            <a:pt x="131783" y="491978"/>
                          </a:cubicBezTo>
                          <a:cubicBezTo>
                            <a:pt x="128608" y="474833"/>
                            <a:pt x="128926" y="444671"/>
                            <a:pt x="120354" y="406254"/>
                          </a:cubicBezTo>
                          <a:cubicBezTo>
                            <a:pt x="111782" y="367837"/>
                            <a:pt x="93366" y="300844"/>
                            <a:pt x="80349" y="261474"/>
                          </a:cubicBezTo>
                          <a:cubicBezTo>
                            <a:pt x="67332" y="222104"/>
                            <a:pt x="53044" y="199244"/>
                            <a:pt x="42249" y="170034"/>
                          </a:cubicBezTo>
                          <a:cubicBezTo>
                            <a:pt x="31454" y="140824"/>
                            <a:pt x="16849" y="106217"/>
                            <a:pt x="9864" y="84309"/>
                          </a:cubicBezTo>
                          <a:cubicBezTo>
                            <a:pt x="2879" y="62401"/>
                            <a:pt x="-1249" y="51923"/>
                            <a:pt x="338" y="38588"/>
                          </a:cubicBezTo>
                          <a:cubicBezTo>
                            <a:pt x="1925" y="25253"/>
                            <a:pt x="-4741" y="-15386"/>
                            <a:pt x="25104" y="6204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grpSp>
                  <p:nvGrpSpPr>
                    <p:cNvPr id="29" name="กลุ่ม 118">
                      <a:extLst>
                        <a:ext uri="{FF2B5EF4-FFF2-40B4-BE49-F238E27FC236}">
                          <a16:creationId xmlns:a16="http://schemas.microsoft.com/office/drawing/2014/main" id="{1CD06A93-6EFD-404E-B8AD-70217DD4F9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62797" y="2329698"/>
                      <a:ext cx="1355938" cy="615226"/>
                      <a:chOff x="845557" y="3324777"/>
                      <a:chExt cx="1355938" cy="615226"/>
                    </a:xfrm>
                  </p:grpSpPr>
                  <p:grpSp>
                    <p:nvGrpSpPr>
                      <p:cNvPr id="32" name="กลุ่ม 121">
                        <a:extLst>
                          <a:ext uri="{FF2B5EF4-FFF2-40B4-BE49-F238E27FC236}">
                            <a16:creationId xmlns:a16="http://schemas.microsoft.com/office/drawing/2014/main" id="{C6B6A704-7419-41F7-9663-160A2691F1E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278221" y="3642317"/>
                        <a:ext cx="490561" cy="297686"/>
                        <a:chOff x="3673493" y="3224085"/>
                        <a:chExt cx="490561" cy="297686"/>
                      </a:xfrm>
                    </p:grpSpPr>
                    <p:sp>
                      <p:nvSpPr>
                        <p:cNvPr id="58" name="รูปแบบอิสระ: รูปร่าง 137">
                          <a:extLst>
                            <a:ext uri="{FF2B5EF4-FFF2-40B4-BE49-F238E27FC236}">
                              <a16:creationId xmlns:a16="http://schemas.microsoft.com/office/drawing/2014/main" id="{0BE913A6-8540-48CF-8CA4-EDA07360DC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1417418">
                          <a:off x="3673493" y="3337622"/>
                          <a:ext cx="490561" cy="184149"/>
                        </a:xfrm>
                        <a:custGeom>
                          <a:avLst/>
                          <a:gdLst>
                            <a:gd name="connsiteX0" fmla="*/ 25979 w 512796"/>
                            <a:gd name="connsiteY0" fmla="*/ 45736 h 183170"/>
                            <a:gd name="connsiteX1" fmla="*/ 3119 w 512796"/>
                            <a:gd name="connsiteY1" fmla="*/ 99076 h 183170"/>
                            <a:gd name="connsiteX2" fmla="*/ 86939 w 512796"/>
                            <a:gd name="connsiteY2" fmla="*/ 167656 h 183170"/>
                            <a:gd name="connsiteX3" fmla="*/ 239339 w 512796"/>
                            <a:gd name="connsiteY3" fmla="*/ 99076 h 183170"/>
                            <a:gd name="connsiteX4" fmla="*/ 262199 w 512796"/>
                            <a:gd name="connsiteY4" fmla="*/ 16 h 183170"/>
                            <a:gd name="connsiteX5" fmla="*/ 254579 w 512796"/>
                            <a:gd name="connsiteY5" fmla="*/ 106696 h 183170"/>
                            <a:gd name="connsiteX6" fmla="*/ 361259 w 512796"/>
                            <a:gd name="connsiteY6" fmla="*/ 182896 h 183170"/>
                            <a:gd name="connsiteX7" fmla="*/ 506039 w 512796"/>
                            <a:gd name="connsiteY7" fmla="*/ 129556 h 183170"/>
                            <a:gd name="connsiteX8" fmla="*/ 475559 w 512796"/>
                            <a:gd name="connsiteY8" fmla="*/ 60976 h 183170"/>
                            <a:gd name="connsiteX0" fmla="*/ 25979 w 512796"/>
                            <a:gd name="connsiteY0" fmla="*/ 45738 h 183163"/>
                            <a:gd name="connsiteX1" fmla="*/ 3119 w 512796"/>
                            <a:gd name="connsiteY1" fmla="*/ 99078 h 183163"/>
                            <a:gd name="connsiteX2" fmla="*/ 86939 w 512796"/>
                            <a:gd name="connsiteY2" fmla="*/ 167658 h 183163"/>
                            <a:gd name="connsiteX3" fmla="*/ 239339 w 512796"/>
                            <a:gd name="connsiteY3" fmla="*/ 99078 h 183163"/>
                            <a:gd name="connsiteX4" fmla="*/ 262199 w 512796"/>
                            <a:gd name="connsiteY4" fmla="*/ 18 h 183163"/>
                            <a:gd name="connsiteX5" fmla="*/ 262188 w 512796"/>
                            <a:gd name="connsiteY5" fmla="*/ 107103 h 183163"/>
                            <a:gd name="connsiteX6" fmla="*/ 361259 w 512796"/>
                            <a:gd name="connsiteY6" fmla="*/ 182898 h 183163"/>
                            <a:gd name="connsiteX7" fmla="*/ 506039 w 512796"/>
                            <a:gd name="connsiteY7" fmla="*/ 129558 h 183163"/>
                            <a:gd name="connsiteX8" fmla="*/ 475559 w 512796"/>
                            <a:gd name="connsiteY8" fmla="*/ 60978 h 183163"/>
                            <a:gd name="connsiteX0" fmla="*/ 25979 w 505781"/>
                            <a:gd name="connsiteY0" fmla="*/ 45738 h 184207"/>
                            <a:gd name="connsiteX1" fmla="*/ 3119 w 505781"/>
                            <a:gd name="connsiteY1" fmla="*/ 99078 h 184207"/>
                            <a:gd name="connsiteX2" fmla="*/ 86939 w 505781"/>
                            <a:gd name="connsiteY2" fmla="*/ 167658 h 184207"/>
                            <a:gd name="connsiteX3" fmla="*/ 239339 w 505781"/>
                            <a:gd name="connsiteY3" fmla="*/ 99078 h 184207"/>
                            <a:gd name="connsiteX4" fmla="*/ 262199 w 505781"/>
                            <a:gd name="connsiteY4" fmla="*/ 18 h 184207"/>
                            <a:gd name="connsiteX5" fmla="*/ 262188 w 505781"/>
                            <a:gd name="connsiteY5" fmla="*/ 107103 h 184207"/>
                            <a:gd name="connsiteX6" fmla="*/ 361259 w 505781"/>
                            <a:gd name="connsiteY6" fmla="*/ 182898 h 184207"/>
                            <a:gd name="connsiteX7" fmla="*/ 497419 w 505781"/>
                            <a:gd name="connsiteY7" fmla="*/ 148177 h 184207"/>
                            <a:gd name="connsiteX8" fmla="*/ 475559 w 505781"/>
                            <a:gd name="connsiteY8" fmla="*/ 60978 h 184207"/>
                            <a:gd name="connsiteX0" fmla="*/ 27273 w 507075"/>
                            <a:gd name="connsiteY0" fmla="*/ 45738 h 184207"/>
                            <a:gd name="connsiteX1" fmla="*/ 4413 w 507075"/>
                            <a:gd name="connsiteY1" fmla="*/ 99078 h 184207"/>
                            <a:gd name="connsiteX2" fmla="*/ 107458 w 507075"/>
                            <a:gd name="connsiteY2" fmla="*/ 164864 h 184207"/>
                            <a:gd name="connsiteX3" fmla="*/ 240633 w 507075"/>
                            <a:gd name="connsiteY3" fmla="*/ 99078 h 184207"/>
                            <a:gd name="connsiteX4" fmla="*/ 263493 w 507075"/>
                            <a:gd name="connsiteY4" fmla="*/ 18 h 184207"/>
                            <a:gd name="connsiteX5" fmla="*/ 263482 w 507075"/>
                            <a:gd name="connsiteY5" fmla="*/ 107103 h 184207"/>
                            <a:gd name="connsiteX6" fmla="*/ 362553 w 507075"/>
                            <a:gd name="connsiteY6" fmla="*/ 182898 h 184207"/>
                            <a:gd name="connsiteX7" fmla="*/ 498713 w 507075"/>
                            <a:gd name="connsiteY7" fmla="*/ 148177 h 184207"/>
                            <a:gd name="connsiteX8" fmla="*/ 476853 w 507075"/>
                            <a:gd name="connsiteY8" fmla="*/ 60978 h 184207"/>
                            <a:gd name="connsiteX0" fmla="*/ 18837 w 498639"/>
                            <a:gd name="connsiteY0" fmla="*/ 45738 h 184207"/>
                            <a:gd name="connsiteX1" fmla="*/ 6379 w 498639"/>
                            <a:gd name="connsiteY1" fmla="*/ 118708 h 184207"/>
                            <a:gd name="connsiteX2" fmla="*/ 99022 w 498639"/>
                            <a:gd name="connsiteY2" fmla="*/ 164864 h 184207"/>
                            <a:gd name="connsiteX3" fmla="*/ 232197 w 498639"/>
                            <a:gd name="connsiteY3" fmla="*/ 99078 h 184207"/>
                            <a:gd name="connsiteX4" fmla="*/ 255057 w 498639"/>
                            <a:gd name="connsiteY4" fmla="*/ 18 h 184207"/>
                            <a:gd name="connsiteX5" fmla="*/ 255046 w 498639"/>
                            <a:gd name="connsiteY5" fmla="*/ 107103 h 184207"/>
                            <a:gd name="connsiteX6" fmla="*/ 354117 w 498639"/>
                            <a:gd name="connsiteY6" fmla="*/ 182898 h 184207"/>
                            <a:gd name="connsiteX7" fmla="*/ 490277 w 498639"/>
                            <a:gd name="connsiteY7" fmla="*/ 148177 h 184207"/>
                            <a:gd name="connsiteX8" fmla="*/ 468417 w 498639"/>
                            <a:gd name="connsiteY8" fmla="*/ 60978 h 184207"/>
                            <a:gd name="connsiteX0" fmla="*/ 18837 w 490561"/>
                            <a:gd name="connsiteY0" fmla="*/ 45738 h 184149"/>
                            <a:gd name="connsiteX1" fmla="*/ 6379 w 490561"/>
                            <a:gd name="connsiteY1" fmla="*/ 118708 h 184149"/>
                            <a:gd name="connsiteX2" fmla="*/ 99022 w 490561"/>
                            <a:gd name="connsiteY2" fmla="*/ 164864 h 184149"/>
                            <a:gd name="connsiteX3" fmla="*/ 232197 w 490561"/>
                            <a:gd name="connsiteY3" fmla="*/ 99078 h 184149"/>
                            <a:gd name="connsiteX4" fmla="*/ 255057 w 490561"/>
                            <a:gd name="connsiteY4" fmla="*/ 18 h 184149"/>
                            <a:gd name="connsiteX5" fmla="*/ 255046 w 490561"/>
                            <a:gd name="connsiteY5" fmla="*/ 107103 h 184149"/>
                            <a:gd name="connsiteX6" fmla="*/ 354117 w 490561"/>
                            <a:gd name="connsiteY6" fmla="*/ 182898 h 184149"/>
                            <a:gd name="connsiteX7" fmla="*/ 478863 w 490561"/>
                            <a:gd name="connsiteY7" fmla="*/ 147570 h 184149"/>
                            <a:gd name="connsiteX8" fmla="*/ 468417 w 490561"/>
                            <a:gd name="connsiteY8" fmla="*/ 60978 h 1841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90561" h="184149">
                              <a:moveTo>
                                <a:pt x="18837" y="45738"/>
                              </a:moveTo>
                              <a:cubicBezTo>
                                <a:pt x="2327" y="62248"/>
                                <a:pt x="-6985" y="98854"/>
                                <a:pt x="6379" y="118708"/>
                              </a:cubicBezTo>
                              <a:cubicBezTo>
                                <a:pt x="19743" y="138562"/>
                                <a:pt x="61386" y="168136"/>
                                <a:pt x="99022" y="164864"/>
                              </a:cubicBezTo>
                              <a:cubicBezTo>
                                <a:pt x="136658" y="161592"/>
                                <a:pt x="206191" y="126552"/>
                                <a:pt x="232197" y="99078"/>
                              </a:cubicBezTo>
                              <a:cubicBezTo>
                                <a:pt x="258203" y="71604"/>
                                <a:pt x="251249" y="-1319"/>
                                <a:pt x="255057" y="18"/>
                              </a:cubicBezTo>
                              <a:cubicBezTo>
                                <a:pt x="258865" y="1355"/>
                                <a:pt x="238536" y="76623"/>
                                <a:pt x="255046" y="107103"/>
                              </a:cubicBezTo>
                              <a:cubicBezTo>
                                <a:pt x="271556" y="137583"/>
                                <a:pt x="316814" y="176154"/>
                                <a:pt x="354117" y="182898"/>
                              </a:cubicBezTo>
                              <a:cubicBezTo>
                                <a:pt x="391420" y="189642"/>
                                <a:pt x="459813" y="167890"/>
                                <a:pt x="478863" y="147570"/>
                              </a:cubicBezTo>
                              <a:cubicBezTo>
                                <a:pt x="497913" y="127250"/>
                                <a:pt x="493182" y="85108"/>
                                <a:pt x="468417" y="60978"/>
                              </a:cubicBezTo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59" name="รูปแบบอิสระ: รูปร่าง 138">
                          <a:extLst>
                            <a:ext uri="{FF2B5EF4-FFF2-40B4-BE49-F238E27FC236}">
                              <a16:creationId xmlns:a16="http://schemas.microsoft.com/office/drawing/2014/main" id="{A2FFAA8D-324A-4B35-86AD-E8712E938B6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0654224">
                          <a:off x="3822367" y="3224085"/>
                          <a:ext cx="200701" cy="117505"/>
                        </a:xfrm>
                        <a:custGeom>
                          <a:avLst/>
                          <a:gdLst>
                            <a:gd name="connsiteX0" fmla="*/ 24294 w 200701"/>
                            <a:gd name="connsiteY0" fmla="*/ 3155 h 117505"/>
                            <a:gd name="connsiteX1" fmla="*/ 146214 w 200701"/>
                            <a:gd name="connsiteY1" fmla="*/ 18395 h 117505"/>
                            <a:gd name="connsiteX2" fmla="*/ 199554 w 200701"/>
                            <a:gd name="connsiteY2" fmla="*/ 79355 h 117505"/>
                            <a:gd name="connsiteX3" fmla="*/ 100494 w 200701"/>
                            <a:gd name="connsiteY3" fmla="*/ 117455 h 117505"/>
                            <a:gd name="connsiteX4" fmla="*/ 9054 w 200701"/>
                            <a:gd name="connsiteY4" fmla="*/ 71735 h 117505"/>
                            <a:gd name="connsiteX5" fmla="*/ 24294 w 200701"/>
                            <a:gd name="connsiteY5" fmla="*/ 3155 h 1175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00701" h="117505">
                              <a:moveTo>
                                <a:pt x="24294" y="3155"/>
                              </a:moveTo>
                              <a:cubicBezTo>
                                <a:pt x="47154" y="-5735"/>
                                <a:pt x="117004" y="5695"/>
                                <a:pt x="146214" y="18395"/>
                              </a:cubicBezTo>
                              <a:cubicBezTo>
                                <a:pt x="175424" y="31095"/>
                                <a:pt x="207174" y="62845"/>
                                <a:pt x="199554" y="79355"/>
                              </a:cubicBezTo>
                              <a:cubicBezTo>
                                <a:pt x="191934" y="95865"/>
                                <a:pt x="132244" y="118725"/>
                                <a:pt x="100494" y="117455"/>
                              </a:cubicBezTo>
                              <a:cubicBezTo>
                                <a:pt x="68744" y="116185"/>
                                <a:pt x="26834" y="88245"/>
                                <a:pt x="9054" y="71735"/>
                              </a:cubicBezTo>
                              <a:cubicBezTo>
                                <a:pt x="-8726" y="55225"/>
                                <a:pt x="1434" y="12045"/>
                                <a:pt x="24294" y="315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E2700"/>
                        </a:solidFill>
                        <a:ln w="1905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</p:grpSp>
                  <p:grpSp>
                    <p:nvGrpSpPr>
                      <p:cNvPr id="33" name="กลุ่ม 122">
                        <a:extLst>
                          <a:ext uri="{FF2B5EF4-FFF2-40B4-BE49-F238E27FC236}">
                            <a16:creationId xmlns:a16="http://schemas.microsoft.com/office/drawing/2014/main" id="{17E37DE3-94CB-4319-84E3-B18759F7691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95333" y="3324777"/>
                        <a:ext cx="1081875" cy="246380"/>
                        <a:chOff x="3390605" y="2906545"/>
                        <a:chExt cx="1081875" cy="246380"/>
                      </a:xfrm>
                    </p:grpSpPr>
                    <p:sp>
                      <p:nvSpPr>
                        <p:cNvPr id="52" name="แผนผังลำดับงาน: ตัวเชื่อมต่อ 131">
                          <a:extLst>
                            <a:ext uri="{FF2B5EF4-FFF2-40B4-BE49-F238E27FC236}">
                              <a16:creationId xmlns:a16="http://schemas.microsoft.com/office/drawing/2014/main" id="{E3180AAA-10CC-483F-A681-EAA9E2C941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390605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53" name="แผนผังลำดับงาน: ตัวเชื่อมต่อ 132">
                          <a:extLst>
                            <a:ext uri="{FF2B5EF4-FFF2-40B4-BE49-F238E27FC236}">
                              <a16:creationId xmlns:a16="http://schemas.microsoft.com/office/drawing/2014/main" id="{84AD3BD1-2264-4832-A95F-385015A399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15940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/>
                        </a:p>
                      </p:txBody>
                    </p:sp>
                    <p:sp>
                      <p:nvSpPr>
                        <p:cNvPr id="54" name="แผนผังลำดับงาน: ตัวเชื่อมต่อ 133">
                          <a:extLst>
                            <a:ext uri="{FF2B5EF4-FFF2-40B4-BE49-F238E27FC236}">
                              <a16:creationId xmlns:a16="http://schemas.microsoft.com/office/drawing/2014/main" id="{9F0DDB15-426D-49C3-99CF-6742571084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460097" y="2955686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55" name="แผนผังลำดับงาน: ตัวเชื่อมต่อ 134">
                          <a:extLst>
                            <a:ext uri="{FF2B5EF4-FFF2-40B4-BE49-F238E27FC236}">
                              <a16:creationId xmlns:a16="http://schemas.microsoft.com/office/drawing/2014/main" id="{3212365A-8C1A-4964-8F22-38153F703A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86503" y="2957564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/>
                        </a:p>
                      </p:txBody>
                    </p:sp>
                    <p:sp>
                      <p:nvSpPr>
                        <p:cNvPr id="56" name="แผนผังลำดับงาน: ตัวเชื่อมต่อ 135">
                          <a:extLst>
                            <a:ext uri="{FF2B5EF4-FFF2-40B4-BE49-F238E27FC236}">
                              <a16:creationId xmlns:a16="http://schemas.microsoft.com/office/drawing/2014/main" id="{0A345DD6-0E26-47F9-B03A-DB644271A4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49920" y="299295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57" name="แผนผังลำดับงาน: ตัวเชื่อมต่อ 136">
                          <a:extLst>
                            <a:ext uri="{FF2B5EF4-FFF2-40B4-BE49-F238E27FC236}">
                              <a16:creationId xmlns:a16="http://schemas.microsoft.com/office/drawing/2014/main" id="{7D004D18-629B-4A66-94F5-A30CA6E7C4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376494" y="299720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/>
                        </a:p>
                      </p:txBody>
                    </p:sp>
                  </p:grpSp>
                  <p:grpSp>
                    <p:nvGrpSpPr>
                      <p:cNvPr id="34" name="กลุ่ม 123">
                        <a:extLst>
                          <a:ext uri="{FF2B5EF4-FFF2-40B4-BE49-F238E27FC236}">
                            <a16:creationId xmlns:a16="http://schemas.microsoft.com/office/drawing/2014/main" id="{2AD3A54C-5713-4F68-982F-91084125637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5557" y="3679212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39" name="ตัวเชื่อมต่อตรง 128">
                          <a:extLst>
                            <a:ext uri="{FF2B5EF4-FFF2-40B4-BE49-F238E27FC236}">
                              <a16:creationId xmlns:a16="http://schemas.microsoft.com/office/drawing/2014/main" id="{2D4802AB-5206-4974-BB68-3F4B5960F2F8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44" name="ตัวเชื่อมต่อตรง 129">
                          <a:extLst>
                            <a:ext uri="{FF2B5EF4-FFF2-40B4-BE49-F238E27FC236}">
                              <a16:creationId xmlns:a16="http://schemas.microsoft.com/office/drawing/2014/main" id="{80E7593C-623D-4E5C-BA2B-3AE266321FC3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50" name="ตัวเชื่อมต่อตรง 130">
                          <a:extLst>
                            <a:ext uri="{FF2B5EF4-FFF2-40B4-BE49-F238E27FC236}">
                              <a16:creationId xmlns:a16="http://schemas.microsoft.com/office/drawing/2014/main" id="{90EBA66F-E2CD-4DD6-81CF-AA6A09EA7395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35" name="กลุ่ม 124">
                        <a:extLst>
                          <a:ext uri="{FF2B5EF4-FFF2-40B4-BE49-F238E27FC236}">
                            <a16:creationId xmlns:a16="http://schemas.microsoft.com/office/drawing/2014/main" id="{5C922A3C-F436-4992-ADC5-12D5DEC06EA5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H="1">
                        <a:off x="1989959" y="3680275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36" name="ตัวเชื่อมต่อตรง 125">
                          <a:extLst>
                            <a:ext uri="{FF2B5EF4-FFF2-40B4-BE49-F238E27FC236}">
                              <a16:creationId xmlns:a16="http://schemas.microsoft.com/office/drawing/2014/main" id="{D932A32D-D0B1-4D7E-936F-DAEFF3A0B62C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7" name="ตัวเชื่อมต่อตรง 126">
                          <a:extLst>
                            <a:ext uri="{FF2B5EF4-FFF2-40B4-BE49-F238E27FC236}">
                              <a16:creationId xmlns:a16="http://schemas.microsoft.com/office/drawing/2014/main" id="{1725D43F-FC1B-459C-AA54-DC163EB9AB62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8" name="ตัวเชื่อมต่อตรง 127">
                          <a:extLst>
                            <a:ext uri="{FF2B5EF4-FFF2-40B4-BE49-F238E27FC236}">
                              <a16:creationId xmlns:a16="http://schemas.microsoft.com/office/drawing/2014/main" id="{16D24AC7-AB64-45AD-A9B0-7F8F2D99E4CE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sp>
                  <p:nvSpPr>
                    <p:cNvPr id="30" name="คอร์ด 119">
                      <a:extLst>
                        <a:ext uri="{FF2B5EF4-FFF2-40B4-BE49-F238E27FC236}">
                          <a16:creationId xmlns:a16="http://schemas.microsoft.com/office/drawing/2014/main" id="{EFBABA44-EA8D-44D7-8877-3192131B3BC9}"/>
                        </a:ext>
                      </a:extLst>
                    </p:cNvPr>
                    <p:cNvSpPr/>
                    <p:nvPr/>
                  </p:nvSpPr>
                  <p:spPr>
                    <a:xfrm rot="748035">
                      <a:off x="6971453" y="3317483"/>
                      <a:ext cx="560152" cy="561388"/>
                    </a:xfrm>
                    <a:prstGeom prst="chord">
                      <a:avLst/>
                    </a:pr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31" name="คอร์ด 99">
                      <a:extLst>
                        <a:ext uri="{FF2B5EF4-FFF2-40B4-BE49-F238E27FC236}">
                          <a16:creationId xmlns:a16="http://schemas.microsoft.com/office/drawing/2014/main" id="{0E048DA9-A011-432D-B588-B40C96188661}"/>
                        </a:ext>
                      </a:extLst>
                    </p:cNvPr>
                    <p:cNvSpPr/>
                    <p:nvPr/>
                  </p:nvSpPr>
                  <p:spPr>
                    <a:xfrm rot="20880139" flipH="1">
                      <a:off x="5267137" y="3456269"/>
                      <a:ext cx="605585" cy="714770"/>
                    </a:xfrm>
                    <a:custGeom>
                      <a:avLst/>
                      <a:gdLst>
                        <a:gd name="connsiteX0" fmla="*/ 600401 w 699818"/>
                        <a:gd name="connsiteY0" fmla="*/ 609246 h 717509"/>
                        <a:gd name="connsiteX1" fmla="*/ 171669 w 699818"/>
                        <a:gd name="connsiteY1" fmla="*/ 667475 h 717509"/>
                        <a:gd name="connsiteX2" fmla="*/ 11370 w 699818"/>
                        <a:gd name="connsiteY2" fmla="*/ 268042 h 717509"/>
                        <a:gd name="connsiteX3" fmla="*/ 349909 w 699818"/>
                        <a:gd name="connsiteY3" fmla="*/ -2 h 717509"/>
                        <a:gd name="connsiteX4" fmla="*/ 600401 w 699818"/>
                        <a:gd name="connsiteY4" fmla="*/ 609246 h 717509"/>
                        <a:gd name="connsiteX0" fmla="*/ 607973 w 607973"/>
                        <a:gd name="connsiteY0" fmla="*/ 618550 h 710118"/>
                        <a:gd name="connsiteX1" fmla="*/ 169132 w 607973"/>
                        <a:gd name="connsiteY1" fmla="*/ 667477 h 710118"/>
                        <a:gd name="connsiteX2" fmla="*/ 8833 w 607973"/>
                        <a:gd name="connsiteY2" fmla="*/ 268044 h 710118"/>
                        <a:gd name="connsiteX3" fmla="*/ 347372 w 607973"/>
                        <a:gd name="connsiteY3" fmla="*/ 0 h 710118"/>
                        <a:gd name="connsiteX4" fmla="*/ 607973 w 607973"/>
                        <a:gd name="connsiteY4" fmla="*/ 618550 h 710118"/>
                        <a:gd name="connsiteX0" fmla="*/ 611711 w 611711"/>
                        <a:gd name="connsiteY0" fmla="*/ 617648 h 709680"/>
                        <a:gd name="connsiteX1" fmla="*/ 169168 w 611711"/>
                        <a:gd name="connsiteY1" fmla="*/ 667477 h 709680"/>
                        <a:gd name="connsiteX2" fmla="*/ 8869 w 611711"/>
                        <a:gd name="connsiteY2" fmla="*/ 268044 h 709680"/>
                        <a:gd name="connsiteX3" fmla="*/ 347408 w 611711"/>
                        <a:gd name="connsiteY3" fmla="*/ 0 h 709680"/>
                        <a:gd name="connsiteX4" fmla="*/ 611711 w 611711"/>
                        <a:gd name="connsiteY4" fmla="*/ 617648 h 709680"/>
                        <a:gd name="connsiteX0" fmla="*/ 598454 w 598454"/>
                        <a:gd name="connsiteY0" fmla="*/ 626687 h 714203"/>
                        <a:gd name="connsiteX1" fmla="*/ 169039 w 598454"/>
                        <a:gd name="connsiteY1" fmla="*/ 667477 h 714203"/>
                        <a:gd name="connsiteX2" fmla="*/ 8740 w 598454"/>
                        <a:gd name="connsiteY2" fmla="*/ 268044 h 714203"/>
                        <a:gd name="connsiteX3" fmla="*/ 347279 w 598454"/>
                        <a:gd name="connsiteY3" fmla="*/ 0 h 714203"/>
                        <a:gd name="connsiteX4" fmla="*/ 598454 w 598454"/>
                        <a:gd name="connsiteY4" fmla="*/ 626687 h 714203"/>
                        <a:gd name="connsiteX0" fmla="*/ 605585 w 605585"/>
                        <a:gd name="connsiteY0" fmla="*/ 627777 h 714770"/>
                        <a:gd name="connsiteX1" fmla="*/ 169107 w 605585"/>
                        <a:gd name="connsiteY1" fmla="*/ 667477 h 714770"/>
                        <a:gd name="connsiteX2" fmla="*/ 8808 w 605585"/>
                        <a:gd name="connsiteY2" fmla="*/ 268044 h 714770"/>
                        <a:gd name="connsiteX3" fmla="*/ 347347 w 605585"/>
                        <a:gd name="connsiteY3" fmla="*/ 0 h 714770"/>
                        <a:gd name="connsiteX4" fmla="*/ 605585 w 605585"/>
                        <a:gd name="connsiteY4" fmla="*/ 627777 h 7147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5585" h="714770">
                          <a:moveTo>
                            <a:pt x="605585" y="627777"/>
                          </a:moveTo>
                          <a:cubicBezTo>
                            <a:pt x="492881" y="746252"/>
                            <a:pt x="268570" y="727433"/>
                            <a:pt x="169107" y="667477"/>
                          </a:cubicBezTo>
                          <a:cubicBezTo>
                            <a:pt x="69644" y="607522"/>
                            <a:pt x="-30676" y="422946"/>
                            <a:pt x="8808" y="268044"/>
                          </a:cubicBezTo>
                          <a:cubicBezTo>
                            <a:pt x="49055" y="110149"/>
                            <a:pt x="188172" y="0"/>
                            <a:pt x="347347" y="0"/>
                          </a:cubicBezTo>
                          <a:lnTo>
                            <a:pt x="605585" y="627777"/>
                          </a:ln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</p:grpSp>
              <p:sp>
                <p:nvSpPr>
                  <p:cNvPr id="23" name="รูปแบบอิสระ: รูปร่าง 112">
                    <a:extLst>
                      <a:ext uri="{FF2B5EF4-FFF2-40B4-BE49-F238E27FC236}">
                        <a16:creationId xmlns:a16="http://schemas.microsoft.com/office/drawing/2014/main" id="{30972A74-40C7-4E2E-8853-07D0B867A12F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494875" y="463260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4" name="รูปแบบอิสระ: รูปร่าง 113">
                    <a:extLst>
                      <a:ext uri="{FF2B5EF4-FFF2-40B4-BE49-F238E27FC236}">
                        <a16:creationId xmlns:a16="http://schemas.microsoft.com/office/drawing/2014/main" id="{89E0FC94-8708-4531-B5A0-AB2BBCD5786B}"/>
                      </a:ext>
                    </a:extLst>
                  </p:cNvPr>
                  <p:cNvSpPr/>
                  <p:nvPr/>
                </p:nvSpPr>
                <p:spPr>
                  <a:xfrm rot="455843" flipH="1">
                    <a:off x="2106138" y="463136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sp>
              <p:nvSpPr>
                <p:cNvPr id="21" name="รูปแบบอิสระ: รูปร่าง 110">
                  <a:extLst>
                    <a:ext uri="{FF2B5EF4-FFF2-40B4-BE49-F238E27FC236}">
                      <a16:creationId xmlns:a16="http://schemas.microsoft.com/office/drawing/2014/main" id="{CAF3F154-05FD-4A46-AA19-BD0BA9652AC5}"/>
                    </a:ext>
                  </a:extLst>
                </p:cNvPr>
                <p:cNvSpPr/>
                <p:nvPr/>
              </p:nvSpPr>
              <p:spPr>
                <a:xfrm>
                  <a:off x="88670" y="3455541"/>
                  <a:ext cx="409072" cy="568659"/>
                </a:xfrm>
                <a:custGeom>
                  <a:avLst/>
                  <a:gdLst>
                    <a:gd name="connsiteX0" fmla="*/ 26860 w 404374"/>
                    <a:gd name="connsiteY0" fmla="*/ 468739 h 517478"/>
                    <a:gd name="connsiteX1" fmla="*/ 350710 w 404374"/>
                    <a:gd name="connsiteY1" fmla="*/ 514459 h 517478"/>
                    <a:gd name="connsiteX2" fmla="*/ 369760 w 404374"/>
                    <a:gd name="connsiteY2" fmla="*/ 388729 h 517478"/>
                    <a:gd name="connsiteX3" fmla="*/ 404050 w 404374"/>
                    <a:gd name="connsiteY3" fmla="*/ 205849 h 517478"/>
                    <a:gd name="connsiteX4" fmla="*/ 381190 w 404374"/>
                    <a:gd name="connsiteY4" fmla="*/ 133459 h 517478"/>
                    <a:gd name="connsiteX5" fmla="*/ 293560 w 404374"/>
                    <a:gd name="connsiteY5" fmla="*/ 53449 h 517478"/>
                    <a:gd name="connsiteX6" fmla="*/ 217360 w 404374"/>
                    <a:gd name="connsiteY6" fmla="*/ 15349 h 517478"/>
                    <a:gd name="connsiteX7" fmla="*/ 152590 w 404374"/>
                    <a:gd name="connsiteY7" fmla="*/ 109 h 517478"/>
                    <a:gd name="connsiteX8" fmla="*/ 114490 w 404374"/>
                    <a:gd name="connsiteY8" fmla="*/ 11539 h 517478"/>
                    <a:gd name="connsiteX9" fmla="*/ 64960 w 404374"/>
                    <a:gd name="connsiteY9" fmla="*/ 61069 h 517478"/>
                    <a:gd name="connsiteX10" fmla="*/ 26860 w 404374"/>
                    <a:gd name="connsiteY10" fmla="*/ 186799 h 517478"/>
                    <a:gd name="connsiteX11" fmla="*/ 11620 w 404374"/>
                    <a:gd name="connsiteY11" fmla="*/ 274429 h 517478"/>
                    <a:gd name="connsiteX12" fmla="*/ 19240 w 404374"/>
                    <a:gd name="connsiteY12" fmla="*/ 362059 h 517478"/>
                    <a:gd name="connsiteX13" fmla="*/ 26860 w 404374"/>
                    <a:gd name="connsiteY13" fmla="*/ 468739 h 517478"/>
                    <a:gd name="connsiteX0" fmla="*/ 26860 w 411079"/>
                    <a:gd name="connsiteY0" fmla="*/ 468739 h 517478"/>
                    <a:gd name="connsiteX1" fmla="*/ 350710 w 411079"/>
                    <a:gd name="connsiteY1" fmla="*/ 514459 h 517478"/>
                    <a:gd name="connsiteX2" fmla="*/ 369760 w 411079"/>
                    <a:gd name="connsiteY2" fmla="*/ 388729 h 517478"/>
                    <a:gd name="connsiteX3" fmla="*/ 404050 w 411079"/>
                    <a:gd name="connsiteY3" fmla="*/ 205849 h 517478"/>
                    <a:gd name="connsiteX4" fmla="*/ 400240 w 411079"/>
                    <a:gd name="connsiteY4" fmla="*/ 125839 h 517478"/>
                    <a:gd name="connsiteX5" fmla="*/ 293560 w 411079"/>
                    <a:gd name="connsiteY5" fmla="*/ 53449 h 517478"/>
                    <a:gd name="connsiteX6" fmla="*/ 217360 w 411079"/>
                    <a:gd name="connsiteY6" fmla="*/ 15349 h 517478"/>
                    <a:gd name="connsiteX7" fmla="*/ 152590 w 411079"/>
                    <a:gd name="connsiteY7" fmla="*/ 109 h 517478"/>
                    <a:gd name="connsiteX8" fmla="*/ 114490 w 411079"/>
                    <a:gd name="connsiteY8" fmla="*/ 11539 h 517478"/>
                    <a:gd name="connsiteX9" fmla="*/ 64960 w 411079"/>
                    <a:gd name="connsiteY9" fmla="*/ 61069 h 517478"/>
                    <a:gd name="connsiteX10" fmla="*/ 26860 w 411079"/>
                    <a:gd name="connsiteY10" fmla="*/ 186799 h 517478"/>
                    <a:gd name="connsiteX11" fmla="*/ 11620 w 411079"/>
                    <a:gd name="connsiteY11" fmla="*/ 274429 h 517478"/>
                    <a:gd name="connsiteX12" fmla="*/ 19240 w 411079"/>
                    <a:gd name="connsiteY12" fmla="*/ 362059 h 517478"/>
                    <a:gd name="connsiteX13" fmla="*/ 26860 w 411079"/>
                    <a:gd name="connsiteY13" fmla="*/ 468739 h 517478"/>
                    <a:gd name="connsiteX0" fmla="*/ 31691 w 415910"/>
                    <a:gd name="connsiteY0" fmla="*/ 468739 h 517478"/>
                    <a:gd name="connsiteX1" fmla="*/ 355541 w 415910"/>
                    <a:gd name="connsiteY1" fmla="*/ 514459 h 517478"/>
                    <a:gd name="connsiteX2" fmla="*/ 374591 w 415910"/>
                    <a:gd name="connsiteY2" fmla="*/ 388729 h 517478"/>
                    <a:gd name="connsiteX3" fmla="*/ 408881 w 415910"/>
                    <a:gd name="connsiteY3" fmla="*/ 205849 h 517478"/>
                    <a:gd name="connsiteX4" fmla="*/ 405071 w 415910"/>
                    <a:gd name="connsiteY4" fmla="*/ 125839 h 517478"/>
                    <a:gd name="connsiteX5" fmla="*/ 298391 w 415910"/>
                    <a:gd name="connsiteY5" fmla="*/ 53449 h 517478"/>
                    <a:gd name="connsiteX6" fmla="*/ 222191 w 415910"/>
                    <a:gd name="connsiteY6" fmla="*/ 15349 h 517478"/>
                    <a:gd name="connsiteX7" fmla="*/ 157421 w 415910"/>
                    <a:gd name="connsiteY7" fmla="*/ 109 h 517478"/>
                    <a:gd name="connsiteX8" fmla="*/ 119321 w 415910"/>
                    <a:gd name="connsiteY8" fmla="*/ 11539 h 517478"/>
                    <a:gd name="connsiteX9" fmla="*/ 69791 w 415910"/>
                    <a:gd name="connsiteY9" fmla="*/ 61069 h 517478"/>
                    <a:gd name="connsiteX10" fmla="*/ 31691 w 415910"/>
                    <a:gd name="connsiteY10" fmla="*/ 186799 h 517478"/>
                    <a:gd name="connsiteX11" fmla="*/ 16451 w 415910"/>
                    <a:gd name="connsiteY11" fmla="*/ 274429 h 517478"/>
                    <a:gd name="connsiteX12" fmla="*/ 12641 w 415910"/>
                    <a:gd name="connsiteY12" fmla="*/ 362059 h 517478"/>
                    <a:gd name="connsiteX13" fmla="*/ 31691 w 415910"/>
                    <a:gd name="connsiteY13" fmla="*/ 468739 h 517478"/>
                    <a:gd name="connsiteX0" fmla="*/ 30633 w 414852"/>
                    <a:gd name="connsiteY0" fmla="*/ 468739 h 524727"/>
                    <a:gd name="connsiteX1" fmla="*/ 339243 w 414852"/>
                    <a:gd name="connsiteY1" fmla="*/ 522079 h 524727"/>
                    <a:gd name="connsiteX2" fmla="*/ 373533 w 414852"/>
                    <a:gd name="connsiteY2" fmla="*/ 388729 h 524727"/>
                    <a:gd name="connsiteX3" fmla="*/ 407823 w 414852"/>
                    <a:gd name="connsiteY3" fmla="*/ 205849 h 524727"/>
                    <a:gd name="connsiteX4" fmla="*/ 404013 w 414852"/>
                    <a:gd name="connsiteY4" fmla="*/ 125839 h 524727"/>
                    <a:gd name="connsiteX5" fmla="*/ 297333 w 414852"/>
                    <a:gd name="connsiteY5" fmla="*/ 53449 h 524727"/>
                    <a:gd name="connsiteX6" fmla="*/ 221133 w 414852"/>
                    <a:gd name="connsiteY6" fmla="*/ 15349 h 524727"/>
                    <a:gd name="connsiteX7" fmla="*/ 156363 w 414852"/>
                    <a:gd name="connsiteY7" fmla="*/ 109 h 524727"/>
                    <a:gd name="connsiteX8" fmla="*/ 118263 w 414852"/>
                    <a:gd name="connsiteY8" fmla="*/ 11539 h 524727"/>
                    <a:gd name="connsiteX9" fmla="*/ 68733 w 414852"/>
                    <a:gd name="connsiteY9" fmla="*/ 61069 h 524727"/>
                    <a:gd name="connsiteX10" fmla="*/ 30633 w 414852"/>
                    <a:gd name="connsiteY10" fmla="*/ 186799 h 524727"/>
                    <a:gd name="connsiteX11" fmla="*/ 15393 w 414852"/>
                    <a:gd name="connsiteY11" fmla="*/ 274429 h 524727"/>
                    <a:gd name="connsiteX12" fmla="*/ 11583 w 414852"/>
                    <a:gd name="connsiteY12" fmla="*/ 362059 h 524727"/>
                    <a:gd name="connsiteX13" fmla="*/ 30633 w 414852"/>
                    <a:gd name="connsiteY13" fmla="*/ 468739 h 524727"/>
                    <a:gd name="connsiteX0" fmla="*/ 30633 w 414852"/>
                    <a:gd name="connsiteY0" fmla="*/ 491504 h 547492"/>
                    <a:gd name="connsiteX1" fmla="*/ 339243 w 414852"/>
                    <a:gd name="connsiteY1" fmla="*/ 544844 h 547492"/>
                    <a:gd name="connsiteX2" fmla="*/ 373533 w 414852"/>
                    <a:gd name="connsiteY2" fmla="*/ 411494 h 547492"/>
                    <a:gd name="connsiteX3" fmla="*/ 407823 w 414852"/>
                    <a:gd name="connsiteY3" fmla="*/ 228614 h 547492"/>
                    <a:gd name="connsiteX4" fmla="*/ 404013 w 414852"/>
                    <a:gd name="connsiteY4" fmla="*/ 148604 h 547492"/>
                    <a:gd name="connsiteX5" fmla="*/ 297333 w 414852"/>
                    <a:gd name="connsiteY5" fmla="*/ 76214 h 547492"/>
                    <a:gd name="connsiteX6" fmla="*/ 221133 w 414852"/>
                    <a:gd name="connsiteY6" fmla="*/ 38114 h 547492"/>
                    <a:gd name="connsiteX7" fmla="*/ 152553 w 414852"/>
                    <a:gd name="connsiteY7" fmla="*/ 14 h 547492"/>
                    <a:gd name="connsiteX8" fmla="*/ 118263 w 414852"/>
                    <a:gd name="connsiteY8" fmla="*/ 34304 h 547492"/>
                    <a:gd name="connsiteX9" fmla="*/ 68733 w 414852"/>
                    <a:gd name="connsiteY9" fmla="*/ 83834 h 547492"/>
                    <a:gd name="connsiteX10" fmla="*/ 30633 w 414852"/>
                    <a:gd name="connsiteY10" fmla="*/ 209564 h 547492"/>
                    <a:gd name="connsiteX11" fmla="*/ 15393 w 414852"/>
                    <a:gd name="connsiteY11" fmla="*/ 297194 h 547492"/>
                    <a:gd name="connsiteX12" fmla="*/ 11583 w 414852"/>
                    <a:gd name="connsiteY12" fmla="*/ 384824 h 547492"/>
                    <a:gd name="connsiteX13" fmla="*/ 30633 w 414852"/>
                    <a:gd name="connsiteY13" fmla="*/ 491504 h 547492"/>
                    <a:gd name="connsiteX0" fmla="*/ 30633 w 414852"/>
                    <a:gd name="connsiteY0" fmla="*/ 491924 h 547912"/>
                    <a:gd name="connsiteX1" fmla="*/ 339243 w 414852"/>
                    <a:gd name="connsiteY1" fmla="*/ 545264 h 547912"/>
                    <a:gd name="connsiteX2" fmla="*/ 373533 w 414852"/>
                    <a:gd name="connsiteY2" fmla="*/ 411914 h 547912"/>
                    <a:gd name="connsiteX3" fmla="*/ 407823 w 414852"/>
                    <a:gd name="connsiteY3" fmla="*/ 229034 h 547912"/>
                    <a:gd name="connsiteX4" fmla="*/ 404013 w 414852"/>
                    <a:gd name="connsiteY4" fmla="*/ 149024 h 547912"/>
                    <a:gd name="connsiteX5" fmla="*/ 297333 w 414852"/>
                    <a:gd name="connsiteY5" fmla="*/ 76634 h 547912"/>
                    <a:gd name="connsiteX6" fmla="*/ 221133 w 414852"/>
                    <a:gd name="connsiteY6" fmla="*/ 19484 h 547912"/>
                    <a:gd name="connsiteX7" fmla="*/ 152553 w 414852"/>
                    <a:gd name="connsiteY7" fmla="*/ 434 h 547912"/>
                    <a:gd name="connsiteX8" fmla="*/ 118263 w 414852"/>
                    <a:gd name="connsiteY8" fmla="*/ 34724 h 547912"/>
                    <a:gd name="connsiteX9" fmla="*/ 68733 w 414852"/>
                    <a:gd name="connsiteY9" fmla="*/ 84254 h 547912"/>
                    <a:gd name="connsiteX10" fmla="*/ 30633 w 414852"/>
                    <a:gd name="connsiteY10" fmla="*/ 209984 h 547912"/>
                    <a:gd name="connsiteX11" fmla="*/ 15393 w 414852"/>
                    <a:gd name="connsiteY11" fmla="*/ 297614 h 547912"/>
                    <a:gd name="connsiteX12" fmla="*/ 11583 w 414852"/>
                    <a:gd name="connsiteY12" fmla="*/ 385244 h 547912"/>
                    <a:gd name="connsiteX13" fmla="*/ 30633 w 414852"/>
                    <a:gd name="connsiteY13" fmla="*/ 491924 h 547912"/>
                    <a:gd name="connsiteX0" fmla="*/ 29320 w 413539"/>
                    <a:gd name="connsiteY0" fmla="*/ 491924 h 555241"/>
                    <a:gd name="connsiteX1" fmla="*/ 318880 w 413539"/>
                    <a:gd name="connsiteY1" fmla="*/ 552884 h 555241"/>
                    <a:gd name="connsiteX2" fmla="*/ 372220 w 413539"/>
                    <a:gd name="connsiteY2" fmla="*/ 411914 h 555241"/>
                    <a:gd name="connsiteX3" fmla="*/ 406510 w 413539"/>
                    <a:gd name="connsiteY3" fmla="*/ 229034 h 555241"/>
                    <a:gd name="connsiteX4" fmla="*/ 402700 w 413539"/>
                    <a:gd name="connsiteY4" fmla="*/ 149024 h 555241"/>
                    <a:gd name="connsiteX5" fmla="*/ 296020 w 413539"/>
                    <a:gd name="connsiteY5" fmla="*/ 76634 h 555241"/>
                    <a:gd name="connsiteX6" fmla="*/ 219820 w 413539"/>
                    <a:gd name="connsiteY6" fmla="*/ 19484 h 555241"/>
                    <a:gd name="connsiteX7" fmla="*/ 151240 w 413539"/>
                    <a:gd name="connsiteY7" fmla="*/ 434 h 555241"/>
                    <a:gd name="connsiteX8" fmla="*/ 116950 w 413539"/>
                    <a:gd name="connsiteY8" fmla="*/ 34724 h 555241"/>
                    <a:gd name="connsiteX9" fmla="*/ 67420 w 413539"/>
                    <a:gd name="connsiteY9" fmla="*/ 84254 h 555241"/>
                    <a:gd name="connsiteX10" fmla="*/ 29320 w 413539"/>
                    <a:gd name="connsiteY10" fmla="*/ 209984 h 555241"/>
                    <a:gd name="connsiteX11" fmla="*/ 14080 w 413539"/>
                    <a:gd name="connsiteY11" fmla="*/ 297614 h 555241"/>
                    <a:gd name="connsiteX12" fmla="*/ 10270 w 413539"/>
                    <a:gd name="connsiteY12" fmla="*/ 385244 h 555241"/>
                    <a:gd name="connsiteX13" fmla="*/ 29320 w 413539"/>
                    <a:gd name="connsiteY13" fmla="*/ 491924 h 555241"/>
                    <a:gd name="connsiteX0" fmla="*/ 29060 w 413279"/>
                    <a:gd name="connsiteY0" fmla="*/ 491924 h 551568"/>
                    <a:gd name="connsiteX1" fmla="*/ 314810 w 413279"/>
                    <a:gd name="connsiteY1" fmla="*/ 549074 h 551568"/>
                    <a:gd name="connsiteX2" fmla="*/ 371960 w 413279"/>
                    <a:gd name="connsiteY2" fmla="*/ 411914 h 551568"/>
                    <a:gd name="connsiteX3" fmla="*/ 406250 w 413279"/>
                    <a:gd name="connsiteY3" fmla="*/ 229034 h 551568"/>
                    <a:gd name="connsiteX4" fmla="*/ 402440 w 413279"/>
                    <a:gd name="connsiteY4" fmla="*/ 149024 h 551568"/>
                    <a:gd name="connsiteX5" fmla="*/ 295760 w 413279"/>
                    <a:gd name="connsiteY5" fmla="*/ 76634 h 551568"/>
                    <a:gd name="connsiteX6" fmla="*/ 219560 w 413279"/>
                    <a:gd name="connsiteY6" fmla="*/ 19484 h 551568"/>
                    <a:gd name="connsiteX7" fmla="*/ 150980 w 413279"/>
                    <a:gd name="connsiteY7" fmla="*/ 434 h 551568"/>
                    <a:gd name="connsiteX8" fmla="*/ 116690 w 413279"/>
                    <a:gd name="connsiteY8" fmla="*/ 34724 h 551568"/>
                    <a:gd name="connsiteX9" fmla="*/ 67160 w 413279"/>
                    <a:gd name="connsiteY9" fmla="*/ 84254 h 551568"/>
                    <a:gd name="connsiteX10" fmla="*/ 29060 w 413279"/>
                    <a:gd name="connsiteY10" fmla="*/ 209984 h 551568"/>
                    <a:gd name="connsiteX11" fmla="*/ 13820 w 413279"/>
                    <a:gd name="connsiteY11" fmla="*/ 297614 h 551568"/>
                    <a:gd name="connsiteX12" fmla="*/ 10010 w 413279"/>
                    <a:gd name="connsiteY12" fmla="*/ 385244 h 551568"/>
                    <a:gd name="connsiteX13" fmla="*/ 29060 w 413279"/>
                    <a:gd name="connsiteY13" fmla="*/ 491924 h 551568"/>
                    <a:gd name="connsiteX0" fmla="*/ 48256 w 405805"/>
                    <a:gd name="connsiteY0" fmla="*/ 499544 h 552385"/>
                    <a:gd name="connsiteX1" fmla="*/ 307336 w 405805"/>
                    <a:gd name="connsiteY1" fmla="*/ 549074 h 552385"/>
                    <a:gd name="connsiteX2" fmla="*/ 364486 w 405805"/>
                    <a:gd name="connsiteY2" fmla="*/ 411914 h 552385"/>
                    <a:gd name="connsiteX3" fmla="*/ 398776 w 405805"/>
                    <a:gd name="connsiteY3" fmla="*/ 229034 h 552385"/>
                    <a:gd name="connsiteX4" fmla="*/ 394966 w 405805"/>
                    <a:gd name="connsiteY4" fmla="*/ 149024 h 552385"/>
                    <a:gd name="connsiteX5" fmla="*/ 288286 w 405805"/>
                    <a:gd name="connsiteY5" fmla="*/ 76634 h 552385"/>
                    <a:gd name="connsiteX6" fmla="*/ 212086 w 405805"/>
                    <a:gd name="connsiteY6" fmla="*/ 19484 h 552385"/>
                    <a:gd name="connsiteX7" fmla="*/ 143506 w 405805"/>
                    <a:gd name="connsiteY7" fmla="*/ 434 h 552385"/>
                    <a:gd name="connsiteX8" fmla="*/ 109216 w 405805"/>
                    <a:gd name="connsiteY8" fmla="*/ 34724 h 552385"/>
                    <a:gd name="connsiteX9" fmla="*/ 59686 w 405805"/>
                    <a:gd name="connsiteY9" fmla="*/ 84254 h 552385"/>
                    <a:gd name="connsiteX10" fmla="*/ 21586 w 405805"/>
                    <a:gd name="connsiteY10" fmla="*/ 209984 h 552385"/>
                    <a:gd name="connsiteX11" fmla="*/ 6346 w 405805"/>
                    <a:gd name="connsiteY11" fmla="*/ 297614 h 552385"/>
                    <a:gd name="connsiteX12" fmla="*/ 2536 w 405805"/>
                    <a:gd name="connsiteY12" fmla="*/ 385244 h 552385"/>
                    <a:gd name="connsiteX13" fmla="*/ 48256 w 405805"/>
                    <a:gd name="connsiteY13" fmla="*/ 499544 h 552385"/>
                    <a:gd name="connsiteX0" fmla="*/ 48256 w 405028"/>
                    <a:gd name="connsiteY0" fmla="*/ 499523 h 552364"/>
                    <a:gd name="connsiteX1" fmla="*/ 307336 w 405028"/>
                    <a:gd name="connsiteY1" fmla="*/ 549053 h 552364"/>
                    <a:gd name="connsiteX2" fmla="*/ 364486 w 405028"/>
                    <a:gd name="connsiteY2" fmla="*/ 411893 h 552364"/>
                    <a:gd name="connsiteX3" fmla="*/ 398776 w 405028"/>
                    <a:gd name="connsiteY3" fmla="*/ 229013 h 552364"/>
                    <a:gd name="connsiteX4" fmla="*/ 394966 w 405028"/>
                    <a:gd name="connsiteY4" fmla="*/ 149003 h 552364"/>
                    <a:gd name="connsiteX5" fmla="*/ 299716 w 405028"/>
                    <a:gd name="connsiteY5" fmla="*/ 72803 h 552364"/>
                    <a:gd name="connsiteX6" fmla="*/ 212086 w 405028"/>
                    <a:gd name="connsiteY6" fmla="*/ 19463 h 552364"/>
                    <a:gd name="connsiteX7" fmla="*/ 143506 w 405028"/>
                    <a:gd name="connsiteY7" fmla="*/ 413 h 552364"/>
                    <a:gd name="connsiteX8" fmla="*/ 109216 w 405028"/>
                    <a:gd name="connsiteY8" fmla="*/ 34703 h 552364"/>
                    <a:gd name="connsiteX9" fmla="*/ 59686 w 405028"/>
                    <a:gd name="connsiteY9" fmla="*/ 84233 h 552364"/>
                    <a:gd name="connsiteX10" fmla="*/ 21586 w 405028"/>
                    <a:gd name="connsiteY10" fmla="*/ 209963 h 552364"/>
                    <a:gd name="connsiteX11" fmla="*/ 6346 w 405028"/>
                    <a:gd name="connsiteY11" fmla="*/ 297593 h 552364"/>
                    <a:gd name="connsiteX12" fmla="*/ 2536 w 405028"/>
                    <a:gd name="connsiteY12" fmla="*/ 385223 h 552364"/>
                    <a:gd name="connsiteX13" fmla="*/ 48256 w 405028"/>
                    <a:gd name="connsiteY13" fmla="*/ 499523 h 552364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9686 w 405028"/>
                    <a:gd name="connsiteY9" fmla="*/ 83949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13966 w 405028"/>
                    <a:gd name="connsiteY10" fmla="*/ 211584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50201 w 406973"/>
                    <a:gd name="connsiteY0" fmla="*/ 499239 h 552080"/>
                    <a:gd name="connsiteX1" fmla="*/ 309281 w 406973"/>
                    <a:gd name="connsiteY1" fmla="*/ 548769 h 552080"/>
                    <a:gd name="connsiteX2" fmla="*/ 366431 w 406973"/>
                    <a:gd name="connsiteY2" fmla="*/ 411609 h 552080"/>
                    <a:gd name="connsiteX3" fmla="*/ 400721 w 406973"/>
                    <a:gd name="connsiteY3" fmla="*/ 228729 h 552080"/>
                    <a:gd name="connsiteX4" fmla="*/ 396911 w 406973"/>
                    <a:gd name="connsiteY4" fmla="*/ 148719 h 552080"/>
                    <a:gd name="connsiteX5" fmla="*/ 301661 w 406973"/>
                    <a:gd name="connsiteY5" fmla="*/ 72519 h 552080"/>
                    <a:gd name="connsiteX6" fmla="*/ 214031 w 406973"/>
                    <a:gd name="connsiteY6" fmla="*/ 19179 h 552080"/>
                    <a:gd name="connsiteX7" fmla="*/ 145451 w 406973"/>
                    <a:gd name="connsiteY7" fmla="*/ 129 h 552080"/>
                    <a:gd name="connsiteX8" fmla="*/ 92111 w 406973"/>
                    <a:gd name="connsiteY8" fmla="*/ 26799 h 552080"/>
                    <a:gd name="connsiteX9" fmla="*/ 54011 w 406973"/>
                    <a:gd name="connsiteY9" fmla="*/ 82044 h 552080"/>
                    <a:gd name="connsiteX10" fmla="*/ 15911 w 406973"/>
                    <a:gd name="connsiteY10" fmla="*/ 211584 h 552080"/>
                    <a:gd name="connsiteX11" fmla="*/ 2576 w 406973"/>
                    <a:gd name="connsiteY11" fmla="*/ 306834 h 552080"/>
                    <a:gd name="connsiteX12" fmla="*/ 4481 w 406973"/>
                    <a:gd name="connsiteY12" fmla="*/ 384939 h 552080"/>
                    <a:gd name="connsiteX13" fmla="*/ 50201 w 406973"/>
                    <a:gd name="connsiteY13" fmla="*/ 499239 h 552080"/>
                    <a:gd name="connsiteX0" fmla="*/ 52861 w 409633"/>
                    <a:gd name="connsiteY0" fmla="*/ 499239 h 552041"/>
                    <a:gd name="connsiteX1" fmla="*/ 311941 w 409633"/>
                    <a:gd name="connsiteY1" fmla="*/ 548769 h 552041"/>
                    <a:gd name="connsiteX2" fmla="*/ 369091 w 409633"/>
                    <a:gd name="connsiteY2" fmla="*/ 411609 h 552041"/>
                    <a:gd name="connsiteX3" fmla="*/ 403381 w 409633"/>
                    <a:gd name="connsiteY3" fmla="*/ 228729 h 552041"/>
                    <a:gd name="connsiteX4" fmla="*/ 399571 w 409633"/>
                    <a:gd name="connsiteY4" fmla="*/ 148719 h 552041"/>
                    <a:gd name="connsiteX5" fmla="*/ 304321 w 409633"/>
                    <a:gd name="connsiteY5" fmla="*/ 72519 h 552041"/>
                    <a:gd name="connsiteX6" fmla="*/ 216691 w 409633"/>
                    <a:gd name="connsiteY6" fmla="*/ 19179 h 552041"/>
                    <a:gd name="connsiteX7" fmla="*/ 148111 w 409633"/>
                    <a:gd name="connsiteY7" fmla="*/ 129 h 552041"/>
                    <a:gd name="connsiteX8" fmla="*/ 94771 w 409633"/>
                    <a:gd name="connsiteY8" fmla="*/ 26799 h 552041"/>
                    <a:gd name="connsiteX9" fmla="*/ 56671 w 409633"/>
                    <a:gd name="connsiteY9" fmla="*/ 82044 h 552041"/>
                    <a:gd name="connsiteX10" fmla="*/ 18571 w 409633"/>
                    <a:gd name="connsiteY10" fmla="*/ 211584 h 552041"/>
                    <a:gd name="connsiteX11" fmla="*/ 5236 w 409633"/>
                    <a:gd name="connsiteY11" fmla="*/ 306834 h 552041"/>
                    <a:gd name="connsiteX12" fmla="*/ 3331 w 409633"/>
                    <a:gd name="connsiteY12" fmla="*/ 388749 h 552041"/>
                    <a:gd name="connsiteX13" fmla="*/ 52861 w 409633"/>
                    <a:gd name="connsiteY13" fmla="*/ 499239 h 552041"/>
                    <a:gd name="connsiteX0" fmla="*/ 44680 w 409072"/>
                    <a:gd name="connsiteY0" fmla="*/ 504954 h 552796"/>
                    <a:gd name="connsiteX1" fmla="*/ 311380 w 409072"/>
                    <a:gd name="connsiteY1" fmla="*/ 548769 h 552796"/>
                    <a:gd name="connsiteX2" fmla="*/ 368530 w 409072"/>
                    <a:gd name="connsiteY2" fmla="*/ 411609 h 552796"/>
                    <a:gd name="connsiteX3" fmla="*/ 402820 w 409072"/>
                    <a:gd name="connsiteY3" fmla="*/ 228729 h 552796"/>
                    <a:gd name="connsiteX4" fmla="*/ 399010 w 409072"/>
                    <a:gd name="connsiteY4" fmla="*/ 148719 h 552796"/>
                    <a:gd name="connsiteX5" fmla="*/ 303760 w 409072"/>
                    <a:gd name="connsiteY5" fmla="*/ 72519 h 552796"/>
                    <a:gd name="connsiteX6" fmla="*/ 216130 w 409072"/>
                    <a:gd name="connsiteY6" fmla="*/ 19179 h 552796"/>
                    <a:gd name="connsiteX7" fmla="*/ 147550 w 409072"/>
                    <a:gd name="connsiteY7" fmla="*/ 129 h 552796"/>
                    <a:gd name="connsiteX8" fmla="*/ 94210 w 409072"/>
                    <a:gd name="connsiteY8" fmla="*/ 26799 h 552796"/>
                    <a:gd name="connsiteX9" fmla="*/ 56110 w 409072"/>
                    <a:gd name="connsiteY9" fmla="*/ 82044 h 552796"/>
                    <a:gd name="connsiteX10" fmla="*/ 18010 w 409072"/>
                    <a:gd name="connsiteY10" fmla="*/ 211584 h 552796"/>
                    <a:gd name="connsiteX11" fmla="*/ 4675 w 409072"/>
                    <a:gd name="connsiteY11" fmla="*/ 306834 h 552796"/>
                    <a:gd name="connsiteX12" fmla="*/ 2770 w 409072"/>
                    <a:gd name="connsiteY12" fmla="*/ 388749 h 552796"/>
                    <a:gd name="connsiteX13" fmla="*/ 44680 w 409072"/>
                    <a:gd name="connsiteY13" fmla="*/ 504954 h 552796"/>
                    <a:gd name="connsiteX0" fmla="*/ 44680 w 409072"/>
                    <a:gd name="connsiteY0" fmla="*/ 504954 h 554568"/>
                    <a:gd name="connsiteX1" fmla="*/ 313285 w 409072"/>
                    <a:gd name="connsiteY1" fmla="*/ 550674 h 554568"/>
                    <a:gd name="connsiteX2" fmla="*/ 368530 w 409072"/>
                    <a:gd name="connsiteY2" fmla="*/ 411609 h 554568"/>
                    <a:gd name="connsiteX3" fmla="*/ 402820 w 409072"/>
                    <a:gd name="connsiteY3" fmla="*/ 228729 h 554568"/>
                    <a:gd name="connsiteX4" fmla="*/ 399010 w 409072"/>
                    <a:gd name="connsiteY4" fmla="*/ 148719 h 554568"/>
                    <a:gd name="connsiteX5" fmla="*/ 303760 w 409072"/>
                    <a:gd name="connsiteY5" fmla="*/ 72519 h 554568"/>
                    <a:gd name="connsiteX6" fmla="*/ 216130 w 409072"/>
                    <a:gd name="connsiteY6" fmla="*/ 19179 h 554568"/>
                    <a:gd name="connsiteX7" fmla="*/ 147550 w 409072"/>
                    <a:gd name="connsiteY7" fmla="*/ 129 h 554568"/>
                    <a:gd name="connsiteX8" fmla="*/ 94210 w 409072"/>
                    <a:gd name="connsiteY8" fmla="*/ 26799 h 554568"/>
                    <a:gd name="connsiteX9" fmla="*/ 56110 w 409072"/>
                    <a:gd name="connsiteY9" fmla="*/ 82044 h 554568"/>
                    <a:gd name="connsiteX10" fmla="*/ 18010 w 409072"/>
                    <a:gd name="connsiteY10" fmla="*/ 211584 h 554568"/>
                    <a:gd name="connsiteX11" fmla="*/ 4675 w 409072"/>
                    <a:gd name="connsiteY11" fmla="*/ 306834 h 554568"/>
                    <a:gd name="connsiteX12" fmla="*/ 2770 w 409072"/>
                    <a:gd name="connsiteY12" fmla="*/ 388749 h 554568"/>
                    <a:gd name="connsiteX13" fmla="*/ 44680 w 409072"/>
                    <a:gd name="connsiteY13" fmla="*/ 504954 h 554568"/>
                    <a:gd name="connsiteX0" fmla="*/ 44680 w 409072"/>
                    <a:gd name="connsiteY0" fmla="*/ 504954 h 567170"/>
                    <a:gd name="connsiteX1" fmla="*/ 309475 w 409072"/>
                    <a:gd name="connsiteY1" fmla="*/ 564009 h 567170"/>
                    <a:gd name="connsiteX2" fmla="*/ 368530 w 409072"/>
                    <a:gd name="connsiteY2" fmla="*/ 411609 h 567170"/>
                    <a:gd name="connsiteX3" fmla="*/ 402820 w 409072"/>
                    <a:gd name="connsiteY3" fmla="*/ 228729 h 567170"/>
                    <a:gd name="connsiteX4" fmla="*/ 399010 w 409072"/>
                    <a:gd name="connsiteY4" fmla="*/ 148719 h 567170"/>
                    <a:gd name="connsiteX5" fmla="*/ 303760 w 409072"/>
                    <a:gd name="connsiteY5" fmla="*/ 72519 h 567170"/>
                    <a:gd name="connsiteX6" fmla="*/ 216130 w 409072"/>
                    <a:gd name="connsiteY6" fmla="*/ 19179 h 567170"/>
                    <a:gd name="connsiteX7" fmla="*/ 147550 w 409072"/>
                    <a:gd name="connsiteY7" fmla="*/ 129 h 567170"/>
                    <a:gd name="connsiteX8" fmla="*/ 94210 w 409072"/>
                    <a:gd name="connsiteY8" fmla="*/ 26799 h 567170"/>
                    <a:gd name="connsiteX9" fmla="*/ 56110 w 409072"/>
                    <a:gd name="connsiteY9" fmla="*/ 82044 h 567170"/>
                    <a:gd name="connsiteX10" fmla="*/ 18010 w 409072"/>
                    <a:gd name="connsiteY10" fmla="*/ 211584 h 567170"/>
                    <a:gd name="connsiteX11" fmla="*/ 4675 w 409072"/>
                    <a:gd name="connsiteY11" fmla="*/ 306834 h 567170"/>
                    <a:gd name="connsiteX12" fmla="*/ 2770 w 409072"/>
                    <a:gd name="connsiteY12" fmla="*/ 388749 h 567170"/>
                    <a:gd name="connsiteX13" fmla="*/ 44680 w 409072"/>
                    <a:gd name="connsiteY13" fmla="*/ 504954 h 567170"/>
                    <a:gd name="connsiteX0" fmla="*/ 44680 w 409072"/>
                    <a:gd name="connsiteY0" fmla="*/ 504954 h 563541"/>
                    <a:gd name="connsiteX1" fmla="*/ 311380 w 409072"/>
                    <a:gd name="connsiteY1" fmla="*/ 560199 h 563541"/>
                    <a:gd name="connsiteX2" fmla="*/ 368530 w 409072"/>
                    <a:gd name="connsiteY2" fmla="*/ 411609 h 563541"/>
                    <a:gd name="connsiteX3" fmla="*/ 402820 w 409072"/>
                    <a:gd name="connsiteY3" fmla="*/ 228729 h 563541"/>
                    <a:gd name="connsiteX4" fmla="*/ 399010 w 409072"/>
                    <a:gd name="connsiteY4" fmla="*/ 148719 h 563541"/>
                    <a:gd name="connsiteX5" fmla="*/ 303760 w 409072"/>
                    <a:gd name="connsiteY5" fmla="*/ 72519 h 563541"/>
                    <a:gd name="connsiteX6" fmla="*/ 216130 w 409072"/>
                    <a:gd name="connsiteY6" fmla="*/ 19179 h 563541"/>
                    <a:gd name="connsiteX7" fmla="*/ 147550 w 409072"/>
                    <a:gd name="connsiteY7" fmla="*/ 129 h 563541"/>
                    <a:gd name="connsiteX8" fmla="*/ 94210 w 409072"/>
                    <a:gd name="connsiteY8" fmla="*/ 26799 h 563541"/>
                    <a:gd name="connsiteX9" fmla="*/ 56110 w 409072"/>
                    <a:gd name="connsiteY9" fmla="*/ 82044 h 563541"/>
                    <a:gd name="connsiteX10" fmla="*/ 18010 w 409072"/>
                    <a:gd name="connsiteY10" fmla="*/ 211584 h 563541"/>
                    <a:gd name="connsiteX11" fmla="*/ 4675 w 409072"/>
                    <a:gd name="connsiteY11" fmla="*/ 306834 h 563541"/>
                    <a:gd name="connsiteX12" fmla="*/ 2770 w 409072"/>
                    <a:gd name="connsiteY12" fmla="*/ 388749 h 563541"/>
                    <a:gd name="connsiteX13" fmla="*/ 44680 w 409072"/>
                    <a:gd name="connsiteY13" fmla="*/ 504954 h 563541"/>
                    <a:gd name="connsiteX0" fmla="*/ 44680 w 409072"/>
                    <a:gd name="connsiteY0" fmla="*/ 504954 h 567591"/>
                    <a:gd name="connsiteX1" fmla="*/ 311380 w 409072"/>
                    <a:gd name="connsiteY1" fmla="*/ 560199 h 567591"/>
                    <a:gd name="connsiteX2" fmla="*/ 339955 w 409072"/>
                    <a:gd name="connsiteY2" fmla="*/ 550674 h 567591"/>
                    <a:gd name="connsiteX3" fmla="*/ 368530 w 409072"/>
                    <a:gd name="connsiteY3" fmla="*/ 411609 h 567591"/>
                    <a:gd name="connsiteX4" fmla="*/ 402820 w 409072"/>
                    <a:gd name="connsiteY4" fmla="*/ 228729 h 567591"/>
                    <a:gd name="connsiteX5" fmla="*/ 399010 w 409072"/>
                    <a:gd name="connsiteY5" fmla="*/ 148719 h 567591"/>
                    <a:gd name="connsiteX6" fmla="*/ 303760 w 409072"/>
                    <a:gd name="connsiteY6" fmla="*/ 72519 h 567591"/>
                    <a:gd name="connsiteX7" fmla="*/ 216130 w 409072"/>
                    <a:gd name="connsiteY7" fmla="*/ 19179 h 567591"/>
                    <a:gd name="connsiteX8" fmla="*/ 147550 w 409072"/>
                    <a:gd name="connsiteY8" fmla="*/ 129 h 567591"/>
                    <a:gd name="connsiteX9" fmla="*/ 94210 w 409072"/>
                    <a:gd name="connsiteY9" fmla="*/ 26799 h 567591"/>
                    <a:gd name="connsiteX10" fmla="*/ 56110 w 409072"/>
                    <a:gd name="connsiteY10" fmla="*/ 82044 h 567591"/>
                    <a:gd name="connsiteX11" fmla="*/ 18010 w 409072"/>
                    <a:gd name="connsiteY11" fmla="*/ 211584 h 567591"/>
                    <a:gd name="connsiteX12" fmla="*/ 4675 w 409072"/>
                    <a:gd name="connsiteY12" fmla="*/ 306834 h 567591"/>
                    <a:gd name="connsiteX13" fmla="*/ 2770 w 409072"/>
                    <a:gd name="connsiteY13" fmla="*/ 388749 h 567591"/>
                    <a:gd name="connsiteX14" fmla="*/ 44680 w 409072"/>
                    <a:gd name="connsiteY14" fmla="*/ 504954 h 567591"/>
                    <a:gd name="connsiteX0" fmla="*/ 44680 w 409072"/>
                    <a:gd name="connsiteY0" fmla="*/ 504954 h 568659"/>
                    <a:gd name="connsiteX1" fmla="*/ 311380 w 409072"/>
                    <a:gd name="connsiteY1" fmla="*/ 560199 h 568659"/>
                    <a:gd name="connsiteX2" fmla="*/ 349480 w 409072"/>
                    <a:gd name="connsiteY2" fmla="*/ 552579 h 568659"/>
                    <a:gd name="connsiteX3" fmla="*/ 368530 w 409072"/>
                    <a:gd name="connsiteY3" fmla="*/ 411609 h 568659"/>
                    <a:gd name="connsiteX4" fmla="*/ 402820 w 409072"/>
                    <a:gd name="connsiteY4" fmla="*/ 228729 h 568659"/>
                    <a:gd name="connsiteX5" fmla="*/ 399010 w 409072"/>
                    <a:gd name="connsiteY5" fmla="*/ 148719 h 568659"/>
                    <a:gd name="connsiteX6" fmla="*/ 303760 w 409072"/>
                    <a:gd name="connsiteY6" fmla="*/ 72519 h 568659"/>
                    <a:gd name="connsiteX7" fmla="*/ 216130 w 409072"/>
                    <a:gd name="connsiteY7" fmla="*/ 19179 h 568659"/>
                    <a:gd name="connsiteX8" fmla="*/ 147550 w 409072"/>
                    <a:gd name="connsiteY8" fmla="*/ 129 h 568659"/>
                    <a:gd name="connsiteX9" fmla="*/ 94210 w 409072"/>
                    <a:gd name="connsiteY9" fmla="*/ 26799 h 568659"/>
                    <a:gd name="connsiteX10" fmla="*/ 56110 w 409072"/>
                    <a:gd name="connsiteY10" fmla="*/ 82044 h 568659"/>
                    <a:gd name="connsiteX11" fmla="*/ 18010 w 409072"/>
                    <a:gd name="connsiteY11" fmla="*/ 211584 h 568659"/>
                    <a:gd name="connsiteX12" fmla="*/ 4675 w 409072"/>
                    <a:gd name="connsiteY12" fmla="*/ 306834 h 568659"/>
                    <a:gd name="connsiteX13" fmla="*/ 2770 w 409072"/>
                    <a:gd name="connsiteY13" fmla="*/ 388749 h 568659"/>
                    <a:gd name="connsiteX14" fmla="*/ 44680 w 409072"/>
                    <a:gd name="connsiteY14" fmla="*/ 504954 h 56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9072" h="568659">
                      <a:moveTo>
                        <a:pt x="44680" y="504954"/>
                      </a:moveTo>
                      <a:cubicBezTo>
                        <a:pt x="96115" y="533529"/>
                        <a:pt x="260580" y="552261"/>
                        <a:pt x="311380" y="560199"/>
                      </a:cubicBezTo>
                      <a:cubicBezTo>
                        <a:pt x="362180" y="568137"/>
                        <a:pt x="339955" y="577344"/>
                        <a:pt x="349480" y="552579"/>
                      </a:cubicBezTo>
                      <a:cubicBezTo>
                        <a:pt x="359005" y="527814"/>
                        <a:pt x="359640" y="465584"/>
                        <a:pt x="368530" y="411609"/>
                      </a:cubicBezTo>
                      <a:cubicBezTo>
                        <a:pt x="377420" y="357634"/>
                        <a:pt x="397740" y="272544"/>
                        <a:pt x="402820" y="228729"/>
                      </a:cubicBezTo>
                      <a:cubicBezTo>
                        <a:pt x="407900" y="184914"/>
                        <a:pt x="415520" y="174754"/>
                        <a:pt x="399010" y="148719"/>
                      </a:cubicBezTo>
                      <a:cubicBezTo>
                        <a:pt x="382500" y="122684"/>
                        <a:pt x="334240" y="94109"/>
                        <a:pt x="303760" y="72519"/>
                      </a:cubicBezTo>
                      <a:cubicBezTo>
                        <a:pt x="273280" y="50929"/>
                        <a:pt x="242165" y="31244"/>
                        <a:pt x="216130" y="19179"/>
                      </a:cubicBezTo>
                      <a:cubicBezTo>
                        <a:pt x="190095" y="7114"/>
                        <a:pt x="167870" y="-1141"/>
                        <a:pt x="147550" y="129"/>
                      </a:cubicBezTo>
                      <a:cubicBezTo>
                        <a:pt x="127230" y="1399"/>
                        <a:pt x="109450" y="13147"/>
                        <a:pt x="94210" y="26799"/>
                      </a:cubicBezTo>
                      <a:cubicBezTo>
                        <a:pt x="78970" y="40451"/>
                        <a:pt x="68810" y="51247"/>
                        <a:pt x="56110" y="82044"/>
                      </a:cubicBezTo>
                      <a:cubicBezTo>
                        <a:pt x="43410" y="112841"/>
                        <a:pt x="26583" y="174119"/>
                        <a:pt x="18010" y="211584"/>
                      </a:cubicBezTo>
                      <a:cubicBezTo>
                        <a:pt x="9438" y="249049"/>
                        <a:pt x="5945" y="277624"/>
                        <a:pt x="4675" y="306834"/>
                      </a:cubicBezTo>
                      <a:cubicBezTo>
                        <a:pt x="3405" y="336044"/>
                        <a:pt x="-3898" y="355729"/>
                        <a:pt x="2770" y="388749"/>
                      </a:cubicBezTo>
                      <a:cubicBezTo>
                        <a:pt x="9438" y="421769"/>
                        <a:pt x="-6755" y="476379"/>
                        <a:pt x="44680" y="504954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17" name="สามเหลี่ยมหน้าจั่ว 872">
                <a:extLst>
                  <a:ext uri="{FF2B5EF4-FFF2-40B4-BE49-F238E27FC236}">
                    <a16:creationId xmlns:a16="http://schemas.microsoft.com/office/drawing/2014/main" id="{021630E9-48DD-4052-877D-DC3DF8BA91A8}"/>
                  </a:ext>
                </a:extLst>
              </p:cNvPr>
              <p:cNvSpPr/>
              <p:nvPr/>
            </p:nvSpPr>
            <p:spPr>
              <a:xfrm rot="20307921">
                <a:off x="1581174" y="4590480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8" name="สามเหลี่ยมหน้าจั่ว 872">
                <a:extLst>
                  <a:ext uri="{FF2B5EF4-FFF2-40B4-BE49-F238E27FC236}">
                    <a16:creationId xmlns:a16="http://schemas.microsoft.com/office/drawing/2014/main" id="{5F4FB73F-6D9F-4CF6-B8C1-FE0BB7DE0775}"/>
                  </a:ext>
                </a:extLst>
              </p:cNvPr>
              <p:cNvSpPr/>
              <p:nvPr/>
            </p:nvSpPr>
            <p:spPr>
              <a:xfrm rot="1292079" flipH="1">
                <a:off x="2131784" y="4588835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5" name="รูปแบบอิสระ: รูปร่าง 6">
              <a:extLst>
                <a:ext uri="{FF2B5EF4-FFF2-40B4-BE49-F238E27FC236}">
                  <a16:creationId xmlns:a16="http://schemas.microsoft.com/office/drawing/2014/main" id="{A2E237B5-6462-46D7-875E-8A33A3FD63C3}"/>
                </a:ext>
              </a:extLst>
            </p:cNvPr>
            <p:cNvSpPr/>
            <p:nvPr/>
          </p:nvSpPr>
          <p:spPr>
            <a:xfrm>
              <a:off x="7958462" y="4771897"/>
              <a:ext cx="144645" cy="185995"/>
            </a:xfrm>
            <a:custGeom>
              <a:avLst/>
              <a:gdLst>
                <a:gd name="connsiteX0" fmla="*/ 6693 w 148641"/>
                <a:gd name="connsiteY0" fmla="*/ 37120 h 180594"/>
                <a:gd name="connsiteX1" fmla="*/ 2883 w 148641"/>
                <a:gd name="connsiteY1" fmla="*/ 105700 h 180594"/>
                <a:gd name="connsiteX2" fmla="*/ 16218 w 148641"/>
                <a:gd name="connsiteY2" fmla="*/ 162850 h 180594"/>
                <a:gd name="connsiteX3" fmla="*/ 94323 w 148641"/>
                <a:gd name="connsiteY3" fmla="*/ 179995 h 180594"/>
                <a:gd name="connsiteX4" fmla="*/ 140043 w 148641"/>
                <a:gd name="connsiteY4" fmla="*/ 145705 h 180594"/>
                <a:gd name="connsiteX5" fmla="*/ 141948 w 148641"/>
                <a:gd name="connsiteY5" fmla="*/ 71410 h 180594"/>
                <a:gd name="connsiteX6" fmla="*/ 69558 w 148641"/>
                <a:gd name="connsiteY6" fmla="*/ 925 h 180594"/>
                <a:gd name="connsiteX7" fmla="*/ 6693 w 148641"/>
                <a:gd name="connsiteY7" fmla="*/ 37120 h 180594"/>
                <a:gd name="connsiteX0" fmla="*/ 12057 w 154005"/>
                <a:gd name="connsiteY0" fmla="*/ 37159 h 180573"/>
                <a:gd name="connsiteX1" fmla="*/ 627 w 154005"/>
                <a:gd name="connsiteY1" fmla="*/ 113359 h 180573"/>
                <a:gd name="connsiteX2" fmla="*/ 21582 w 154005"/>
                <a:gd name="connsiteY2" fmla="*/ 162889 h 180573"/>
                <a:gd name="connsiteX3" fmla="*/ 99687 w 154005"/>
                <a:gd name="connsiteY3" fmla="*/ 180034 h 180573"/>
                <a:gd name="connsiteX4" fmla="*/ 145407 w 154005"/>
                <a:gd name="connsiteY4" fmla="*/ 145744 h 180573"/>
                <a:gd name="connsiteX5" fmla="*/ 147312 w 154005"/>
                <a:gd name="connsiteY5" fmla="*/ 71449 h 180573"/>
                <a:gd name="connsiteX6" fmla="*/ 74922 w 154005"/>
                <a:gd name="connsiteY6" fmla="*/ 964 h 180573"/>
                <a:gd name="connsiteX7" fmla="*/ 12057 w 154005"/>
                <a:gd name="connsiteY7" fmla="*/ 37159 h 180573"/>
                <a:gd name="connsiteX0" fmla="*/ 12057 w 152349"/>
                <a:gd name="connsiteY0" fmla="*/ 37159 h 180868"/>
                <a:gd name="connsiteX1" fmla="*/ 627 w 152349"/>
                <a:gd name="connsiteY1" fmla="*/ 113359 h 180868"/>
                <a:gd name="connsiteX2" fmla="*/ 21582 w 152349"/>
                <a:gd name="connsiteY2" fmla="*/ 162889 h 180868"/>
                <a:gd name="connsiteX3" fmla="*/ 99687 w 152349"/>
                <a:gd name="connsiteY3" fmla="*/ 180034 h 180868"/>
                <a:gd name="connsiteX4" fmla="*/ 139692 w 152349"/>
                <a:gd name="connsiteY4" fmla="*/ 140029 h 180868"/>
                <a:gd name="connsiteX5" fmla="*/ 147312 w 152349"/>
                <a:gd name="connsiteY5" fmla="*/ 71449 h 180868"/>
                <a:gd name="connsiteX6" fmla="*/ 74922 w 152349"/>
                <a:gd name="connsiteY6" fmla="*/ 964 h 180868"/>
                <a:gd name="connsiteX7" fmla="*/ 12057 w 152349"/>
                <a:gd name="connsiteY7" fmla="*/ 37159 h 180868"/>
                <a:gd name="connsiteX0" fmla="*/ 12057 w 152608"/>
                <a:gd name="connsiteY0" fmla="*/ 37159 h 177307"/>
                <a:gd name="connsiteX1" fmla="*/ 627 w 152608"/>
                <a:gd name="connsiteY1" fmla="*/ 113359 h 177307"/>
                <a:gd name="connsiteX2" fmla="*/ 21582 w 152608"/>
                <a:gd name="connsiteY2" fmla="*/ 162889 h 177307"/>
                <a:gd name="connsiteX3" fmla="*/ 92067 w 152608"/>
                <a:gd name="connsiteY3" fmla="*/ 176224 h 177307"/>
                <a:gd name="connsiteX4" fmla="*/ 139692 w 152608"/>
                <a:gd name="connsiteY4" fmla="*/ 140029 h 177307"/>
                <a:gd name="connsiteX5" fmla="*/ 147312 w 152608"/>
                <a:gd name="connsiteY5" fmla="*/ 71449 h 177307"/>
                <a:gd name="connsiteX6" fmla="*/ 74922 w 152608"/>
                <a:gd name="connsiteY6" fmla="*/ 964 h 177307"/>
                <a:gd name="connsiteX7" fmla="*/ 12057 w 152608"/>
                <a:gd name="connsiteY7" fmla="*/ 37159 h 177307"/>
                <a:gd name="connsiteX0" fmla="*/ 12057 w 155717"/>
                <a:gd name="connsiteY0" fmla="*/ 36849 h 176997"/>
                <a:gd name="connsiteX1" fmla="*/ 627 w 155717"/>
                <a:gd name="connsiteY1" fmla="*/ 113049 h 176997"/>
                <a:gd name="connsiteX2" fmla="*/ 21582 w 155717"/>
                <a:gd name="connsiteY2" fmla="*/ 162579 h 176997"/>
                <a:gd name="connsiteX3" fmla="*/ 92067 w 155717"/>
                <a:gd name="connsiteY3" fmla="*/ 175914 h 176997"/>
                <a:gd name="connsiteX4" fmla="*/ 139692 w 155717"/>
                <a:gd name="connsiteY4" fmla="*/ 139719 h 176997"/>
                <a:gd name="connsiteX5" fmla="*/ 151122 w 155717"/>
                <a:gd name="connsiteY5" fmla="*/ 65424 h 176997"/>
                <a:gd name="connsiteX6" fmla="*/ 74922 w 155717"/>
                <a:gd name="connsiteY6" fmla="*/ 654 h 176997"/>
                <a:gd name="connsiteX7" fmla="*/ 12057 w 155717"/>
                <a:gd name="connsiteY7" fmla="*/ 36849 h 176997"/>
                <a:gd name="connsiteX0" fmla="*/ 12057 w 155717"/>
                <a:gd name="connsiteY0" fmla="*/ 36777 h 176925"/>
                <a:gd name="connsiteX1" fmla="*/ 627 w 155717"/>
                <a:gd name="connsiteY1" fmla="*/ 112977 h 176925"/>
                <a:gd name="connsiteX2" fmla="*/ 21582 w 155717"/>
                <a:gd name="connsiteY2" fmla="*/ 162507 h 176925"/>
                <a:gd name="connsiteX3" fmla="*/ 92067 w 155717"/>
                <a:gd name="connsiteY3" fmla="*/ 175842 h 176925"/>
                <a:gd name="connsiteX4" fmla="*/ 139692 w 155717"/>
                <a:gd name="connsiteY4" fmla="*/ 139647 h 176925"/>
                <a:gd name="connsiteX5" fmla="*/ 151122 w 155717"/>
                <a:gd name="connsiteY5" fmla="*/ 63447 h 176925"/>
                <a:gd name="connsiteX6" fmla="*/ 74922 w 155717"/>
                <a:gd name="connsiteY6" fmla="*/ 582 h 176925"/>
                <a:gd name="connsiteX7" fmla="*/ 12057 w 155717"/>
                <a:gd name="connsiteY7" fmla="*/ 36777 h 176925"/>
                <a:gd name="connsiteX0" fmla="*/ 12057 w 158982"/>
                <a:gd name="connsiteY0" fmla="*/ 36521 h 176669"/>
                <a:gd name="connsiteX1" fmla="*/ 627 w 158982"/>
                <a:gd name="connsiteY1" fmla="*/ 112721 h 176669"/>
                <a:gd name="connsiteX2" fmla="*/ 21582 w 158982"/>
                <a:gd name="connsiteY2" fmla="*/ 162251 h 176669"/>
                <a:gd name="connsiteX3" fmla="*/ 92067 w 158982"/>
                <a:gd name="connsiteY3" fmla="*/ 175586 h 176669"/>
                <a:gd name="connsiteX4" fmla="*/ 139692 w 158982"/>
                <a:gd name="connsiteY4" fmla="*/ 139391 h 176669"/>
                <a:gd name="connsiteX5" fmla="*/ 154932 w 158982"/>
                <a:gd name="connsiteY5" fmla="*/ 55571 h 176669"/>
                <a:gd name="connsiteX6" fmla="*/ 74922 w 158982"/>
                <a:gd name="connsiteY6" fmla="*/ 326 h 176669"/>
                <a:gd name="connsiteX7" fmla="*/ 12057 w 158982"/>
                <a:gd name="connsiteY7" fmla="*/ 36521 h 176669"/>
                <a:gd name="connsiteX0" fmla="*/ 12057 w 151131"/>
                <a:gd name="connsiteY0" fmla="*/ 36776 h 176924"/>
                <a:gd name="connsiteX1" fmla="*/ 627 w 151131"/>
                <a:gd name="connsiteY1" fmla="*/ 112976 h 176924"/>
                <a:gd name="connsiteX2" fmla="*/ 21582 w 151131"/>
                <a:gd name="connsiteY2" fmla="*/ 162506 h 176924"/>
                <a:gd name="connsiteX3" fmla="*/ 92067 w 151131"/>
                <a:gd name="connsiteY3" fmla="*/ 175841 h 176924"/>
                <a:gd name="connsiteX4" fmla="*/ 139692 w 151131"/>
                <a:gd name="connsiteY4" fmla="*/ 139646 h 176924"/>
                <a:gd name="connsiteX5" fmla="*/ 145407 w 151131"/>
                <a:gd name="connsiteY5" fmla="*/ 63446 h 176924"/>
                <a:gd name="connsiteX6" fmla="*/ 74922 w 151131"/>
                <a:gd name="connsiteY6" fmla="*/ 581 h 176924"/>
                <a:gd name="connsiteX7" fmla="*/ 12057 w 151131"/>
                <a:gd name="connsiteY7" fmla="*/ 36776 h 176924"/>
                <a:gd name="connsiteX0" fmla="*/ 12100 w 151174"/>
                <a:gd name="connsiteY0" fmla="*/ 49936 h 190084"/>
                <a:gd name="connsiteX1" fmla="*/ 670 w 151174"/>
                <a:gd name="connsiteY1" fmla="*/ 126136 h 190084"/>
                <a:gd name="connsiteX2" fmla="*/ 21625 w 151174"/>
                <a:gd name="connsiteY2" fmla="*/ 175666 h 190084"/>
                <a:gd name="connsiteX3" fmla="*/ 92110 w 151174"/>
                <a:gd name="connsiteY3" fmla="*/ 189001 h 190084"/>
                <a:gd name="connsiteX4" fmla="*/ 139735 w 151174"/>
                <a:gd name="connsiteY4" fmla="*/ 152806 h 190084"/>
                <a:gd name="connsiteX5" fmla="*/ 145450 w 151174"/>
                <a:gd name="connsiteY5" fmla="*/ 76606 h 190084"/>
                <a:gd name="connsiteX6" fmla="*/ 76870 w 151174"/>
                <a:gd name="connsiteY6" fmla="*/ 406 h 190084"/>
                <a:gd name="connsiteX7" fmla="*/ 12100 w 151174"/>
                <a:gd name="connsiteY7" fmla="*/ 49936 h 190084"/>
                <a:gd name="connsiteX0" fmla="*/ 12058 w 151132"/>
                <a:gd name="connsiteY0" fmla="*/ 46165 h 186313"/>
                <a:gd name="connsiteX1" fmla="*/ 628 w 151132"/>
                <a:gd name="connsiteY1" fmla="*/ 122365 h 186313"/>
                <a:gd name="connsiteX2" fmla="*/ 21583 w 151132"/>
                <a:gd name="connsiteY2" fmla="*/ 171895 h 186313"/>
                <a:gd name="connsiteX3" fmla="*/ 92068 w 151132"/>
                <a:gd name="connsiteY3" fmla="*/ 185230 h 186313"/>
                <a:gd name="connsiteX4" fmla="*/ 139693 w 151132"/>
                <a:gd name="connsiteY4" fmla="*/ 149035 h 186313"/>
                <a:gd name="connsiteX5" fmla="*/ 145408 w 151132"/>
                <a:gd name="connsiteY5" fmla="*/ 72835 h 186313"/>
                <a:gd name="connsiteX6" fmla="*/ 74923 w 151132"/>
                <a:gd name="connsiteY6" fmla="*/ 445 h 186313"/>
                <a:gd name="connsiteX7" fmla="*/ 12058 w 151132"/>
                <a:gd name="connsiteY7" fmla="*/ 46165 h 186313"/>
                <a:gd name="connsiteX0" fmla="*/ 12058 w 144971"/>
                <a:gd name="connsiteY0" fmla="*/ 45847 h 185995"/>
                <a:gd name="connsiteX1" fmla="*/ 628 w 144971"/>
                <a:gd name="connsiteY1" fmla="*/ 122047 h 185995"/>
                <a:gd name="connsiteX2" fmla="*/ 21583 w 144971"/>
                <a:gd name="connsiteY2" fmla="*/ 171577 h 185995"/>
                <a:gd name="connsiteX3" fmla="*/ 92068 w 144971"/>
                <a:gd name="connsiteY3" fmla="*/ 184912 h 185995"/>
                <a:gd name="connsiteX4" fmla="*/ 139693 w 144971"/>
                <a:gd name="connsiteY4" fmla="*/ 148717 h 185995"/>
                <a:gd name="connsiteX5" fmla="*/ 135862 w 144971"/>
                <a:gd name="connsiteY5" fmla="*/ 59182 h 185995"/>
                <a:gd name="connsiteX6" fmla="*/ 74923 w 144971"/>
                <a:gd name="connsiteY6" fmla="*/ 127 h 185995"/>
                <a:gd name="connsiteX7" fmla="*/ 12058 w 144971"/>
                <a:gd name="connsiteY7" fmla="*/ 45847 h 18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971" h="185995">
                  <a:moveTo>
                    <a:pt x="12058" y="45847"/>
                  </a:moveTo>
                  <a:cubicBezTo>
                    <a:pt x="-325" y="66167"/>
                    <a:pt x="-960" y="101092"/>
                    <a:pt x="628" y="122047"/>
                  </a:cubicBezTo>
                  <a:cubicBezTo>
                    <a:pt x="2216" y="143002"/>
                    <a:pt x="6343" y="161100"/>
                    <a:pt x="21583" y="171577"/>
                  </a:cubicBezTo>
                  <a:cubicBezTo>
                    <a:pt x="36823" y="182055"/>
                    <a:pt x="72383" y="188722"/>
                    <a:pt x="92068" y="184912"/>
                  </a:cubicBezTo>
                  <a:cubicBezTo>
                    <a:pt x="111753" y="181102"/>
                    <a:pt x="132394" y="169672"/>
                    <a:pt x="139693" y="148717"/>
                  </a:cubicBezTo>
                  <a:cubicBezTo>
                    <a:pt x="146992" y="127762"/>
                    <a:pt x="147609" y="83312"/>
                    <a:pt x="135862" y="59182"/>
                  </a:cubicBezTo>
                  <a:cubicBezTo>
                    <a:pt x="124115" y="35052"/>
                    <a:pt x="95557" y="2350"/>
                    <a:pt x="74923" y="127"/>
                  </a:cubicBezTo>
                  <a:cubicBezTo>
                    <a:pt x="54289" y="-2096"/>
                    <a:pt x="24441" y="25527"/>
                    <a:pt x="12058" y="45847"/>
                  </a:cubicBezTo>
                  <a:close/>
                </a:path>
              </a:pathLst>
            </a:custGeom>
            <a:solidFill>
              <a:srgbClr val="F0706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60" name="กลุ่ม 237">
            <a:extLst>
              <a:ext uri="{FF2B5EF4-FFF2-40B4-BE49-F238E27FC236}">
                <a16:creationId xmlns:a16="http://schemas.microsoft.com/office/drawing/2014/main" id="{BE793063-4F8A-438D-90ED-ED8D02291CC8}"/>
              </a:ext>
            </a:extLst>
          </p:cNvPr>
          <p:cNvGrpSpPr/>
          <p:nvPr/>
        </p:nvGrpSpPr>
        <p:grpSpPr>
          <a:xfrm>
            <a:off x="3023623" y="4483606"/>
            <a:ext cx="3356565" cy="2303210"/>
            <a:chOff x="9417460" y="4296904"/>
            <a:chExt cx="1068199" cy="67831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61" name="กลุ่ม 238">
              <a:extLst>
                <a:ext uri="{FF2B5EF4-FFF2-40B4-BE49-F238E27FC236}">
                  <a16:creationId xmlns:a16="http://schemas.microsoft.com/office/drawing/2014/main" id="{D8BCF8F4-16D2-4341-9CE7-D536B44E15DB}"/>
                </a:ext>
              </a:extLst>
            </p:cNvPr>
            <p:cNvGrpSpPr/>
            <p:nvPr/>
          </p:nvGrpSpPr>
          <p:grpSpPr>
            <a:xfrm>
              <a:off x="9417460" y="4355652"/>
              <a:ext cx="1068199" cy="619571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66" name="สี่เหลี่ยมคางหมู 26">
                <a:extLst>
                  <a:ext uri="{FF2B5EF4-FFF2-40B4-BE49-F238E27FC236}">
                    <a16:creationId xmlns:a16="http://schemas.microsoft.com/office/drawing/2014/main" id="{C585B155-A619-43B3-A64C-4E9D1797CB67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7" name="วงรี 244">
                <a:extLst>
                  <a:ext uri="{FF2B5EF4-FFF2-40B4-BE49-F238E27FC236}">
                    <a16:creationId xmlns:a16="http://schemas.microsoft.com/office/drawing/2014/main" id="{D06C7123-930C-4C3F-9976-EC8A25968AB9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DDA0B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8" name="วงรี 245">
                <a:extLst>
                  <a:ext uri="{FF2B5EF4-FFF2-40B4-BE49-F238E27FC236}">
                    <a16:creationId xmlns:a16="http://schemas.microsoft.com/office/drawing/2014/main" id="{E75CBDEF-C3C1-4939-B676-29156C28298C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DC516E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69" name="กลุ่ม 246">
                <a:extLst>
                  <a:ext uri="{FF2B5EF4-FFF2-40B4-BE49-F238E27FC236}">
                    <a16:creationId xmlns:a16="http://schemas.microsoft.com/office/drawing/2014/main" id="{23DB142A-4850-49D3-90C0-2DAF05F51FE4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81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18760148-B516-4082-ADF5-BF5DEC1E26E0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" name="วงรี 259">
                  <a:extLst>
                    <a:ext uri="{FF2B5EF4-FFF2-40B4-BE49-F238E27FC236}">
                      <a16:creationId xmlns:a16="http://schemas.microsoft.com/office/drawing/2014/main" id="{8964EF08-0491-417B-A2C4-FD9D60824701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วงรี 260">
                  <a:extLst>
                    <a:ext uri="{FF2B5EF4-FFF2-40B4-BE49-F238E27FC236}">
                      <a16:creationId xmlns:a16="http://schemas.microsoft.com/office/drawing/2014/main" id="{6225CBBC-0B1D-4008-B4C1-231E2F6E60F8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4" name="วงรี 261">
                  <a:extLst>
                    <a:ext uri="{FF2B5EF4-FFF2-40B4-BE49-F238E27FC236}">
                      <a16:creationId xmlns:a16="http://schemas.microsoft.com/office/drawing/2014/main" id="{CBDE4DDA-9C2A-4BF6-87E7-DE60BC4BCC8A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5" name="วงรี 262">
                  <a:extLst>
                    <a:ext uri="{FF2B5EF4-FFF2-40B4-BE49-F238E27FC236}">
                      <a16:creationId xmlns:a16="http://schemas.microsoft.com/office/drawing/2014/main" id="{A32B9DA7-931B-4671-9720-27983CE640B6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6" name="รูปแบบอิสระ: รูปร่าง 263">
                  <a:extLst>
                    <a:ext uri="{FF2B5EF4-FFF2-40B4-BE49-F238E27FC236}">
                      <a16:creationId xmlns:a16="http://schemas.microsoft.com/office/drawing/2014/main" id="{46BA2B1D-33ED-40A9-BE11-C1AB851ACE51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7" name="วงรี 264">
                  <a:extLst>
                    <a:ext uri="{FF2B5EF4-FFF2-40B4-BE49-F238E27FC236}">
                      <a16:creationId xmlns:a16="http://schemas.microsoft.com/office/drawing/2014/main" id="{E23188B1-06BA-4810-A180-A517EEA56B48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8" name="วงรี 265">
                  <a:extLst>
                    <a:ext uri="{FF2B5EF4-FFF2-40B4-BE49-F238E27FC236}">
                      <a16:creationId xmlns:a16="http://schemas.microsoft.com/office/drawing/2014/main" id="{1B655A1B-9D4A-4961-AF7F-88196680E8BC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9" name="วงรี 266">
                  <a:extLst>
                    <a:ext uri="{FF2B5EF4-FFF2-40B4-BE49-F238E27FC236}">
                      <a16:creationId xmlns:a16="http://schemas.microsoft.com/office/drawing/2014/main" id="{01652583-406F-4AB6-A316-26E37F84C249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0" name="วงรี 267">
                  <a:extLst>
                    <a:ext uri="{FF2B5EF4-FFF2-40B4-BE49-F238E27FC236}">
                      <a16:creationId xmlns:a16="http://schemas.microsoft.com/office/drawing/2014/main" id="{DACC9D6C-F337-4E8D-BC4A-E7522DDA4FBA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1" name="รูปแบบอิสระ: รูปร่าง 268">
                  <a:extLst>
                    <a:ext uri="{FF2B5EF4-FFF2-40B4-BE49-F238E27FC236}">
                      <a16:creationId xmlns:a16="http://schemas.microsoft.com/office/drawing/2014/main" id="{69EF39FC-541A-46F1-8D27-9EBF2A8C2378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2" name="วงรี 269">
                  <a:extLst>
                    <a:ext uri="{FF2B5EF4-FFF2-40B4-BE49-F238E27FC236}">
                      <a16:creationId xmlns:a16="http://schemas.microsoft.com/office/drawing/2014/main" id="{D685DB9A-30A2-46D9-8EA4-1FE6B0215FF8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3" name="วงรี 270">
                  <a:extLst>
                    <a:ext uri="{FF2B5EF4-FFF2-40B4-BE49-F238E27FC236}">
                      <a16:creationId xmlns:a16="http://schemas.microsoft.com/office/drawing/2014/main" id="{A9D1123A-C37E-4DDF-9747-5F99C826268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4" name="วงรี 271">
                  <a:extLst>
                    <a:ext uri="{FF2B5EF4-FFF2-40B4-BE49-F238E27FC236}">
                      <a16:creationId xmlns:a16="http://schemas.microsoft.com/office/drawing/2014/main" id="{8DCCD838-CFE2-4BA1-97C0-0F1C24BF63C5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5" name="วงรี 272">
                  <a:extLst>
                    <a:ext uri="{FF2B5EF4-FFF2-40B4-BE49-F238E27FC236}">
                      <a16:creationId xmlns:a16="http://schemas.microsoft.com/office/drawing/2014/main" id="{D8F80D7C-D23C-47F4-83DD-ECB3A5BDC8C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0" name="กลุ่ม 247">
                <a:extLst>
                  <a:ext uri="{FF2B5EF4-FFF2-40B4-BE49-F238E27FC236}">
                    <a16:creationId xmlns:a16="http://schemas.microsoft.com/office/drawing/2014/main" id="{AF445EEE-4B79-4FE6-AD4A-5AA7639DECBD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71" name="รูปแบบอิสระ: รูปร่าง 248">
                  <a:extLst>
                    <a:ext uri="{FF2B5EF4-FFF2-40B4-BE49-F238E27FC236}">
                      <a16:creationId xmlns:a16="http://schemas.microsoft.com/office/drawing/2014/main" id="{BA691B7F-9C50-477D-994B-D53BB95CC90F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2" name="วงรี 249">
                  <a:extLst>
                    <a:ext uri="{FF2B5EF4-FFF2-40B4-BE49-F238E27FC236}">
                      <a16:creationId xmlns:a16="http://schemas.microsoft.com/office/drawing/2014/main" id="{BA4A87D7-06F3-4A44-B597-AB8143FB44C8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3" name="วงรี 250">
                  <a:extLst>
                    <a:ext uri="{FF2B5EF4-FFF2-40B4-BE49-F238E27FC236}">
                      <a16:creationId xmlns:a16="http://schemas.microsoft.com/office/drawing/2014/main" id="{5D2B1B43-6608-4401-8E53-E152FF25DEB2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4" name="วงรี 251">
                  <a:extLst>
                    <a:ext uri="{FF2B5EF4-FFF2-40B4-BE49-F238E27FC236}">
                      <a16:creationId xmlns:a16="http://schemas.microsoft.com/office/drawing/2014/main" id="{22FA9793-0B62-40D3-8FA0-EDBDD02C12AD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5" name="วงรี 252">
                  <a:extLst>
                    <a:ext uri="{FF2B5EF4-FFF2-40B4-BE49-F238E27FC236}">
                      <a16:creationId xmlns:a16="http://schemas.microsoft.com/office/drawing/2014/main" id="{BE701939-44FE-4763-87F6-8381DA186EF3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6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9814F2CE-4D2E-49CB-A824-8ECBE3F43591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7" name="วงรี 254">
                  <a:extLst>
                    <a:ext uri="{FF2B5EF4-FFF2-40B4-BE49-F238E27FC236}">
                      <a16:creationId xmlns:a16="http://schemas.microsoft.com/office/drawing/2014/main" id="{7B408029-7DCD-43D5-B955-73C6F18D5AD2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8" name="วงรี 255">
                  <a:extLst>
                    <a:ext uri="{FF2B5EF4-FFF2-40B4-BE49-F238E27FC236}">
                      <a16:creationId xmlns:a16="http://schemas.microsoft.com/office/drawing/2014/main" id="{A0B88614-10A1-4E3F-8E1C-396D5A34D1A2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9" name="วงรี 256">
                  <a:extLst>
                    <a:ext uri="{FF2B5EF4-FFF2-40B4-BE49-F238E27FC236}">
                      <a16:creationId xmlns:a16="http://schemas.microsoft.com/office/drawing/2014/main" id="{334D0DF6-2394-4607-948B-555030304494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0" name="วงรี 257">
                  <a:extLst>
                    <a:ext uri="{FF2B5EF4-FFF2-40B4-BE49-F238E27FC236}">
                      <a16:creationId xmlns:a16="http://schemas.microsoft.com/office/drawing/2014/main" id="{91978FAF-9E3F-457C-A0B7-77E1BFC27F49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62" name="กลุ่ม 239">
              <a:extLst>
                <a:ext uri="{FF2B5EF4-FFF2-40B4-BE49-F238E27FC236}">
                  <a16:creationId xmlns:a16="http://schemas.microsoft.com/office/drawing/2014/main" id="{B4ECAE9D-1164-4FC9-99A8-A22B17F96872}"/>
                </a:ext>
              </a:extLst>
            </p:cNvPr>
            <p:cNvGrpSpPr/>
            <p:nvPr/>
          </p:nvGrpSpPr>
          <p:grpSpPr>
            <a:xfrm>
              <a:off x="9644263" y="4296904"/>
              <a:ext cx="619965" cy="272180"/>
              <a:chOff x="8410553" y="4718446"/>
              <a:chExt cx="619965" cy="272180"/>
            </a:xfrm>
          </p:grpSpPr>
          <p:sp>
            <p:nvSpPr>
              <p:cNvPr id="63" name="รูปแบบอิสระ: รูปร่าง 240">
                <a:extLst>
                  <a:ext uri="{FF2B5EF4-FFF2-40B4-BE49-F238E27FC236}">
                    <a16:creationId xmlns:a16="http://schemas.microsoft.com/office/drawing/2014/main" id="{26E3D621-D88E-44D5-9AB2-92A96C20AE5C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รูปแบบอิสระ: รูปร่าง 241">
                <a:extLst>
                  <a:ext uri="{FF2B5EF4-FFF2-40B4-BE49-F238E27FC236}">
                    <a16:creationId xmlns:a16="http://schemas.microsoft.com/office/drawing/2014/main" id="{F81053ED-38E1-4BA3-924F-5F827125441D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รูปแบบอิสระ: รูปร่าง 242">
                <a:extLst>
                  <a:ext uri="{FF2B5EF4-FFF2-40B4-BE49-F238E27FC236}">
                    <a16:creationId xmlns:a16="http://schemas.microsoft.com/office/drawing/2014/main" id="{2309AB31-2AE7-4A82-8803-621A119344F0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96" name="กลุ่ม 500">
            <a:extLst>
              <a:ext uri="{FF2B5EF4-FFF2-40B4-BE49-F238E27FC236}">
                <a16:creationId xmlns:a16="http://schemas.microsoft.com/office/drawing/2014/main" id="{76FEE5B0-A6AD-4287-AD62-5EA567B944B6}"/>
              </a:ext>
            </a:extLst>
          </p:cNvPr>
          <p:cNvGrpSpPr/>
          <p:nvPr/>
        </p:nvGrpSpPr>
        <p:grpSpPr>
          <a:xfrm>
            <a:off x="11110278" y="219234"/>
            <a:ext cx="807402" cy="1229136"/>
            <a:chOff x="10922249" y="3758495"/>
            <a:chExt cx="411552" cy="377905"/>
          </a:xfrm>
        </p:grpSpPr>
        <p:sp>
          <p:nvSpPr>
            <p:cNvPr id="97" name="รูปแบบอิสระ: รูปร่าง 485">
              <a:extLst>
                <a:ext uri="{FF2B5EF4-FFF2-40B4-BE49-F238E27FC236}">
                  <a16:creationId xmlns:a16="http://schemas.microsoft.com/office/drawing/2014/main" id="{A39E7CDC-88BF-4579-861D-B9B92C8E5EA4}"/>
                </a:ext>
              </a:extLst>
            </p:cNvPr>
            <p:cNvSpPr/>
            <p:nvPr/>
          </p:nvSpPr>
          <p:spPr>
            <a:xfrm>
              <a:off x="10922249" y="3758495"/>
              <a:ext cx="411552" cy="37790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F714C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8" name="วงรี 77">
              <a:extLst>
                <a:ext uri="{FF2B5EF4-FFF2-40B4-BE49-F238E27FC236}">
                  <a16:creationId xmlns:a16="http://schemas.microsoft.com/office/drawing/2014/main" id="{F236EE09-9710-4A32-85D9-AA71D688FF41}"/>
                </a:ext>
              </a:extLst>
            </p:cNvPr>
            <p:cNvSpPr/>
            <p:nvPr/>
          </p:nvSpPr>
          <p:spPr>
            <a:xfrm>
              <a:off x="11097468" y="3920088"/>
              <a:ext cx="61113" cy="66117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253974079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ounded Rectangle 39"/>
          <p:cNvSpPr/>
          <p:nvPr/>
        </p:nvSpPr>
        <p:spPr>
          <a:xfrm>
            <a:off x="0" y="0"/>
            <a:ext cx="11917680" cy="6858000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38100"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50" name="Picture 2" descr="imag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5207" y="2365295"/>
            <a:ext cx="5398135" cy="3052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Rectangle 41"/>
          <p:cNvSpPr/>
          <p:nvPr/>
        </p:nvSpPr>
        <p:spPr>
          <a:xfrm>
            <a:off x="3031318" y="3156540"/>
            <a:ext cx="846557" cy="80682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3082287" y="3098077"/>
            <a:ext cx="655949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22225">
                  <a:solidFill>
                    <a:schemeClr val="bg1">
                      <a:lumMod val="50000"/>
                      <a:lumOff val="50000"/>
                    </a:schemeClr>
                  </a:solidFill>
                  <a:prstDash val="solid"/>
                </a:ln>
                <a:solidFill>
                  <a:schemeClr val="bg1">
                    <a:lumMod val="50000"/>
                    <a:lumOff val="50000"/>
                  </a:schemeClr>
                </a:solidFill>
              </a:rPr>
              <a:t>Đ</a:t>
            </a:r>
            <a:endParaRPr lang="en-US" sz="5400" b="1" cap="none" spc="0" dirty="0">
              <a:ln w="22225">
                <a:solidFill>
                  <a:schemeClr val="bg1">
                    <a:lumMod val="50000"/>
                    <a:lumOff val="50000"/>
                  </a:schemeClr>
                </a:solidFill>
                <a:prstDash val="solid"/>
              </a:ln>
              <a:solidFill>
                <a:schemeClr val="bg1">
                  <a:lumMod val="50000"/>
                  <a:lumOff val="50000"/>
                </a:schemeClr>
              </a:solidFill>
              <a:effectLst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3738236" y="475037"/>
            <a:ext cx="643317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rgbClr val="00B050"/>
                  </a:solidFill>
                  <a:prstDash val="solid"/>
                </a:ln>
                <a:solidFill>
                  <a:srgbClr val="92D05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Đúng ghi Đ, sai ghi S</a:t>
            </a:r>
            <a:endParaRPr lang="en-US" sz="5400" b="1" cap="none" spc="0" dirty="0">
              <a:ln w="9525">
                <a:solidFill>
                  <a:srgbClr val="00B050"/>
                </a:solidFill>
                <a:prstDash val="solid"/>
              </a:ln>
              <a:solidFill>
                <a:srgbClr val="92D05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1915301" y="475037"/>
            <a:ext cx="182293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rgbClr val="00B050"/>
                  </a:solidFill>
                  <a:prstDash val="solid"/>
                </a:ln>
                <a:solidFill>
                  <a:srgbClr val="92D05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Bài 1:</a:t>
            </a:r>
            <a:endParaRPr lang="en-US" sz="5400" b="1" cap="none" spc="0" dirty="0">
              <a:ln w="9525">
                <a:solidFill>
                  <a:srgbClr val="00B050"/>
                </a:solidFill>
                <a:prstDash val="solid"/>
              </a:ln>
              <a:solidFill>
                <a:srgbClr val="92D05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182785" y="2365295"/>
            <a:ext cx="569706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tx2">
                    <a:lumMod val="50000"/>
                  </a:schemeClr>
                </a:solidFill>
              </a:rPr>
              <a:t>c) Các cặp cạnh đối diện song song.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329658" y="1382781"/>
            <a:ext cx="98417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/>
              <a:t>Trong hình thoi PQRS ( Xem hình bên):</a:t>
            </a:r>
          </a:p>
        </p:txBody>
      </p:sp>
      <p:grpSp>
        <p:nvGrpSpPr>
          <p:cNvPr id="13" name="กลุ่ม 201">
            <a:extLst>
              <a:ext uri="{FF2B5EF4-FFF2-40B4-BE49-F238E27FC236}">
                <a16:creationId xmlns:a16="http://schemas.microsoft.com/office/drawing/2014/main" id="{7523F58D-E0D3-40DF-B11A-A109C6C7A095}"/>
              </a:ext>
            </a:extLst>
          </p:cNvPr>
          <p:cNvGrpSpPr/>
          <p:nvPr/>
        </p:nvGrpSpPr>
        <p:grpSpPr>
          <a:xfrm>
            <a:off x="2560320" y="4075468"/>
            <a:ext cx="4060909" cy="2789412"/>
            <a:chOff x="8204013" y="4718446"/>
            <a:chExt cx="1031992" cy="65010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14" name="กลุ่ม 202">
              <a:extLst>
                <a:ext uri="{FF2B5EF4-FFF2-40B4-BE49-F238E27FC236}">
                  <a16:creationId xmlns:a16="http://schemas.microsoft.com/office/drawing/2014/main" id="{D9F02DB1-EF1F-4AAD-BBBB-984F8B197768}"/>
                </a:ext>
              </a:extLst>
            </p:cNvPr>
            <p:cNvGrpSpPr/>
            <p:nvPr/>
          </p:nvGrpSpPr>
          <p:grpSpPr>
            <a:xfrm>
              <a:off x="8204013" y="4798041"/>
              <a:ext cx="1031992" cy="570514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19" name="สี่เหลี่ยมคางหมู 26">
                <a:extLst>
                  <a:ext uri="{FF2B5EF4-FFF2-40B4-BE49-F238E27FC236}">
                    <a16:creationId xmlns:a16="http://schemas.microsoft.com/office/drawing/2014/main" id="{1CD8AD5F-1B59-4E3B-A049-B40DDAB20E72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FDE65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" name="วงรี 208">
                <a:extLst>
                  <a:ext uri="{FF2B5EF4-FFF2-40B4-BE49-F238E27FC236}">
                    <a16:creationId xmlns:a16="http://schemas.microsoft.com/office/drawing/2014/main" id="{67F03565-23E9-4D7C-A406-5572768E9123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1" name="วงรี 209">
                <a:extLst>
                  <a:ext uri="{FF2B5EF4-FFF2-40B4-BE49-F238E27FC236}">
                    <a16:creationId xmlns:a16="http://schemas.microsoft.com/office/drawing/2014/main" id="{5EAE34E6-188F-4547-A82D-20596EFA1A80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FDE65B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22" name="กลุ่ม 210">
                <a:extLst>
                  <a:ext uri="{FF2B5EF4-FFF2-40B4-BE49-F238E27FC236}">
                    <a16:creationId xmlns:a16="http://schemas.microsoft.com/office/drawing/2014/main" id="{931BAD99-1039-4519-8DF1-A173EFBBE9B0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34" name="รูปแบบอิสระ: รูปร่าง 222">
                  <a:extLst>
                    <a:ext uri="{FF2B5EF4-FFF2-40B4-BE49-F238E27FC236}">
                      <a16:creationId xmlns:a16="http://schemas.microsoft.com/office/drawing/2014/main" id="{C0A0A224-97A4-4F30-9BED-9A5DB942B166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35" name="วงรี 223">
                  <a:extLst>
                    <a:ext uri="{FF2B5EF4-FFF2-40B4-BE49-F238E27FC236}">
                      <a16:creationId xmlns:a16="http://schemas.microsoft.com/office/drawing/2014/main" id="{0E9001F6-49EE-47D9-A189-7C441C4721DF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6" name="วงรี 224">
                  <a:extLst>
                    <a:ext uri="{FF2B5EF4-FFF2-40B4-BE49-F238E27FC236}">
                      <a16:creationId xmlns:a16="http://schemas.microsoft.com/office/drawing/2014/main" id="{BDF6219F-244B-4240-A5AA-FDF4D0BA0D64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7" name="วงรี 225">
                  <a:extLst>
                    <a:ext uri="{FF2B5EF4-FFF2-40B4-BE49-F238E27FC236}">
                      <a16:creationId xmlns:a16="http://schemas.microsoft.com/office/drawing/2014/main" id="{C2B35EAB-4B60-4321-9B29-5948AFDEA246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8" name="วงรี 226">
                  <a:extLst>
                    <a:ext uri="{FF2B5EF4-FFF2-40B4-BE49-F238E27FC236}">
                      <a16:creationId xmlns:a16="http://schemas.microsoft.com/office/drawing/2014/main" id="{7B382E9B-BC7A-496F-AA31-6A2EE3CC0C7B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9" name="รูปแบบอิสระ: รูปร่าง 227">
                  <a:extLst>
                    <a:ext uri="{FF2B5EF4-FFF2-40B4-BE49-F238E27FC236}">
                      <a16:creationId xmlns:a16="http://schemas.microsoft.com/office/drawing/2014/main" id="{0E272BAB-AAAC-45D5-8A96-2D1A59D08DBA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44" name="วงรี 228">
                  <a:extLst>
                    <a:ext uri="{FF2B5EF4-FFF2-40B4-BE49-F238E27FC236}">
                      <a16:creationId xmlns:a16="http://schemas.microsoft.com/office/drawing/2014/main" id="{3FEBBA61-F4A6-45D3-A681-7D043E2C26E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0" name="วงรี 229">
                  <a:extLst>
                    <a:ext uri="{FF2B5EF4-FFF2-40B4-BE49-F238E27FC236}">
                      <a16:creationId xmlns:a16="http://schemas.microsoft.com/office/drawing/2014/main" id="{B4D4F470-D10C-4071-8141-C9B725F1A104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2" name="วงรี 230">
                  <a:extLst>
                    <a:ext uri="{FF2B5EF4-FFF2-40B4-BE49-F238E27FC236}">
                      <a16:creationId xmlns:a16="http://schemas.microsoft.com/office/drawing/2014/main" id="{43E024F8-17CD-4EEF-BB67-B4C19FFDB771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3" name="วงรี 231">
                  <a:extLst>
                    <a:ext uri="{FF2B5EF4-FFF2-40B4-BE49-F238E27FC236}">
                      <a16:creationId xmlns:a16="http://schemas.microsoft.com/office/drawing/2014/main" id="{61A981B0-070F-4F5B-B8F9-FE600E2E7B72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4" name="รูปแบบอิสระ: รูปร่าง 232">
                  <a:extLst>
                    <a:ext uri="{FF2B5EF4-FFF2-40B4-BE49-F238E27FC236}">
                      <a16:creationId xmlns:a16="http://schemas.microsoft.com/office/drawing/2014/main" id="{439E0623-96B3-4C07-934A-7FAE74D69D47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55" name="วงรี 233">
                  <a:extLst>
                    <a:ext uri="{FF2B5EF4-FFF2-40B4-BE49-F238E27FC236}">
                      <a16:creationId xmlns:a16="http://schemas.microsoft.com/office/drawing/2014/main" id="{003FEBF7-8E09-4609-9B87-09C6077B0714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6" name="วงรี 234">
                  <a:extLst>
                    <a:ext uri="{FF2B5EF4-FFF2-40B4-BE49-F238E27FC236}">
                      <a16:creationId xmlns:a16="http://schemas.microsoft.com/office/drawing/2014/main" id="{DECF283B-10B9-490C-A162-FE135884BA12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7" name="วงรี 235">
                  <a:extLst>
                    <a:ext uri="{FF2B5EF4-FFF2-40B4-BE49-F238E27FC236}">
                      <a16:creationId xmlns:a16="http://schemas.microsoft.com/office/drawing/2014/main" id="{4813ECB4-9AD2-4768-9E02-5C69181E0880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8" name="วงรี 236">
                  <a:extLst>
                    <a:ext uri="{FF2B5EF4-FFF2-40B4-BE49-F238E27FC236}">
                      <a16:creationId xmlns:a16="http://schemas.microsoft.com/office/drawing/2014/main" id="{D6C0855E-872A-4788-AB3F-F9B064508BF9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3" name="กลุ่ม 211">
                <a:extLst>
                  <a:ext uri="{FF2B5EF4-FFF2-40B4-BE49-F238E27FC236}">
                    <a16:creationId xmlns:a16="http://schemas.microsoft.com/office/drawing/2014/main" id="{63E4DBA7-9B1E-4B51-9E38-BFB1A65CF5AD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4" name="รูปแบบอิสระ: รูปร่าง 212">
                  <a:extLst>
                    <a:ext uri="{FF2B5EF4-FFF2-40B4-BE49-F238E27FC236}">
                      <a16:creationId xmlns:a16="http://schemas.microsoft.com/office/drawing/2014/main" id="{DBFE23B8-E2A2-49E8-A842-EB72AA2EE35C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" name="วงรี 213">
                  <a:extLst>
                    <a:ext uri="{FF2B5EF4-FFF2-40B4-BE49-F238E27FC236}">
                      <a16:creationId xmlns:a16="http://schemas.microsoft.com/office/drawing/2014/main" id="{779C32B5-E38F-4CEE-A82B-CB7E2C54D592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" name="วงรี 214">
                  <a:extLst>
                    <a:ext uri="{FF2B5EF4-FFF2-40B4-BE49-F238E27FC236}">
                      <a16:creationId xmlns:a16="http://schemas.microsoft.com/office/drawing/2014/main" id="{B8205165-2096-4ACA-A634-2FFF8B798673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" name="วงรี 215">
                  <a:extLst>
                    <a:ext uri="{FF2B5EF4-FFF2-40B4-BE49-F238E27FC236}">
                      <a16:creationId xmlns:a16="http://schemas.microsoft.com/office/drawing/2014/main" id="{9BCC153D-E318-4D6A-835E-C7DAD5ED85E8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" name="วงรี 216">
                  <a:extLst>
                    <a:ext uri="{FF2B5EF4-FFF2-40B4-BE49-F238E27FC236}">
                      <a16:creationId xmlns:a16="http://schemas.microsoft.com/office/drawing/2014/main" id="{87FB60ED-74A5-48A7-8E08-746126815DD0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9" name="รูปแบบอิสระ: รูปร่าง 217">
                  <a:extLst>
                    <a:ext uri="{FF2B5EF4-FFF2-40B4-BE49-F238E27FC236}">
                      <a16:creationId xmlns:a16="http://schemas.microsoft.com/office/drawing/2014/main" id="{38D85C71-947B-4CDA-806B-1B4B6E042926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30" name="วงรี 218">
                  <a:extLst>
                    <a:ext uri="{FF2B5EF4-FFF2-40B4-BE49-F238E27FC236}">
                      <a16:creationId xmlns:a16="http://schemas.microsoft.com/office/drawing/2014/main" id="{1B0570E0-CBC9-450D-981E-27EDA00BD138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1" name="วงรี 219">
                  <a:extLst>
                    <a:ext uri="{FF2B5EF4-FFF2-40B4-BE49-F238E27FC236}">
                      <a16:creationId xmlns:a16="http://schemas.microsoft.com/office/drawing/2014/main" id="{1E5BE20D-BA87-47D6-A2DF-9D8ED45B20B6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2" name="วงรี 220">
                  <a:extLst>
                    <a:ext uri="{FF2B5EF4-FFF2-40B4-BE49-F238E27FC236}">
                      <a16:creationId xmlns:a16="http://schemas.microsoft.com/office/drawing/2014/main" id="{66D46137-FCBE-4151-81CF-47642028B148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3" name="วงรี 221">
                  <a:extLst>
                    <a:ext uri="{FF2B5EF4-FFF2-40B4-BE49-F238E27FC236}">
                      <a16:creationId xmlns:a16="http://schemas.microsoft.com/office/drawing/2014/main" id="{E87B4F9B-2FBA-4990-9108-D5BB419C93EA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5" name="กลุ่ม 203">
              <a:extLst>
                <a:ext uri="{FF2B5EF4-FFF2-40B4-BE49-F238E27FC236}">
                  <a16:creationId xmlns:a16="http://schemas.microsoft.com/office/drawing/2014/main" id="{91343FA2-2F56-412D-93A8-C2BAA9016175}"/>
                </a:ext>
              </a:extLst>
            </p:cNvPr>
            <p:cNvGrpSpPr/>
            <p:nvPr/>
          </p:nvGrpSpPr>
          <p:grpSpPr>
            <a:xfrm>
              <a:off x="8410553" y="4718446"/>
              <a:ext cx="619965" cy="272180"/>
              <a:chOff x="8410553" y="4718446"/>
              <a:chExt cx="619965" cy="272180"/>
            </a:xfrm>
          </p:grpSpPr>
          <p:sp>
            <p:nvSpPr>
              <p:cNvPr id="16" name="รูปแบบอิสระ: รูปร่าง 204">
                <a:extLst>
                  <a:ext uri="{FF2B5EF4-FFF2-40B4-BE49-F238E27FC236}">
                    <a16:creationId xmlns:a16="http://schemas.microsoft.com/office/drawing/2014/main" id="{F7DA4002-563C-482C-8627-3D3B681F61C7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7" name="รูปแบบอิสระ: รูปร่าง 205">
                <a:extLst>
                  <a:ext uri="{FF2B5EF4-FFF2-40B4-BE49-F238E27FC236}">
                    <a16:creationId xmlns:a16="http://schemas.microsoft.com/office/drawing/2014/main" id="{BB3F5609-FDA1-4481-A24C-BCB2B3567315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8" name="รูปแบบอิสระ: รูปร่าง 206">
                <a:extLst>
                  <a:ext uri="{FF2B5EF4-FFF2-40B4-BE49-F238E27FC236}">
                    <a16:creationId xmlns:a16="http://schemas.microsoft.com/office/drawing/2014/main" id="{F1E27548-EF77-424F-A978-C4A28DCEEFBA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60" name="กลุ่ม 166">
            <a:extLst>
              <a:ext uri="{FF2B5EF4-FFF2-40B4-BE49-F238E27FC236}">
                <a16:creationId xmlns:a16="http://schemas.microsoft.com/office/drawing/2014/main" id="{F973F206-5AA0-4AE2-B9E7-9478FDC80B09}"/>
              </a:ext>
            </a:extLst>
          </p:cNvPr>
          <p:cNvGrpSpPr/>
          <p:nvPr/>
        </p:nvGrpSpPr>
        <p:grpSpPr>
          <a:xfrm rot="1256300">
            <a:off x="-528954" y="3797740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61" name="รูปแบบอิสระ: รูปร่าง 167">
              <a:extLst>
                <a:ext uri="{FF2B5EF4-FFF2-40B4-BE49-F238E27FC236}">
                  <a16:creationId xmlns:a16="http://schemas.microsoft.com/office/drawing/2014/main" id="{F9377B9F-84E9-4059-9419-587493A2D3E8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2" name="กลุ่ม 168">
              <a:extLst>
                <a:ext uri="{FF2B5EF4-FFF2-40B4-BE49-F238E27FC236}">
                  <a16:creationId xmlns:a16="http://schemas.microsoft.com/office/drawing/2014/main" id="{29AE5C65-8A01-438F-AF58-E524C3B68EC8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91" name="สามเหลี่ยมหน้าจั่ว 8">
                <a:extLst>
                  <a:ext uri="{FF2B5EF4-FFF2-40B4-BE49-F238E27FC236}">
                    <a16:creationId xmlns:a16="http://schemas.microsoft.com/office/drawing/2014/main" id="{8B1767BD-91E7-431D-9821-F4562BF80D33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2" name="สามเหลี่ยมหน้าจั่ว 9">
                <a:extLst>
                  <a:ext uri="{FF2B5EF4-FFF2-40B4-BE49-F238E27FC236}">
                    <a16:creationId xmlns:a16="http://schemas.microsoft.com/office/drawing/2014/main" id="{2C18A2C2-6046-40E8-8445-4A416447B510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สามเหลี่ยมหน้าจั่ว 10">
                <a:extLst>
                  <a:ext uri="{FF2B5EF4-FFF2-40B4-BE49-F238E27FC236}">
                    <a16:creationId xmlns:a16="http://schemas.microsoft.com/office/drawing/2014/main" id="{0D1BEE9E-FC89-4FAE-B3BA-A11425A1A8B8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63" name="กลุ่ม 169">
              <a:extLst>
                <a:ext uri="{FF2B5EF4-FFF2-40B4-BE49-F238E27FC236}">
                  <a16:creationId xmlns:a16="http://schemas.microsoft.com/office/drawing/2014/main" id="{16196C9E-3B3E-40E6-92BC-2707DFCCBF3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89" name="รูปแบบอิสระ: รูปร่าง 195">
                <a:extLst>
                  <a:ext uri="{FF2B5EF4-FFF2-40B4-BE49-F238E27FC236}">
                    <a16:creationId xmlns:a16="http://schemas.microsoft.com/office/drawing/2014/main" id="{46A570B7-599B-4BC7-BB99-D8401ED8A322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0" name="รูปแบบอิสระ: รูปร่าง 196">
                <a:extLst>
                  <a:ext uri="{FF2B5EF4-FFF2-40B4-BE49-F238E27FC236}">
                    <a16:creationId xmlns:a16="http://schemas.microsoft.com/office/drawing/2014/main" id="{DDBA6807-B009-4F18-84E5-06C5B79382BA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4" name="กลุ่ม 170">
              <a:extLst>
                <a:ext uri="{FF2B5EF4-FFF2-40B4-BE49-F238E27FC236}">
                  <a16:creationId xmlns:a16="http://schemas.microsoft.com/office/drawing/2014/main" id="{114307E7-4252-48E5-8AC0-0985518D578D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83" name="แผนผังลำดับงาน: ตัวเชื่อมต่อ 189">
                <a:extLst>
                  <a:ext uri="{FF2B5EF4-FFF2-40B4-BE49-F238E27FC236}">
                    <a16:creationId xmlns:a16="http://schemas.microsoft.com/office/drawing/2014/main" id="{86B49DAA-DB19-49AC-B3A5-B96ABE582947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แผนผังลำดับงาน: ตัวเชื่อมต่อ 190">
                <a:extLst>
                  <a:ext uri="{FF2B5EF4-FFF2-40B4-BE49-F238E27FC236}">
                    <a16:creationId xmlns:a16="http://schemas.microsoft.com/office/drawing/2014/main" id="{75614B90-C7F0-4C4F-B932-59B7081F81C2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แผนผังลำดับงาน: ตัวเชื่อมต่อ 191">
                <a:extLst>
                  <a:ext uri="{FF2B5EF4-FFF2-40B4-BE49-F238E27FC236}">
                    <a16:creationId xmlns:a16="http://schemas.microsoft.com/office/drawing/2014/main" id="{398BD3CF-FC59-4A83-B800-ABEEC4B6AE8C}"/>
                  </a:ext>
                </a:extLst>
              </p:cNvPr>
              <p:cNvSpPr/>
              <p:nvPr/>
            </p:nvSpPr>
            <p:spPr>
              <a:xfrm>
                <a:off x="3467269" y="293227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6" name="แผนผังลำดับงาน: ตัวเชื่อมต่อ 192">
                <a:extLst>
                  <a:ext uri="{FF2B5EF4-FFF2-40B4-BE49-F238E27FC236}">
                    <a16:creationId xmlns:a16="http://schemas.microsoft.com/office/drawing/2014/main" id="{4CAA2C94-BD20-4201-BBAD-24BD221D7CB1}"/>
                  </a:ext>
                </a:extLst>
              </p:cNvPr>
              <p:cNvSpPr/>
              <p:nvPr/>
            </p:nvSpPr>
            <p:spPr>
              <a:xfrm>
                <a:off x="4286623" y="2924032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7" name="แผนผังลำดับงาน: ตัวเชื่อมต่อ 193">
                <a:extLst>
                  <a:ext uri="{FF2B5EF4-FFF2-40B4-BE49-F238E27FC236}">
                    <a16:creationId xmlns:a16="http://schemas.microsoft.com/office/drawing/2014/main" id="{09E60DA0-8C97-46EE-9FCC-6AA8E9877510}"/>
                  </a:ext>
                </a:extLst>
              </p:cNvPr>
              <p:cNvSpPr/>
              <p:nvPr/>
            </p:nvSpPr>
            <p:spPr>
              <a:xfrm>
                <a:off x="3552790" y="2954951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แผนผังลำดับงาน: ตัวเชื่อมต่อ 194">
                <a:extLst>
                  <a:ext uri="{FF2B5EF4-FFF2-40B4-BE49-F238E27FC236}">
                    <a16:creationId xmlns:a16="http://schemas.microsoft.com/office/drawing/2014/main" id="{91B21DD3-6227-4A93-8506-5D7EED0CB833}"/>
                  </a:ext>
                </a:extLst>
              </p:cNvPr>
              <p:cNvSpPr/>
              <p:nvPr/>
            </p:nvSpPr>
            <p:spPr>
              <a:xfrm>
                <a:off x="4366415" y="2952813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65" name="รูปแบบอิสระ: รูปร่าง 171">
              <a:extLst>
                <a:ext uri="{FF2B5EF4-FFF2-40B4-BE49-F238E27FC236}">
                  <a16:creationId xmlns:a16="http://schemas.microsoft.com/office/drawing/2014/main" id="{E8ED8AC8-6E3E-4B31-B93B-0316746A4AB5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6" name="รูปแบบอิสระ: รูปร่าง 172">
              <a:extLst>
                <a:ext uri="{FF2B5EF4-FFF2-40B4-BE49-F238E27FC236}">
                  <a16:creationId xmlns:a16="http://schemas.microsoft.com/office/drawing/2014/main" id="{ECE2C148-F00A-4AFE-835A-1E677DE61709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7" name="กลุ่ม 173">
              <a:extLst>
                <a:ext uri="{FF2B5EF4-FFF2-40B4-BE49-F238E27FC236}">
                  <a16:creationId xmlns:a16="http://schemas.microsoft.com/office/drawing/2014/main" id="{15AD43CF-57DC-410E-A1FC-51FB4C467CE5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80" name="สามเหลี่ยมหน้าจั่ว 27">
                <a:extLst>
                  <a:ext uri="{FF2B5EF4-FFF2-40B4-BE49-F238E27FC236}">
                    <a16:creationId xmlns:a16="http://schemas.microsoft.com/office/drawing/2014/main" id="{398320F9-E169-4AE7-AF50-D681EB95D944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1" name="สามเหลี่ยมหน้าจั่ว 28">
                <a:extLst>
                  <a:ext uri="{FF2B5EF4-FFF2-40B4-BE49-F238E27FC236}">
                    <a16:creationId xmlns:a16="http://schemas.microsoft.com/office/drawing/2014/main" id="{53011E13-7C0C-465D-9303-E7D0324E4B28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2" name="สามเหลี่ยมหน้าจั่ว 29">
                <a:extLst>
                  <a:ext uri="{FF2B5EF4-FFF2-40B4-BE49-F238E27FC236}">
                    <a16:creationId xmlns:a16="http://schemas.microsoft.com/office/drawing/2014/main" id="{37F5634B-9F2C-46EB-B0AA-ED2C857BAAEB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68" name="กลุ่ม 174">
              <a:extLst>
                <a:ext uri="{FF2B5EF4-FFF2-40B4-BE49-F238E27FC236}">
                  <a16:creationId xmlns:a16="http://schemas.microsoft.com/office/drawing/2014/main" id="{C92ADDD4-FC36-4254-AE87-65C7CDAFEE1F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77" name="สามเหลี่ยมหน้าจั่ว 27">
                <a:extLst>
                  <a:ext uri="{FF2B5EF4-FFF2-40B4-BE49-F238E27FC236}">
                    <a16:creationId xmlns:a16="http://schemas.microsoft.com/office/drawing/2014/main" id="{30DFE89B-D44F-4ADF-9E68-3A2E8803DF2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8" name="สามเหลี่ยมหน้าจั่ว 28">
                <a:extLst>
                  <a:ext uri="{FF2B5EF4-FFF2-40B4-BE49-F238E27FC236}">
                    <a16:creationId xmlns:a16="http://schemas.microsoft.com/office/drawing/2014/main" id="{C81684E1-2B74-4BB9-9450-535593DE3035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สามเหลี่ยมหน้าจั่ว 29">
                <a:extLst>
                  <a:ext uri="{FF2B5EF4-FFF2-40B4-BE49-F238E27FC236}">
                    <a16:creationId xmlns:a16="http://schemas.microsoft.com/office/drawing/2014/main" id="{30EA486F-343C-4599-8D2B-D47B0CB95F20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69" name="กลุ่ม 175">
              <a:extLst>
                <a:ext uri="{FF2B5EF4-FFF2-40B4-BE49-F238E27FC236}">
                  <a16:creationId xmlns:a16="http://schemas.microsoft.com/office/drawing/2014/main" id="{BB5109D9-456D-4597-9E3A-D6003797AEBA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74" name="ตัวเชื่อมต่อตรง 180">
                <a:extLst>
                  <a:ext uri="{FF2B5EF4-FFF2-40B4-BE49-F238E27FC236}">
                    <a16:creationId xmlns:a16="http://schemas.microsoft.com/office/drawing/2014/main" id="{D4EA8693-422B-4E9B-82BC-CD18AF30C7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5" name="ตัวเชื่อมต่อตรง 181">
                <a:extLst>
                  <a:ext uri="{FF2B5EF4-FFF2-40B4-BE49-F238E27FC236}">
                    <a16:creationId xmlns:a16="http://schemas.microsoft.com/office/drawing/2014/main" id="{C26F10A1-1C39-44C8-B2BD-FA98FBE5E1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6" name="ตัวเชื่อมต่อตรง 182">
                <a:extLst>
                  <a:ext uri="{FF2B5EF4-FFF2-40B4-BE49-F238E27FC236}">
                    <a16:creationId xmlns:a16="http://schemas.microsoft.com/office/drawing/2014/main" id="{E33B6569-6FB3-4CED-A419-2D3C4B0955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70" name="กลุ่ม 176">
              <a:extLst>
                <a:ext uri="{FF2B5EF4-FFF2-40B4-BE49-F238E27FC236}">
                  <a16:creationId xmlns:a16="http://schemas.microsoft.com/office/drawing/2014/main" id="{ECE11556-EB2E-4B3C-95D9-28B158AD012D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71" name="ตัวเชื่อมต่อตรง 177">
                <a:extLst>
                  <a:ext uri="{FF2B5EF4-FFF2-40B4-BE49-F238E27FC236}">
                    <a16:creationId xmlns:a16="http://schemas.microsoft.com/office/drawing/2014/main" id="{B1C3AB31-41AF-45E4-B792-E6EC950B91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2" name="ตัวเชื่อมต่อตรง 178">
                <a:extLst>
                  <a:ext uri="{FF2B5EF4-FFF2-40B4-BE49-F238E27FC236}">
                    <a16:creationId xmlns:a16="http://schemas.microsoft.com/office/drawing/2014/main" id="{6A0E02EE-FD0C-4381-948D-87B75C301F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3" name="ตัวเชื่อมต่อตรง 179">
                <a:extLst>
                  <a:ext uri="{FF2B5EF4-FFF2-40B4-BE49-F238E27FC236}">
                    <a16:creationId xmlns:a16="http://schemas.microsoft.com/office/drawing/2014/main" id="{E81C47DE-523D-4DBE-A392-BFA0EC03BB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94" name="กลุ่ม 496">
            <a:extLst>
              <a:ext uri="{FF2B5EF4-FFF2-40B4-BE49-F238E27FC236}">
                <a16:creationId xmlns:a16="http://schemas.microsoft.com/office/drawing/2014/main" id="{EF6F21BB-C19F-4304-86BB-A34E05864F40}"/>
              </a:ext>
            </a:extLst>
          </p:cNvPr>
          <p:cNvGrpSpPr/>
          <p:nvPr/>
        </p:nvGrpSpPr>
        <p:grpSpPr>
          <a:xfrm>
            <a:off x="10491444" y="5238532"/>
            <a:ext cx="1496478" cy="1630927"/>
            <a:chOff x="1414073" y="3174235"/>
            <a:chExt cx="99750" cy="157882"/>
          </a:xfrm>
        </p:grpSpPr>
        <p:sp>
          <p:nvSpPr>
            <p:cNvPr id="95" name="รูปแบบอิสระ: รูปร่าง 479">
              <a:extLst>
                <a:ext uri="{FF2B5EF4-FFF2-40B4-BE49-F238E27FC236}">
                  <a16:creationId xmlns:a16="http://schemas.microsoft.com/office/drawing/2014/main" id="{1C9542F8-2664-47F6-ABE9-B38142FDB21C}"/>
                </a:ext>
              </a:extLst>
            </p:cNvPr>
            <p:cNvSpPr/>
            <p:nvPr/>
          </p:nvSpPr>
          <p:spPr>
            <a:xfrm>
              <a:off x="1414073" y="3174235"/>
              <a:ext cx="99750" cy="157882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E7B9F7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6" name="วงรี 77">
              <a:extLst>
                <a:ext uri="{FF2B5EF4-FFF2-40B4-BE49-F238E27FC236}">
                  <a16:creationId xmlns:a16="http://schemas.microsoft.com/office/drawing/2014/main" id="{9E85333F-9B65-4CFB-BA27-1D362B20BC79}"/>
                </a:ext>
              </a:extLst>
            </p:cNvPr>
            <p:cNvSpPr/>
            <p:nvPr/>
          </p:nvSpPr>
          <p:spPr>
            <a:xfrm>
              <a:off x="1443662" y="3220589"/>
              <a:ext cx="33303" cy="54507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00" name="กลุ่ม 498">
            <a:extLst>
              <a:ext uri="{FF2B5EF4-FFF2-40B4-BE49-F238E27FC236}">
                <a16:creationId xmlns:a16="http://schemas.microsoft.com/office/drawing/2014/main" id="{CBA39AAC-7597-4E3E-9BD0-3E0E4201E835}"/>
              </a:ext>
            </a:extLst>
          </p:cNvPr>
          <p:cNvGrpSpPr/>
          <p:nvPr/>
        </p:nvGrpSpPr>
        <p:grpSpPr>
          <a:xfrm>
            <a:off x="10891684" y="158936"/>
            <a:ext cx="1468227" cy="944177"/>
            <a:chOff x="7237131" y="3351648"/>
            <a:chExt cx="492299" cy="424956"/>
          </a:xfrm>
        </p:grpSpPr>
        <p:sp>
          <p:nvSpPr>
            <p:cNvPr id="101" name="รูปแบบอิสระ: รูปร่าง 491">
              <a:extLst>
                <a:ext uri="{FF2B5EF4-FFF2-40B4-BE49-F238E27FC236}">
                  <a16:creationId xmlns:a16="http://schemas.microsoft.com/office/drawing/2014/main" id="{642E3A40-13AA-409C-8029-6E2E38686BF6}"/>
                </a:ext>
              </a:extLst>
            </p:cNvPr>
            <p:cNvSpPr/>
            <p:nvPr/>
          </p:nvSpPr>
          <p:spPr>
            <a:xfrm>
              <a:off x="7237131" y="3351648"/>
              <a:ext cx="492299" cy="424956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A9D3DC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02" name="วงรี 77">
              <a:extLst>
                <a:ext uri="{FF2B5EF4-FFF2-40B4-BE49-F238E27FC236}">
                  <a16:creationId xmlns:a16="http://schemas.microsoft.com/office/drawing/2014/main" id="{6F29A0CB-F25D-4B34-B4A0-DD816BA8B1E2}"/>
                </a:ext>
              </a:extLst>
            </p:cNvPr>
            <p:cNvSpPr/>
            <p:nvPr/>
          </p:nvSpPr>
          <p:spPr>
            <a:xfrm>
              <a:off x="7446729" y="3533360"/>
              <a:ext cx="73104" cy="74349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22514028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ounded Rectangle 39"/>
          <p:cNvSpPr/>
          <p:nvPr/>
        </p:nvSpPr>
        <p:spPr>
          <a:xfrm>
            <a:off x="132963" y="4083"/>
            <a:ext cx="11917680" cy="6858000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38100"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50" name="Picture 2" descr="imag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5207" y="2365295"/>
            <a:ext cx="5398135" cy="3052266"/>
          </a:xfrm>
          <a:prstGeom prst="rect">
            <a:avLst/>
          </a:prstGeom>
          <a:noFill/>
          <a:ln w="28575">
            <a:solidFill>
              <a:schemeClr val="tx2">
                <a:lumMod val="50000"/>
              </a:schemeClr>
            </a:solidFill>
            <a:prstDash val="lgDash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Rectangle 41"/>
          <p:cNvSpPr/>
          <p:nvPr/>
        </p:nvSpPr>
        <p:spPr>
          <a:xfrm>
            <a:off x="5089580" y="3470789"/>
            <a:ext cx="846557" cy="80682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5184885" y="3384258"/>
            <a:ext cx="655949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22225">
                  <a:solidFill>
                    <a:schemeClr val="bg1">
                      <a:lumMod val="50000"/>
                      <a:lumOff val="50000"/>
                    </a:schemeClr>
                  </a:solidFill>
                  <a:prstDash val="solid"/>
                </a:ln>
                <a:solidFill>
                  <a:schemeClr val="bg1">
                    <a:lumMod val="50000"/>
                    <a:lumOff val="50000"/>
                  </a:schemeClr>
                </a:solidFill>
              </a:rPr>
              <a:t>Đ</a:t>
            </a:r>
            <a:endParaRPr lang="en-US" sz="5400" b="1" cap="none" spc="0" dirty="0">
              <a:ln w="22225">
                <a:solidFill>
                  <a:schemeClr val="bg1">
                    <a:lumMod val="50000"/>
                    <a:lumOff val="50000"/>
                  </a:schemeClr>
                </a:solidFill>
                <a:prstDash val="solid"/>
              </a:ln>
              <a:solidFill>
                <a:schemeClr val="bg1">
                  <a:lumMod val="50000"/>
                  <a:lumOff val="50000"/>
                </a:schemeClr>
              </a:solidFill>
              <a:effectLst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3738236" y="475037"/>
            <a:ext cx="643317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rgbClr val="00B050"/>
                  </a:solidFill>
                  <a:prstDash val="solid"/>
                </a:ln>
                <a:solidFill>
                  <a:srgbClr val="92D05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Đúng ghi Đ, sai ghi S</a:t>
            </a:r>
            <a:endParaRPr lang="en-US" sz="5400" b="1" cap="none" spc="0" dirty="0">
              <a:ln w="9525">
                <a:solidFill>
                  <a:srgbClr val="00B050"/>
                </a:solidFill>
                <a:prstDash val="solid"/>
              </a:ln>
              <a:solidFill>
                <a:srgbClr val="92D05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1915301" y="475037"/>
            <a:ext cx="182293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rgbClr val="00B050"/>
                  </a:solidFill>
                  <a:prstDash val="solid"/>
                </a:ln>
                <a:solidFill>
                  <a:srgbClr val="92D05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Bài 1:</a:t>
            </a:r>
            <a:endParaRPr lang="en-US" sz="5400" b="1" cap="none" spc="0" dirty="0">
              <a:ln w="9525">
                <a:solidFill>
                  <a:srgbClr val="00B050"/>
                </a:solidFill>
                <a:prstDash val="solid"/>
              </a:ln>
              <a:solidFill>
                <a:srgbClr val="92D05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0" y="2644468"/>
            <a:ext cx="80811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bg2">
                    <a:lumMod val="75000"/>
                  </a:schemeClr>
                </a:solidFill>
              </a:rPr>
              <a:t>d) Bốn cạnh đều bằng nhau.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329658" y="1382781"/>
            <a:ext cx="98417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/>
              <a:t>Trong hình thoi PQRS ( Xem hình bên):</a:t>
            </a:r>
          </a:p>
        </p:txBody>
      </p:sp>
      <p:grpSp>
        <p:nvGrpSpPr>
          <p:cNvPr id="13" name="กลุ่ม 166">
            <a:extLst>
              <a:ext uri="{FF2B5EF4-FFF2-40B4-BE49-F238E27FC236}">
                <a16:creationId xmlns:a16="http://schemas.microsoft.com/office/drawing/2014/main" id="{F973F206-5AA0-4AE2-B9E7-9478FDC80B09}"/>
              </a:ext>
            </a:extLst>
          </p:cNvPr>
          <p:cNvGrpSpPr/>
          <p:nvPr/>
        </p:nvGrpSpPr>
        <p:grpSpPr>
          <a:xfrm rot="1256300">
            <a:off x="-528954" y="3797740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4" name="รูปแบบอิสระ: รูปร่าง 167">
              <a:extLst>
                <a:ext uri="{FF2B5EF4-FFF2-40B4-BE49-F238E27FC236}">
                  <a16:creationId xmlns:a16="http://schemas.microsoft.com/office/drawing/2014/main" id="{F9377B9F-84E9-4059-9419-587493A2D3E8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ln/>
          </p:spPr>
          <p:style>
            <a:lnRef idx="1">
              <a:schemeClr val="accent5"/>
            </a:lnRef>
            <a:fillRef idx="2">
              <a:schemeClr val="accent5"/>
            </a:fillRef>
            <a:effectRef idx="1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5" name="กลุ่ม 168">
              <a:extLst>
                <a:ext uri="{FF2B5EF4-FFF2-40B4-BE49-F238E27FC236}">
                  <a16:creationId xmlns:a16="http://schemas.microsoft.com/office/drawing/2014/main" id="{29AE5C65-8A01-438F-AF58-E524C3B68EC8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54" name="สามเหลี่ยมหน้าจั่ว 8">
                <a:extLst>
                  <a:ext uri="{FF2B5EF4-FFF2-40B4-BE49-F238E27FC236}">
                    <a16:creationId xmlns:a16="http://schemas.microsoft.com/office/drawing/2014/main" id="{8B1767BD-91E7-431D-9821-F4562BF80D33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5" name="สามเหลี่ยมหน้าจั่ว 9">
                <a:extLst>
                  <a:ext uri="{FF2B5EF4-FFF2-40B4-BE49-F238E27FC236}">
                    <a16:creationId xmlns:a16="http://schemas.microsoft.com/office/drawing/2014/main" id="{2C18A2C2-6046-40E8-8445-4A416447B510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6" name="สามเหลี่ยมหน้าจั่ว 10">
                <a:extLst>
                  <a:ext uri="{FF2B5EF4-FFF2-40B4-BE49-F238E27FC236}">
                    <a16:creationId xmlns:a16="http://schemas.microsoft.com/office/drawing/2014/main" id="{0D1BEE9E-FC89-4FAE-B3BA-A11425A1A8B8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6" name="กลุ่ม 169">
              <a:extLst>
                <a:ext uri="{FF2B5EF4-FFF2-40B4-BE49-F238E27FC236}">
                  <a16:creationId xmlns:a16="http://schemas.microsoft.com/office/drawing/2014/main" id="{16196C9E-3B3E-40E6-92BC-2707DFCCBF3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52" name="รูปแบบอิสระ: รูปร่าง 195">
                <a:extLst>
                  <a:ext uri="{FF2B5EF4-FFF2-40B4-BE49-F238E27FC236}">
                    <a16:creationId xmlns:a16="http://schemas.microsoft.com/office/drawing/2014/main" id="{46A570B7-599B-4BC7-BB99-D8401ED8A322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3" name="รูปแบบอิสระ: รูปร่าง 196">
                <a:extLst>
                  <a:ext uri="{FF2B5EF4-FFF2-40B4-BE49-F238E27FC236}">
                    <a16:creationId xmlns:a16="http://schemas.microsoft.com/office/drawing/2014/main" id="{DDBA6807-B009-4F18-84E5-06C5B79382BA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" name="กลุ่ม 170">
              <a:extLst>
                <a:ext uri="{FF2B5EF4-FFF2-40B4-BE49-F238E27FC236}">
                  <a16:creationId xmlns:a16="http://schemas.microsoft.com/office/drawing/2014/main" id="{114307E7-4252-48E5-8AC0-0985518D578D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36" name="แผนผังลำดับงาน: ตัวเชื่อมต่อ 189">
                <a:extLst>
                  <a:ext uri="{FF2B5EF4-FFF2-40B4-BE49-F238E27FC236}">
                    <a16:creationId xmlns:a16="http://schemas.microsoft.com/office/drawing/2014/main" id="{86B49DAA-DB19-49AC-B3A5-B96ABE582947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" name="แผนผังลำดับงาน: ตัวเชื่อมต่อ 190">
                <a:extLst>
                  <a:ext uri="{FF2B5EF4-FFF2-40B4-BE49-F238E27FC236}">
                    <a16:creationId xmlns:a16="http://schemas.microsoft.com/office/drawing/2014/main" id="{75614B90-C7F0-4C4F-B932-59B7081F81C2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" name="แผนผังลำดับงาน: ตัวเชื่อมต่อ 191">
                <a:extLst>
                  <a:ext uri="{FF2B5EF4-FFF2-40B4-BE49-F238E27FC236}">
                    <a16:creationId xmlns:a16="http://schemas.microsoft.com/office/drawing/2014/main" id="{398BD3CF-FC59-4A83-B800-ABEEC4B6AE8C}"/>
                  </a:ext>
                </a:extLst>
              </p:cNvPr>
              <p:cNvSpPr/>
              <p:nvPr/>
            </p:nvSpPr>
            <p:spPr>
              <a:xfrm>
                <a:off x="3467269" y="293227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9" name="แผนผังลำดับงาน: ตัวเชื่อมต่อ 192">
                <a:extLst>
                  <a:ext uri="{FF2B5EF4-FFF2-40B4-BE49-F238E27FC236}">
                    <a16:creationId xmlns:a16="http://schemas.microsoft.com/office/drawing/2014/main" id="{4CAA2C94-BD20-4201-BBAD-24BD221D7CB1}"/>
                  </a:ext>
                </a:extLst>
              </p:cNvPr>
              <p:cNvSpPr/>
              <p:nvPr/>
            </p:nvSpPr>
            <p:spPr>
              <a:xfrm>
                <a:off x="4286623" y="2924032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4" name="แผนผังลำดับงาน: ตัวเชื่อมต่อ 193">
                <a:extLst>
                  <a:ext uri="{FF2B5EF4-FFF2-40B4-BE49-F238E27FC236}">
                    <a16:creationId xmlns:a16="http://schemas.microsoft.com/office/drawing/2014/main" id="{09E60DA0-8C97-46EE-9FCC-6AA8E9877510}"/>
                  </a:ext>
                </a:extLst>
              </p:cNvPr>
              <p:cNvSpPr/>
              <p:nvPr/>
            </p:nvSpPr>
            <p:spPr>
              <a:xfrm>
                <a:off x="3552790" y="2954951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0" name="แผนผังลำดับงาน: ตัวเชื่อมต่อ 194">
                <a:extLst>
                  <a:ext uri="{FF2B5EF4-FFF2-40B4-BE49-F238E27FC236}">
                    <a16:creationId xmlns:a16="http://schemas.microsoft.com/office/drawing/2014/main" id="{91B21DD3-6227-4A93-8506-5D7EED0CB833}"/>
                  </a:ext>
                </a:extLst>
              </p:cNvPr>
              <p:cNvSpPr/>
              <p:nvPr/>
            </p:nvSpPr>
            <p:spPr>
              <a:xfrm>
                <a:off x="4366415" y="2952813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8" name="รูปแบบอิสระ: รูปร่าง 171">
              <a:extLst>
                <a:ext uri="{FF2B5EF4-FFF2-40B4-BE49-F238E27FC236}">
                  <a16:creationId xmlns:a16="http://schemas.microsoft.com/office/drawing/2014/main" id="{E8ED8AC8-6E3E-4B31-B93B-0316746A4AB5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" name="รูปแบบอิสระ: รูปร่าง 172">
              <a:extLst>
                <a:ext uri="{FF2B5EF4-FFF2-40B4-BE49-F238E27FC236}">
                  <a16:creationId xmlns:a16="http://schemas.microsoft.com/office/drawing/2014/main" id="{ECE2C148-F00A-4AFE-835A-1E677DE61709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0" name="กลุ่ม 173">
              <a:extLst>
                <a:ext uri="{FF2B5EF4-FFF2-40B4-BE49-F238E27FC236}">
                  <a16:creationId xmlns:a16="http://schemas.microsoft.com/office/drawing/2014/main" id="{15AD43CF-57DC-410E-A1FC-51FB4C467CE5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33" name="สามเหลี่ยมหน้าจั่ว 27">
                <a:extLst>
                  <a:ext uri="{FF2B5EF4-FFF2-40B4-BE49-F238E27FC236}">
                    <a16:creationId xmlns:a16="http://schemas.microsoft.com/office/drawing/2014/main" id="{398320F9-E169-4AE7-AF50-D681EB95D944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4" name="สามเหลี่ยมหน้าจั่ว 28">
                <a:extLst>
                  <a:ext uri="{FF2B5EF4-FFF2-40B4-BE49-F238E27FC236}">
                    <a16:creationId xmlns:a16="http://schemas.microsoft.com/office/drawing/2014/main" id="{53011E13-7C0C-465D-9303-E7D0324E4B28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5" name="สามเหลี่ยมหน้าจั่ว 29">
                <a:extLst>
                  <a:ext uri="{FF2B5EF4-FFF2-40B4-BE49-F238E27FC236}">
                    <a16:creationId xmlns:a16="http://schemas.microsoft.com/office/drawing/2014/main" id="{37F5634B-9F2C-46EB-B0AA-ED2C857BAAEB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21" name="กลุ่ม 174">
              <a:extLst>
                <a:ext uri="{FF2B5EF4-FFF2-40B4-BE49-F238E27FC236}">
                  <a16:creationId xmlns:a16="http://schemas.microsoft.com/office/drawing/2014/main" id="{C92ADDD4-FC36-4254-AE87-65C7CDAFEE1F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30" name="สามเหลี่ยมหน้าจั่ว 27">
                <a:extLst>
                  <a:ext uri="{FF2B5EF4-FFF2-40B4-BE49-F238E27FC236}">
                    <a16:creationId xmlns:a16="http://schemas.microsoft.com/office/drawing/2014/main" id="{30DFE89B-D44F-4ADF-9E68-3A2E8803DF2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1" name="สามเหลี่ยมหน้าจั่ว 28">
                <a:extLst>
                  <a:ext uri="{FF2B5EF4-FFF2-40B4-BE49-F238E27FC236}">
                    <a16:creationId xmlns:a16="http://schemas.microsoft.com/office/drawing/2014/main" id="{C81684E1-2B74-4BB9-9450-535593DE3035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2" name="สามเหลี่ยมหน้าจั่ว 29">
                <a:extLst>
                  <a:ext uri="{FF2B5EF4-FFF2-40B4-BE49-F238E27FC236}">
                    <a16:creationId xmlns:a16="http://schemas.microsoft.com/office/drawing/2014/main" id="{30EA486F-343C-4599-8D2B-D47B0CB95F20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22" name="กลุ่ม 175">
              <a:extLst>
                <a:ext uri="{FF2B5EF4-FFF2-40B4-BE49-F238E27FC236}">
                  <a16:creationId xmlns:a16="http://schemas.microsoft.com/office/drawing/2014/main" id="{BB5109D9-456D-4597-9E3A-D6003797AEBA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27" name="ตัวเชื่อมต่อตรง 180">
                <a:extLst>
                  <a:ext uri="{FF2B5EF4-FFF2-40B4-BE49-F238E27FC236}">
                    <a16:creationId xmlns:a16="http://schemas.microsoft.com/office/drawing/2014/main" id="{D4EA8693-422B-4E9B-82BC-CD18AF30C7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8" name="ตัวเชื่อมต่อตรง 181">
                <a:extLst>
                  <a:ext uri="{FF2B5EF4-FFF2-40B4-BE49-F238E27FC236}">
                    <a16:creationId xmlns:a16="http://schemas.microsoft.com/office/drawing/2014/main" id="{C26F10A1-1C39-44C8-B2BD-FA98FBE5E1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9" name="ตัวเชื่อมต่อตรง 182">
                <a:extLst>
                  <a:ext uri="{FF2B5EF4-FFF2-40B4-BE49-F238E27FC236}">
                    <a16:creationId xmlns:a16="http://schemas.microsoft.com/office/drawing/2014/main" id="{E33B6569-6FB3-4CED-A419-2D3C4B0955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23" name="กลุ่ม 176">
              <a:extLst>
                <a:ext uri="{FF2B5EF4-FFF2-40B4-BE49-F238E27FC236}">
                  <a16:creationId xmlns:a16="http://schemas.microsoft.com/office/drawing/2014/main" id="{ECE11556-EB2E-4B3C-95D9-28B158AD012D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24" name="ตัวเชื่อมต่อตรง 177">
                <a:extLst>
                  <a:ext uri="{FF2B5EF4-FFF2-40B4-BE49-F238E27FC236}">
                    <a16:creationId xmlns:a16="http://schemas.microsoft.com/office/drawing/2014/main" id="{B1C3AB31-41AF-45E4-B792-E6EC950B91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5" name="ตัวเชื่อมต่อตรง 178">
                <a:extLst>
                  <a:ext uri="{FF2B5EF4-FFF2-40B4-BE49-F238E27FC236}">
                    <a16:creationId xmlns:a16="http://schemas.microsoft.com/office/drawing/2014/main" id="{6A0E02EE-FD0C-4381-948D-87B75C301F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6" name="ตัวเชื่อมต่อตรง 179">
                <a:extLst>
                  <a:ext uri="{FF2B5EF4-FFF2-40B4-BE49-F238E27FC236}">
                    <a16:creationId xmlns:a16="http://schemas.microsoft.com/office/drawing/2014/main" id="{E81C47DE-523D-4DBE-A392-BFA0EC03BB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7" name="กลุ่ม 237">
            <a:extLst>
              <a:ext uri="{FF2B5EF4-FFF2-40B4-BE49-F238E27FC236}">
                <a16:creationId xmlns:a16="http://schemas.microsoft.com/office/drawing/2014/main" id="{BE793063-4F8A-438D-90ED-ED8D02291CC8}"/>
              </a:ext>
            </a:extLst>
          </p:cNvPr>
          <p:cNvGrpSpPr/>
          <p:nvPr/>
        </p:nvGrpSpPr>
        <p:grpSpPr>
          <a:xfrm>
            <a:off x="2461405" y="4116656"/>
            <a:ext cx="3551316" cy="3028119"/>
            <a:chOff x="9417460" y="4296904"/>
            <a:chExt cx="1068199" cy="67831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58" name="กลุ่ม 238">
              <a:extLst>
                <a:ext uri="{FF2B5EF4-FFF2-40B4-BE49-F238E27FC236}">
                  <a16:creationId xmlns:a16="http://schemas.microsoft.com/office/drawing/2014/main" id="{D8BCF8F4-16D2-4341-9CE7-D536B44E15DB}"/>
                </a:ext>
              </a:extLst>
            </p:cNvPr>
            <p:cNvGrpSpPr/>
            <p:nvPr/>
          </p:nvGrpSpPr>
          <p:grpSpPr>
            <a:xfrm>
              <a:off x="9417460" y="4355652"/>
              <a:ext cx="1068199" cy="619571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63" name="สี่เหลี่ยมคางหมู 26">
                <a:extLst>
                  <a:ext uri="{FF2B5EF4-FFF2-40B4-BE49-F238E27FC236}">
                    <a16:creationId xmlns:a16="http://schemas.microsoft.com/office/drawing/2014/main" id="{C585B155-A619-43B3-A64C-4E9D1797CB67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ln/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4" name="วงรี 244">
                <a:extLst>
                  <a:ext uri="{FF2B5EF4-FFF2-40B4-BE49-F238E27FC236}">
                    <a16:creationId xmlns:a16="http://schemas.microsoft.com/office/drawing/2014/main" id="{D06C7123-930C-4C3F-9976-EC8A25968AB9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DDA0B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5" name="วงรี 245">
                <a:extLst>
                  <a:ext uri="{FF2B5EF4-FFF2-40B4-BE49-F238E27FC236}">
                    <a16:creationId xmlns:a16="http://schemas.microsoft.com/office/drawing/2014/main" id="{E75CBDEF-C3C1-4939-B676-29156C28298C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DC516E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66" name="กลุ่ม 246">
                <a:extLst>
                  <a:ext uri="{FF2B5EF4-FFF2-40B4-BE49-F238E27FC236}">
                    <a16:creationId xmlns:a16="http://schemas.microsoft.com/office/drawing/2014/main" id="{23DB142A-4850-49D3-90C0-2DAF05F51FE4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78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18760148-B516-4082-ADF5-BF5DEC1E26E0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9" name="วงรี 259">
                  <a:extLst>
                    <a:ext uri="{FF2B5EF4-FFF2-40B4-BE49-F238E27FC236}">
                      <a16:creationId xmlns:a16="http://schemas.microsoft.com/office/drawing/2014/main" id="{8964EF08-0491-417B-A2C4-FD9D60824701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0" name="วงรี 260">
                  <a:extLst>
                    <a:ext uri="{FF2B5EF4-FFF2-40B4-BE49-F238E27FC236}">
                      <a16:creationId xmlns:a16="http://schemas.microsoft.com/office/drawing/2014/main" id="{6225CBBC-0B1D-4008-B4C1-231E2F6E60F8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1" name="วงรี 261">
                  <a:extLst>
                    <a:ext uri="{FF2B5EF4-FFF2-40B4-BE49-F238E27FC236}">
                      <a16:creationId xmlns:a16="http://schemas.microsoft.com/office/drawing/2014/main" id="{CBDE4DDA-9C2A-4BF6-87E7-DE60BC4BCC8A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2" name="วงรี 262">
                  <a:extLst>
                    <a:ext uri="{FF2B5EF4-FFF2-40B4-BE49-F238E27FC236}">
                      <a16:creationId xmlns:a16="http://schemas.microsoft.com/office/drawing/2014/main" id="{A32B9DA7-931B-4671-9720-27983CE640B6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รูปแบบอิสระ: รูปร่าง 263">
                  <a:extLst>
                    <a:ext uri="{FF2B5EF4-FFF2-40B4-BE49-F238E27FC236}">
                      <a16:creationId xmlns:a16="http://schemas.microsoft.com/office/drawing/2014/main" id="{46BA2B1D-33ED-40A9-BE11-C1AB851ACE51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4" name="วงรี 264">
                  <a:extLst>
                    <a:ext uri="{FF2B5EF4-FFF2-40B4-BE49-F238E27FC236}">
                      <a16:creationId xmlns:a16="http://schemas.microsoft.com/office/drawing/2014/main" id="{E23188B1-06BA-4810-A180-A517EEA56B48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5" name="วงรี 265">
                  <a:extLst>
                    <a:ext uri="{FF2B5EF4-FFF2-40B4-BE49-F238E27FC236}">
                      <a16:creationId xmlns:a16="http://schemas.microsoft.com/office/drawing/2014/main" id="{1B655A1B-9D4A-4961-AF7F-88196680E8BC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6" name="วงรี 266">
                  <a:extLst>
                    <a:ext uri="{FF2B5EF4-FFF2-40B4-BE49-F238E27FC236}">
                      <a16:creationId xmlns:a16="http://schemas.microsoft.com/office/drawing/2014/main" id="{01652583-406F-4AB6-A316-26E37F84C249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7" name="วงรี 267">
                  <a:extLst>
                    <a:ext uri="{FF2B5EF4-FFF2-40B4-BE49-F238E27FC236}">
                      <a16:creationId xmlns:a16="http://schemas.microsoft.com/office/drawing/2014/main" id="{DACC9D6C-F337-4E8D-BC4A-E7522DDA4FBA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8" name="รูปแบบอิสระ: รูปร่าง 268">
                  <a:extLst>
                    <a:ext uri="{FF2B5EF4-FFF2-40B4-BE49-F238E27FC236}">
                      <a16:creationId xmlns:a16="http://schemas.microsoft.com/office/drawing/2014/main" id="{69EF39FC-541A-46F1-8D27-9EBF2A8C2378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9" name="วงรี 269">
                  <a:extLst>
                    <a:ext uri="{FF2B5EF4-FFF2-40B4-BE49-F238E27FC236}">
                      <a16:creationId xmlns:a16="http://schemas.microsoft.com/office/drawing/2014/main" id="{D685DB9A-30A2-46D9-8EA4-1FE6B0215FF8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0" name="วงรี 270">
                  <a:extLst>
                    <a:ext uri="{FF2B5EF4-FFF2-40B4-BE49-F238E27FC236}">
                      <a16:creationId xmlns:a16="http://schemas.microsoft.com/office/drawing/2014/main" id="{A9D1123A-C37E-4DDF-9747-5F99C826268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1" name="วงรี 271">
                  <a:extLst>
                    <a:ext uri="{FF2B5EF4-FFF2-40B4-BE49-F238E27FC236}">
                      <a16:creationId xmlns:a16="http://schemas.microsoft.com/office/drawing/2014/main" id="{8DCCD838-CFE2-4BA1-97C0-0F1C24BF63C5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2" name="วงรี 272">
                  <a:extLst>
                    <a:ext uri="{FF2B5EF4-FFF2-40B4-BE49-F238E27FC236}">
                      <a16:creationId xmlns:a16="http://schemas.microsoft.com/office/drawing/2014/main" id="{D8F80D7C-D23C-47F4-83DD-ECB3A5BDC8C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7" name="กลุ่ม 247">
                <a:extLst>
                  <a:ext uri="{FF2B5EF4-FFF2-40B4-BE49-F238E27FC236}">
                    <a16:creationId xmlns:a16="http://schemas.microsoft.com/office/drawing/2014/main" id="{AF445EEE-4B79-4FE6-AD4A-5AA7639DECBD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68" name="รูปแบบอิสระ: รูปร่าง 248">
                  <a:extLst>
                    <a:ext uri="{FF2B5EF4-FFF2-40B4-BE49-F238E27FC236}">
                      <a16:creationId xmlns:a16="http://schemas.microsoft.com/office/drawing/2014/main" id="{BA691B7F-9C50-477D-994B-D53BB95CC90F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9" name="วงรี 249">
                  <a:extLst>
                    <a:ext uri="{FF2B5EF4-FFF2-40B4-BE49-F238E27FC236}">
                      <a16:creationId xmlns:a16="http://schemas.microsoft.com/office/drawing/2014/main" id="{BA4A87D7-06F3-4A44-B597-AB8143FB44C8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0" name="วงรี 250">
                  <a:extLst>
                    <a:ext uri="{FF2B5EF4-FFF2-40B4-BE49-F238E27FC236}">
                      <a16:creationId xmlns:a16="http://schemas.microsoft.com/office/drawing/2014/main" id="{5D2B1B43-6608-4401-8E53-E152FF25DEB2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1" name="วงรี 251">
                  <a:extLst>
                    <a:ext uri="{FF2B5EF4-FFF2-40B4-BE49-F238E27FC236}">
                      <a16:creationId xmlns:a16="http://schemas.microsoft.com/office/drawing/2014/main" id="{22FA9793-0B62-40D3-8FA0-EDBDD02C12AD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2" name="วงรี 252">
                  <a:extLst>
                    <a:ext uri="{FF2B5EF4-FFF2-40B4-BE49-F238E27FC236}">
                      <a16:creationId xmlns:a16="http://schemas.microsoft.com/office/drawing/2014/main" id="{BE701939-44FE-4763-87F6-8381DA186EF3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3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9814F2CE-4D2E-49CB-A824-8ECBE3F43591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4" name="วงรี 254">
                  <a:extLst>
                    <a:ext uri="{FF2B5EF4-FFF2-40B4-BE49-F238E27FC236}">
                      <a16:creationId xmlns:a16="http://schemas.microsoft.com/office/drawing/2014/main" id="{7B408029-7DCD-43D5-B955-73C6F18D5AD2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5" name="วงรี 255">
                  <a:extLst>
                    <a:ext uri="{FF2B5EF4-FFF2-40B4-BE49-F238E27FC236}">
                      <a16:creationId xmlns:a16="http://schemas.microsoft.com/office/drawing/2014/main" id="{A0B88614-10A1-4E3F-8E1C-396D5A34D1A2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6" name="วงรี 256">
                  <a:extLst>
                    <a:ext uri="{FF2B5EF4-FFF2-40B4-BE49-F238E27FC236}">
                      <a16:creationId xmlns:a16="http://schemas.microsoft.com/office/drawing/2014/main" id="{334D0DF6-2394-4607-948B-555030304494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7" name="วงรี 257">
                  <a:extLst>
                    <a:ext uri="{FF2B5EF4-FFF2-40B4-BE49-F238E27FC236}">
                      <a16:creationId xmlns:a16="http://schemas.microsoft.com/office/drawing/2014/main" id="{91978FAF-9E3F-457C-A0B7-77E1BFC27F49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59" name="กลุ่ม 239">
              <a:extLst>
                <a:ext uri="{FF2B5EF4-FFF2-40B4-BE49-F238E27FC236}">
                  <a16:creationId xmlns:a16="http://schemas.microsoft.com/office/drawing/2014/main" id="{B4ECAE9D-1164-4FC9-99A8-A22B17F96872}"/>
                </a:ext>
              </a:extLst>
            </p:cNvPr>
            <p:cNvGrpSpPr/>
            <p:nvPr/>
          </p:nvGrpSpPr>
          <p:grpSpPr>
            <a:xfrm>
              <a:off x="9644263" y="4296904"/>
              <a:ext cx="619965" cy="272180"/>
              <a:chOff x="8410553" y="4718446"/>
              <a:chExt cx="619965" cy="272180"/>
            </a:xfrm>
          </p:grpSpPr>
          <p:sp>
            <p:nvSpPr>
              <p:cNvPr id="60" name="รูปแบบอิสระ: รูปร่าง 240">
                <a:extLst>
                  <a:ext uri="{FF2B5EF4-FFF2-40B4-BE49-F238E27FC236}">
                    <a16:creationId xmlns:a16="http://schemas.microsoft.com/office/drawing/2014/main" id="{26E3D621-D88E-44D5-9AB2-92A96C20AE5C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1" name="รูปแบบอิสระ: รูปร่าง 241">
                <a:extLst>
                  <a:ext uri="{FF2B5EF4-FFF2-40B4-BE49-F238E27FC236}">
                    <a16:creationId xmlns:a16="http://schemas.microsoft.com/office/drawing/2014/main" id="{F81053ED-38E1-4BA3-924F-5F827125441D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2" name="รูปแบบอิสระ: รูปร่าง 242">
                <a:extLst>
                  <a:ext uri="{FF2B5EF4-FFF2-40B4-BE49-F238E27FC236}">
                    <a16:creationId xmlns:a16="http://schemas.microsoft.com/office/drawing/2014/main" id="{2309AB31-2AE7-4A82-8803-621A119344F0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93" name="กลุ่ม 380">
            <a:extLst>
              <a:ext uri="{FF2B5EF4-FFF2-40B4-BE49-F238E27FC236}">
                <a16:creationId xmlns:a16="http://schemas.microsoft.com/office/drawing/2014/main" id="{8FCE8F93-FAD1-4BC9-BEA3-A499FCB7F32E}"/>
              </a:ext>
            </a:extLst>
          </p:cNvPr>
          <p:cNvGrpSpPr/>
          <p:nvPr/>
        </p:nvGrpSpPr>
        <p:grpSpPr>
          <a:xfrm>
            <a:off x="10261181" y="5781630"/>
            <a:ext cx="1874416" cy="1917784"/>
            <a:chOff x="1777678" y="1219637"/>
            <a:chExt cx="3612645" cy="5251251"/>
          </a:xfrm>
        </p:grpSpPr>
        <p:grpSp>
          <p:nvGrpSpPr>
            <p:cNvPr id="94" name="กลุ่ม 381">
              <a:extLst>
                <a:ext uri="{FF2B5EF4-FFF2-40B4-BE49-F238E27FC236}">
                  <a16:creationId xmlns:a16="http://schemas.microsoft.com/office/drawing/2014/main" id="{C326A9E9-A92D-422B-BBB3-0C2C431B2D93}"/>
                </a:ext>
              </a:extLst>
            </p:cNvPr>
            <p:cNvGrpSpPr/>
            <p:nvPr/>
          </p:nvGrpSpPr>
          <p:grpSpPr>
            <a:xfrm>
              <a:off x="1777678" y="1219637"/>
              <a:ext cx="3612645" cy="5251251"/>
              <a:chOff x="4289677" y="1099520"/>
              <a:chExt cx="3612645" cy="5251251"/>
            </a:xfrm>
          </p:grpSpPr>
          <p:grpSp>
            <p:nvGrpSpPr>
              <p:cNvPr id="143" name="กลุ่ม 431">
                <a:extLst>
                  <a:ext uri="{FF2B5EF4-FFF2-40B4-BE49-F238E27FC236}">
                    <a16:creationId xmlns:a16="http://schemas.microsoft.com/office/drawing/2014/main" id="{9CC9601F-9874-44EE-8877-9A13E877FE4E}"/>
                  </a:ext>
                </a:extLst>
              </p:cNvPr>
              <p:cNvGrpSpPr/>
              <p:nvPr/>
            </p:nvGrpSpPr>
            <p:grpSpPr>
              <a:xfrm>
                <a:off x="4289677" y="1099520"/>
                <a:ext cx="3612645" cy="5251251"/>
                <a:chOff x="2492332" y="582689"/>
                <a:chExt cx="4146187" cy="6074613"/>
              </a:xfrm>
            </p:grpSpPr>
            <p:grpSp>
              <p:nvGrpSpPr>
                <p:cNvPr id="157" name="กลุ่ม 445">
                  <a:extLst>
                    <a:ext uri="{FF2B5EF4-FFF2-40B4-BE49-F238E27FC236}">
                      <a16:creationId xmlns:a16="http://schemas.microsoft.com/office/drawing/2014/main" id="{4905D8CC-4936-4805-ACB8-5AD01CD44330}"/>
                    </a:ext>
                  </a:extLst>
                </p:cNvPr>
                <p:cNvGrpSpPr/>
                <p:nvPr/>
              </p:nvGrpSpPr>
              <p:grpSpPr>
                <a:xfrm rot="19119135" flipH="1">
                  <a:off x="3396394" y="582689"/>
                  <a:ext cx="2451852" cy="2556347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189" name="รูปแบบอิสระ: รูปร่าง 528">
                    <a:extLst>
                      <a:ext uri="{FF2B5EF4-FFF2-40B4-BE49-F238E27FC236}">
                        <a16:creationId xmlns:a16="http://schemas.microsoft.com/office/drawing/2014/main" id="{8507D545-CEDF-4EEC-8A1A-909BE702A26C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90" name="ตัวเชื่อมต่อตรง 529">
                    <a:extLst>
                      <a:ext uri="{FF2B5EF4-FFF2-40B4-BE49-F238E27FC236}">
                        <a16:creationId xmlns:a16="http://schemas.microsoft.com/office/drawing/2014/main" id="{A6CE8853-F1A8-41B0-A269-01DB2A24211F}"/>
                      </a:ext>
                    </a:extLst>
                  </p:cNvPr>
                  <p:cNvCxnSpPr>
                    <a:cxnSpLocks/>
                    <a:stCxn id="189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91" name="รูปแบบอิสระ: รูปร่าง 530">
                    <a:extLst>
                      <a:ext uri="{FF2B5EF4-FFF2-40B4-BE49-F238E27FC236}">
                        <a16:creationId xmlns:a16="http://schemas.microsoft.com/office/drawing/2014/main" id="{048B05E4-5B2E-4D4D-AD5F-CCFEE11F8718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92" name="รูปแบบอิสระ: รูปร่าง 531">
                    <a:extLst>
                      <a:ext uri="{FF2B5EF4-FFF2-40B4-BE49-F238E27FC236}">
                        <a16:creationId xmlns:a16="http://schemas.microsoft.com/office/drawing/2014/main" id="{3B500025-C464-4BEB-B04C-618C1FD0CBA0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93" name="รูปแบบอิสระ: รูปร่าง 532">
                    <a:extLst>
                      <a:ext uri="{FF2B5EF4-FFF2-40B4-BE49-F238E27FC236}">
                        <a16:creationId xmlns:a16="http://schemas.microsoft.com/office/drawing/2014/main" id="{4DF8AD0A-CFCA-430C-A821-35C41E2E7832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94" name="รูปแบบอิสระ: รูปร่าง 533">
                    <a:extLst>
                      <a:ext uri="{FF2B5EF4-FFF2-40B4-BE49-F238E27FC236}">
                        <a16:creationId xmlns:a16="http://schemas.microsoft.com/office/drawing/2014/main" id="{3D28786D-E45A-4A20-AF54-5BEE4328DE3D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58" name="กลุ่ม 446">
                  <a:extLst>
                    <a:ext uri="{FF2B5EF4-FFF2-40B4-BE49-F238E27FC236}">
                      <a16:creationId xmlns:a16="http://schemas.microsoft.com/office/drawing/2014/main" id="{B6BB8DF4-B1E6-499D-9DB8-008EE3BC799A}"/>
                    </a:ext>
                  </a:extLst>
                </p:cNvPr>
                <p:cNvGrpSpPr/>
                <p:nvPr/>
              </p:nvGrpSpPr>
              <p:grpSpPr>
                <a:xfrm>
                  <a:off x="2687568" y="757957"/>
                  <a:ext cx="2032210" cy="2880901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183" name="รูปแบบอิสระ: รูปร่าง 522">
                    <a:extLst>
                      <a:ext uri="{FF2B5EF4-FFF2-40B4-BE49-F238E27FC236}">
                        <a16:creationId xmlns:a16="http://schemas.microsoft.com/office/drawing/2014/main" id="{33D93E71-E131-4731-9FF8-FBDBA33DB51E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84" name="ตัวเชื่อมต่อตรง 523">
                    <a:extLst>
                      <a:ext uri="{FF2B5EF4-FFF2-40B4-BE49-F238E27FC236}">
                        <a16:creationId xmlns:a16="http://schemas.microsoft.com/office/drawing/2014/main" id="{7E521D16-0A1E-4147-A908-42F700EFACB9}"/>
                      </a:ext>
                    </a:extLst>
                  </p:cNvPr>
                  <p:cNvCxnSpPr>
                    <a:cxnSpLocks/>
                    <a:stCxn id="183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85" name="รูปแบบอิสระ: รูปร่าง 524">
                    <a:extLst>
                      <a:ext uri="{FF2B5EF4-FFF2-40B4-BE49-F238E27FC236}">
                        <a16:creationId xmlns:a16="http://schemas.microsoft.com/office/drawing/2014/main" id="{C8CFAED4-1606-4A00-9942-5876FA4EE793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6" name="รูปแบบอิสระ: รูปร่าง 525">
                    <a:extLst>
                      <a:ext uri="{FF2B5EF4-FFF2-40B4-BE49-F238E27FC236}">
                        <a16:creationId xmlns:a16="http://schemas.microsoft.com/office/drawing/2014/main" id="{01D94FC2-F513-46E5-8A96-C371814A0B56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7" name="รูปแบบอิสระ: รูปร่าง 526">
                    <a:extLst>
                      <a:ext uri="{FF2B5EF4-FFF2-40B4-BE49-F238E27FC236}">
                        <a16:creationId xmlns:a16="http://schemas.microsoft.com/office/drawing/2014/main" id="{7C25D166-E046-47EF-B7B2-258F0BCDAB5D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8" name="รูปแบบอิสระ: รูปร่าง 527">
                    <a:extLst>
                      <a:ext uri="{FF2B5EF4-FFF2-40B4-BE49-F238E27FC236}">
                        <a16:creationId xmlns:a16="http://schemas.microsoft.com/office/drawing/2014/main" id="{1175E32A-9BBD-4370-B074-45112D0D1D80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59" name="กลุ่ม 447">
                  <a:extLst>
                    <a:ext uri="{FF2B5EF4-FFF2-40B4-BE49-F238E27FC236}">
                      <a16:creationId xmlns:a16="http://schemas.microsoft.com/office/drawing/2014/main" id="{B29EBFFE-9C1B-443F-9718-3D93EEC68FA6}"/>
                    </a:ext>
                  </a:extLst>
                </p:cNvPr>
                <p:cNvGrpSpPr/>
                <p:nvPr/>
              </p:nvGrpSpPr>
              <p:grpSpPr>
                <a:xfrm>
                  <a:off x="2649392" y="3634455"/>
                  <a:ext cx="3897297" cy="3022847"/>
                  <a:chOff x="4279036" y="3583162"/>
                  <a:chExt cx="3897297" cy="3022847"/>
                </a:xfrm>
              </p:grpSpPr>
              <p:sp>
                <p:nvSpPr>
                  <p:cNvPr id="181" name="สี่เหลี่ยมผืนผ้า 5">
                    <a:extLst>
                      <a:ext uri="{FF2B5EF4-FFF2-40B4-BE49-F238E27FC236}">
                        <a16:creationId xmlns:a16="http://schemas.microsoft.com/office/drawing/2014/main" id="{CDE79BFA-BD59-433E-97EA-86923F165700}"/>
                      </a:ext>
                    </a:extLst>
                  </p:cNvPr>
                  <p:cNvSpPr/>
                  <p:nvPr/>
                </p:nvSpPr>
                <p:spPr>
                  <a:xfrm>
                    <a:off x="4691848" y="4394447"/>
                    <a:ext cx="3071674" cy="2211562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490556 w 3897297"/>
                      <a:gd name="connsiteY3" fmla="*/ 89098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670778 w 3897297"/>
                      <a:gd name="connsiteY3" fmla="*/ 88371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513084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280454 w 3897297"/>
                      <a:gd name="connsiteY2" fmla="*/ 810594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359300 w 3897297"/>
                      <a:gd name="connsiteY2" fmla="*/ 901468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05522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359300" y="901468"/>
                        </a:lnTo>
                        <a:lnTo>
                          <a:pt x="513084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4F28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2" name="สี่เหลี่ยมผืนผ้า 5">
                    <a:extLst>
                      <a:ext uri="{FF2B5EF4-FFF2-40B4-BE49-F238E27FC236}">
                        <a16:creationId xmlns:a16="http://schemas.microsoft.com/office/drawing/2014/main" id="{DF6C7A09-5542-4F3E-BD24-4540216F407F}"/>
                      </a:ext>
                    </a:extLst>
                  </p:cNvPr>
                  <p:cNvSpPr/>
                  <p:nvPr/>
                </p:nvSpPr>
                <p:spPr>
                  <a:xfrm>
                    <a:off x="4279036" y="3583162"/>
                    <a:ext cx="3897297" cy="923279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23278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719744" y="923278"/>
                        </a:lnTo>
                        <a:lnTo>
                          <a:pt x="186431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7362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160" name="กลุ่ม 448">
                  <a:extLst>
                    <a:ext uri="{FF2B5EF4-FFF2-40B4-BE49-F238E27FC236}">
                      <a16:creationId xmlns:a16="http://schemas.microsoft.com/office/drawing/2014/main" id="{0813D15C-70BD-4281-87BF-A403DFA1570B}"/>
                    </a:ext>
                  </a:extLst>
                </p:cNvPr>
                <p:cNvGrpSpPr/>
                <p:nvPr/>
              </p:nvGrpSpPr>
              <p:grpSpPr>
                <a:xfrm>
                  <a:off x="2492332" y="1521007"/>
                  <a:ext cx="2130858" cy="2089476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175" name="รูปแบบอิสระ: รูปร่าง 514">
                    <a:extLst>
                      <a:ext uri="{FF2B5EF4-FFF2-40B4-BE49-F238E27FC236}">
                        <a16:creationId xmlns:a16="http://schemas.microsoft.com/office/drawing/2014/main" id="{F709F643-AC0F-4BC0-90AA-1D8432483AAD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76" name="ตัวเชื่อมต่อตรง 515">
                    <a:extLst>
                      <a:ext uri="{FF2B5EF4-FFF2-40B4-BE49-F238E27FC236}">
                        <a16:creationId xmlns:a16="http://schemas.microsoft.com/office/drawing/2014/main" id="{E7ACC463-7939-4A68-81DF-C624164A6CAC}"/>
                      </a:ext>
                    </a:extLst>
                  </p:cNvPr>
                  <p:cNvCxnSpPr>
                    <a:cxnSpLocks/>
                    <a:stCxn id="175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77" name="รูปแบบอิสระ: รูปร่าง 516">
                    <a:extLst>
                      <a:ext uri="{FF2B5EF4-FFF2-40B4-BE49-F238E27FC236}">
                        <a16:creationId xmlns:a16="http://schemas.microsoft.com/office/drawing/2014/main" id="{34FC073A-F6B0-4FEF-A7C6-12CA8D20FF36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8" name="รูปแบบอิสระ: รูปร่าง 517">
                    <a:extLst>
                      <a:ext uri="{FF2B5EF4-FFF2-40B4-BE49-F238E27FC236}">
                        <a16:creationId xmlns:a16="http://schemas.microsoft.com/office/drawing/2014/main" id="{233B460C-2C63-4354-A051-684AC602F7E9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9" name="รูปแบบอิสระ: รูปร่าง 518">
                    <a:extLst>
                      <a:ext uri="{FF2B5EF4-FFF2-40B4-BE49-F238E27FC236}">
                        <a16:creationId xmlns:a16="http://schemas.microsoft.com/office/drawing/2014/main" id="{A90A4D96-9A09-41FA-8B18-023D73AFC83F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0" name="รูปแบบอิสระ: รูปร่าง 519">
                    <a:extLst>
                      <a:ext uri="{FF2B5EF4-FFF2-40B4-BE49-F238E27FC236}">
                        <a16:creationId xmlns:a16="http://schemas.microsoft.com/office/drawing/2014/main" id="{110BC04E-5814-4FBA-B4CD-3B0B387E63DE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61" name="กลุ่ม 449">
                  <a:extLst>
                    <a:ext uri="{FF2B5EF4-FFF2-40B4-BE49-F238E27FC236}">
                      <a16:creationId xmlns:a16="http://schemas.microsoft.com/office/drawing/2014/main" id="{B3F5284D-3344-4DCF-919D-6E97884F1905}"/>
                    </a:ext>
                  </a:extLst>
                </p:cNvPr>
                <p:cNvGrpSpPr/>
                <p:nvPr/>
              </p:nvGrpSpPr>
              <p:grpSpPr>
                <a:xfrm flipH="1">
                  <a:off x="4544712" y="757958"/>
                  <a:ext cx="1913853" cy="2853414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169" name="รูปแบบอิสระ: รูปร่าง 508">
                    <a:extLst>
                      <a:ext uri="{FF2B5EF4-FFF2-40B4-BE49-F238E27FC236}">
                        <a16:creationId xmlns:a16="http://schemas.microsoft.com/office/drawing/2014/main" id="{1909B2C8-703B-4F92-A525-8DBCFD4445C3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70" name="ตัวเชื่อมต่อตรง 509">
                    <a:extLst>
                      <a:ext uri="{FF2B5EF4-FFF2-40B4-BE49-F238E27FC236}">
                        <a16:creationId xmlns:a16="http://schemas.microsoft.com/office/drawing/2014/main" id="{93C87613-B968-4742-BEC2-A252824CB1E0}"/>
                      </a:ext>
                    </a:extLst>
                  </p:cNvPr>
                  <p:cNvCxnSpPr>
                    <a:cxnSpLocks/>
                    <a:stCxn id="169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71" name="รูปแบบอิสระ: รูปร่าง 510">
                    <a:extLst>
                      <a:ext uri="{FF2B5EF4-FFF2-40B4-BE49-F238E27FC236}">
                        <a16:creationId xmlns:a16="http://schemas.microsoft.com/office/drawing/2014/main" id="{2DD5F4D7-7D26-47BB-AC8A-05021F73267B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2" name="รูปแบบอิสระ: รูปร่าง 511">
                    <a:extLst>
                      <a:ext uri="{FF2B5EF4-FFF2-40B4-BE49-F238E27FC236}">
                        <a16:creationId xmlns:a16="http://schemas.microsoft.com/office/drawing/2014/main" id="{4C06AF39-AF04-44AB-AA8F-E2B0153D3A7C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3" name="รูปแบบอิสระ: รูปร่าง 512">
                    <a:extLst>
                      <a:ext uri="{FF2B5EF4-FFF2-40B4-BE49-F238E27FC236}">
                        <a16:creationId xmlns:a16="http://schemas.microsoft.com/office/drawing/2014/main" id="{34383DD7-AE2C-44A6-AD73-8A4C10480596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4" name="รูปแบบอิสระ: รูปร่าง 513">
                    <a:extLst>
                      <a:ext uri="{FF2B5EF4-FFF2-40B4-BE49-F238E27FC236}">
                        <a16:creationId xmlns:a16="http://schemas.microsoft.com/office/drawing/2014/main" id="{89F440AB-0C28-4B58-AB74-CF94585C6D2A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62" name="กลุ่ม 450">
                  <a:extLst>
                    <a:ext uri="{FF2B5EF4-FFF2-40B4-BE49-F238E27FC236}">
                      <a16:creationId xmlns:a16="http://schemas.microsoft.com/office/drawing/2014/main" id="{B219B85F-5E34-4CD6-ACA7-7D10869C32DA}"/>
                    </a:ext>
                  </a:extLst>
                </p:cNvPr>
                <p:cNvGrpSpPr/>
                <p:nvPr/>
              </p:nvGrpSpPr>
              <p:grpSpPr>
                <a:xfrm flipH="1">
                  <a:off x="4567057" y="1522583"/>
                  <a:ext cx="2071462" cy="2110984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163" name="รูปแบบอิสระ: รูปร่าง 451">
                    <a:extLst>
                      <a:ext uri="{FF2B5EF4-FFF2-40B4-BE49-F238E27FC236}">
                        <a16:creationId xmlns:a16="http://schemas.microsoft.com/office/drawing/2014/main" id="{8A4AA2D6-2419-441D-81F5-F4CD060C37A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64" name="ตัวเชื่อมต่อตรง 452">
                    <a:extLst>
                      <a:ext uri="{FF2B5EF4-FFF2-40B4-BE49-F238E27FC236}">
                        <a16:creationId xmlns:a16="http://schemas.microsoft.com/office/drawing/2014/main" id="{6731461C-5FB0-4820-A326-D077AD559836}"/>
                      </a:ext>
                    </a:extLst>
                  </p:cNvPr>
                  <p:cNvCxnSpPr>
                    <a:cxnSpLocks/>
                    <a:stCxn id="163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65" name="รูปแบบอิสระ: รูปร่าง 453">
                    <a:extLst>
                      <a:ext uri="{FF2B5EF4-FFF2-40B4-BE49-F238E27FC236}">
                        <a16:creationId xmlns:a16="http://schemas.microsoft.com/office/drawing/2014/main" id="{E59DBF37-47C3-49D5-88A8-84226AAC1386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6" name="รูปแบบอิสระ: รูปร่าง 502">
                    <a:extLst>
                      <a:ext uri="{FF2B5EF4-FFF2-40B4-BE49-F238E27FC236}">
                        <a16:creationId xmlns:a16="http://schemas.microsoft.com/office/drawing/2014/main" id="{DE5EFE3C-E8D7-4937-9034-7E2EF9622E3B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7" name="รูปแบบอิสระ: รูปร่าง 506">
                    <a:extLst>
                      <a:ext uri="{FF2B5EF4-FFF2-40B4-BE49-F238E27FC236}">
                        <a16:creationId xmlns:a16="http://schemas.microsoft.com/office/drawing/2014/main" id="{05C98716-8427-477D-B0CC-CFF975604199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8" name="รูปแบบอิสระ: รูปร่าง 507">
                    <a:extLst>
                      <a:ext uri="{FF2B5EF4-FFF2-40B4-BE49-F238E27FC236}">
                        <a16:creationId xmlns:a16="http://schemas.microsoft.com/office/drawing/2014/main" id="{2B7E2CAD-6BEC-4BD4-A158-38A16BFFD1C6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  <p:grpSp>
            <p:nvGrpSpPr>
              <p:cNvPr id="144" name="กลุ่ม 432">
                <a:extLst>
                  <a:ext uri="{FF2B5EF4-FFF2-40B4-BE49-F238E27FC236}">
                    <a16:creationId xmlns:a16="http://schemas.microsoft.com/office/drawing/2014/main" id="{4A787505-866F-47A5-895C-308938873767}"/>
                  </a:ext>
                </a:extLst>
              </p:cNvPr>
              <p:cNvGrpSpPr/>
              <p:nvPr/>
            </p:nvGrpSpPr>
            <p:grpSpPr>
              <a:xfrm>
                <a:off x="4980585" y="1369098"/>
                <a:ext cx="2345856" cy="2443426"/>
                <a:chOff x="8058662" y="1411979"/>
                <a:chExt cx="2802734" cy="2997692"/>
              </a:xfrm>
            </p:grpSpPr>
            <p:sp>
              <p:nvSpPr>
                <p:cNvPr id="145" name="รูปแบบอิสระ: รูปร่าง 433">
                  <a:extLst>
                    <a:ext uri="{FF2B5EF4-FFF2-40B4-BE49-F238E27FC236}">
                      <a16:creationId xmlns:a16="http://schemas.microsoft.com/office/drawing/2014/main" id="{A2F1754F-7346-4D1B-B750-2C79205535A9}"/>
                    </a:ext>
                  </a:extLst>
                </p:cNvPr>
                <p:cNvSpPr/>
                <p:nvPr/>
              </p:nvSpPr>
              <p:spPr>
                <a:xfrm rot="20996846">
                  <a:off x="8805693" y="2248584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6" name="รูปแบบอิสระ: รูปร่าง 434">
                  <a:extLst>
                    <a:ext uri="{FF2B5EF4-FFF2-40B4-BE49-F238E27FC236}">
                      <a16:creationId xmlns:a16="http://schemas.microsoft.com/office/drawing/2014/main" id="{27972E59-6449-4F23-B7CF-567DB43874E3}"/>
                    </a:ext>
                  </a:extLst>
                </p:cNvPr>
                <p:cNvSpPr/>
                <p:nvPr/>
              </p:nvSpPr>
              <p:spPr>
                <a:xfrm rot="1049956" flipH="1">
                  <a:off x="9502030" y="2306551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cxnSp>
              <p:nvCxnSpPr>
                <p:cNvPr id="147" name="ตัวเชื่อมต่อตรง 435">
                  <a:extLst>
                    <a:ext uri="{FF2B5EF4-FFF2-40B4-BE49-F238E27FC236}">
                      <a16:creationId xmlns:a16="http://schemas.microsoft.com/office/drawing/2014/main" id="{7270274F-8A57-4C8D-82FE-4221CD88DEB4}"/>
                    </a:ext>
                  </a:extLst>
                </p:cNvPr>
                <p:cNvCxnSpPr>
                  <a:cxnSpLocks/>
                  <a:endCxn id="146" idx="0"/>
                </p:cNvCxnSpPr>
                <p:nvPr/>
              </p:nvCxnSpPr>
              <p:spPr>
                <a:xfrm flipH="1">
                  <a:off x="9400058" y="1940408"/>
                  <a:ext cx="99542" cy="2394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48" name="กลุ่ม 436">
                  <a:extLst>
                    <a:ext uri="{FF2B5EF4-FFF2-40B4-BE49-F238E27FC236}">
                      <a16:creationId xmlns:a16="http://schemas.microsoft.com/office/drawing/2014/main" id="{3FD7DB2A-7291-4E63-8EA1-E72C96045E86}"/>
                    </a:ext>
                  </a:extLst>
                </p:cNvPr>
                <p:cNvGrpSpPr/>
                <p:nvPr/>
              </p:nvGrpSpPr>
              <p:grpSpPr>
                <a:xfrm>
                  <a:off x="8058662" y="1792007"/>
                  <a:ext cx="1065913" cy="960987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155" name="รูปแบบอิสระ: รูปร่าง 443">
                    <a:extLst>
                      <a:ext uri="{FF2B5EF4-FFF2-40B4-BE49-F238E27FC236}">
                        <a16:creationId xmlns:a16="http://schemas.microsoft.com/office/drawing/2014/main" id="{F6F9D264-FE23-49D3-B93D-1E55DE214BFA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C0EEE6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56" name="วงรี 77">
                    <a:extLst>
                      <a:ext uri="{FF2B5EF4-FFF2-40B4-BE49-F238E27FC236}">
                        <a16:creationId xmlns:a16="http://schemas.microsoft.com/office/drawing/2014/main" id="{64E6BF29-7578-45DE-AB2D-E45AA312F921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49" name="กลุ่ม 437">
                  <a:extLst>
                    <a:ext uri="{FF2B5EF4-FFF2-40B4-BE49-F238E27FC236}">
                      <a16:creationId xmlns:a16="http://schemas.microsoft.com/office/drawing/2014/main" id="{9AA33C1A-947C-4A33-8EFE-5C33BA4F5531}"/>
                    </a:ext>
                  </a:extLst>
                </p:cNvPr>
                <p:cNvGrpSpPr/>
                <p:nvPr/>
              </p:nvGrpSpPr>
              <p:grpSpPr>
                <a:xfrm>
                  <a:off x="8966643" y="1411979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153" name="รูปแบบอิสระ: รูปร่าง 441">
                    <a:extLst>
                      <a:ext uri="{FF2B5EF4-FFF2-40B4-BE49-F238E27FC236}">
                        <a16:creationId xmlns:a16="http://schemas.microsoft.com/office/drawing/2014/main" id="{AB1E95CE-8668-4C96-88E7-200DDC33A7B1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DC516E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54" name="วงรี 77">
                    <a:extLst>
                      <a:ext uri="{FF2B5EF4-FFF2-40B4-BE49-F238E27FC236}">
                        <a16:creationId xmlns:a16="http://schemas.microsoft.com/office/drawing/2014/main" id="{F855D047-C05B-44AD-BB2F-BCBFFDED77E7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50" name="กลุ่ม 438">
                  <a:extLst>
                    <a:ext uri="{FF2B5EF4-FFF2-40B4-BE49-F238E27FC236}">
                      <a16:creationId xmlns:a16="http://schemas.microsoft.com/office/drawing/2014/main" id="{2E5C3484-67F7-4262-BD08-5EF12100252C}"/>
                    </a:ext>
                  </a:extLst>
                </p:cNvPr>
                <p:cNvGrpSpPr/>
                <p:nvPr/>
              </p:nvGrpSpPr>
              <p:grpSpPr>
                <a:xfrm>
                  <a:off x="9795483" y="1888256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151" name="รูปแบบอิสระ: รูปร่าง 439">
                    <a:extLst>
                      <a:ext uri="{FF2B5EF4-FFF2-40B4-BE49-F238E27FC236}">
                        <a16:creationId xmlns:a16="http://schemas.microsoft.com/office/drawing/2014/main" id="{55503EE2-5ADB-4EAC-A53D-1AE9EB54F12B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F3E53D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52" name="วงรี 77">
                    <a:extLst>
                      <a:ext uri="{FF2B5EF4-FFF2-40B4-BE49-F238E27FC236}">
                        <a16:creationId xmlns:a16="http://schemas.microsoft.com/office/drawing/2014/main" id="{2C4CA7D4-65AB-4885-BC44-D38041D74288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</p:grpSp>
        <p:grpSp>
          <p:nvGrpSpPr>
            <p:cNvPr id="95" name="กลุ่ม 382">
              <a:extLst>
                <a:ext uri="{FF2B5EF4-FFF2-40B4-BE49-F238E27FC236}">
                  <a16:creationId xmlns:a16="http://schemas.microsoft.com/office/drawing/2014/main" id="{98EB77D2-0073-4293-9D93-67CE6E653C80}"/>
                </a:ext>
              </a:extLst>
            </p:cNvPr>
            <p:cNvGrpSpPr/>
            <p:nvPr/>
          </p:nvGrpSpPr>
          <p:grpSpPr>
            <a:xfrm rot="582746">
              <a:off x="2549673" y="4795096"/>
              <a:ext cx="1430727" cy="693721"/>
              <a:chOff x="10001184" y="5338622"/>
              <a:chExt cx="2106391" cy="1022263"/>
            </a:xfrm>
          </p:grpSpPr>
          <p:grpSp>
            <p:nvGrpSpPr>
              <p:cNvPr id="126" name="กลุ่ม 413">
                <a:extLst>
                  <a:ext uri="{FF2B5EF4-FFF2-40B4-BE49-F238E27FC236}">
                    <a16:creationId xmlns:a16="http://schemas.microsoft.com/office/drawing/2014/main" id="{A5D692A9-A0D6-43D8-8AA0-33858A1F8D16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133" name="รูปแบบอิสระ: รูปร่าง 420">
                  <a:extLst>
                    <a:ext uri="{FF2B5EF4-FFF2-40B4-BE49-F238E27FC236}">
                      <a16:creationId xmlns:a16="http://schemas.microsoft.com/office/drawing/2014/main" id="{FB4777C0-7D1F-4B49-BD8A-6DFD85720E78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4" name="วงรี 421">
                  <a:extLst>
                    <a:ext uri="{FF2B5EF4-FFF2-40B4-BE49-F238E27FC236}">
                      <a16:creationId xmlns:a16="http://schemas.microsoft.com/office/drawing/2014/main" id="{7C99F3B0-F55B-4F20-B904-2088CBDC6E1C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5" name="วงรี 422">
                  <a:extLst>
                    <a:ext uri="{FF2B5EF4-FFF2-40B4-BE49-F238E27FC236}">
                      <a16:creationId xmlns:a16="http://schemas.microsoft.com/office/drawing/2014/main" id="{1339490F-0EFF-4180-9FDC-67D296FD8D56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6" name="วงรี 423">
                  <a:extLst>
                    <a:ext uri="{FF2B5EF4-FFF2-40B4-BE49-F238E27FC236}">
                      <a16:creationId xmlns:a16="http://schemas.microsoft.com/office/drawing/2014/main" id="{CFDB91CF-B255-4F0B-B1D7-82AA74A33065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7" name="วงรี 425">
                  <a:extLst>
                    <a:ext uri="{FF2B5EF4-FFF2-40B4-BE49-F238E27FC236}">
                      <a16:creationId xmlns:a16="http://schemas.microsoft.com/office/drawing/2014/main" id="{40B711EB-198E-41A0-AA6F-9FECDB5C25FF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8" name="รูปแบบอิสระ: รูปร่าง 426">
                  <a:extLst>
                    <a:ext uri="{FF2B5EF4-FFF2-40B4-BE49-F238E27FC236}">
                      <a16:creationId xmlns:a16="http://schemas.microsoft.com/office/drawing/2014/main" id="{DCB56843-4CF1-4121-8340-9EE0DC87430A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9" name="วงรี 427">
                  <a:extLst>
                    <a:ext uri="{FF2B5EF4-FFF2-40B4-BE49-F238E27FC236}">
                      <a16:creationId xmlns:a16="http://schemas.microsoft.com/office/drawing/2014/main" id="{1C5607C8-093A-44AB-8A08-8B16C70C3892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0" name="วงรี 428">
                  <a:extLst>
                    <a:ext uri="{FF2B5EF4-FFF2-40B4-BE49-F238E27FC236}">
                      <a16:creationId xmlns:a16="http://schemas.microsoft.com/office/drawing/2014/main" id="{3B672434-E3B5-4D8C-B6D9-B72C8363CD19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1" name="วงรี 429">
                  <a:extLst>
                    <a:ext uri="{FF2B5EF4-FFF2-40B4-BE49-F238E27FC236}">
                      <a16:creationId xmlns:a16="http://schemas.microsoft.com/office/drawing/2014/main" id="{EE335839-1BF7-4B4D-A75C-9748DAB792A4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2" name="วงรี 430">
                  <a:extLst>
                    <a:ext uri="{FF2B5EF4-FFF2-40B4-BE49-F238E27FC236}">
                      <a16:creationId xmlns:a16="http://schemas.microsoft.com/office/drawing/2014/main" id="{DC739ACF-CDD9-4856-B0ED-5C5B3B4C3582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27" name="กลุ่ม 414">
                <a:extLst>
                  <a:ext uri="{FF2B5EF4-FFF2-40B4-BE49-F238E27FC236}">
                    <a16:creationId xmlns:a16="http://schemas.microsoft.com/office/drawing/2014/main" id="{6BA74D8B-C0FE-4903-85FE-EF97189337E2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128" name="รูปแบบอิสระ: รูปร่าง 415">
                  <a:extLst>
                    <a:ext uri="{FF2B5EF4-FFF2-40B4-BE49-F238E27FC236}">
                      <a16:creationId xmlns:a16="http://schemas.microsoft.com/office/drawing/2014/main" id="{644AA465-BE52-42A1-91A9-4419D1AFCBF3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29" name="วงรี 416">
                  <a:extLst>
                    <a:ext uri="{FF2B5EF4-FFF2-40B4-BE49-F238E27FC236}">
                      <a16:creationId xmlns:a16="http://schemas.microsoft.com/office/drawing/2014/main" id="{842ECE44-946A-4DC5-889B-CA97E64E56E2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0" name="วงรี 417">
                  <a:extLst>
                    <a:ext uri="{FF2B5EF4-FFF2-40B4-BE49-F238E27FC236}">
                      <a16:creationId xmlns:a16="http://schemas.microsoft.com/office/drawing/2014/main" id="{D4F2DBA1-707C-4C26-9B9E-44C2DA79D34B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1" name="วงรี 418">
                  <a:extLst>
                    <a:ext uri="{FF2B5EF4-FFF2-40B4-BE49-F238E27FC236}">
                      <a16:creationId xmlns:a16="http://schemas.microsoft.com/office/drawing/2014/main" id="{A71241A2-BEB3-41CA-A956-9E7F97EF4FFE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2" name="วงรี 419">
                  <a:extLst>
                    <a:ext uri="{FF2B5EF4-FFF2-40B4-BE49-F238E27FC236}">
                      <a16:creationId xmlns:a16="http://schemas.microsoft.com/office/drawing/2014/main" id="{359BAC7F-B41E-4871-8693-27DF769F5550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96" name="กลุ่ม 383">
              <a:extLst>
                <a:ext uri="{FF2B5EF4-FFF2-40B4-BE49-F238E27FC236}">
                  <a16:creationId xmlns:a16="http://schemas.microsoft.com/office/drawing/2014/main" id="{72A7449C-CA1C-4A2E-AE1F-619EAEE43F45}"/>
                </a:ext>
              </a:extLst>
            </p:cNvPr>
            <p:cNvGrpSpPr/>
            <p:nvPr/>
          </p:nvGrpSpPr>
          <p:grpSpPr>
            <a:xfrm rot="371193">
              <a:off x="3003581" y="5614660"/>
              <a:ext cx="1430727" cy="693721"/>
              <a:chOff x="10001184" y="5338622"/>
              <a:chExt cx="2106391" cy="1022263"/>
            </a:xfrm>
          </p:grpSpPr>
          <p:grpSp>
            <p:nvGrpSpPr>
              <p:cNvPr id="109" name="กลุ่ม 396">
                <a:extLst>
                  <a:ext uri="{FF2B5EF4-FFF2-40B4-BE49-F238E27FC236}">
                    <a16:creationId xmlns:a16="http://schemas.microsoft.com/office/drawing/2014/main" id="{FCCB41F5-0147-4951-A0AE-4BC47AA7CEA4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116" name="รูปแบบอิสระ: รูปร่าง 403">
                  <a:extLst>
                    <a:ext uri="{FF2B5EF4-FFF2-40B4-BE49-F238E27FC236}">
                      <a16:creationId xmlns:a16="http://schemas.microsoft.com/office/drawing/2014/main" id="{C1AD6D9D-2553-46DB-90AA-47A75BEF3328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17" name="วงรี 404">
                  <a:extLst>
                    <a:ext uri="{FF2B5EF4-FFF2-40B4-BE49-F238E27FC236}">
                      <a16:creationId xmlns:a16="http://schemas.microsoft.com/office/drawing/2014/main" id="{9DFE1A84-8FB1-49B0-B4DD-CBF338CBEF83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8" name="วงรี 405">
                  <a:extLst>
                    <a:ext uri="{FF2B5EF4-FFF2-40B4-BE49-F238E27FC236}">
                      <a16:creationId xmlns:a16="http://schemas.microsoft.com/office/drawing/2014/main" id="{1DD63EFA-FA6C-475E-B640-8FB5EC48CA2C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9" name="วงรี 406">
                  <a:extLst>
                    <a:ext uri="{FF2B5EF4-FFF2-40B4-BE49-F238E27FC236}">
                      <a16:creationId xmlns:a16="http://schemas.microsoft.com/office/drawing/2014/main" id="{6375BABD-177D-4993-A2EE-C70536728EFC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0" name="วงรี 407">
                  <a:extLst>
                    <a:ext uri="{FF2B5EF4-FFF2-40B4-BE49-F238E27FC236}">
                      <a16:creationId xmlns:a16="http://schemas.microsoft.com/office/drawing/2014/main" id="{8CB49835-1F37-4CB5-A2CE-728E49C4B7C7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1" name="รูปแบบอิสระ: รูปร่าง 408">
                  <a:extLst>
                    <a:ext uri="{FF2B5EF4-FFF2-40B4-BE49-F238E27FC236}">
                      <a16:creationId xmlns:a16="http://schemas.microsoft.com/office/drawing/2014/main" id="{2390BF53-18C6-48A9-BB70-F9497D35A4A9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22" name="วงรี 409">
                  <a:extLst>
                    <a:ext uri="{FF2B5EF4-FFF2-40B4-BE49-F238E27FC236}">
                      <a16:creationId xmlns:a16="http://schemas.microsoft.com/office/drawing/2014/main" id="{867C600A-67C2-47C9-9391-A662706CE025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3" name="วงรี 410">
                  <a:extLst>
                    <a:ext uri="{FF2B5EF4-FFF2-40B4-BE49-F238E27FC236}">
                      <a16:creationId xmlns:a16="http://schemas.microsoft.com/office/drawing/2014/main" id="{04DACEFC-9C38-4C8C-8394-FBCD841A0259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4" name="วงรี 411">
                  <a:extLst>
                    <a:ext uri="{FF2B5EF4-FFF2-40B4-BE49-F238E27FC236}">
                      <a16:creationId xmlns:a16="http://schemas.microsoft.com/office/drawing/2014/main" id="{1BBEF771-36F4-49F9-890E-F4F8C8282A1E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5" name="วงรี 412">
                  <a:extLst>
                    <a:ext uri="{FF2B5EF4-FFF2-40B4-BE49-F238E27FC236}">
                      <a16:creationId xmlns:a16="http://schemas.microsoft.com/office/drawing/2014/main" id="{6809BA5A-0115-4606-9CCE-8AFCD319B9A1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10" name="กลุ่ม 397">
                <a:extLst>
                  <a:ext uri="{FF2B5EF4-FFF2-40B4-BE49-F238E27FC236}">
                    <a16:creationId xmlns:a16="http://schemas.microsoft.com/office/drawing/2014/main" id="{58A03738-9DA4-45F1-9210-7073473CD6BA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111" name="รูปแบบอิสระ: รูปร่าง 398">
                  <a:extLst>
                    <a:ext uri="{FF2B5EF4-FFF2-40B4-BE49-F238E27FC236}">
                      <a16:creationId xmlns:a16="http://schemas.microsoft.com/office/drawing/2014/main" id="{A41F7BAE-2369-4567-841A-61EB63413341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12" name="วงรี 399">
                  <a:extLst>
                    <a:ext uri="{FF2B5EF4-FFF2-40B4-BE49-F238E27FC236}">
                      <a16:creationId xmlns:a16="http://schemas.microsoft.com/office/drawing/2014/main" id="{8F3F5FFB-2B9C-4AD4-8676-DA2052FC7E6E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3" name="วงรี 400">
                  <a:extLst>
                    <a:ext uri="{FF2B5EF4-FFF2-40B4-BE49-F238E27FC236}">
                      <a16:creationId xmlns:a16="http://schemas.microsoft.com/office/drawing/2014/main" id="{E9BC88B7-FB38-45A4-95C4-992193E7FF4E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4" name="วงรี 401">
                  <a:extLst>
                    <a:ext uri="{FF2B5EF4-FFF2-40B4-BE49-F238E27FC236}">
                      <a16:creationId xmlns:a16="http://schemas.microsoft.com/office/drawing/2014/main" id="{5C34CA3A-459A-4971-9FAF-5C3ECF7FB048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5" name="วงรี 402">
                  <a:extLst>
                    <a:ext uri="{FF2B5EF4-FFF2-40B4-BE49-F238E27FC236}">
                      <a16:creationId xmlns:a16="http://schemas.microsoft.com/office/drawing/2014/main" id="{9934A246-6E04-4535-929A-F64AFE0A3FBF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97" name="กลุ่ม 384">
              <a:extLst>
                <a:ext uri="{FF2B5EF4-FFF2-40B4-BE49-F238E27FC236}">
                  <a16:creationId xmlns:a16="http://schemas.microsoft.com/office/drawing/2014/main" id="{EEBBFCA5-56F5-483C-9BAE-6A883A3E1A2D}"/>
                </a:ext>
              </a:extLst>
            </p:cNvPr>
            <p:cNvGrpSpPr/>
            <p:nvPr/>
          </p:nvGrpSpPr>
          <p:grpSpPr>
            <a:xfrm rot="20727338">
              <a:off x="4323842" y="4907189"/>
              <a:ext cx="305720" cy="292204"/>
              <a:chOff x="1187573" y="6247766"/>
              <a:chExt cx="450097" cy="430590"/>
            </a:xfrm>
          </p:grpSpPr>
          <p:sp>
            <p:nvSpPr>
              <p:cNvPr id="104" name="รูปแบบอิสระ: รูปร่าง 391">
                <a:extLst>
                  <a:ext uri="{FF2B5EF4-FFF2-40B4-BE49-F238E27FC236}">
                    <a16:creationId xmlns:a16="http://schemas.microsoft.com/office/drawing/2014/main" id="{55FE96D8-033C-4CD2-BE28-3A7A0DCFEA89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5" name="วงรี 392">
                <a:extLst>
                  <a:ext uri="{FF2B5EF4-FFF2-40B4-BE49-F238E27FC236}">
                    <a16:creationId xmlns:a16="http://schemas.microsoft.com/office/drawing/2014/main" id="{67DB0368-6334-4200-8F1E-D8142E783114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6" name="วงรี 393">
                <a:extLst>
                  <a:ext uri="{FF2B5EF4-FFF2-40B4-BE49-F238E27FC236}">
                    <a16:creationId xmlns:a16="http://schemas.microsoft.com/office/drawing/2014/main" id="{733F67EF-B14B-456D-A8AB-6E50C207A60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7" name="วงรี 394">
                <a:extLst>
                  <a:ext uri="{FF2B5EF4-FFF2-40B4-BE49-F238E27FC236}">
                    <a16:creationId xmlns:a16="http://schemas.microsoft.com/office/drawing/2014/main" id="{1648195B-B1C9-45CE-B96B-7240E89DDA0C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8" name="วงรี 395">
                <a:extLst>
                  <a:ext uri="{FF2B5EF4-FFF2-40B4-BE49-F238E27FC236}">
                    <a16:creationId xmlns:a16="http://schemas.microsoft.com/office/drawing/2014/main" id="{56F0F9CB-5606-4C0F-BD03-37926C0CF9DD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98" name="กลุ่ม 385">
              <a:extLst>
                <a:ext uri="{FF2B5EF4-FFF2-40B4-BE49-F238E27FC236}">
                  <a16:creationId xmlns:a16="http://schemas.microsoft.com/office/drawing/2014/main" id="{A979F09F-2048-414B-B240-B762EDF18B33}"/>
                </a:ext>
              </a:extLst>
            </p:cNvPr>
            <p:cNvGrpSpPr/>
            <p:nvPr/>
          </p:nvGrpSpPr>
          <p:grpSpPr>
            <a:xfrm rot="20727338">
              <a:off x="2950142" y="5412462"/>
              <a:ext cx="305720" cy="292204"/>
              <a:chOff x="1187573" y="6247766"/>
              <a:chExt cx="450097" cy="430590"/>
            </a:xfrm>
          </p:grpSpPr>
          <p:sp>
            <p:nvSpPr>
              <p:cNvPr id="99" name="รูปแบบอิสระ: รูปร่าง 386">
                <a:extLst>
                  <a:ext uri="{FF2B5EF4-FFF2-40B4-BE49-F238E27FC236}">
                    <a16:creationId xmlns:a16="http://schemas.microsoft.com/office/drawing/2014/main" id="{76BC794A-FDE0-431A-9B5E-4342AF1DA937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0" name="วงรี 387">
                <a:extLst>
                  <a:ext uri="{FF2B5EF4-FFF2-40B4-BE49-F238E27FC236}">
                    <a16:creationId xmlns:a16="http://schemas.microsoft.com/office/drawing/2014/main" id="{6C408DA2-44C6-4482-A5FB-4F363E5C6BE4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1" name="วงรี 388">
                <a:extLst>
                  <a:ext uri="{FF2B5EF4-FFF2-40B4-BE49-F238E27FC236}">
                    <a16:creationId xmlns:a16="http://schemas.microsoft.com/office/drawing/2014/main" id="{9DBEB302-7A82-4D26-8CA0-461BACC6336B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2" name="วงรี 389">
                <a:extLst>
                  <a:ext uri="{FF2B5EF4-FFF2-40B4-BE49-F238E27FC236}">
                    <a16:creationId xmlns:a16="http://schemas.microsoft.com/office/drawing/2014/main" id="{64E1D9BC-A789-41D7-9A6D-15EE58F883A3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3" name="วงรี 390">
                <a:extLst>
                  <a:ext uri="{FF2B5EF4-FFF2-40B4-BE49-F238E27FC236}">
                    <a16:creationId xmlns:a16="http://schemas.microsoft.com/office/drawing/2014/main" id="{4184D0B8-8F9D-4726-9DC6-329F4EBE588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6622525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9" name="กลุ่ม 868">
            <a:extLst>
              <a:ext uri="{FF2B5EF4-FFF2-40B4-BE49-F238E27FC236}">
                <a16:creationId xmlns:a16="http://schemas.microsoft.com/office/drawing/2014/main" id="{0BE26654-C8D8-4BCD-A3DA-3EAB712E54CA}"/>
              </a:ext>
            </a:extLst>
          </p:cNvPr>
          <p:cNvGrpSpPr/>
          <p:nvPr/>
        </p:nvGrpSpPr>
        <p:grpSpPr>
          <a:xfrm>
            <a:off x="4088697" y="2635981"/>
            <a:ext cx="3097759" cy="3204088"/>
            <a:chOff x="3843071" y="2015305"/>
            <a:chExt cx="3099471" cy="3214427"/>
          </a:xfrm>
        </p:grpSpPr>
        <p:sp>
          <p:nvSpPr>
            <p:cNvPr id="863" name="รูปแบบอิสระ: รูปร่าง 862">
              <a:extLst>
                <a:ext uri="{FF2B5EF4-FFF2-40B4-BE49-F238E27FC236}">
                  <a16:creationId xmlns:a16="http://schemas.microsoft.com/office/drawing/2014/main" id="{260963F2-E7DC-4A8B-B5DE-544798059414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b="1" dirty="0"/>
            </a:p>
          </p:txBody>
        </p:sp>
        <p:grpSp>
          <p:nvGrpSpPr>
            <p:cNvPr id="859" name="กลุ่ม 858">
              <a:extLst>
                <a:ext uri="{FF2B5EF4-FFF2-40B4-BE49-F238E27FC236}">
                  <a16:creationId xmlns:a16="http://schemas.microsoft.com/office/drawing/2014/main" id="{B46BCC59-B6F1-45F0-8050-362F134D02BA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716" name="กลุ่ม 715">
                <a:extLst>
                  <a:ext uri="{FF2B5EF4-FFF2-40B4-BE49-F238E27FC236}">
                    <a16:creationId xmlns:a16="http://schemas.microsoft.com/office/drawing/2014/main" id="{1184DCE6-48DB-43FD-BE68-E7F2EEFE2B19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717" name="รูปแบบอิสระ: รูปร่าง 716">
                  <a:extLst>
                    <a:ext uri="{FF2B5EF4-FFF2-40B4-BE49-F238E27FC236}">
                      <a16:creationId xmlns:a16="http://schemas.microsoft.com/office/drawing/2014/main" id="{116BAC45-97E2-4758-A27E-735D822A3105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b="1" dirty="0">
                    <a:solidFill>
                      <a:srgbClr val="5E2700"/>
                    </a:solidFill>
                  </a:endParaRPr>
                </a:p>
              </p:txBody>
            </p:sp>
            <p:grpSp>
              <p:nvGrpSpPr>
                <p:cNvPr id="718" name="กลุ่ม 717">
                  <a:extLst>
                    <a:ext uri="{FF2B5EF4-FFF2-40B4-BE49-F238E27FC236}">
                      <a16:creationId xmlns:a16="http://schemas.microsoft.com/office/drawing/2014/main" id="{82731C6C-EB7D-4E51-A2F3-71E203577359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741" name="รูปแบบอิสระ: รูปร่าง 740">
                    <a:extLst>
                      <a:ext uri="{FF2B5EF4-FFF2-40B4-BE49-F238E27FC236}">
                        <a16:creationId xmlns:a16="http://schemas.microsoft.com/office/drawing/2014/main" id="{08151672-9291-4E1F-9F14-DCD49C9DFB85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b="1" dirty="0">
                      <a:solidFill>
                        <a:srgbClr val="5E2700"/>
                      </a:solidFill>
                    </a:endParaRPr>
                  </a:p>
                </p:txBody>
              </p:sp>
              <p:sp>
                <p:nvSpPr>
                  <p:cNvPr id="742" name="รูปแบบอิสระ: รูปร่าง 741">
                    <a:extLst>
                      <a:ext uri="{FF2B5EF4-FFF2-40B4-BE49-F238E27FC236}">
                        <a16:creationId xmlns:a16="http://schemas.microsoft.com/office/drawing/2014/main" id="{D8870D1A-60A8-42B9-ACC1-3FE302E72168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b="1" dirty="0">
                      <a:solidFill>
                        <a:srgbClr val="5E2700"/>
                      </a:solidFill>
                    </a:endParaRPr>
                  </a:p>
                </p:txBody>
              </p:sp>
            </p:grpSp>
            <p:sp>
              <p:nvSpPr>
                <p:cNvPr id="719" name="รูปแบบอิสระ: รูปร่าง 718">
                  <a:extLst>
                    <a:ext uri="{FF2B5EF4-FFF2-40B4-BE49-F238E27FC236}">
                      <a16:creationId xmlns:a16="http://schemas.microsoft.com/office/drawing/2014/main" id="{7540834F-864A-43AB-BEAE-96BA95805F92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b="1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720" name="รูปแบบอิสระ: รูปร่าง 719">
                  <a:extLst>
                    <a:ext uri="{FF2B5EF4-FFF2-40B4-BE49-F238E27FC236}">
                      <a16:creationId xmlns:a16="http://schemas.microsoft.com/office/drawing/2014/main" id="{50CCDD30-1695-40CB-9280-1C5B433FB939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b="1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721" name="แผนผังลำดับงาน: ตัวเชื่อมต่อ 720">
                  <a:extLst>
                    <a:ext uri="{FF2B5EF4-FFF2-40B4-BE49-F238E27FC236}">
                      <a16:creationId xmlns:a16="http://schemas.microsoft.com/office/drawing/2014/main" id="{7910E3B4-D8A9-45A3-B1AF-A47CD0C0E6B0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b="1">
                    <a:solidFill>
                      <a:srgbClr val="5E2700"/>
                    </a:solidFill>
                  </a:endParaRPr>
                </a:p>
              </p:txBody>
            </p:sp>
            <p:grpSp>
              <p:nvGrpSpPr>
                <p:cNvPr id="722" name="กลุ่ม 721">
                  <a:extLst>
                    <a:ext uri="{FF2B5EF4-FFF2-40B4-BE49-F238E27FC236}">
                      <a16:creationId xmlns:a16="http://schemas.microsoft.com/office/drawing/2014/main" id="{1E4D19C5-1211-4975-BE4C-69383A9C0DEF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726" name="กลุ่ม 725">
                    <a:extLst>
                      <a:ext uri="{FF2B5EF4-FFF2-40B4-BE49-F238E27FC236}">
                        <a16:creationId xmlns:a16="http://schemas.microsoft.com/office/drawing/2014/main" id="{BB8EC53E-8F01-4783-BEB8-3C2CF4C2A22A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739" name="รูปแบบอิสระ: รูปร่าง 738">
                      <a:extLst>
                        <a:ext uri="{FF2B5EF4-FFF2-40B4-BE49-F238E27FC236}">
                          <a16:creationId xmlns:a16="http://schemas.microsoft.com/office/drawing/2014/main" id="{3E9CF121-1E17-4EE6-A266-59450CBC6CB7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b="1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740" name="รูปแบบอิสระ: รูปร่าง 739">
                      <a:extLst>
                        <a:ext uri="{FF2B5EF4-FFF2-40B4-BE49-F238E27FC236}">
                          <a16:creationId xmlns:a16="http://schemas.microsoft.com/office/drawing/2014/main" id="{1939CC40-0A92-46D8-BCEA-8EDD8A29BFC0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b="1" dirty="0">
                        <a:solidFill>
                          <a:srgbClr val="5E2700"/>
                        </a:solidFill>
                      </a:endParaRPr>
                    </a:p>
                  </p:txBody>
                </p:sp>
              </p:grpSp>
              <p:grpSp>
                <p:nvGrpSpPr>
                  <p:cNvPr id="727" name="กลุ่ม 726">
                    <a:extLst>
                      <a:ext uri="{FF2B5EF4-FFF2-40B4-BE49-F238E27FC236}">
                        <a16:creationId xmlns:a16="http://schemas.microsoft.com/office/drawing/2014/main" id="{379885B9-ABC2-413D-A606-F47679770EF4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736" name="แผนผังลำดับงาน: ตัวเชื่อมต่อ 735">
                      <a:extLst>
                        <a:ext uri="{FF2B5EF4-FFF2-40B4-BE49-F238E27FC236}">
                          <a16:creationId xmlns:a16="http://schemas.microsoft.com/office/drawing/2014/main" id="{930AB5A4-19B4-491C-9708-F3CEC6D0AF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b="1" dirty="0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737" name="แผนผังลำดับงาน: ตัวเชื่อมต่อ 736">
                      <a:extLst>
                        <a:ext uri="{FF2B5EF4-FFF2-40B4-BE49-F238E27FC236}">
                          <a16:creationId xmlns:a16="http://schemas.microsoft.com/office/drawing/2014/main" id="{B07AA8A2-2233-4CD8-BB99-CCF45B364F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b="1" dirty="0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738" name="แผนผังลำดับงาน: ตัวเชื่อมต่อ 737">
                      <a:extLst>
                        <a:ext uri="{FF2B5EF4-FFF2-40B4-BE49-F238E27FC236}">
                          <a16:creationId xmlns:a16="http://schemas.microsoft.com/office/drawing/2014/main" id="{0D6125B9-9322-4B1B-8D3B-7E9A241F7D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b="1" dirty="0">
                        <a:solidFill>
                          <a:srgbClr val="5E2700"/>
                        </a:solidFill>
                      </a:endParaRPr>
                    </a:p>
                  </p:txBody>
                </p:sp>
              </p:grpSp>
              <p:grpSp>
                <p:nvGrpSpPr>
                  <p:cNvPr id="728" name="กลุ่ม 727">
                    <a:extLst>
                      <a:ext uri="{FF2B5EF4-FFF2-40B4-BE49-F238E27FC236}">
                        <a16:creationId xmlns:a16="http://schemas.microsoft.com/office/drawing/2014/main" id="{C8CA79B6-AB9A-4442-9135-26A44632F078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733" name="ตัวเชื่อมต่อตรง 732">
                      <a:extLst>
                        <a:ext uri="{FF2B5EF4-FFF2-40B4-BE49-F238E27FC236}">
                          <a16:creationId xmlns:a16="http://schemas.microsoft.com/office/drawing/2014/main" id="{11711A95-2862-419D-BF82-7D6FB7EE7ED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4" name="ตัวเชื่อมต่อตรง 733">
                      <a:extLst>
                        <a:ext uri="{FF2B5EF4-FFF2-40B4-BE49-F238E27FC236}">
                          <a16:creationId xmlns:a16="http://schemas.microsoft.com/office/drawing/2014/main" id="{B41A9B2A-4B3C-4A6C-B48D-598C0CF8463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5" name="ตัวเชื่อมต่อตรง 734">
                      <a:extLst>
                        <a:ext uri="{FF2B5EF4-FFF2-40B4-BE49-F238E27FC236}">
                          <a16:creationId xmlns:a16="http://schemas.microsoft.com/office/drawing/2014/main" id="{E2D50303-71AA-466B-B189-BB1159E3944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29" name="กลุ่ม 728">
                    <a:extLst>
                      <a:ext uri="{FF2B5EF4-FFF2-40B4-BE49-F238E27FC236}">
                        <a16:creationId xmlns:a16="http://schemas.microsoft.com/office/drawing/2014/main" id="{8598A747-EC1A-4971-8DE0-85180DD1D8F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730" name="ตัวเชื่อมต่อตรง 729">
                      <a:extLst>
                        <a:ext uri="{FF2B5EF4-FFF2-40B4-BE49-F238E27FC236}">
                          <a16:creationId xmlns:a16="http://schemas.microsoft.com/office/drawing/2014/main" id="{6588835B-B388-49BF-B25D-4EB51495C7C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1" name="ตัวเชื่อมต่อตรง 730">
                      <a:extLst>
                        <a:ext uri="{FF2B5EF4-FFF2-40B4-BE49-F238E27FC236}">
                          <a16:creationId xmlns:a16="http://schemas.microsoft.com/office/drawing/2014/main" id="{4210EA19-0DF3-4E7F-A3C9-527A3BD515BB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2" name="ตัวเชื่อมต่อตรง 731">
                      <a:extLst>
                        <a:ext uri="{FF2B5EF4-FFF2-40B4-BE49-F238E27FC236}">
                          <a16:creationId xmlns:a16="http://schemas.microsoft.com/office/drawing/2014/main" id="{F36AADD3-844E-4517-980D-4A11B853E1D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723" name="กลุ่ม 722">
                  <a:extLst>
                    <a:ext uri="{FF2B5EF4-FFF2-40B4-BE49-F238E27FC236}">
                      <a16:creationId xmlns:a16="http://schemas.microsoft.com/office/drawing/2014/main" id="{8BEDBE25-DE85-4C8D-A08D-8DF54D51592B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724" name="ตัวเชื่อมต่อตรง 723">
                    <a:extLst>
                      <a:ext uri="{FF2B5EF4-FFF2-40B4-BE49-F238E27FC236}">
                        <a16:creationId xmlns:a16="http://schemas.microsoft.com/office/drawing/2014/main" id="{AC737411-8FF8-44CF-A435-66DFE9E1419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5" name="ตัวเชื่อมต่อตรง 724">
                    <a:extLst>
                      <a:ext uri="{FF2B5EF4-FFF2-40B4-BE49-F238E27FC236}">
                        <a16:creationId xmlns:a16="http://schemas.microsoft.com/office/drawing/2014/main" id="{1B29DBCA-BFFF-43D9-9981-07F4DA09DAC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857" name="รูปแบบอิสระ: รูปร่าง 856">
                <a:extLst>
                  <a:ext uri="{FF2B5EF4-FFF2-40B4-BE49-F238E27FC236}">
                    <a16:creationId xmlns:a16="http://schemas.microsoft.com/office/drawing/2014/main" id="{9A63D1A0-1F91-45C6-BD5D-BF1DABF1EB69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b="1"/>
              </a:p>
            </p:txBody>
          </p:sp>
          <p:sp>
            <p:nvSpPr>
              <p:cNvPr id="858" name="รูปแบบอิสระ: รูปร่าง 857">
                <a:extLst>
                  <a:ext uri="{FF2B5EF4-FFF2-40B4-BE49-F238E27FC236}">
                    <a16:creationId xmlns:a16="http://schemas.microsoft.com/office/drawing/2014/main" id="{11001D51-3CEE-489D-9F9F-96DB96FC79C7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b="1"/>
              </a:p>
            </p:txBody>
          </p:sp>
        </p:grpSp>
        <p:sp>
          <p:nvSpPr>
            <p:cNvPr id="865" name="รูปแบบอิสระ: รูปร่าง 864">
              <a:extLst>
                <a:ext uri="{FF2B5EF4-FFF2-40B4-BE49-F238E27FC236}">
                  <a16:creationId xmlns:a16="http://schemas.microsoft.com/office/drawing/2014/main" id="{B938D7FD-9FEE-4FCB-89B4-6B3EAC77B08F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b="1" dirty="0"/>
            </a:p>
          </p:txBody>
        </p:sp>
        <p:sp>
          <p:nvSpPr>
            <p:cNvPr id="866" name="รูปแบบอิสระ: รูปร่าง 865">
              <a:extLst>
                <a:ext uri="{FF2B5EF4-FFF2-40B4-BE49-F238E27FC236}">
                  <a16:creationId xmlns:a16="http://schemas.microsoft.com/office/drawing/2014/main" id="{4E33AF95-DE55-4961-856F-3624422AA526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b="1"/>
            </a:p>
          </p:txBody>
        </p:sp>
        <p:sp>
          <p:nvSpPr>
            <p:cNvPr id="867" name="รูปแบบอิสระ: รูปร่าง 866">
              <a:extLst>
                <a:ext uri="{FF2B5EF4-FFF2-40B4-BE49-F238E27FC236}">
                  <a16:creationId xmlns:a16="http://schemas.microsoft.com/office/drawing/2014/main" id="{03E6D20D-3742-46D8-896E-27BC0435D6E2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b="1"/>
            </a:p>
          </p:txBody>
        </p:sp>
        <p:sp>
          <p:nvSpPr>
            <p:cNvPr id="868" name="รูปแบบอิสระ: รูปร่าง 867">
              <a:extLst>
                <a:ext uri="{FF2B5EF4-FFF2-40B4-BE49-F238E27FC236}">
                  <a16:creationId xmlns:a16="http://schemas.microsoft.com/office/drawing/2014/main" id="{4E1CA462-D174-4CF7-95C6-4C17CB1E8202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b="1"/>
            </a:p>
          </p:txBody>
        </p:sp>
      </p:grpSp>
      <p:grpSp>
        <p:nvGrpSpPr>
          <p:cNvPr id="878" name="กลุ่ม 877">
            <a:extLst>
              <a:ext uri="{FF2B5EF4-FFF2-40B4-BE49-F238E27FC236}">
                <a16:creationId xmlns:a16="http://schemas.microsoft.com/office/drawing/2014/main" id="{FC5F9BB6-F6C5-426D-B3BF-6436BC3A9129}"/>
              </a:ext>
            </a:extLst>
          </p:cNvPr>
          <p:cNvGrpSpPr/>
          <p:nvPr/>
        </p:nvGrpSpPr>
        <p:grpSpPr>
          <a:xfrm>
            <a:off x="98212" y="2834812"/>
            <a:ext cx="2955405" cy="3118947"/>
            <a:chOff x="68370" y="1997785"/>
            <a:chExt cx="3078739" cy="3214425"/>
          </a:xfrm>
        </p:grpSpPr>
        <p:grpSp>
          <p:nvGrpSpPr>
            <p:cNvPr id="872" name="กลุ่ม 871">
              <a:extLst>
                <a:ext uri="{FF2B5EF4-FFF2-40B4-BE49-F238E27FC236}">
                  <a16:creationId xmlns:a16="http://schemas.microsoft.com/office/drawing/2014/main" id="{AA1EF669-E274-4AB7-BE22-921B9DE12B74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870" name="รูปแบบอิสระ: รูปร่าง 869">
                <a:extLst>
                  <a:ext uri="{FF2B5EF4-FFF2-40B4-BE49-F238E27FC236}">
                    <a16:creationId xmlns:a16="http://schemas.microsoft.com/office/drawing/2014/main" id="{ECF1E508-2D10-470E-A4CA-3251FA676227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860" name="กลุ่ม 859">
                <a:extLst>
                  <a:ext uri="{FF2B5EF4-FFF2-40B4-BE49-F238E27FC236}">
                    <a16:creationId xmlns:a16="http://schemas.microsoft.com/office/drawing/2014/main" id="{17C46680-49C5-4723-9C72-FAEFA84B749D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690" name="กลุ่ม 689">
                  <a:extLst>
                    <a:ext uri="{FF2B5EF4-FFF2-40B4-BE49-F238E27FC236}">
                      <a16:creationId xmlns:a16="http://schemas.microsoft.com/office/drawing/2014/main" id="{C4FF7307-97BC-431F-A6BE-CAD72F9364B1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691" name="รูปแบบอิสระ: รูปร่าง 690">
                    <a:extLst>
                      <a:ext uri="{FF2B5EF4-FFF2-40B4-BE49-F238E27FC236}">
                        <a16:creationId xmlns:a16="http://schemas.microsoft.com/office/drawing/2014/main" id="{93C77901-D3A6-431C-9DC4-99F2A1896BD1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692" name="รูปแบบอิสระ: รูปร่าง 691">
                    <a:extLst>
                      <a:ext uri="{FF2B5EF4-FFF2-40B4-BE49-F238E27FC236}">
                        <a16:creationId xmlns:a16="http://schemas.microsoft.com/office/drawing/2014/main" id="{AD951894-1D42-4D0B-899E-C54508914E75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693" name="รูปแบบอิสระ: รูปร่าง 692">
                    <a:extLst>
                      <a:ext uri="{FF2B5EF4-FFF2-40B4-BE49-F238E27FC236}">
                        <a16:creationId xmlns:a16="http://schemas.microsoft.com/office/drawing/2014/main" id="{E01EAADB-BF96-4372-9D30-097A7B02E6F9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694" name="รูปแบบอิสระ: รูปร่าง 693">
                    <a:extLst>
                      <a:ext uri="{FF2B5EF4-FFF2-40B4-BE49-F238E27FC236}">
                        <a16:creationId xmlns:a16="http://schemas.microsoft.com/office/drawing/2014/main" id="{06E2B582-B44F-41CA-88A0-A46A54176532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695" name="กลุ่ม 694">
                    <a:extLst>
                      <a:ext uri="{FF2B5EF4-FFF2-40B4-BE49-F238E27FC236}">
                        <a16:creationId xmlns:a16="http://schemas.microsoft.com/office/drawing/2014/main" id="{FCAFC9F2-5343-4667-9187-AF1D7A481D7D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698" name="กลุ่ม 697">
                      <a:extLst>
                        <a:ext uri="{FF2B5EF4-FFF2-40B4-BE49-F238E27FC236}">
                          <a16:creationId xmlns:a16="http://schemas.microsoft.com/office/drawing/2014/main" id="{4243BEB8-BA11-49F8-ADC0-F98093D0C8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714" name="รูปแบบอิสระ: รูปร่าง 713">
                        <a:extLst>
                          <a:ext uri="{FF2B5EF4-FFF2-40B4-BE49-F238E27FC236}">
                            <a16:creationId xmlns:a16="http://schemas.microsoft.com/office/drawing/2014/main" id="{8A22265B-72C9-4C21-8C57-54750FDD0793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715" name="รูปแบบอิสระ: รูปร่าง 714">
                        <a:extLst>
                          <a:ext uri="{FF2B5EF4-FFF2-40B4-BE49-F238E27FC236}">
                            <a16:creationId xmlns:a16="http://schemas.microsoft.com/office/drawing/2014/main" id="{4D36B284-FA11-49C1-A685-8334A0890E32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699" name="กลุ่ม 698">
                      <a:extLst>
                        <a:ext uri="{FF2B5EF4-FFF2-40B4-BE49-F238E27FC236}">
                          <a16:creationId xmlns:a16="http://schemas.microsoft.com/office/drawing/2014/main" id="{E75DF1FF-9E93-4C4B-8C7A-8D56758B4D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708" name="แผนผังลำดับงาน: ตัวเชื่อมต่อ 707">
                        <a:extLst>
                          <a:ext uri="{FF2B5EF4-FFF2-40B4-BE49-F238E27FC236}">
                            <a16:creationId xmlns:a16="http://schemas.microsoft.com/office/drawing/2014/main" id="{9FC65063-9A21-4D9E-A1FC-5FA30336BB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709" name="แผนผังลำดับงาน: ตัวเชื่อมต่อ 708">
                        <a:extLst>
                          <a:ext uri="{FF2B5EF4-FFF2-40B4-BE49-F238E27FC236}">
                            <a16:creationId xmlns:a16="http://schemas.microsoft.com/office/drawing/2014/main" id="{AA589304-C037-4914-BC8D-549AE0CC15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710" name="แผนผังลำดับงาน: ตัวเชื่อมต่อ 709">
                        <a:extLst>
                          <a:ext uri="{FF2B5EF4-FFF2-40B4-BE49-F238E27FC236}">
                            <a16:creationId xmlns:a16="http://schemas.microsoft.com/office/drawing/2014/main" id="{F1922D1B-B418-4D40-8B71-A4A9881C45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711" name="แผนผังลำดับงาน: ตัวเชื่อมต่อ 710">
                        <a:extLst>
                          <a:ext uri="{FF2B5EF4-FFF2-40B4-BE49-F238E27FC236}">
                            <a16:creationId xmlns:a16="http://schemas.microsoft.com/office/drawing/2014/main" id="{0628DB03-47CB-4035-BBDE-F66FD948D9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712" name="แผนผังลำดับงาน: ตัวเชื่อมต่อ 711">
                        <a:extLst>
                          <a:ext uri="{FF2B5EF4-FFF2-40B4-BE49-F238E27FC236}">
                            <a16:creationId xmlns:a16="http://schemas.microsoft.com/office/drawing/2014/main" id="{E28B379A-F9E1-4350-A13F-1579030BA4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713" name="แผนผังลำดับงาน: ตัวเชื่อมต่อ 712">
                        <a:extLst>
                          <a:ext uri="{FF2B5EF4-FFF2-40B4-BE49-F238E27FC236}">
                            <a16:creationId xmlns:a16="http://schemas.microsoft.com/office/drawing/2014/main" id="{22055E0F-3B4E-4FDE-BE6D-76F7DFF09C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700" name="กลุ่ม 699">
                      <a:extLst>
                        <a:ext uri="{FF2B5EF4-FFF2-40B4-BE49-F238E27FC236}">
                          <a16:creationId xmlns:a16="http://schemas.microsoft.com/office/drawing/2014/main" id="{9A0BE492-A1B8-4E09-B351-5210FC96617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705" name="ตัวเชื่อมต่อตรง 704">
                        <a:extLst>
                          <a:ext uri="{FF2B5EF4-FFF2-40B4-BE49-F238E27FC236}">
                            <a16:creationId xmlns:a16="http://schemas.microsoft.com/office/drawing/2014/main" id="{8B7F4FCC-A457-42EB-BE2A-A2492C1630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706" name="ตัวเชื่อมต่อตรง 705">
                        <a:extLst>
                          <a:ext uri="{FF2B5EF4-FFF2-40B4-BE49-F238E27FC236}">
                            <a16:creationId xmlns:a16="http://schemas.microsoft.com/office/drawing/2014/main" id="{6C6FFBCE-479B-4C75-AF61-DA005C86E53F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707" name="ตัวเชื่อมต่อตรง 706">
                        <a:extLst>
                          <a:ext uri="{FF2B5EF4-FFF2-40B4-BE49-F238E27FC236}">
                            <a16:creationId xmlns:a16="http://schemas.microsoft.com/office/drawing/2014/main" id="{A44E91D8-6E24-4EDD-94C0-4837745FC70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701" name="กลุ่ม 700">
                      <a:extLst>
                        <a:ext uri="{FF2B5EF4-FFF2-40B4-BE49-F238E27FC236}">
                          <a16:creationId xmlns:a16="http://schemas.microsoft.com/office/drawing/2014/main" id="{29C1B0EA-AA40-4937-8C40-CA9A1DAF202B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702" name="ตัวเชื่อมต่อตรง 701">
                        <a:extLst>
                          <a:ext uri="{FF2B5EF4-FFF2-40B4-BE49-F238E27FC236}">
                            <a16:creationId xmlns:a16="http://schemas.microsoft.com/office/drawing/2014/main" id="{05118021-F68F-4601-85D5-17143651D15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703" name="ตัวเชื่อมต่อตรง 702">
                        <a:extLst>
                          <a:ext uri="{FF2B5EF4-FFF2-40B4-BE49-F238E27FC236}">
                            <a16:creationId xmlns:a16="http://schemas.microsoft.com/office/drawing/2014/main" id="{6B4510D1-1ED3-4790-991D-8E09A24BEC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704" name="ตัวเชื่อมต่อตรง 703">
                        <a:extLst>
                          <a:ext uri="{FF2B5EF4-FFF2-40B4-BE49-F238E27FC236}">
                            <a16:creationId xmlns:a16="http://schemas.microsoft.com/office/drawing/2014/main" id="{4C6FB3A8-380B-4743-9821-11871645F0A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696" name="คอร์ด 695">
                    <a:extLst>
                      <a:ext uri="{FF2B5EF4-FFF2-40B4-BE49-F238E27FC236}">
                        <a16:creationId xmlns:a16="http://schemas.microsoft.com/office/drawing/2014/main" id="{7FD93AA4-4366-4F76-8401-BD1325D5C8FD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697" name="คอร์ด 99">
                    <a:extLst>
                      <a:ext uri="{FF2B5EF4-FFF2-40B4-BE49-F238E27FC236}">
                        <a16:creationId xmlns:a16="http://schemas.microsoft.com/office/drawing/2014/main" id="{F0D11D6E-D104-4478-AC02-9683D95E2F9C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743" name="รูปแบบอิสระ: รูปร่าง 742">
                  <a:extLst>
                    <a:ext uri="{FF2B5EF4-FFF2-40B4-BE49-F238E27FC236}">
                      <a16:creationId xmlns:a16="http://schemas.microsoft.com/office/drawing/2014/main" id="{FBC204E6-0A68-480C-8F2B-854EA534BB86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44" name="รูปแบบอิสระ: รูปร่าง 743">
                  <a:extLst>
                    <a:ext uri="{FF2B5EF4-FFF2-40B4-BE49-F238E27FC236}">
                      <a16:creationId xmlns:a16="http://schemas.microsoft.com/office/drawing/2014/main" id="{C1AA74D9-1589-41CC-97CE-EAEED315620A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871" name="รูปแบบอิสระ: รูปร่าง 870">
                <a:extLst>
                  <a:ext uri="{FF2B5EF4-FFF2-40B4-BE49-F238E27FC236}">
                    <a16:creationId xmlns:a16="http://schemas.microsoft.com/office/drawing/2014/main" id="{91077028-D455-4B7A-A2BF-2D5EB76F2EC8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873" name="สามเหลี่ยมหน้าจั่ว 872">
              <a:extLst>
                <a:ext uri="{FF2B5EF4-FFF2-40B4-BE49-F238E27FC236}">
                  <a16:creationId xmlns:a16="http://schemas.microsoft.com/office/drawing/2014/main" id="{CF20CCFC-7002-4922-A1F5-C13EC54ED258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877" name="สามเหลี่ยมหน้าจั่ว 872">
              <a:extLst>
                <a:ext uri="{FF2B5EF4-FFF2-40B4-BE49-F238E27FC236}">
                  <a16:creationId xmlns:a16="http://schemas.microsoft.com/office/drawing/2014/main" id="{7622B9D4-C3A7-41FF-A26C-502D8473C98F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73" name="กลุ่ม 972">
            <a:extLst>
              <a:ext uri="{FF2B5EF4-FFF2-40B4-BE49-F238E27FC236}">
                <a16:creationId xmlns:a16="http://schemas.microsoft.com/office/drawing/2014/main" id="{649FDE07-BB95-4007-AA3B-DF7A85702258}"/>
              </a:ext>
            </a:extLst>
          </p:cNvPr>
          <p:cNvGrpSpPr/>
          <p:nvPr/>
        </p:nvGrpSpPr>
        <p:grpSpPr>
          <a:xfrm>
            <a:off x="3274838" y="5276714"/>
            <a:ext cx="1841788" cy="941953"/>
            <a:chOff x="7866315" y="2287795"/>
            <a:chExt cx="2749003" cy="1395136"/>
          </a:xfrm>
          <a:solidFill>
            <a:srgbClr val="C0EEE6"/>
          </a:solidFill>
        </p:grpSpPr>
        <p:sp>
          <p:nvSpPr>
            <p:cNvPr id="928" name="แผนผังลำดับงาน: ตัวเชื่อมต่อ 927">
              <a:extLst>
                <a:ext uri="{FF2B5EF4-FFF2-40B4-BE49-F238E27FC236}">
                  <a16:creationId xmlns:a16="http://schemas.microsoft.com/office/drawing/2014/main" id="{A567ABFC-8BD1-4BE3-B647-13E714EEC349}"/>
                </a:ext>
              </a:extLst>
            </p:cNvPr>
            <p:cNvSpPr/>
            <p:nvPr/>
          </p:nvSpPr>
          <p:spPr>
            <a:xfrm>
              <a:off x="7866315" y="2289392"/>
              <a:ext cx="1293651" cy="1213305"/>
            </a:xfrm>
            <a:prstGeom prst="flowChartConnector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31" name="ส่วนโค้ง 930">
              <a:extLst>
                <a:ext uri="{FF2B5EF4-FFF2-40B4-BE49-F238E27FC236}">
                  <a16:creationId xmlns:a16="http://schemas.microsoft.com/office/drawing/2014/main" id="{B1CFBA79-742F-4D9E-A1EB-318204F7C24B}"/>
                </a:ext>
              </a:extLst>
            </p:cNvPr>
            <p:cNvSpPr/>
            <p:nvPr/>
          </p:nvSpPr>
          <p:spPr>
            <a:xfrm>
              <a:off x="8797094" y="2377440"/>
              <a:ext cx="255466" cy="1069154"/>
            </a:xfrm>
            <a:custGeom>
              <a:avLst/>
              <a:gdLst>
                <a:gd name="connsiteX0" fmla="*/ 218440 w 436880"/>
                <a:gd name="connsiteY0" fmla="*/ 0 h 1039708"/>
                <a:gd name="connsiteX1" fmla="*/ 436877 w 436880"/>
                <a:gd name="connsiteY1" fmla="*/ 516955 h 1039708"/>
                <a:gd name="connsiteX2" fmla="*/ 232214 w 436880"/>
                <a:gd name="connsiteY2" fmla="*/ 1038674 h 1039708"/>
                <a:gd name="connsiteX3" fmla="*/ 218440 w 436880"/>
                <a:gd name="connsiteY3" fmla="*/ 519854 h 1039708"/>
                <a:gd name="connsiteX4" fmla="*/ 218440 w 436880"/>
                <a:gd name="connsiteY4" fmla="*/ 0 h 1039708"/>
                <a:gd name="connsiteX0" fmla="*/ 218440 w 436880"/>
                <a:gd name="connsiteY0" fmla="*/ 0 h 1039708"/>
                <a:gd name="connsiteX1" fmla="*/ 436877 w 436880"/>
                <a:gd name="connsiteY1" fmla="*/ 516955 h 1039708"/>
                <a:gd name="connsiteX2" fmla="*/ 232214 w 436880"/>
                <a:gd name="connsiteY2" fmla="*/ 1038674 h 1039708"/>
                <a:gd name="connsiteX0" fmla="*/ 25400 w 243840"/>
                <a:gd name="connsiteY0" fmla="*/ 0 h 1038674"/>
                <a:gd name="connsiteX1" fmla="*/ 243837 w 243840"/>
                <a:gd name="connsiteY1" fmla="*/ 516955 h 1038674"/>
                <a:gd name="connsiteX2" fmla="*/ 39174 w 243840"/>
                <a:gd name="connsiteY2" fmla="*/ 1038674 h 1038674"/>
                <a:gd name="connsiteX3" fmla="*/ 25400 w 243840"/>
                <a:gd name="connsiteY3" fmla="*/ 519854 h 1038674"/>
                <a:gd name="connsiteX4" fmla="*/ 25400 w 243840"/>
                <a:gd name="connsiteY4" fmla="*/ 0 h 1038674"/>
                <a:gd name="connsiteX0" fmla="*/ 0 w 243840"/>
                <a:gd name="connsiteY0" fmla="*/ 5080 h 1038674"/>
                <a:gd name="connsiteX1" fmla="*/ 243837 w 243840"/>
                <a:gd name="connsiteY1" fmla="*/ 516955 h 1038674"/>
                <a:gd name="connsiteX2" fmla="*/ 39174 w 243840"/>
                <a:gd name="connsiteY2" fmla="*/ 1038674 h 1038674"/>
                <a:gd name="connsiteX0" fmla="*/ 25400 w 243840"/>
                <a:gd name="connsiteY0" fmla="*/ 0 h 1038674"/>
                <a:gd name="connsiteX1" fmla="*/ 243837 w 243840"/>
                <a:gd name="connsiteY1" fmla="*/ 516955 h 1038674"/>
                <a:gd name="connsiteX2" fmla="*/ 39174 w 243840"/>
                <a:gd name="connsiteY2" fmla="*/ 1038674 h 1038674"/>
                <a:gd name="connsiteX3" fmla="*/ 25400 w 243840"/>
                <a:gd name="connsiteY3" fmla="*/ 519854 h 1038674"/>
                <a:gd name="connsiteX4" fmla="*/ 25400 w 243840"/>
                <a:gd name="connsiteY4" fmla="*/ 0 h 1038674"/>
                <a:gd name="connsiteX0" fmla="*/ 0 w 243840"/>
                <a:gd name="connsiteY0" fmla="*/ 5080 h 1038674"/>
                <a:gd name="connsiteX1" fmla="*/ 243837 w 243840"/>
                <a:gd name="connsiteY1" fmla="*/ 516955 h 1038674"/>
                <a:gd name="connsiteX2" fmla="*/ 8694 w 243840"/>
                <a:gd name="connsiteY2" fmla="*/ 1033594 h 1038674"/>
                <a:gd name="connsiteX0" fmla="*/ 25400 w 243840"/>
                <a:gd name="connsiteY0" fmla="*/ 0 h 1058994"/>
                <a:gd name="connsiteX1" fmla="*/ 243837 w 243840"/>
                <a:gd name="connsiteY1" fmla="*/ 516955 h 1058994"/>
                <a:gd name="connsiteX2" fmla="*/ 39174 w 243840"/>
                <a:gd name="connsiteY2" fmla="*/ 1038674 h 1058994"/>
                <a:gd name="connsiteX3" fmla="*/ 25400 w 243840"/>
                <a:gd name="connsiteY3" fmla="*/ 519854 h 1058994"/>
                <a:gd name="connsiteX4" fmla="*/ 25400 w 243840"/>
                <a:gd name="connsiteY4" fmla="*/ 0 h 1058994"/>
                <a:gd name="connsiteX0" fmla="*/ 0 w 243840"/>
                <a:gd name="connsiteY0" fmla="*/ 5080 h 1058994"/>
                <a:gd name="connsiteX1" fmla="*/ 243837 w 243840"/>
                <a:gd name="connsiteY1" fmla="*/ 516955 h 1058994"/>
                <a:gd name="connsiteX2" fmla="*/ 18854 w 243840"/>
                <a:gd name="connsiteY2" fmla="*/ 1058994 h 1058994"/>
                <a:gd name="connsiteX0" fmla="*/ 37026 w 255466"/>
                <a:gd name="connsiteY0" fmla="*/ 0 h 1069154"/>
                <a:gd name="connsiteX1" fmla="*/ 255463 w 255466"/>
                <a:gd name="connsiteY1" fmla="*/ 516955 h 1069154"/>
                <a:gd name="connsiteX2" fmla="*/ 50800 w 255466"/>
                <a:gd name="connsiteY2" fmla="*/ 1038674 h 1069154"/>
                <a:gd name="connsiteX3" fmla="*/ 37026 w 255466"/>
                <a:gd name="connsiteY3" fmla="*/ 519854 h 1069154"/>
                <a:gd name="connsiteX4" fmla="*/ 37026 w 255466"/>
                <a:gd name="connsiteY4" fmla="*/ 0 h 1069154"/>
                <a:gd name="connsiteX0" fmla="*/ 11626 w 255466"/>
                <a:gd name="connsiteY0" fmla="*/ 5080 h 1069154"/>
                <a:gd name="connsiteX1" fmla="*/ 255463 w 255466"/>
                <a:gd name="connsiteY1" fmla="*/ 516955 h 1069154"/>
                <a:gd name="connsiteX2" fmla="*/ 0 w 255466"/>
                <a:gd name="connsiteY2" fmla="*/ 1069154 h 106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5466" h="1069154" stroke="0" extrusionOk="0">
                  <a:moveTo>
                    <a:pt x="37026" y="0"/>
                  </a:moveTo>
                  <a:cubicBezTo>
                    <a:pt x="157192" y="0"/>
                    <a:pt x="254792" y="230983"/>
                    <a:pt x="255463" y="516955"/>
                  </a:cubicBezTo>
                  <a:cubicBezTo>
                    <a:pt x="256109" y="792449"/>
                    <a:pt x="166333" y="1021302"/>
                    <a:pt x="50800" y="1038674"/>
                  </a:cubicBezTo>
                  <a:lnTo>
                    <a:pt x="37026" y="519854"/>
                  </a:lnTo>
                  <a:lnTo>
                    <a:pt x="37026" y="0"/>
                  </a:lnTo>
                  <a:close/>
                </a:path>
                <a:path w="255466" h="1069154" fill="none">
                  <a:moveTo>
                    <a:pt x="11626" y="5080"/>
                  </a:moveTo>
                  <a:cubicBezTo>
                    <a:pt x="131792" y="5080"/>
                    <a:pt x="254792" y="230983"/>
                    <a:pt x="255463" y="516955"/>
                  </a:cubicBezTo>
                  <a:cubicBezTo>
                    <a:pt x="256109" y="792449"/>
                    <a:pt x="115533" y="1051782"/>
                    <a:pt x="0" y="1069154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32" name="ส่วนโค้ง 931">
              <a:extLst>
                <a:ext uri="{FF2B5EF4-FFF2-40B4-BE49-F238E27FC236}">
                  <a16:creationId xmlns:a16="http://schemas.microsoft.com/office/drawing/2014/main" id="{7839A5BA-8094-43DE-8665-C860776D3E3D}"/>
                </a:ext>
              </a:extLst>
            </p:cNvPr>
            <p:cNvSpPr/>
            <p:nvPr/>
          </p:nvSpPr>
          <p:spPr>
            <a:xfrm>
              <a:off x="8637963" y="2308814"/>
              <a:ext cx="231716" cy="1192285"/>
            </a:xfrm>
            <a:custGeom>
              <a:avLst/>
              <a:gdLst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3" fmla="*/ 218440 w 436880"/>
                <a:gd name="connsiteY3" fmla="*/ 519854 h 1039708"/>
                <a:gd name="connsiteX4" fmla="*/ 218440 w 436880"/>
                <a:gd name="connsiteY4" fmla="*/ 0 h 1039708"/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50800 w 226636"/>
                <a:gd name="connsiteY2" fmla="*/ 1029725 h 1151645"/>
                <a:gd name="connsiteX3" fmla="*/ 8197 w 226636"/>
                <a:gd name="connsiteY3" fmla="*/ 519854 h 1151645"/>
                <a:gd name="connsiteX4" fmla="*/ 8197 w 226636"/>
                <a:gd name="connsiteY4" fmla="*/ 0 h 1151645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0 w 226636"/>
                <a:gd name="connsiteY2" fmla="*/ 1151645 h 115164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55880 w 231716"/>
                <a:gd name="connsiteY2" fmla="*/ 1029725 h 1192285"/>
                <a:gd name="connsiteX3" fmla="*/ 13277 w 231716"/>
                <a:gd name="connsiteY3" fmla="*/ 519854 h 1192285"/>
                <a:gd name="connsiteX4" fmla="*/ 13277 w 231716"/>
                <a:gd name="connsiteY4" fmla="*/ 0 h 119228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0 w 231716"/>
                <a:gd name="connsiteY2" fmla="*/ 1192285 h 119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716" h="1192285" stroke="0" extrusionOk="0">
                  <a:moveTo>
                    <a:pt x="13277" y="0"/>
                  </a:moveTo>
                  <a:cubicBezTo>
                    <a:pt x="132426" y="0"/>
                    <a:pt x="229596" y="227232"/>
                    <a:pt x="231683" y="510745"/>
                  </a:cubicBezTo>
                  <a:cubicBezTo>
                    <a:pt x="233534" y="762157"/>
                    <a:pt x="159509" y="980684"/>
                    <a:pt x="55880" y="1029725"/>
                  </a:cubicBezTo>
                  <a:lnTo>
                    <a:pt x="13277" y="519854"/>
                  </a:lnTo>
                  <a:lnTo>
                    <a:pt x="13277" y="0"/>
                  </a:lnTo>
                  <a:close/>
                </a:path>
                <a:path w="231716" h="1192285" fill="none">
                  <a:moveTo>
                    <a:pt x="13277" y="0"/>
                  </a:moveTo>
                  <a:cubicBezTo>
                    <a:pt x="132426" y="0"/>
                    <a:pt x="229596" y="227232"/>
                    <a:pt x="231683" y="510745"/>
                  </a:cubicBezTo>
                  <a:cubicBezTo>
                    <a:pt x="233534" y="762157"/>
                    <a:pt x="103629" y="1143244"/>
                    <a:pt x="0" y="1192285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33" name="ส่วนโค้ง 931">
              <a:extLst>
                <a:ext uri="{FF2B5EF4-FFF2-40B4-BE49-F238E27FC236}">
                  <a16:creationId xmlns:a16="http://schemas.microsoft.com/office/drawing/2014/main" id="{CEF4372F-6018-4D74-9798-BD541DC7FFE4}"/>
                </a:ext>
              </a:extLst>
            </p:cNvPr>
            <p:cNvSpPr/>
            <p:nvPr/>
          </p:nvSpPr>
          <p:spPr>
            <a:xfrm>
              <a:off x="8485813" y="2287795"/>
              <a:ext cx="231716" cy="1213304"/>
            </a:xfrm>
            <a:custGeom>
              <a:avLst/>
              <a:gdLst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3" fmla="*/ 218440 w 436880"/>
                <a:gd name="connsiteY3" fmla="*/ 519854 h 1039708"/>
                <a:gd name="connsiteX4" fmla="*/ 218440 w 436880"/>
                <a:gd name="connsiteY4" fmla="*/ 0 h 1039708"/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50800 w 226636"/>
                <a:gd name="connsiteY2" fmla="*/ 1029725 h 1151645"/>
                <a:gd name="connsiteX3" fmla="*/ 8197 w 226636"/>
                <a:gd name="connsiteY3" fmla="*/ 519854 h 1151645"/>
                <a:gd name="connsiteX4" fmla="*/ 8197 w 226636"/>
                <a:gd name="connsiteY4" fmla="*/ 0 h 1151645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0 w 226636"/>
                <a:gd name="connsiteY2" fmla="*/ 1151645 h 115164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55880 w 231716"/>
                <a:gd name="connsiteY2" fmla="*/ 1029725 h 1192285"/>
                <a:gd name="connsiteX3" fmla="*/ 13277 w 231716"/>
                <a:gd name="connsiteY3" fmla="*/ 519854 h 1192285"/>
                <a:gd name="connsiteX4" fmla="*/ 13277 w 231716"/>
                <a:gd name="connsiteY4" fmla="*/ 0 h 119228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0 w 231716"/>
                <a:gd name="connsiteY2" fmla="*/ 1192285 h 119228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55880 w 231716"/>
                <a:gd name="connsiteY2" fmla="*/ 1029725 h 1192285"/>
                <a:gd name="connsiteX3" fmla="*/ 13277 w 231716"/>
                <a:gd name="connsiteY3" fmla="*/ 519854 h 1192285"/>
                <a:gd name="connsiteX4" fmla="*/ 13277 w 231716"/>
                <a:gd name="connsiteY4" fmla="*/ 0 h 1192285"/>
                <a:gd name="connsiteX0" fmla="*/ 3117 w 231716"/>
                <a:gd name="connsiteY0" fmla="*/ 4992 h 1192285"/>
                <a:gd name="connsiteX1" fmla="*/ 231683 w 231716"/>
                <a:gd name="connsiteY1" fmla="*/ 510745 h 1192285"/>
                <a:gd name="connsiteX2" fmla="*/ 0 w 231716"/>
                <a:gd name="connsiteY2" fmla="*/ 1192285 h 119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716" h="1192285" stroke="0" extrusionOk="0">
                  <a:moveTo>
                    <a:pt x="13277" y="0"/>
                  </a:moveTo>
                  <a:cubicBezTo>
                    <a:pt x="132426" y="0"/>
                    <a:pt x="229596" y="227232"/>
                    <a:pt x="231683" y="510745"/>
                  </a:cubicBezTo>
                  <a:cubicBezTo>
                    <a:pt x="233534" y="762157"/>
                    <a:pt x="159509" y="980684"/>
                    <a:pt x="55880" y="1029725"/>
                  </a:cubicBezTo>
                  <a:lnTo>
                    <a:pt x="13277" y="519854"/>
                  </a:lnTo>
                  <a:lnTo>
                    <a:pt x="13277" y="0"/>
                  </a:lnTo>
                  <a:close/>
                </a:path>
                <a:path w="231716" h="1192285" fill="none">
                  <a:moveTo>
                    <a:pt x="3117" y="4992"/>
                  </a:moveTo>
                  <a:cubicBezTo>
                    <a:pt x="122266" y="4992"/>
                    <a:pt x="229596" y="227232"/>
                    <a:pt x="231683" y="510745"/>
                  </a:cubicBezTo>
                  <a:cubicBezTo>
                    <a:pt x="233534" y="762157"/>
                    <a:pt x="103629" y="1143244"/>
                    <a:pt x="0" y="1192285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936" name="ตัวเชื่อมต่อตรง 935">
              <a:extLst>
                <a:ext uri="{FF2B5EF4-FFF2-40B4-BE49-F238E27FC236}">
                  <a16:creationId xmlns:a16="http://schemas.microsoft.com/office/drawing/2014/main" id="{3833725E-8A7A-4164-BD3D-1B51D4BCDB9F}"/>
                </a:ext>
              </a:extLst>
            </p:cNvPr>
            <p:cNvCxnSpPr>
              <a:cxnSpLocks/>
              <a:stCxn id="928" idx="3"/>
            </p:cNvCxnSpPr>
            <p:nvPr/>
          </p:nvCxnSpPr>
          <p:spPr>
            <a:xfrm flipV="1">
              <a:off x="8055766" y="2938937"/>
              <a:ext cx="661763" cy="38607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9" name="ตัวเชื่อมต่อตรง 938">
              <a:extLst>
                <a:ext uri="{FF2B5EF4-FFF2-40B4-BE49-F238E27FC236}">
                  <a16:creationId xmlns:a16="http://schemas.microsoft.com/office/drawing/2014/main" id="{5320AD09-B910-4946-8F39-199F26E93A2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54931" y="3094193"/>
              <a:ext cx="529010" cy="33291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1" name="ตัวเชื่อมต่อตรง 940">
              <a:extLst>
                <a:ext uri="{FF2B5EF4-FFF2-40B4-BE49-F238E27FC236}">
                  <a16:creationId xmlns:a16="http://schemas.microsoft.com/office/drawing/2014/main" id="{4D960C5A-6F44-4C43-81D3-D2BB56CCFA45}"/>
                </a:ext>
              </a:extLst>
            </p:cNvPr>
            <p:cNvCxnSpPr>
              <a:cxnSpLocks/>
              <a:endCxn id="933" idx="1"/>
            </p:cNvCxnSpPr>
            <p:nvPr/>
          </p:nvCxnSpPr>
          <p:spPr>
            <a:xfrm flipV="1">
              <a:off x="7984130" y="2807544"/>
              <a:ext cx="733366" cy="42917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3" name="ตัวเชื่อมต่อตรง 942">
              <a:extLst>
                <a:ext uri="{FF2B5EF4-FFF2-40B4-BE49-F238E27FC236}">
                  <a16:creationId xmlns:a16="http://schemas.microsoft.com/office/drawing/2014/main" id="{83D53801-4552-4BA8-A9A5-6DD7A0A7D1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290459" y="3236720"/>
              <a:ext cx="347504" cy="230063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ตัวเชื่อมต่อตรง 945">
              <a:extLst>
                <a:ext uri="{FF2B5EF4-FFF2-40B4-BE49-F238E27FC236}">
                  <a16:creationId xmlns:a16="http://schemas.microsoft.com/office/drawing/2014/main" id="{2718CBA0-621E-4E35-90C3-D3FE4CFB52A0}"/>
                </a:ext>
              </a:extLst>
            </p:cNvPr>
            <p:cNvCxnSpPr>
              <a:cxnSpLocks/>
            </p:cNvCxnSpPr>
            <p:nvPr/>
          </p:nvCxnSpPr>
          <p:spPr>
            <a:xfrm>
              <a:off x="7901331" y="2731663"/>
              <a:ext cx="797303" cy="7114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ตัวเชื่อมต่อตรง 948">
              <a:extLst>
                <a:ext uri="{FF2B5EF4-FFF2-40B4-BE49-F238E27FC236}">
                  <a16:creationId xmlns:a16="http://schemas.microsoft.com/office/drawing/2014/main" id="{AFEB41E3-53DA-406C-8C7D-E0699FDBE08A}"/>
                </a:ext>
              </a:extLst>
            </p:cNvPr>
            <p:cNvCxnSpPr>
              <a:cxnSpLocks/>
            </p:cNvCxnSpPr>
            <p:nvPr/>
          </p:nvCxnSpPr>
          <p:spPr>
            <a:xfrm>
              <a:off x="7965268" y="2566908"/>
              <a:ext cx="733366" cy="135999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2" name="ตัวเชื่อมต่อตรง 951">
              <a:extLst>
                <a:ext uri="{FF2B5EF4-FFF2-40B4-BE49-F238E27FC236}">
                  <a16:creationId xmlns:a16="http://schemas.microsoft.com/office/drawing/2014/main" id="{FFD1DFBF-BF58-4E79-80F2-9E83C10390F1}"/>
                </a:ext>
              </a:extLst>
            </p:cNvPr>
            <p:cNvCxnSpPr>
              <a:cxnSpLocks/>
            </p:cNvCxnSpPr>
            <p:nvPr/>
          </p:nvCxnSpPr>
          <p:spPr>
            <a:xfrm>
              <a:off x="8046842" y="2465623"/>
              <a:ext cx="628175" cy="111187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5" name="ตัวเชื่อมต่อตรง 954">
              <a:extLst>
                <a:ext uri="{FF2B5EF4-FFF2-40B4-BE49-F238E27FC236}">
                  <a16:creationId xmlns:a16="http://schemas.microsoft.com/office/drawing/2014/main" id="{21D8DE96-A36F-4D4B-A616-52239C681680}"/>
                </a:ext>
              </a:extLst>
            </p:cNvPr>
            <p:cNvCxnSpPr>
              <a:cxnSpLocks/>
            </p:cNvCxnSpPr>
            <p:nvPr/>
          </p:nvCxnSpPr>
          <p:spPr>
            <a:xfrm>
              <a:off x="8196292" y="2369873"/>
              <a:ext cx="441671" cy="8267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ตัวเชื่อมต่อตรง 957">
              <a:extLst>
                <a:ext uri="{FF2B5EF4-FFF2-40B4-BE49-F238E27FC236}">
                  <a16:creationId xmlns:a16="http://schemas.microsoft.com/office/drawing/2014/main" id="{B4A6857A-9D75-4CCB-80C4-490D5F1137A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00977" y="2746327"/>
              <a:ext cx="42399" cy="455310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4" name="ตัวเชื่อมต่อตรง 963">
              <a:extLst>
                <a:ext uri="{FF2B5EF4-FFF2-40B4-BE49-F238E27FC236}">
                  <a16:creationId xmlns:a16="http://schemas.microsoft.com/office/drawing/2014/main" id="{AC59CD0A-93AE-45E4-96C3-8705F95CB8C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142542" y="2755779"/>
              <a:ext cx="24778" cy="364929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6" name="ตัวเชื่อมต่อตรง 965">
              <a:extLst>
                <a:ext uri="{FF2B5EF4-FFF2-40B4-BE49-F238E27FC236}">
                  <a16:creationId xmlns:a16="http://schemas.microsoft.com/office/drawing/2014/main" id="{FF7D1583-9D59-4B63-B357-F309502E5AB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296377" y="2778405"/>
              <a:ext cx="16786" cy="247818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8" name="ตัวเชื่อมต่อตรง 967">
              <a:extLst>
                <a:ext uri="{FF2B5EF4-FFF2-40B4-BE49-F238E27FC236}">
                  <a16:creationId xmlns:a16="http://schemas.microsoft.com/office/drawing/2014/main" id="{52192FED-1F16-452E-88E6-51BA2E7266B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47108" y="2798569"/>
              <a:ext cx="17103" cy="162432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1" name="รูปแบบอิสระ: รูปร่าง 970">
              <a:extLst>
                <a:ext uri="{FF2B5EF4-FFF2-40B4-BE49-F238E27FC236}">
                  <a16:creationId xmlns:a16="http://schemas.microsoft.com/office/drawing/2014/main" id="{1AE0082C-E478-4E18-95EE-96F675C6E48E}"/>
                </a:ext>
              </a:extLst>
            </p:cNvPr>
            <p:cNvSpPr/>
            <p:nvPr/>
          </p:nvSpPr>
          <p:spPr>
            <a:xfrm rot="426459">
              <a:off x="8868216" y="3320862"/>
              <a:ext cx="1747102" cy="362069"/>
            </a:xfrm>
            <a:custGeom>
              <a:avLst/>
              <a:gdLst>
                <a:gd name="connsiteX0" fmla="*/ 0 w 1747101"/>
                <a:gd name="connsiteY0" fmla="*/ 249356 h 362069"/>
                <a:gd name="connsiteX1" fmla="*/ 238760 w 1747101"/>
                <a:gd name="connsiteY1" fmla="*/ 361116 h 362069"/>
                <a:gd name="connsiteX2" fmla="*/ 741680 w 1747101"/>
                <a:gd name="connsiteY2" fmla="*/ 193476 h 362069"/>
                <a:gd name="connsiteX3" fmla="*/ 990600 w 1747101"/>
                <a:gd name="connsiteY3" fmla="*/ 436 h 362069"/>
                <a:gd name="connsiteX4" fmla="*/ 1422400 w 1747101"/>
                <a:gd name="connsiteY4" fmla="*/ 249356 h 362069"/>
                <a:gd name="connsiteX5" fmla="*/ 1717040 w 1747101"/>
                <a:gd name="connsiteY5" fmla="*/ 127436 h 362069"/>
                <a:gd name="connsiteX6" fmla="*/ 1722120 w 1747101"/>
                <a:gd name="connsiteY6" fmla="*/ 122356 h 36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7101" h="362069">
                  <a:moveTo>
                    <a:pt x="0" y="249356"/>
                  </a:moveTo>
                  <a:cubicBezTo>
                    <a:pt x="57573" y="309892"/>
                    <a:pt x="115147" y="370429"/>
                    <a:pt x="238760" y="361116"/>
                  </a:cubicBezTo>
                  <a:cubicBezTo>
                    <a:pt x="362373" y="351803"/>
                    <a:pt x="616373" y="253589"/>
                    <a:pt x="741680" y="193476"/>
                  </a:cubicBezTo>
                  <a:cubicBezTo>
                    <a:pt x="866987" y="133363"/>
                    <a:pt x="877147" y="-8877"/>
                    <a:pt x="990600" y="436"/>
                  </a:cubicBezTo>
                  <a:cubicBezTo>
                    <a:pt x="1104053" y="9749"/>
                    <a:pt x="1301327" y="228189"/>
                    <a:pt x="1422400" y="249356"/>
                  </a:cubicBezTo>
                  <a:cubicBezTo>
                    <a:pt x="1543473" y="270523"/>
                    <a:pt x="1717040" y="127436"/>
                    <a:pt x="1717040" y="127436"/>
                  </a:cubicBezTo>
                  <a:cubicBezTo>
                    <a:pt x="1766993" y="106269"/>
                    <a:pt x="1744556" y="114312"/>
                    <a:pt x="1722120" y="122356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1005" name="แผนผังลำดับงาน: ตัวเชื่อมต่อ 1004">
            <a:extLst>
              <a:ext uri="{FF2B5EF4-FFF2-40B4-BE49-F238E27FC236}">
                <a16:creationId xmlns:a16="http://schemas.microsoft.com/office/drawing/2014/main" id="{CFB41535-CE0F-492C-8CED-07EF01691174}"/>
              </a:ext>
            </a:extLst>
          </p:cNvPr>
          <p:cNvSpPr/>
          <p:nvPr/>
        </p:nvSpPr>
        <p:spPr>
          <a:xfrm>
            <a:off x="2462228" y="5843679"/>
            <a:ext cx="615786" cy="587860"/>
          </a:xfrm>
          <a:prstGeom prst="flowChartConnector">
            <a:avLst/>
          </a:prstGeom>
          <a:solidFill>
            <a:srgbClr val="DC516E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656" name="กลุ่ม 655">
            <a:extLst>
              <a:ext uri="{FF2B5EF4-FFF2-40B4-BE49-F238E27FC236}">
                <a16:creationId xmlns:a16="http://schemas.microsoft.com/office/drawing/2014/main" id="{E33682C6-554D-4CAA-B355-C5220339D0D4}"/>
              </a:ext>
            </a:extLst>
          </p:cNvPr>
          <p:cNvGrpSpPr/>
          <p:nvPr/>
        </p:nvGrpSpPr>
        <p:grpSpPr>
          <a:xfrm>
            <a:off x="8656527" y="4376791"/>
            <a:ext cx="2480003" cy="3391878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657" name="รูปแบบอิสระ: รูปร่าง 656">
              <a:extLst>
                <a:ext uri="{FF2B5EF4-FFF2-40B4-BE49-F238E27FC236}">
                  <a16:creationId xmlns:a16="http://schemas.microsoft.com/office/drawing/2014/main" id="{98F2F1A1-BE2E-4964-99DA-60F2DE239D39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58" name="กลุ่ม 657">
              <a:extLst>
                <a:ext uri="{FF2B5EF4-FFF2-40B4-BE49-F238E27FC236}">
                  <a16:creationId xmlns:a16="http://schemas.microsoft.com/office/drawing/2014/main" id="{EB32FE02-FC54-4C38-A44F-E746ACDE80FF}"/>
                </a:ext>
              </a:extLst>
            </p:cNvPr>
            <p:cNvGrpSpPr/>
            <p:nvPr/>
          </p:nvGrpSpPr>
          <p:grpSpPr>
            <a:xfrm>
              <a:off x="3673328" y="2413186"/>
              <a:ext cx="553175" cy="345773"/>
              <a:chOff x="3673328" y="2413186"/>
              <a:chExt cx="553175" cy="345773"/>
            </a:xfrm>
            <a:solidFill>
              <a:srgbClr val="660066"/>
            </a:solidFill>
          </p:grpSpPr>
          <p:sp>
            <p:nvSpPr>
              <p:cNvPr id="687" name="สามเหลี่ยมหน้าจั่ว 8">
                <a:extLst>
                  <a:ext uri="{FF2B5EF4-FFF2-40B4-BE49-F238E27FC236}">
                    <a16:creationId xmlns:a16="http://schemas.microsoft.com/office/drawing/2014/main" id="{6132724D-8469-46A1-8F27-278736D023EE}"/>
                  </a:ext>
                </a:extLst>
              </p:cNvPr>
              <p:cNvSpPr/>
              <p:nvPr/>
            </p:nvSpPr>
            <p:spPr>
              <a:xfrm rot="10474012">
                <a:off x="3848897" y="2413186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88" name="สามเหลี่ยมหน้าจั่ว 9">
                <a:extLst>
                  <a:ext uri="{FF2B5EF4-FFF2-40B4-BE49-F238E27FC236}">
                    <a16:creationId xmlns:a16="http://schemas.microsoft.com/office/drawing/2014/main" id="{B54CB273-954A-47C9-BE7A-04061FD92410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9" name="สามเหลี่ยมหน้าจั่ว 10">
                <a:extLst>
                  <a:ext uri="{FF2B5EF4-FFF2-40B4-BE49-F238E27FC236}">
                    <a16:creationId xmlns:a16="http://schemas.microsoft.com/office/drawing/2014/main" id="{800B12F3-599E-48D3-9B9A-24956E959CBE}"/>
                  </a:ext>
                </a:extLst>
              </p:cNvPr>
              <p:cNvSpPr/>
              <p:nvPr/>
            </p:nvSpPr>
            <p:spPr>
              <a:xfrm rot="11585451">
                <a:off x="4077332" y="2433627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659" name="กลุ่ม 658">
              <a:extLst>
                <a:ext uri="{FF2B5EF4-FFF2-40B4-BE49-F238E27FC236}">
                  <a16:creationId xmlns:a16="http://schemas.microsoft.com/office/drawing/2014/main" id="{C4BDE44D-C58D-4862-A044-7738B23D7F8F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685" name="รูปแบบอิสระ: รูปร่าง 684">
                <a:extLst>
                  <a:ext uri="{FF2B5EF4-FFF2-40B4-BE49-F238E27FC236}">
                    <a16:creationId xmlns:a16="http://schemas.microsoft.com/office/drawing/2014/main" id="{16E4DEC7-6ACA-4F34-A5D9-78D02DA89565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6" name="รูปแบบอิสระ: รูปร่าง 685">
                <a:extLst>
                  <a:ext uri="{FF2B5EF4-FFF2-40B4-BE49-F238E27FC236}">
                    <a16:creationId xmlns:a16="http://schemas.microsoft.com/office/drawing/2014/main" id="{97BEFCAB-E0DD-4A27-BE69-B61CC1089B0A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60" name="กลุ่ม 659">
              <a:extLst>
                <a:ext uri="{FF2B5EF4-FFF2-40B4-BE49-F238E27FC236}">
                  <a16:creationId xmlns:a16="http://schemas.microsoft.com/office/drawing/2014/main" id="{90A4F1A7-7E74-46F3-AFC0-40576978A1B9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679" name="แผนผังลำดับงาน: ตัวเชื่อมต่อ 678">
                <a:extLst>
                  <a:ext uri="{FF2B5EF4-FFF2-40B4-BE49-F238E27FC236}">
                    <a16:creationId xmlns:a16="http://schemas.microsoft.com/office/drawing/2014/main" id="{F90DEC0C-9973-4119-96D3-12C6DFFC9E8A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0" name="แผนผังลำดับงาน: ตัวเชื่อมต่อ 679">
                <a:extLst>
                  <a:ext uri="{FF2B5EF4-FFF2-40B4-BE49-F238E27FC236}">
                    <a16:creationId xmlns:a16="http://schemas.microsoft.com/office/drawing/2014/main" id="{0B8F9151-106A-4732-8D68-F7C5DCD1C73F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1" name="แผนผังลำดับงาน: ตัวเชื่อมต่อ 680">
                <a:extLst>
                  <a:ext uri="{FF2B5EF4-FFF2-40B4-BE49-F238E27FC236}">
                    <a16:creationId xmlns:a16="http://schemas.microsoft.com/office/drawing/2014/main" id="{032C8C27-0193-4A51-809E-D25983A76876}"/>
                  </a:ext>
                </a:extLst>
              </p:cNvPr>
              <p:cNvSpPr/>
              <p:nvPr/>
            </p:nvSpPr>
            <p:spPr>
              <a:xfrm>
                <a:off x="3431245" y="2941077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82" name="แผนผังลำดับงาน: ตัวเชื่อมต่อ 681">
                <a:extLst>
                  <a:ext uri="{FF2B5EF4-FFF2-40B4-BE49-F238E27FC236}">
                    <a16:creationId xmlns:a16="http://schemas.microsoft.com/office/drawing/2014/main" id="{C99625AF-5C9A-4615-9247-12CBE88E49C5}"/>
                  </a:ext>
                </a:extLst>
              </p:cNvPr>
              <p:cNvSpPr/>
              <p:nvPr/>
            </p:nvSpPr>
            <p:spPr>
              <a:xfrm>
                <a:off x="4256580" y="2940571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83" name="แผนผังลำดับงาน: ตัวเชื่อมต่อ 682">
                <a:extLst>
                  <a:ext uri="{FF2B5EF4-FFF2-40B4-BE49-F238E27FC236}">
                    <a16:creationId xmlns:a16="http://schemas.microsoft.com/office/drawing/2014/main" id="{AED46E05-4064-40C5-9398-EB9F5D7825C3}"/>
                  </a:ext>
                </a:extLst>
              </p:cNvPr>
              <p:cNvSpPr/>
              <p:nvPr/>
            </p:nvSpPr>
            <p:spPr>
              <a:xfrm>
                <a:off x="3518875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4" name="แผนผังลำดับงาน: ตัวเชื่อมต่อ 683">
                <a:extLst>
                  <a:ext uri="{FF2B5EF4-FFF2-40B4-BE49-F238E27FC236}">
                    <a16:creationId xmlns:a16="http://schemas.microsoft.com/office/drawing/2014/main" id="{C6D31459-9F18-49EA-812E-9CD6E4DE6426}"/>
                  </a:ext>
                </a:extLst>
              </p:cNvPr>
              <p:cNvSpPr/>
              <p:nvPr/>
            </p:nvSpPr>
            <p:spPr>
              <a:xfrm>
                <a:off x="4344210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661" name="รูปแบบอิสระ: รูปร่าง 660">
              <a:extLst>
                <a:ext uri="{FF2B5EF4-FFF2-40B4-BE49-F238E27FC236}">
                  <a16:creationId xmlns:a16="http://schemas.microsoft.com/office/drawing/2014/main" id="{5F245B36-C68E-4794-A905-975770CE21C6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62" name="รูปแบบอิสระ: รูปร่าง 661">
              <a:extLst>
                <a:ext uri="{FF2B5EF4-FFF2-40B4-BE49-F238E27FC236}">
                  <a16:creationId xmlns:a16="http://schemas.microsoft.com/office/drawing/2014/main" id="{173BD813-8267-4C71-A4C1-50A7332DE06D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63" name="กลุ่ม 662">
              <a:extLst>
                <a:ext uri="{FF2B5EF4-FFF2-40B4-BE49-F238E27FC236}">
                  <a16:creationId xmlns:a16="http://schemas.microsoft.com/office/drawing/2014/main" id="{2456E7A4-C8D4-4D61-952E-383F6167AD87}"/>
                </a:ext>
              </a:extLst>
            </p:cNvPr>
            <p:cNvGrpSpPr/>
            <p:nvPr/>
          </p:nvGrpSpPr>
          <p:grpSpPr>
            <a:xfrm>
              <a:off x="2935793" y="3679493"/>
              <a:ext cx="461560" cy="771986"/>
              <a:chOff x="2935793" y="3679493"/>
              <a:chExt cx="461560" cy="771986"/>
            </a:xfrm>
            <a:solidFill>
              <a:srgbClr val="660066"/>
            </a:solidFill>
          </p:grpSpPr>
          <p:sp>
            <p:nvSpPr>
              <p:cNvPr id="676" name="สามเหลี่ยมหน้าจั่ว 27">
                <a:extLst>
                  <a:ext uri="{FF2B5EF4-FFF2-40B4-BE49-F238E27FC236}">
                    <a16:creationId xmlns:a16="http://schemas.microsoft.com/office/drawing/2014/main" id="{59D3F62E-9914-47BF-96AC-083335DB2CE6}"/>
                  </a:ext>
                </a:extLst>
              </p:cNvPr>
              <p:cNvSpPr/>
              <p:nvPr/>
            </p:nvSpPr>
            <p:spPr>
              <a:xfrm rot="5943786">
                <a:off x="3084043" y="3624898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77" name="สามเหลี่ยมหน้าจั่ว 28">
                <a:extLst>
                  <a:ext uri="{FF2B5EF4-FFF2-40B4-BE49-F238E27FC236}">
                    <a16:creationId xmlns:a16="http://schemas.microsoft.com/office/drawing/2014/main" id="{424A7FCA-35D0-422C-84E2-CE74F3EFDF47}"/>
                  </a:ext>
                </a:extLst>
              </p:cNvPr>
              <p:cNvSpPr/>
              <p:nvPr/>
            </p:nvSpPr>
            <p:spPr>
              <a:xfrm rot="5943786">
                <a:off x="3042667" y="3877627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78" name="สามเหลี่ยมหน้าจั่ว 29">
                <a:extLst>
                  <a:ext uri="{FF2B5EF4-FFF2-40B4-BE49-F238E27FC236}">
                    <a16:creationId xmlns:a16="http://schemas.microsoft.com/office/drawing/2014/main" id="{37FE6BCC-2E0F-4335-B586-974BAF52FC0B}"/>
                  </a:ext>
                </a:extLst>
              </p:cNvPr>
              <p:cNvSpPr/>
              <p:nvPr/>
            </p:nvSpPr>
            <p:spPr>
              <a:xfrm rot="5943786">
                <a:off x="2985383" y="4139408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64" name="กลุ่ม 663">
              <a:extLst>
                <a:ext uri="{FF2B5EF4-FFF2-40B4-BE49-F238E27FC236}">
                  <a16:creationId xmlns:a16="http://schemas.microsoft.com/office/drawing/2014/main" id="{D1011AEC-1C29-4F5A-9EA7-966368DBDDE7}"/>
                </a:ext>
              </a:extLst>
            </p:cNvPr>
            <p:cNvGrpSpPr/>
            <p:nvPr/>
          </p:nvGrpSpPr>
          <p:grpSpPr>
            <a:xfrm flipH="1">
              <a:off x="4472348" y="3654142"/>
              <a:ext cx="449585" cy="751908"/>
              <a:chOff x="2942098" y="3681505"/>
              <a:chExt cx="449585" cy="751908"/>
            </a:xfrm>
            <a:solidFill>
              <a:srgbClr val="660066"/>
            </a:solidFill>
          </p:grpSpPr>
          <p:sp>
            <p:nvSpPr>
              <p:cNvPr id="673" name="สามเหลี่ยมหน้าจั่ว 27">
                <a:extLst>
                  <a:ext uri="{FF2B5EF4-FFF2-40B4-BE49-F238E27FC236}">
                    <a16:creationId xmlns:a16="http://schemas.microsoft.com/office/drawing/2014/main" id="{2AF3A287-7D97-48EB-81E4-36F6D5D18775}"/>
                  </a:ext>
                </a:extLst>
              </p:cNvPr>
              <p:cNvSpPr/>
              <p:nvPr/>
            </p:nvSpPr>
            <p:spPr>
              <a:xfrm rot="6008731">
                <a:off x="3078137" y="3625150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74" name="สามเหลี่ยมหน้าจั่ว 28">
                <a:extLst>
                  <a:ext uri="{FF2B5EF4-FFF2-40B4-BE49-F238E27FC236}">
                    <a16:creationId xmlns:a16="http://schemas.microsoft.com/office/drawing/2014/main" id="{DA9AE935-0DEB-4985-A8A2-49ED79F5CC6A}"/>
                  </a:ext>
                </a:extLst>
              </p:cNvPr>
              <p:cNvSpPr/>
              <p:nvPr/>
            </p:nvSpPr>
            <p:spPr>
              <a:xfrm rot="5943786">
                <a:off x="3044409" y="3867316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5" name="สามเหลี่ยมหน้าจั่ว 29">
                <a:extLst>
                  <a:ext uri="{FF2B5EF4-FFF2-40B4-BE49-F238E27FC236}">
                    <a16:creationId xmlns:a16="http://schemas.microsoft.com/office/drawing/2014/main" id="{F3DC71F7-1270-48F0-9E02-452DCC2EA6DA}"/>
                  </a:ext>
                </a:extLst>
              </p:cNvPr>
              <p:cNvSpPr/>
              <p:nvPr/>
            </p:nvSpPr>
            <p:spPr>
              <a:xfrm rot="5943786">
                <a:off x="2991809" y="4121221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665" name="กลุ่ม 664">
              <a:extLst>
                <a:ext uri="{FF2B5EF4-FFF2-40B4-BE49-F238E27FC236}">
                  <a16:creationId xmlns:a16="http://schemas.microsoft.com/office/drawing/2014/main" id="{0EB91E0D-691D-480F-A508-3B9BD356D721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670" name="ตัวเชื่อมต่อตรง 669">
                <a:extLst>
                  <a:ext uri="{FF2B5EF4-FFF2-40B4-BE49-F238E27FC236}">
                    <a16:creationId xmlns:a16="http://schemas.microsoft.com/office/drawing/2014/main" id="{70377DE2-6F1E-42D8-8DE6-2CAB664AD9C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71" name="ตัวเชื่อมต่อตรง 670">
                <a:extLst>
                  <a:ext uri="{FF2B5EF4-FFF2-40B4-BE49-F238E27FC236}">
                    <a16:creationId xmlns:a16="http://schemas.microsoft.com/office/drawing/2014/main" id="{32A65BB9-0243-4F5F-A573-9CCF2CE0580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72" name="ตัวเชื่อมต่อตรง 671">
                <a:extLst>
                  <a:ext uri="{FF2B5EF4-FFF2-40B4-BE49-F238E27FC236}">
                    <a16:creationId xmlns:a16="http://schemas.microsoft.com/office/drawing/2014/main" id="{1312D006-6E7B-4956-9600-F68CD83F34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666" name="กลุ่ม 665">
              <a:extLst>
                <a:ext uri="{FF2B5EF4-FFF2-40B4-BE49-F238E27FC236}">
                  <a16:creationId xmlns:a16="http://schemas.microsoft.com/office/drawing/2014/main" id="{D714FE59-A955-4837-A4BB-0A5766F2E1C6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667" name="ตัวเชื่อมต่อตรง 666">
                <a:extLst>
                  <a:ext uri="{FF2B5EF4-FFF2-40B4-BE49-F238E27FC236}">
                    <a16:creationId xmlns:a16="http://schemas.microsoft.com/office/drawing/2014/main" id="{9CDCA3D7-A1B7-4914-8BD6-BAFF8362543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68" name="ตัวเชื่อมต่อตรง 667">
                <a:extLst>
                  <a:ext uri="{FF2B5EF4-FFF2-40B4-BE49-F238E27FC236}">
                    <a16:creationId xmlns:a16="http://schemas.microsoft.com/office/drawing/2014/main" id="{6285D75D-D06C-490D-99AF-32A719551FE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69" name="ตัวเชื่อมต่อตรง 668">
                <a:extLst>
                  <a:ext uri="{FF2B5EF4-FFF2-40B4-BE49-F238E27FC236}">
                    <a16:creationId xmlns:a16="http://schemas.microsoft.com/office/drawing/2014/main" id="{7A2AE18D-90A3-492E-A0B6-C45E11ABDF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31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-221828" y="38630"/>
            <a:ext cx="7794494" cy="26468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600" b="1" dirty="0">
                <a:ln>
                  <a:solidFill>
                    <a:srgbClr val="5E2700"/>
                  </a:solidFill>
                </a:ln>
                <a:solidFill>
                  <a:srgbClr val="FFFF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rPr>
              <a:t>Bài 3</a:t>
            </a:r>
            <a:endParaRPr lang="th-TH" sz="16600" b="1" dirty="0">
              <a:ln>
                <a:solidFill>
                  <a:srgbClr val="5E2700"/>
                </a:solidFill>
              </a:ln>
              <a:solidFill>
                <a:srgbClr val="FFFF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latin typeface="Itim" panose="00000500000000000000" pitchFamily="2" charset="-34"/>
              <a:cs typeface="TH Mali Grade 6" panose="02000506000000020004" pitchFamily="2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29283355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-1" y="111887"/>
            <a:ext cx="12192001" cy="6746113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5015" y="111887"/>
            <a:ext cx="12437350" cy="898352"/>
          </a:xfrm>
        </p:spPr>
        <p:txBody>
          <a:bodyPr/>
          <a:lstStyle/>
          <a:p>
            <a:r>
              <a:rPr lang="en-US" sz="4000" dirty="0"/>
              <a:t>Trong các hình trên, hình có diện tích lớn nhất là: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0" y="1935500"/>
            <a:ext cx="2985740" cy="1087277"/>
          </a:xfrm>
        </p:spPr>
        <p:txBody>
          <a:bodyPr>
            <a:normAutofit/>
          </a:bodyPr>
          <a:lstStyle/>
          <a:p>
            <a:r>
              <a:rPr lang="en-US" sz="3600" dirty="0"/>
              <a:t>A. Hình vuông</a:t>
            </a:r>
          </a:p>
        </p:txBody>
      </p:sp>
      <p:pic>
        <p:nvPicPr>
          <p:cNvPr id="5" name="Picture 2" descr="Toán lớp 4 trang 144, 145 - Giải Toán lớp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458" y="1026094"/>
            <a:ext cx="8520581" cy="5816051"/>
          </a:xfrm>
          <a:prstGeom prst="rect">
            <a:avLst/>
          </a:prstGeom>
          <a:noFill/>
          <a:ln w="38100">
            <a:solidFill>
              <a:schemeClr val="accent3">
                <a:lumMod val="75000"/>
              </a:schemeClr>
            </a:solidFill>
            <a:prstDash val="lgDashDot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0635" y="2898037"/>
            <a:ext cx="3642821" cy="865081"/>
          </a:xfrm>
        </p:spPr>
        <p:txBody>
          <a:bodyPr>
            <a:noAutofit/>
          </a:bodyPr>
          <a:lstStyle/>
          <a:p>
            <a:r>
              <a:rPr lang="en-US" sz="3600" dirty="0"/>
              <a:t>B. Hình chủ nhật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0635" y="3934118"/>
            <a:ext cx="3883480" cy="1193117"/>
          </a:xfrm>
        </p:spPr>
        <p:txBody>
          <a:bodyPr>
            <a:normAutofit/>
          </a:bodyPr>
          <a:lstStyle/>
          <a:p>
            <a:r>
              <a:rPr lang="en-US" sz="3600" dirty="0"/>
              <a:t>C. Hình bình hành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0634" y="4920607"/>
            <a:ext cx="2551104" cy="500162"/>
          </a:xfrm>
        </p:spPr>
        <p:txBody>
          <a:bodyPr>
            <a:noAutofit/>
          </a:bodyPr>
          <a:lstStyle/>
          <a:p>
            <a:r>
              <a:rPr lang="en-US" sz="3600" dirty="0"/>
              <a:t>D. Hình thoi</a:t>
            </a:r>
          </a:p>
        </p:txBody>
      </p:sp>
      <p:sp>
        <p:nvSpPr>
          <p:cNvPr id="10" name="Oval 9"/>
          <p:cNvSpPr/>
          <p:nvPr/>
        </p:nvSpPr>
        <p:spPr>
          <a:xfrm>
            <a:off x="-67619" y="2864550"/>
            <a:ext cx="762634" cy="696890"/>
          </a:xfrm>
          <a:prstGeom prst="ellipse">
            <a:avLst/>
          </a:prstGeom>
          <a:noFill/>
          <a:ln w="57150">
            <a:solidFill>
              <a:srgbClr val="A06A3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284643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DẶN DÒ</a:t>
            </a:r>
          </a:p>
        </p:txBody>
      </p:sp>
      <p:grpSp>
        <p:nvGrpSpPr>
          <p:cNvPr id="3" name="กลุ่ม 91">
            <a:extLst>
              <a:ext uri="{FF2B5EF4-FFF2-40B4-BE49-F238E27FC236}">
                <a16:creationId xmlns:a16="http://schemas.microsoft.com/office/drawing/2014/main" id="{6551A6E9-5A55-40E2-95F7-CB2286528D8F}"/>
              </a:ext>
            </a:extLst>
          </p:cNvPr>
          <p:cNvGrpSpPr/>
          <p:nvPr/>
        </p:nvGrpSpPr>
        <p:grpSpPr>
          <a:xfrm>
            <a:off x="126916" y="1844713"/>
            <a:ext cx="2404860" cy="2552772"/>
            <a:chOff x="68370" y="1997785"/>
            <a:chExt cx="3078739" cy="3214425"/>
          </a:xfrm>
        </p:grpSpPr>
        <p:grpSp>
          <p:nvGrpSpPr>
            <p:cNvPr id="4" name="กลุ่ม 92">
              <a:extLst>
                <a:ext uri="{FF2B5EF4-FFF2-40B4-BE49-F238E27FC236}">
                  <a16:creationId xmlns:a16="http://schemas.microsoft.com/office/drawing/2014/main" id="{A43750E4-8BBA-4E2C-83E3-832F0FBDBACD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7" name="รูปแบบอิสระ: รูปร่าง 95">
                <a:extLst>
                  <a:ext uri="{FF2B5EF4-FFF2-40B4-BE49-F238E27FC236}">
                    <a16:creationId xmlns:a16="http://schemas.microsoft.com/office/drawing/2014/main" id="{EB939065-8AD6-41FE-828E-9C958E2DB407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8" name="กลุ่ม 96">
                <a:extLst>
                  <a:ext uri="{FF2B5EF4-FFF2-40B4-BE49-F238E27FC236}">
                    <a16:creationId xmlns:a16="http://schemas.microsoft.com/office/drawing/2014/main" id="{D2BFBC65-F8A7-4F10-A9A1-CA31E7819D6C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10" name="กลุ่ม 98">
                  <a:extLst>
                    <a:ext uri="{FF2B5EF4-FFF2-40B4-BE49-F238E27FC236}">
                      <a16:creationId xmlns:a16="http://schemas.microsoft.com/office/drawing/2014/main" id="{7E35F0E5-6851-47AF-802B-07865BED327F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3" name="รูปแบบอิสระ: รูปร่าง 101">
                    <a:extLst>
                      <a:ext uri="{FF2B5EF4-FFF2-40B4-BE49-F238E27FC236}">
                        <a16:creationId xmlns:a16="http://schemas.microsoft.com/office/drawing/2014/main" id="{C3322A26-19E8-4D81-A845-2657B4BD48B0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4" name="รูปแบบอิสระ: รูปร่าง 102">
                    <a:extLst>
                      <a:ext uri="{FF2B5EF4-FFF2-40B4-BE49-F238E27FC236}">
                        <a16:creationId xmlns:a16="http://schemas.microsoft.com/office/drawing/2014/main" id="{D1846504-FCB5-4C8B-8D34-1FF0E3AE8A79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5" name="รูปแบบอิสระ: รูปร่าง 103">
                    <a:extLst>
                      <a:ext uri="{FF2B5EF4-FFF2-40B4-BE49-F238E27FC236}">
                        <a16:creationId xmlns:a16="http://schemas.microsoft.com/office/drawing/2014/main" id="{3F34823B-728A-41E3-ABAA-F8CFC3C149B8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6" name="รูปแบบอิสระ: รูปร่าง 104">
                    <a:extLst>
                      <a:ext uri="{FF2B5EF4-FFF2-40B4-BE49-F238E27FC236}">
                        <a16:creationId xmlns:a16="http://schemas.microsoft.com/office/drawing/2014/main" id="{CFF9ADBF-40AE-45B0-AA94-8CE4B2D95AEC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17" name="กลุ่ม 105">
                    <a:extLst>
                      <a:ext uri="{FF2B5EF4-FFF2-40B4-BE49-F238E27FC236}">
                        <a16:creationId xmlns:a16="http://schemas.microsoft.com/office/drawing/2014/main" id="{6FEFDCE6-ED96-4E9F-875A-FDABF3B234D8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20" name="กลุ่ม 108">
                      <a:extLst>
                        <a:ext uri="{FF2B5EF4-FFF2-40B4-BE49-F238E27FC236}">
                          <a16:creationId xmlns:a16="http://schemas.microsoft.com/office/drawing/2014/main" id="{14D74FB8-15F6-4C01-A23C-C48CE46780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36" name="รูปแบบอิสระ: รูปร่าง 124">
                        <a:extLst>
                          <a:ext uri="{FF2B5EF4-FFF2-40B4-BE49-F238E27FC236}">
                            <a16:creationId xmlns:a16="http://schemas.microsoft.com/office/drawing/2014/main" id="{7F53A2D4-5DCB-4DF6-BD10-127E2AA3409B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37" name="รูปแบบอิสระ: รูปร่าง 125">
                        <a:extLst>
                          <a:ext uri="{FF2B5EF4-FFF2-40B4-BE49-F238E27FC236}">
                            <a16:creationId xmlns:a16="http://schemas.microsoft.com/office/drawing/2014/main" id="{3FECE6C0-B2F0-49B3-A12B-790564CA22DE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21" name="กลุ่ม 109">
                      <a:extLst>
                        <a:ext uri="{FF2B5EF4-FFF2-40B4-BE49-F238E27FC236}">
                          <a16:creationId xmlns:a16="http://schemas.microsoft.com/office/drawing/2014/main" id="{B2A2C96F-206D-4834-9636-924CAC7562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30" name="แผนผังลำดับงาน: ตัวเชื่อมต่อ 118">
                        <a:extLst>
                          <a:ext uri="{FF2B5EF4-FFF2-40B4-BE49-F238E27FC236}">
                            <a16:creationId xmlns:a16="http://schemas.microsoft.com/office/drawing/2014/main" id="{D69AE1A5-A5EE-4AD6-A292-6084FA314D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31" name="แผนผังลำดับงาน: ตัวเชื่อมต่อ 119">
                        <a:extLst>
                          <a:ext uri="{FF2B5EF4-FFF2-40B4-BE49-F238E27FC236}">
                            <a16:creationId xmlns:a16="http://schemas.microsoft.com/office/drawing/2014/main" id="{2608A4DC-C910-4716-AB6E-8704C73A14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32" name="แผนผังลำดับงาน: ตัวเชื่อมต่อ 120">
                        <a:extLst>
                          <a:ext uri="{FF2B5EF4-FFF2-40B4-BE49-F238E27FC236}">
                            <a16:creationId xmlns:a16="http://schemas.microsoft.com/office/drawing/2014/main" id="{EE5A13C1-9354-4335-9A73-CB6A1C6B0B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33" name="แผนผังลำดับงาน: ตัวเชื่อมต่อ 121">
                        <a:extLst>
                          <a:ext uri="{FF2B5EF4-FFF2-40B4-BE49-F238E27FC236}">
                            <a16:creationId xmlns:a16="http://schemas.microsoft.com/office/drawing/2014/main" id="{BC95DE2C-E6CB-4051-A2DC-B679B65859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34" name="แผนผังลำดับงาน: ตัวเชื่อมต่อ 122">
                        <a:extLst>
                          <a:ext uri="{FF2B5EF4-FFF2-40B4-BE49-F238E27FC236}">
                            <a16:creationId xmlns:a16="http://schemas.microsoft.com/office/drawing/2014/main" id="{FDD9C654-A2CC-4FDD-AE64-0D8CB5276D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35" name="แผนผังลำดับงาน: ตัวเชื่อมต่อ 123">
                        <a:extLst>
                          <a:ext uri="{FF2B5EF4-FFF2-40B4-BE49-F238E27FC236}">
                            <a16:creationId xmlns:a16="http://schemas.microsoft.com/office/drawing/2014/main" id="{FFE4BE1B-FE7C-415D-92F9-01627E98BD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22" name="กลุ่ม 110">
                      <a:extLst>
                        <a:ext uri="{FF2B5EF4-FFF2-40B4-BE49-F238E27FC236}">
                          <a16:creationId xmlns:a16="http://schemas.microsoft.com/office/drawing/2014/main" id="{FEFFAA15-F479-4591-8A0E-27EC559057A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27" name="ตัวเชื่อมต่อตรง 115">
                        <a:extLst>
                          <a:ext uri="{FF2B5EF4-FFF2-40B4-BE49-F238E27FC236}">
                            <a16:creationId xmlns:a16="http://schemas.microsoft.com/office/drawing/2014/main" id="{00A28A9A-7961-4912-B262-3A80941DD9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8" name="ตัวเชื่อมต่อตรง 116">
                        <a:extLst>
                          <a:ext uri="{FF2B5EF4-FFF2-40B4-BE49-F238E27FC236}">
                            <a16:creationId xmlns:a16="http://schemas.microsoft.com/office/drawing/2014/main" id="{50D0CF08-B4C3-45B3-B12A-592B8FF601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9" name="ตัวเชื่อมต่อตรง 117">
                        <a:extLst>
                          <a:ext uri="{FF2B5EF4-FFF2-40B4-BE49-F238E27FC236}">
                            <a16:creationId xmlns:a16="http://schemas.microsoft.com/office/drawing/2014/main" id="{D32AE9E3-B1AF-4618-BC20-00520D1B8D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3" name="กลุ่ม 111">
                      <a:extLst>
                        <a:ext uri="{FF2B5EF4-FFF2-40B4-BE49-F238E27FC236}">
                          <a16:creationId xmlns:a16="http://schemas.microsoft.com/office/drawing/2014/main" id="{D36E518F-7A8B-4D64-ADD7-FB0EF6EE1250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24" name="ตัวเชื่อมต่อตรง 112">
                        <a:extLst>
                          <a:ext uri="{FF2B5EF4-FFF2-40B4-BE49-F238E27FC236}">
                            <a16:creationId xmlns:a16="http://schemas.microsoft.com/office/drawing/2014/main" id="{166C67C1-D51F-4A3D-82D2-0B5ED2352C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5" name="ตัวเชื่อมต่อตรง 113">
                        <a:extLst>
                          <a:ext uri="{FF2B5EF4-FFF2-40B4-BE49-F238E27FC236}">
                            <a16:creationId xmlns:a16="http://schemas.microsoft.com/office/drawing/2014/main" id="{69DB96CA-3134-486F-B4F7-575F278B15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26" name="ตัวเชื่อมต่อตรง 114">
                        <a:extLst>
                          <a:ext uri="{FF2B5EF4-FFF2-40B4-BE49-F238E27FC236}">
                            <a16:creationId xmlns:a16="http://schemas.microsoft.com/office/drawing/2014/main" id="{730217DA-6FD4-45FA-8CE1-11DD5235A3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18" name="คอร์ด 106">
                    <a:extLst>
                      <a:ext uri="{FF2B5EF4-FFF2-40B4-BE49-F238E27FC236}">
                        <a16:creationId xmlns:a16="http://schemas.microsoft.com/office/drawing/2014/main" id="{A467A227-76FB-40E4-B22A-4576DC9920C1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9" name="คอร์ด 99">
                    <a:extLst>
                      <a:ext uri="{FF2B5EF4-FFF2-40B4-BE49-F238E27FC236}">
                        <a16:creationId xmlns:a16="http://schemas.microsoft.com/office/drawing/2014/main" id="{99FD9E69-186B-4AF4-A0E8-EA8A20F4805D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11" name="รูปแบบอิสระ: รูปร่าง 99">
                  <a:extLst>
                    <a:ext uri="{FF2B5EF4-FFF2-40B4-BE49-F238E27FC236}">
                      <a16:creationId xmlns:a16="http://schemas.microsoft.com/office/drawing/2014/main" id="{2463AE6D-2469-4ED9-A63A-6D1662E56BD8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" name="รูปแบบอิสระ: รูปร่าง 100">
                  <a:extLst>
                    <a:ext uri="{FF2B5EF4-FFF2-40B4-BE49-F238E27FC236}">
                      <a16:creationId xmlns:a16="http://schemas.microsoft.com/office/drawing/2014/main" id="{8D10526A-78CD-4D49-A7C2-290B65FE3372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9" name="รูปแบบอิสระ: รูปร่าง 97">
                <a:extLst>
                  <a:ext uri="{FF2B5EF4-FFF2-40B4-BE49-F238E27FC236}">
                    <a16:creationId xmlns:a16="http://schemas.microsoft.com/office/drawing/2014/main" id="{B0F9CD92-D6CA-494A-A159-9CF4B8AD3F10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5" name="สามเหลี่ยมหน้าจั่ว 872">
              <a:extLst>
                <a:ext uri="{FF2B5EF4-FFF2-40B4-BE49-F238E27FC236}">
                  <a16:creationId xmlns:a16="http://schemas.microsoft.com/office/drawing/2014/main" id="{A9A271F7-894B-4D72-B3BB-F580733013D2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" name="สามเหลี่ยมหน้าจั่ว 872">
              <a:extLst>
                <a:ext uri="{FF2B5EF4-FFF2-40B4-BE49-F238E27FC236}">
                  <a16:creationId xmlns:a16="http://schemas.microsoft.com/office/drawing/2014/main" id="{DC8180C9-CA96-454F-95BF-62B5345117A4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38" name="กลุ่ม 126">
            <a:extLst>
              <a:ext uri="{FF2B5EF4-FFF2-40B4-BE49-F238E27FC236}">
                <a16:creationId xmlns:a16="http://schemas.microsoft.com/office/drawing/2014/main" id="{3328B5E0-14B4-4C45-A9C2-0DC0F6826533}"/>
              </a:ext>
            </a:extLst>
          </p:cNvPr>
          <p:cNvGrpSpPr/>
          <p:nvPr/>
        </p:nvGrpSpPr>
        <p:grpSpPr>
          <a:xfrm>
            <a:off x="8214917" y="3694467"/>
            <a:ext cx="4887785" cy="2402806"/>
            <a:chOff x="7866315" y="2287795"/>
            <a:chExt cx="2749003" cy="1395136"/>
          </a:xfrm>
          <a:solidFill>
            <a:srgbClr val="C0EEE6"/>
          </a:solidFill>
        </p:grpSpPr>
        <p:sp>
          <p:nvSpPr>
            <p:cNvPr id="39" name="แผนผังลำดับงาน: ตัวเชื่อมต่อ 127">
              <a:extLst>
                <a:ext uri="{FF2B5EF4-FFF2-40B4-BE49-F238E27FC236}">
                  <a16:creationId xmlns:a16="http://schemas.microsoft.com/office/drawing/2014/main" id="{10437276-D798-4523-9356-8BFBE3C7C59E}"/>
                </a:ext>
              </a:extLst>
            </p:cNvPr>
            <p:cNvSpPr/>
            <p:nvPr/>
          </p:nvSpPr>
          <p:spPr>
            <a:xfrm>
              <a:off x="7866315" y="2289392"/>
              <a:ext cx="1293651" cy="1213305"/>
            </a:xfrm>
            <a:prstGeom prst="flowChartConnector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0" name="ส่วนโค้ง 930">
              <a:extLst>
                <a:ext uri="{FF2B5EF4-FFF2-40B4-BE49-F238E27FC236}">
                  <a16:creationId xmlns:a16="http://schemas.microsoft.com/office/drawing/2014/main" id="{EEDD9E18-8890-4504-9456-512BF4A63878}"/>
                </a:ext>
              </a:extLst>
            </p:cNvPr>
            <p:cNvSpPr/>
            <p:nvPr/>
          </p:nvSpPr>
          <p:spPr>
            <a:xfrm>
              <a:off x="8797094" y="2377440"/>
              <a:ext cx="255466" cy="1069154"/>
            </a:xfrm>
            <a:custGeom>
              <a:avLst/>
              <a:gdLst>
                <a:gd name="connsiteX0" fmla="*/ 218440 w 436880"/>
                <a:gd name="connsiteY0" fmla="*/ 0 h 1039708"/>
                <a:gd name="connsiteX1" fmla="*/ 436877 w 436880"/>
                <a:gd name="connsiteY1" fmla="*/ 516955 h 1039708"/>
                <a:gd name="connsiteX2" fmla="*/ 232214 w 436880"/>
                <a:gd name="connsiteY2" fmla="*/ 1038674 h 1039708"/>
                <a:gd name="connsiteX3" fmla="*/ 218440 w 436880"/>
                <a:gd name="connsiteY3" fmla="*/ 519854 h 1039708"/>
                <a:gd name="connsiteX4" fmla="*/ 218440 w 436880"/>
                <a:gd name="connsiteY4" fmla="*/ 0 h 1039708"/>
                <a:gd name="connsiteX0" fmla="*/ 218440 w 436880"/>
                <a:gd name="connsiteY0" fmla="*/ 0 h 1039708"/>
                <a:gd name="connsiteX1" fmla="*/ 436877 w 436880"/>
                <a:gd name="connsiteY1" fmla="*/ 516955 h 1039708"/>
                <a:gd name="connsiteX2" fmla="*/ 232214 w 436880"/>
                <a:gd name="connsiteY2" fmla="*/ 1038674 h 1039708"/>
                <a:gd name="connsiteX0" fmla="*/ 25400 w 243840"/>
                <a:gd name="connsiteY0" fmla="*/ 0 h 1038674"/>
                <a:gd name="connsiteX1" fmla="*/ 243837 w 243840"/>
                <a:gd name="connsiteY1" fmla="*/ 516955 h 1038674"/>
                <a:gd name="connsiteX2" fmla="*/ 39174 w 243840"/>
                <a:gd name="connsiteY2" fmla="*/ 1038674 h 1038674"/>
                <a:gd name="connsiteX3" fmla="*/ 25400 w 243840"/>
                <a:gd name="connsiteY3" fmla="*/ 519854 h 1038674"/>
                <a:gd name="connsiteX4" fmla="*/ 25400 w 243840"/>
                <a:gd name="connsiteY4" fmla="*/ 0 h 1038674"/>
                <a:gd name="connsiteX0" fmla="*/ 0 w 243840"/>
                <a:gd name="connsiteY0" fmla="*/ 5080 h 1038674"/>
                <a:gd name="connsiteX1" fmla="*/ 243837 w 243840"/>
                <a:gd name="connsiteY1" fmla="*/ 516955 h 1038674"/>
                <a:gd name="connsiteX2" fmla="*/ 39174 w 243840"/>
                <a:gd name="connsiteY2" fmla="*/ 1038674 h 1038674"/>
                <a:gd name="connsiteX0" fmla="*/ 25400 w 243840"/>
                <a:gd name="connsiteY0" fmla="*/ 0 h 1038674"/>
                <a:gd name="connsiteX1" fmla="*/ 243837 w 243840"/>
                <a:gd name="connsiteY1" fmla="*/ 516955 h 1038674"/>
                <a:gd name="connsiteX2" fmla="*/ 39174 w 243840"/>
                <a:gd name="connsiteY2" fmla="*/ 1038674 h 1038674"/>
                <a:gd name="connsiteX3" fmla="*/ 25400 w 243840"/>
                <a:gd name="connsiteY3" fmla="*/ 519854 h 1038674"/>
                <a:gd name="connsiteX4" fmla="*/ 25400 w 243840"/>
                <a:gd name="connsiteY4" fmla="*/ 0 h 1038674"/>
                <a:gd name="connsiteX0" fmla="*/ 0 w 243840"/>
                <a:gd name="connsiteY0" fmla="*/ 5080 h 1038674"/>
                <a:gd name="connsiteX1" fmla="*/ 243837 w 243840"/>
                <a:gd name="connsiteY1" fmla="*/ 516955 h 1038674"/>
                <a:gd name="connsiteX2" fmla="*/ 8694 w 243840"/>
                <a:gd name="connsiteY2" fmla="*/ 1033594 h 1038674"/>
                <a:gd name="connsiteX0" fmla="*/ 25400 w 243840"/>
                <a:gd name="connsiteY0" fmla="*/ 0 h 1058994"/>
                <a:gd name="connsiteX1" fmla="*/ 243837 w 243840"/>
                <a:gd name="connsiteY1" fmla="*/ 516955 h 1058994"/>
                <a:gd name="connsiteX2" fmla="*/ 39174 w 243840"/>
                <a:gd name="connsiteY2" fmla="*/ 1038674 h 1058994"/>
                <a:gd name="connsiteX3" fmla="*/ 25400 w 243840"/>
                <a:gd name="connsiteY3" fmla="*/ 519854 h 1058994"/>
                <a:gd name="connsiteX4" fmla="*/ 25400 w 243840"/>
                <a:gd name="connsiteY4" fmla="*/ 0 h 1058994"/>
                <a:gd name="connsiteX0" fmla="*/ 0 w 243840"/>
                <a:gd name="connsiteY0" fmla="*/ 5080 h 1058994"/>
                <a:gd name="connsiteX1" fmla="*/ 243837 w 243840"/>
                <a:gd name="connsiteY1" fmla="*/ 516955 h 1058994"/>
                <a:gd name="connsiteX2" fmla="*/ 18854 w 243840"/>
                <a:gd name="connsiteY2" fmla="*/ 1058994 h 1058994"/>
                <a:gd name="connsiteX0" fmla="*/ 37026 w 255466"/>
                <a:gd name="connsiteY0" fmla="*/ 0 h 1069154"/>
                <a:gd name="connsiteX1" fmla="*/ 255463 w 255466"/>
                <a:gd name="connsiteY1" fmla="*/ 516955 h 1069154"/>
                <a:gd name="connsiteX2" fmla="*/ 50800 w 255466"/>
                <a:gd name="connsiteY2" fmla="*/ 1038674 h 1069154"/>
                <a:gd name="connsiteX3" fmla="*/ 37026 w 255466"/>
                <a:gd name="connsiteY3" fmla="*/ 519854 h 1069154"/>
                <a:gd name="connsiteX4" fmla="*/ 37026 w 255466"/>
                <a:gd name="connsiteY4" fmla="*/ 0 h 1069154"/>
                <a:gd name="connsiteX0" fmla="*/ 11626 w 255466"/>
                <a:gd name="connsiteY0" fmla="*/ 5080 h 1069154"/>
                <a:gd name="connsiteX1" fmla="*/ 255463 w 255466"/>
                <a:gd name="connsiteY1" fmla="*/ 516955 h 1069154"/>
                <a:gd name="connsiteX2" fmla="*/ 0 w 255466"/>
                <a:gd name="connsiteY2" fmla="*/ 1069154 h 106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5466" h="1069154" stroke="0" extrusionOk="0">
                  <a:moveTo>
                    <a:pt x="37026" y="0"/>
                  </a:moveTo>
                  <a:cubicBezTo>
                    <a:pt x="157192" y="0"/>
                    <a:pt x="254792" y="230983"/>
                    <a:pt x="255463" y="516955"/>
                  </a:cubicBezTo>
                  <a:cubicBezTo>
                    <a:pt x="256109" y="792449"/>
                    <a:pt x="166333" y="1021302"/>
                    <a:pt x="50800" y="1038674"/>
                  </a:cubicBezTo>
                  <a:lnTo>
                    <a:pt x="37026" y="519854"/>
                  </a:lnTo>
                  <a:lnTo>
                    <a:pt x="37026" y="0"/>
                  </a:lnTo>
                  <a:close/>
                </a:path>
                <a:path w="255466" h="1069154" fill="none">
                  <a:moveTo>
                    <a:pt x="11626" y="5080"/>
                  </a:moveTo>
                  <a:cubicBezTo>
                    <a:pt x="131792" y="5080"/>
                    <a:pt x="254792" y="230983"/>
                    <a:pt x="255463" y="516955"/>
                  </a:cubicBezTo>
                  <a:cubicBezTo>
                    <a:pt x="256109" y="792449"/>
                    <a:pt x="115533" y="1051782"/>
                    <a:pt x="0" y="1069154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41" name="ส่วนโค้ง 931">
              <a:extLst>
                <a:ext uri="{FF2B5EF4-FFF2-40B4-BE49-F238E27FC236}">
                  <a16:creationId xmlns:a16="http://schemas.microsoft.com/office/drawing/2014/main" id="{50F8DB04-C132-4DB9-9DD9-322E8D8533D1}"/>
                </a:ext>
              </a:extLst>
            </p:cNvPr>
            <p:cNvSpPr/>
            <p:nvPr/>
          </p:nvSpPr>
          <p:spPr>
            <a:xfrm>
              <a:off x="8637963" y="2308814"/>
              <a:ext cx="231716" cy="1192285"/>
            </a:xfrm>
            <a:custGeom>
              <a:avLst/>
              <a:gdLst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3" fmla="*/ 218440 w 436880"/>
                <a:gd name="connsiteY3" fmla="*/ 519854 h 1039708"/>
                <a:gd name="connsiteX4" fmla="*/ 218440 w 436880"/>
                <a:gd name="connsiteY4" fmla="*/ 0 h 1039708"/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50800 w 226636"/>
                <a:gd name="connsiteY2" fmla="*/ 1029725 h 1151645"/>
                <a:gd name="connsiteX3" fmla="*/ 8197 w 226636"/>
                <a:gd name="connsiteY3" fmla="*/ 519854 h 1151645"/>
                <a:gd name="connsiteX4" fmla="*/ 8197 w 226636"/>
                <a:gd name="connsiteY4" fmla="*/ 0 h 1151645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0 w 226636"/>
                <a:gd name="connsiteY2" fmla="*/ 1151645 h 115164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55880 w 231716"/>
                <a:gd name="connsiteY2" fmla="*/ 1029725 h 1192285"/>
                <a:gd name="connsiteX3" fmla="*/ 13277 w 231716"/>
                <a:gd name="connsiteY3" fmla="*/ 519854 h 1192285"/>
                <a:gd name="connsiteX4" fmla="*/ 13277 w 231716"/>
                <a:gd name="connsiteY4" fmla="*/ 0 h 119228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0 w 231716"/>
                <a:gd name="connsiteY2" fmla="*/ 1192285 h 119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716" h="1192285" stroke="0" extrusionOk="0">
                  <a:moveTo>
                    <a:pt x="13277" y="0"/>
                  </a:moveTo>
                  <a:cubicBezTo>
                    <a:pt x="132426" y="0"/>
                    <a:pt x="229596" y="227232"/>
                    <a:pt x="231683" y="510745"/>
                  </a:cubicBezTo>
                  <a:cubicBezTo>
                    <a:pt x="233534" y="762157"/>
                    <a:pt x="159509" y="980684"/>
                    <a:pt x="55880" y="1029725"/>
                  </a:cubicBezTo>
                  <a:lnTo>
                    <a:pt x="13277" y="519854"/>
                  </a:lnTo>
                  <a:lnTo>
                    <a:pt x="13277" y="0"/>
                  </a:lnTo>
                  <a:close/>
                </a:path>
                <a:path w="231716" h="1192285" fill="none">
                  <a:moveTo>
                    <a:pt x="13277" y="0"/>
                  </a:moveTo>
                  <a:cubicBezTo>
                    <a:pt x="132426" y="0"/>
                    <a:pt x="229596" y="227232"/>
                    <a:pt x="231683" y="510745"/>
                  </a:cubicBezTo>
                  <a:cubicBezTo>
                    <a:pt x="233534" y="762157"/>
                    <a:pt x="103629" y="1143244"/>
                    <a:pt x="0" y="1192285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42" name="ส่วนโค้ง 931">
              <a:extLst>
                <a:ext uri="{FF2B5EF4-FFF2-40B4-BE49-F238E27FC236}">
                  <a16:creationId xmlns:a16="http://schemas.microsoft.com/office/drawing/2014/main" id="{E3AD5B59-EDF4-4FFA-8964-53C5953B8A59}"/>
                </a:ext>
              </a:extLst>
            </p:cNvPr>
            <p:cNvSpPr/>
            <p:nvPr/>
          </p:nvSpPr>
          <p:spPr>
            <a:xfrm>
              <a:off x="8485813" y="2287795"/>
              <a:ext cx="231716" cy="1213304"/>
            </a:xfrm>
            <a:custGeom>
              <a:avLst/>
              <a:gdLst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3" fmla="*/ 218440 w 436880"/>
                <a:gd name="connsiteY3" fmla="*/ 519854 h 1039708"/>
                <a:gd name="connsiteX4" fmla="*/ 218440 w 436880"/>
                <a:gd name="connsiteY4" fmla="*/ 0 h 1039708"/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50800 w 226636"/>
                <a:gd name="connsiteY2" fmla="*/ 1029725 h 1151645"/>
                <a:gd name="connsiteX3" fmla="*/ 8197 w 226636"/>
                <a:gd name="connsiteY3" fmla="*/ 519854 h 1151645"/>
                <a:gd name="connsiteX4" fmla="*/ 8197 w 226636"/>
                <a:gd name="connsiteY4" fmla="*/ 0 h 1151645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0 w 226636"/>
                <a:gd name="connsiteY2" fmla="*/ 1151645 h 115164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55880 w 231716"/>
                <a:gd name="connsiteY2" fmla="*/ 1029725 h 1192285"/>
                <a:gd name="connsiteX3" fmla="*/ 13277 w 231716"/>
                <a:gd name="connsiteY3" fmla="*/ 519854 h 1192285"/>
                <a:gd name="connsiteX4" fmla="*/ 13277 w 231716"/>
                <a:gd name="connsiteY4" fmla="*/ 0 h 119228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0 w 231716"/>
                <a:gd name="connsiteY2" fmla="*/ 1192285 h 119228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55880 w 231716"/>
                <a:gd name="connsiteY2" fmla="*/ 1029725 h 1192285"/>
                <a:gd name="connsiteX3" fmla="*/ 13277 w 231716"/>
                <a:gd name="connsiteY3" fmla="*/ 519854 h 1192285"/>
                <a:gd name="connsiteX4" fmla="*/ 13277 w 231716"/>
                <a:gd name="connsiteY4" fmla="*/ 0 h 1192285"/>
                <a:gd name="connsiteX0" fmla="*/ 3117 w 231716"/>
                <a:gd name="connsiteY0" fmla="*/ 4992 h 1192285"/>
                <a:gd name="connsiteX1" fmla="*/ 231683 w 231716"/>
                <a:gd name="connsiteY1" fmla="*/ 510745 h 1192285"/>
                <a:gd name="connsiteX2" fmla="*/ 0 w 231716"/>
                <a:gd name="connsiteY2" fmla="*/ 1192285 h 119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716" h="1192285" stroke="0" extrusionOk="0">
                  <a:moveTo>
                    <a:pt x="13277" y="0"/>
                  </a:moveTo>
                  <a:cubicBezTo>
                    <a:pt x="132426" y="0"/>
                    <a:pt x="229596" y="227232"/>
                    <a:pt x="231683" y="510745"/>
                  </a:cubicBezTo>
                  <a:cubicBezTo>
                    <a:pt x="233534" y="762157"/>
                    <a:pt x="159509" y="980684"/>
                    <a:pt x="55880" y="1029725"/>
                  </a:cubicBezTo>
                  <a:lnTo>
                    <a:pt x="13277" y="519854"/>
                  </a:lnTo>
                  <a:lnTo>
                    <a:pt x="13277" y="0"/>
                  </a:lnTo>
                  <a:close/>
                </a:path>
                <a:path w="231716" h="1192285" fill="none">
                  <a:moveTo>
                    <a:pt x="3117" y="4992"/>
                  </a:moveTo>
                  <a:cubicBezTo>
                    <a:pt x="122266" y="4992"/>
                    <a:pt x="229596" y="227232"/>
                    <a:pt x="231683" y="510745"/>
                  </a:cubicBezTo>
                  <a:cubicBezTo>
                    <a:pt x="233534" y="762157"/>
                    <a:pt x="103629" y="1143244"/>
                    <a:pt x="0" y="1192285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43" name="ตัวเชื่อมต่อตรง 131">
              <a:extLst>
                <a:ext uri="{FF2B5EF4-FFF2-40B4-BE49-F238E27FC236}">
                  <a16:creationId xmlns:a16="http://schemas.microsoft.com/office/drawing/2014/main" id="{E86594D4-179B-4A39-90C9-E40554A3AA14}"/>
                </a:ext>
              </a:extLst>
            </p:cNvPr>
            <p:cNvCxnSpPr>
              <a:cxnSpLocks/>
              <a:stCxn id="39" idx="3"/>
            </p:cNvCxnSpPr>
            <p:nvPr/>
          </p:nvCxnSpPr>
          <p:spPr>
            <a:xfrm flipV="1">
              <a:off x="8055766" y="2938937"/>
              <a:ext cx="661763" cy="38607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132">
              <a:extLst>
                <a:ext uri="{FF2B5EF4-FFF2-40B4-BE49-F238E27FC236}">
                  <a16:creationId xmlns:a16="http://schemas.microsoft.com/office/drawing/2014/main" id="{06C78D18-EACF-411B-A39A-101AC2FB4A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54931" y="3094193"/>
              <a:ext cx="529010" cy="33291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133">
              <a:extLst>
                <a:ext uri="{FF2B5EF4-FFF2-40B4-BE49-F238E27FC236}">
                  <a16:creationId xmlns:a16="http://schemas.microsoft.com/office/drawing/2014/main" id="{F2372CB6-2F30-46A3-9DA5-8F5BBBB03D48}"/>
                </a:ext>
              </a:extLst>
            </p:cNvPr>
            <p:cNvCxnSpPr>
              <a:cxnSpLocks/>
              <a:endCxn id="42" idx="1"/>
            </p:cNvCxnSpPr>
            <p:nvPr/>
          </p:nvCxnSpPr>
          <p:spPr>
            <a:xfrm flipV="1">
              <a:off x="7984130" y="2807544"/>
              <a:ext cx="733366" cy="42917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134">
              <a:extLst>
                <a:ext uri="{FF2B5EF4-FFF2-40B4-BE49-F238E27FC236}">
                  <a16:creationId xmlns:a16="http://schemas.microsoft.com/office/drawing/2014/main" id="{5BEE0FE5-6E6D-43CB-BE45-A0D10395E6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290459" y="3236720"/>
              <a:ext cx="347504" cy="230063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135">
              <a:extLst>
                <a:ext uri="{FF2B5EF4-FFF2-40B4-BE49-F238E27FC236}">
                  <a16:creationId xmlns:a16="http://schemas.microsoft.com/office/drawing/2014/main" id="{5ED821DC-7761-4001-A6D9-AFB43F47EDE2}"/>
                </a:ext>
              </a:extLst>
            </p:cNvPr>
            <p:cNvCxnSpPr>
              <a:cxnSpLocks/>
            </p:cNvCxnSpPr>
            <p:nvPr/>
          </p:nvCxnSpPr>
          <p:spPr>
            <a:xfrm>
              <a:off x="7901331" y="2731663"/>
              <a:ext cx="797303" cy="7114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136">
              <a:extLst>
                <a:ext uri="{FF2B5EF4-FFF2-40B4-BE49-F238E27FC236}">
                  <a16:creationId xmlns:a16="http://schemas.microsoft.com/office/drawing/2014/main" id="{8560AA3A-A29F-4B61-ADCB-BE68252E35EB}"/>
                </a:ext>
              </a:extLst>
            </p:cNvPr>
            <p:cNvCxnSpPr>
              <a:cxnSpLocks/>
            </p:cNvCxnSpPr>
            <p:nvPr/>
          </p:nvCxnSpPr>
          <p:spPr>
            <a:xfrm>
              <a:off x="7965268" y="2566908"/>
              <a:ext cx="733366" cy="135999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137">
              <a:extLst>
                <a:ext uri="{FF2B5EF4-FFF2-40B4-BE49-F238E27FC236}">
                  <a16:creationId xmlns:a16="http://schemas.microsoft.com/office/drawing/2014/main" id="{BE310675-7226-4C30-9838-1FD67561BB57}"/>
                </a:ext>
              </a:extLst>
            </p:cNvPr>
            <p:cNvCxnSpPr>
              <a:cxnSpLocks/>
            </p:cNvCxnSpPr>
            <p:nvPr/>
          </p:nvCxnSpPr>
          <p:spPr>
            <a:xfrm>
              <a:off x="8046842" y="2465623"/>
              <a:ext cx="628175" cy="111187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138">
              <a:extLst>
                <a:ext uri="{FF2B5EF4-FFF2-40B4-BE49-F238E27FC236}">
                  <a16:creationId xmlns:a16="http://schemas.microsoft.com/office/drawing/2014/main" id="{F3AA76FA-A2E0-448E-B90F-B3A090F70E69}"/>
                </a:ext>
              </a:extLst>
            </p:cNvPr>
            <p:cNvCxnSpPr>
              <a:cxnSpLocks/>
            </p:cNvCxnSpPr>
            <p:nvPr/>
          </p:nvCxnSpPr>
          <p:spPr>
            <a:xfrm>
              <a:off x="8196292" y="2369873"/>
              <a:ext cx="441671" cy="8267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139">
              <a:extLst>
                <a:ext uri="{FF2B5EF4-FFF2-40B4-BE49-F238E27FC236}">
                  <a16:creationId xmlns:a16="http://schemas.microsoft.com/office/drawing/2014/main" id="{F9E532DC-7AD0-4075-BA1F-44C523AEE38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00977" y="2746327"/>
              <a:ext cx="42399" cy="455310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140">
              <a:extLst>
                <a:ext uri="{FF2B5EF4-FFF2-40B4-BE49-F238E27FC236}">
                  <a16:creationId xmlns:a16="http://schemas.microsoft.com/office/drawing/2014/main" id="{FC78CAD2-2F71-4092-948F-2A810C6EA7D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142542" y="2755779"/>
              <a:ext cx="24778" cy="364929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141">
              <a:extLst>
                <a:ext uri="{FF2B5EF4-FFF2-40B4-BE49-F238E27FC236}">
                  <a16:creationId xmlns:a16="http://schemas.microsoft.com/office/drawing/2014/main" id="{0C90DD11-0B03-48B3-A086-E8B715AEB7B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296377" y="2778405"/>
              <a:ext cx="16786" cy="247818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142">
              <a:extLst>
                <a:ext uri="{FF2B5EF4-FFF2-40B4-BE49-F238E27FC236}">
                  <a16:creationId xmlns:a16="http://schemas.microsoft.com/office/drawing/2014/main" id="{44BB0609-CAF7-4306-9EE9-F8FD1652F5B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47108" y="2798569"/>
              <a:ext cx="17103" cy="162432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รูปแบบอิสระ: รูปร่าง 143">
              <a:extLst>
                <a:ext uri="{FF2B5EF4-FFF2-40B4-BE49-F238E27FC236}">
                  <a16:creationId xmlns:a16="http://schemas.microsoft.com/office/drawing/2014/main" id="{7A4F3D38-AB16-4C94-8B15-08BFD6EDEF90}"/>
                </a:ext>
              </a:extLst>
            </p:cNvPr>
            <p:cNvSpPr/>
            <p:nvPr/>
          </p:nvSpPr>
          <p:spPr>
            <a:xfrm rot="426459">
              <a:off x="8868216" y="3320862"/>
              <a:ext cx="1747102" cy="362069"/>
            </a:xfrm>
            <a:custGeom>
              <a:avLst/>
              <a:gdLst>
                <a:gd name="connsiteX0" fmla="*/ 0 w 1747101"/>
                <a:gd name="connsiteY0" fmla="*/ 249356 h 362069"/>
                <a:gd name="connsiteX1" fmla="*/ 238760 w 1747101"/>
                <a:gd name="connsiteY1" fmla="*/ 361116 h 362069"/>
                <a:gd name="connsiteX2" fmla="*/ 741680 w 1747101"/>
                <a:gd name="connsiteY2" fmla="*/ 193476 h 362069"/>
                <a:gd name="connsiteX3" fmla="*/ 990600 w 1747101"/>
                <a:gd name="connsiteY3" fmla="*/ 436 h 362069"/>
                <a:gd name="connsiteX4" fmla="*/ 1422400 w 1747101"/>
                <a:gd name="connsiteY4" fmla="*/ 249356 h 362069"/>
                <a:gd name="connsiteX5" fmla="*/ 1717040 w 1747101"/>
                <a:gd name="connsiteY5" fmla="*/ 127436 h 362069"/>
                <a:gd name="connsiteX6" fmla="*/ 1722120 w 1747101"/>
                <a:gd name="connsiteY6" fmla="*/ 122356 h 36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7101" h="362069">
                  <a:moveTo>
                    <a:pt x="0" y="249356"/>
                  </a:moveTo>
                  <a:cubicBezTo>
                    <a:pt x="57573" y="309892"/>
                    <a:pt x="115147" y="370429"/>
                    <a:pt x="238760" y="361116"/>
                  </a:cubicBezTo>
                  <a:cubicBezTo>
                    <a:pt x="362373" y="351803"/>
                    <a:pt x="616373" y="253589"/>
                    <a:pt x="741680" y="193476"/>
                  </a:cubicBezTo>
                  <a:cubicBezTo>
                    <a:pt x="866987" y="133363"/>
                    <a:pt x="877147" y="-8877"/>
                    <a:pt x="990600" y="436"/>
                  </a:cubicBezTo>
                  <a:cubicBezTo>
                    <a:pt x="1104053" y="9749"/>
                    <a:pt x="1301327" y="228189"/>
                    <a:pt x="1422400" y="249356"/>
                  </a:cubicBezTo>
                  <a:cubicBezTo>
                    <a:pt x="1543473" y="270523"/>
                    <a:pt x="1717040" y="127436"/>
                    <a:pt x="1717040" y="127436"/>
                  </a:cubicBezTo>
                  <a:cubicBezTo>
                    <a:pt x="1766993" y="106269"/>
                    <a:pt x="1744556" y="114312"/>
                    <a:pt x="1722120" y="122356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56" name="กลุ่ม 207">
            <a:extLst>
              <a:ext uri="{FF2B5EF4-FFF2-40B4-BE49-F238E27FC236}">
                <a16:creationId xmlns:a16="http://schemas.microsoft.com/office/drawing/2014/main" id="{1E71EE3E-D89E-4E38-9B56-3F490061DF0C}"/>
              </a:ext>
            </a:extLst>
          </p:cNvPr>
          <p:cNvGrpSpPr/>
          <p:nvPr/>
        </p:nvGrpSpPr>
        <p:grpSpPr>
          <a:xfrm>
            <a:off x="4980141" y="5171143"/>
            <a:ext cx="3450988" cy="1593104"/>
            <a:chOff x="7083020" y="1823528"/>
            <a:chExt cx="4883784" cy="2757100"/>
          </a:xfrm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57" name="สี่เหลี่ยมคางหมู 26">
              <a:extLst>
                <a:ext uri="{FF2B5EF4-FFF2-40B4-BE49-F238E27FC236}">
                  <a16:creationId xmlns:a16="http://schemas.microsoft.com/office/drawing/2014/main" id="{3ADADA3E-B523-433C-8649-F716EC36DAC2}"/>
                </a:ext>
              </a:extLst>
            </p:cNvPr>
            <p:cNvSpPr/>
            <p:nvPr/>
          </p:nvSpPr>
          <p:spPr>
            <a:xfrm>
              <a:off x="7083020" y="2434660"/>
              <a:ext cx="4883784" cy="2145968"/>
            </a:xfrm>
            <a:custGeom>
              <a:avLst/>
              <a:gdLst>
                <a:gd name="connsiteX0" fmla="*/ 0 w 4777104"/>
                <a:gd name="connsiteY0" fmla="*/ 1666240 h 1666240"/>
                <a:gd name="connsiteX1" fmla="*/ 416560 w 4777104"/>
                <a:gd name="connsiteY1" fmla="*/ 0 h 1666240"/>
                <a:gd name="connsiteX2" fmla="*/ 4360544 w 4777104"/>
                <a:gd name="connsiteY2" fmla="*/ 0 h 1666240"/>
                <a:gd name="connsiteX3" fmla="*/ 4777104 w 4777104"/>
                <a:gd name="connsiteY3" fmla="*/ 1666240 h 1666240"/>
                <a:gd name="connsiteX4" fmla="*/ 0 w 4777104"/>
                <a:gd name="connsiteY4" fmla="*/ 1666240 h 1666240"/>
                <a:gd name="connsiteX0" fmla="*/ 0 w 4838064"/>
                <a:gd name="connsiteY0" fmla="*/ 1503680 h 1666240"/>
                <a:gd name="connsiteX1" fmla="*/ 477520 w 4838064"/>
                <a:gd name="connsiteY1" fmla="*/ 0 h 1666240"/>
                <a:gd name="connsiteX2" fmla="*/ 4421504 w 4838064"/>
                <a:gd name="connsiteY2" fmla="*/ 0 h 1666240"/>
                <a:gd name="connsiteX3" fmla="*/ 4838064 w 4838064"/>
                <a:gd name="connsiteY3" fmla="*/ 1666240 h 1666240"/>
                <a:gd name="connsiteX4" fmla="*/ 0 w 4838064"/>
                <a:gd name="connsiteY4" fmla="*/ 1503680 h 1666240"/>
                <a:gd name="connsiteX0" fmla="*/ 0 w 4883784"/>
                <a:gd name="connsiteY0" fmla="*/ 1503680 h 1503680"/>
                <a:gd name="connsiteX1" fmla="*/ 477520 w 4883784"/>
                <a:gd name="connsiteY1" fmla="*/ 0 h 1503680"/>
                <a:gd name="connsiteX2" fmla="*/ 4421504 w 4883784"/>
                <a:gd name="connsiteY2" fmla="*/ 0 h 1503680"/>
                <a:gd name="connsiteX3" fmla="*/ 4883784 w 4883784"/>
                <a:gd name="connsiteY3" fmla="*/ 1483360 h 1503680"/>
                <a:gd name="connsiteX4" fmla="*/ 0 w 4883784"/>
                <a:gd name="connsiteY4" fmla="*/ 1503680 h 1503680"/>
                <a:gd name="connsiteX0" fmla="*/ 0 w 4883784"/>
                <a:gd name="connsiteY0" fmla="*/ 1503680 h 1781439"/>
                <a:gd name="connsiteX1" fmla="*/ 477520 w 4883784"/>
                <a:gd name="connsiteY1" fmla="*/ 0 h 1781439"/>
                <a:gd name="connsiteX2" fmla="*/ 4421504 w 4883784"/>
                <a:gd name="connsiteY2" fmla="*/ 0 h 1781439"/>
                <a:gd name="connsiteX3" fmla="*/ 4883784 w 4883784"/>
                <a:gd name="connsiteY3" fmla="*/ 1483360 h 1781439"/>
                <a:gd name="connsiteX4" fmla="*/ 0 w 4883784"/>
                <a:gd name="connsiteY4" fmla="*/ 1503680 h 1781439"/>
                <a:gd name="connsiteX0" fmla="*/ 0 w 4883784"/>
                <a:gd name="connsiteY0" fmla="*/ 1503680 h 2061566"/>
                <a:gd name="connsiteX1" fmla="*/ 477520 w 4883784"/>
                <a:gd name="connsiteY1" fmla="*/ 0 h 2061566"/>
                <a:gd name="connsiteX2" fmla="*/ 4421504 w 4883784"/>
                <a:gd name="connsiteY2" fmla="*/ 0 h 2061566"/>
                <a:gd name="connsiteX3" fmla="*/ 4883784 w 4883784"/>
                <a:gd name="connsiteY3" fmla="*/ 1483360 h 2061566"/>
                <a:gd name="connsiteX4" fmla="*/ 1874519 w 4883784"/>
                <a:gd name="connsiteY4" fmla="*/ 2061539 h 2061566"/>
                <a:gd name="connsiteX5" fmla="*/ 0 w 4883784"/>
                <a:gd name="connsiteY5" fmla="*/ 1503680 h 2061566"/>
                <a:gd name="connsiteX0" fmla="*/ 0 w 4883784"/>
                <a:gd name="connsiteY0" fmla="*/ 1503680 h 2078010"/>
                <a:gd name="connsiteX1" fmla="*/ 477520 w 4883784"/>
                <a:gd name="connsiteY1" fmla="*/ 0 h 2078010"/>
                <a:gd name="connsiteX2" fmla="*/ 4421504 w 4883784"/>
                <a:gd name="connsiteY2" fmla="*/ 0 h 2078010"/>
                <a:gd name="connsiteX3" fmla="*/ 4883784 w 4883784"/>
                <a:gd name="connsiteY3" fmla="*/ 1483360 h 2078010"/>
                <a:gd name="connsiteX4" fmla="*/ 3926839 w 4883784"/>
                <a:gd name="connsiteY4" fmla="*/ 1898978 h 2078010"/>
                <a:gd name="connsiteX5" fmla="*/ 1874519 w 4883784"/>
                <a:gd name="connsiteY5" fmla="*/ 2061539 h 2078010"/>
                <a:gd name="connsiteX6" fmla="*/ 0 w 4883784"/>
                <a:gd name="connsiteY6" fmla="*/ 1503680 h 2078010"/>
                <a:gd name="connsiteX0" fmla="*/ 0 w 4883784"/>
                <a:gd name="connsiteY0" fmla="*/ 1503680 h 2141212"/>
                <a:gd name="connsiteX1" fmla="*/ 477520 w 4883784"/>
                <a:gd name="connsiteY1" fmla="*/ 0 h 2141212"/>
                <a:gd name="connsiteX2" fmla="*/ 4421504 w 4883784"/>
                <a:gd name="connsiteY2" fmla="*/ 0 h 2141212"/>
                <a:gd name="connsiteX3" fmla="*/ 4883784 w 4883784"/>
                <a:gd name="connsiteY3" fmla="*/ 1483360 h 2141212"/>
                <a:gd name="connsiteX4" fmla="*/ 3398519 w 4883784"/>
                <a:gd name="connsiteY4" fmla="*/ 2092018 h 2141212"/>
                <a:gd name="connsiteX5" fmla="*/ 1874519 w 4883784"/>
                <a:gd name="connsiteY5" fmla="*/ 2061539 h 2141212"/>
                <a:gd name="connsiteX6" fmla="*/ 0 w 4883784"/>
                <a:gd name="connsiteY6" fmla="*/ 1503680 h 2141212"/>
                <a:gd name="connsiteX0" fmla="*/ 0 w 4883784"/>
                <a:gd name="connsiteY0" fmla="*/ 1503680 h 2167267"/>
                <a:gd name="connsiteX1" fmla="*/ 477520 w 4883784"/>
                <a:gd name="connsiteY1" fmla="*/ 0 h 2167267"/>
                <a:gd name="connsiteX2" fmla="*/ 4421504 w 4883784"/>
                <a:gd name="connsiteY2" fmla="*/ 0 h 2167267"/>
                <a:gd name="connsiteX3" fmla="*/ 4883784 w 4883784"/>
                <a:gd name="connsiteY3" fmla="*/ 1483360 h 2167267"/>
                <a:gd name="connsiteX4" fmla="*/ 3398519 w 4883784"/>
                <a:gd name="connsiteY4" fmla="*/ 2092018 h 2167267"/>
                <a:gd name="connsiteX5" fmla="*/ 1874519 w 4883784"/>
                <a:gd name="connsiteY5" fmla="*/ 2122499 h 2167267"/>
                <a:gd name="connsiteX6" fmla="*/ 0 w 4883784"/>
                <a:gd name="connsiteY6" fmla="*/ 1503680 h 2167267"/>
                <a:gd name="connsiteX0" fmla="*/ 0 w 4883784"/>
                <a:gd name="connsiteY0" fmla="*/ 1503680 h 2149961"/>
                <a:gd name="connsiteX1" fmla="*/ 477520 w 4883784"/>
                <a:gd name="connsiteY1" fmla="*/ 0 h 2149961"/>
                <a:gd name="connsiteX2" fmla="*/ 4421504 w 4883784"/>
                <a:gd name="connsiteY2" fmla="*/ 0 h 2149961"/>
                <a:gd name="connsiteX3" fmla="*/ 4883784 w 4883784"/>
                <a:gd name="connsiteY3" fmla="*/ 1483360 h 2149961"/>
                <a:gd name="connsiteX4" fmla="*/ 3398519 w 4883784"/>
                <a:gd name="connsiteY4" fmla="*/ 2092018 h 2149961"/>
                <a:gd name="connsiteX5" fmla="*/ 1874519 w 4883784"/>
                <a:gd name="connsiteY5" fmla="*/ 2122499 h 2149961"/>
                <a:gd name="connsiteX6" fmla="*/ 0 w 4883784"/>
                <a:gd name="connsiteY6" fmla="*/ 1503680 h 2149961"/>
                <a:gd name="connsiteX0" fmla="*/ 0 w 4883784"/>
                <a:gd name="connsiteY0" fmla="*/ 1503680 h 2136043"/>
                <a:gd name="connsiteX1" fmla="*/ 477520 w 4883784"/>
                <a:gd name="connsiteY1" fmla="*/ 0 h 2136043"/>
                <a:gd name="connsiteX2" fmla="*/ 4421504 w 4883784"/>
                <a:gd name="connsiteY2" fmla="*/ 0 h 2136043"/>
                <a:gd name="connsiteX3" fmla="*/ 4883784 w 4883784"/>
                <a:gd name="connsiteY3" fmla="*/ 1483360 h 2136043"/>
                <a:gd name="connsiteX4" fmla="*/ 3423919 w 4883784"/>
                <a:gd name="connsiteY4" fmla="*/ 2061538 h 2136043"/>
                <a:gd name="connsiteX5" fmla="*/ 1874519 w 4883784"/>
                <a:gd name="connsiteY5" fmla="*/ 2122499 h 2136043"/>
                <a:gd name="connsiteX6" fmla="*/ 0 w 4883784"/>
                <a:gd name="connsiteY6" fmla="*/ 1503680 h 2136043"/>
                <a:gd name="connsiteX0" fmla="*/ 0 w 4883784"/>
                <a:gd name="connsiteY0" fmla="*/ 1503680 h 2136043"/>
                <a:gd name="connsiteX1" fmla="*/ 477520 w 4883784"/>
                <a:gd name="connsiteY1" fmla="*/ 0 h 2136043"/>
                <a:gd name="connsiteX2" fmla="*/ 4421504 w 4883784"/>
                <a:gd name="connsiteY2" fmla="*/ 0 h 2136043"/>
                <a:gd name="connsiteX3" fmla="*/ 4883784 w 4883784"/>
                <a:gd name="connsiteY3" fmla="*/ 1483360 h 2136043"/>
                <a:gd name="connsiteX4" fmla="*/ 3423919 w 4883784"/>
                <a:gd name="connsiteY4" fmla="*/ 2061538 h 2136043"/>
                <a:gd name="connsiteX5" fmla="*/ 1874519 w 4883784"/>
                <a:gd name="connsiteY5" fmla="*/ 2122499 h 2136043"/>
                <a:gd name="connsiteX6" fmla="*/ 0 w 4883784"/>
                <a:gd name="connsiteY6" fmla="*/ 1503680 h 2136043"/>
                <a:gd name="connsiteX0" fmla="*/ 0 w 4883784"/>
                <a:gd name="connsiteY0" fmla="*/ 1503680 h 2147203"/>
                <a:gd name="connsiteX1" fmla="*/ 477520 w 4883784"/>
                <a:gd name="connsiteY1" fmla="*/ 0 h 2147203"/>
                <a:gd name="connsiteX2" fmla="*/ 4421504 w 4883784"/>
                <a:gd name="connsiteY2" fmla="*/ 0 h 2147203"/>
                <a:gd name="connsiteX3" fmla="*/ 4883784 w 4883784"/>
                <a:gd name="connsiteY3" fmla="*/ 1483360 h 2147203"/>
                <a:gd name="connsiteX4" fmla="*/ 3434079 w 4883784"/>
                <a:gd name="connsiteY4" fmla="*/ 2086938 h 2147203"/>
                <a:gd name="connsiteX5" fmla="*/ 1874519 w 4883784"/>
                <a:gd name="connsiteY5" fmla="*/ 2122499 h 2147203"/>
                <a:gd name="connsiteX6" fmla="*/ 0 w 4883784"/>
                <a:gd name="connsiteY6" fmla="*/ 1503680 h 2147203"/>
                <a:gd name="connsiteX0" fmla="*/ 0 w 4883784"/>
                <a:gd name="connsiteY0" fmla="*/ 1503680 h 2147203"/>
                <a:gd name="connsiteX1" fmla="*/ 477520 w 4883784"/>
                <a:gd name="connsiteY1" fmla="*/ 0 h 2147203"/>
                <a:gd name="connsiteX2" fmla="*/ 4421504 w 4883784"/>
                <a:gd name="connsiteY2" fmla="*/ 0 h 2147203"/>
                <a:gd name="connsiteX3" fmla="*/ 4883784 w 4883784"/>
                <a:gd name="connsiteY3" fmla="*/ 1483360 h 2147203"/>
                <a:gd name="connsiteX4" fmla="*/ 3434079 w 4883784"/>
                <a:gd name="connsiteY4" fmla="*/ 2086938 h 2147203"/>
                <a:gd name="connsiteX5" fmla="*/ 1874519 w 4883784"/>
                <a:gd name="connsiteY5" fmla="*/ 2122499 h 2147203"/>
                <a:gd name="connsiteX6" fmla="*/ 0 w 4883784"/>
                <a:gd name="connsiteY6" fmla="*/ 1503680 h 2147203"/>
                <a:gd name="connsiteX0" fmla="*/ 0 w 4883784"/>
                <a:gd name="connsiteY0" fmla="*/ 1503680 h 2132019"/>
                <a:gd name="connsiteX1" fmla="*/ 477520 w 4883784"/>
                <a:gd name="connsiteY1" fmla="*/ 0 h 2132019"/>
                <a:gd name="connsiteX2" fmla="*/ 4421504 w 4883784"/>
                <a:gd name="connsiteY2" fmla="*/ 0 h 2132019"/>
                <a:gd name="connsiteX3" fmla="*/ 4883784 w 4883784"/>
                <a:gd name="connsiteY3" fmla="*/ 1483360 h 2132019"/>
                <a:gd name="connsiteX4" fmla="*/ 3434079 w 4883784"/>
                <a:gd name="connsiteY4" fmla="*/ 2086938 h 2132019"/>
                <a:gd name="connsiteX5" fmla="*/ 1874519 w 4883784"/>
                <a:gd name="connsiteY5" fmla="*/ 2122499 h 2132019"/>
                <a:gd name="connsiteX6" fmla="*/ 0 w 4883784"/>
                <a:gd name="connsiteY6" fmla="*/ 1503680 h 2132019"/>
                <a:gd name="connsiteX0" fmla="*/ 0 w 4883784"/>
                <a:gd name="connsiteY0" fmla="*/ 1503680 h 2145968"/>
                <a:gd name="connsiteX1" fmla="*/ 477520 w 4883784"/>
                <a:gd name="connsiteY1" fmla="*/ 0 h 2145968"/>
                <a:gd name="connsiteX2" fmla="*/ 4421504 w 4883784"/>
                <a:gd name="connsiteY2" fmla="*/ 0 h 2145968"/>
                <a:gd name="connsiteX3" fmla="*/ 4883784 w 4883784"/>
                <a:gd name="connsiteY3" fmla="*/ 1483360 h 2145968"/>
                <a:gd name="connsiteX4" fmla="*/ 3428999 w 4883784"/>
                <a:gd name="connsiteY4" fmla="*/ 2117418 h 2145968"/>
                <a:gd name="connsiteX5" fmla="*/ 1874519 w 4883784"/>
                <a:gd name="connsiteY5" fmla="*/ 2122499 h 2145968"/>
                <a:gd name="connsiteX6" fmla="*/ 0 w 4883784"/>
                <a:gd name="connsiteY6" fmla="*/ 1503680 h 214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83784" h="2145968">
                  <a:moveTo>
                    <a:pt x="0" y="1503680"/>
                  </a:moveTo>
                  <a:lnTo>
                    <a:pt x="477520" y="0"/>
                  </a:lnTo>
                  <a:lnTo>
                    <a:pt x="4421504" y="0"/>
                  </a:lnTo>
                  <a:lnTo>
                    <a:pt x="4883784" y="1483360"/>
                  </a:lnTo>
                  <a:cubicBezTo>
                    <a:pt x="4785253" y="1877750"/>
                    <a:pt x="3961023" y="2010895"/>
                    <a:pt x="3428999" y="2117418"/>
                  </a:cubicBezTo>
                  <a:cubicBezTo>
                    <a:pt x="2922375" y="2168061"/>
                    <a:pt x="2446865" y="2139275"/>
                    <a:pt x="1874519" y="2122499"/>
                  </a:cubicBezTo>
                  <a:cubicBezTo>
                    <a:pt x="1060555" y="2125886"/>
                    <a:pt x="3386" y="1756676"/>
                    <a:pt x="0" y="1503680"/>
                  </a:cubicBezTo>
                  <a:close/>
                </a:path>
              </a:pathLst>
            </a:custGeom>
            <a:solidFill>
              <a:srgbClr val="FDE65B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58" name="วงรี 209">
              <a:extLst>
                <a:ext uri="{FF2B5EF4-FFF2-40B4-BE49-F238E27FC236}">
                  <a16:creationId xmlns:a16="http://schemas.microsoft.com/office/drawing/2014/main" id="{8FFBC04F-A0C1-4BF1-9ADF-CD324BDED403}"/>
                </a:ext>
              </a:extLst>
            </p:cNvPr>
            <p:cNvSpPr/>
            <p:nvPr/>
          </p:nvSpPr>
          <p:spPr>
            <a:xfrm>
              <a:off x="7541443" y="1823528"/>
              <a:ext cx="3968685" cy="1302744"/>
            </a:xfrm>
            <a:prstGeom prst="ellipse">
              <a:avLst/>
            </a:prstGeom>
            <a:solidFill>
              <a:srgbClr val="FDC64E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59" name="วงรี 210">
              <a:extLst>
                <a:ext uri="{FF2B5EF4-FFF2-40B4-BE49-F238E27FC236}">
                  <a16:creationId xmlns:a16="http://schemas.microsoft.com/office/drawing/2014/main" id="{27A031E6-D527-40D9-8392-44D71F5105AD}"/>
                </a:ext>
              </a:extLst>
            </p:cNvPr>
            <p:cNvSpPr/>
            <p:nvPr/>
          </p:nvSpPr>
          <p:spPr>
            <a:xfrm>
              <a:off x="8031392" y="2071440"/>
              <a:ext cx="2987040" cy="726440"/>
            </a:xfrm>
            <a:prstGeom prst="ellipse">
              <a:avLst/>
            </a:prstGeom>
            <a:solidFill>
              <a:srgbClr val="FDE65B"/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0" name="กลุ่ม 211">
              <a:extLst>
                <a:ext uri="{FF2B5EF4-FFF2-40B4-BE49-F238E27FC236}">
                  <a16:creationId xmlns:a16="http://schemas.microsoft.com/office/drawing/2014/main" id="{5596B151-71C2-4001-9B60-ACBF011763FA}"/>
                </a:ext>
              </a:extLst>
            </p:cNvPr>
            <p:cNvGrpSpPr/>
            <p:nvPr/>
          </p:nvGrpSpPr>
          <p:grpSpPr>
            <a:xfrm rot="1219497">
              <a:off x="7409094" y="3178253"/>
              <a:ext cx="2106391" cy="1106954"/>
              <a:chOff x="271617" y="1864931"/>
              <a:chExt cx="2106391" cy="1106954"/>
            </a:xfrm>
          </p:grpSpPr>
          <p:sp>
            <p:nvSpPr>
              <p:cNvPr id="72" name="รูปแบบอิสระ: รูปร่าง 223">
                <a:extLst>
                  <a:ext uri="{FF2B5EF4-FFF2-40B4-BE49-F238E27FC236}">
                    <a16:creationId xmlns:a16="http://schemas.microsoft.com/office/drawing/2014/main" id="{45134C53-6C78-49F8-B96A-B8E2B262E63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3" name="วงรี 224">
                <a:extLst>
                  <a:ext uri="{FF2B5EF4-FFF2-40B4-BE49-F238E27FC236}">
                    <a16:creationId xmlns:a16="http://schemas.microsoft.com/office/drawing/2014/main" id="{8BCC2C46-612B-4737-B7C3-13BB2281285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วงรี 225">
                <a:extLst>
                  <a:ext uri="{FF2B5EF4-FFF2-40B4-BE49-F238E27FC236}">
                    <a16:creationId xmlns:a16="http://schemas.microsoft.com/office/drawing/2014/main" id="{D0F32E3E-48B0-4377-92CC-0E2259F721D0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วงรี 226">
                <a:extLst>
                  <a:ext uri="{FF2B5EF4-FFF2-40B4-BE49-F238E27FC236}">
                    <a16:creationId xmlns:a16="http://schemas.microsoft.com/office/drawing/2014/main" id="{370BA95B-0B95-43F7-8955-BDA265C2F8F7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6" name="วงรี 227">
                <a:extLst>
                  <a:ext uri="{FF2B5EF4-FFF2-40B4-BE49-F238E27FC236}">
                    <a16:creationId xmlns:a16="http://schemas.microsoft.com/office/drawing/2014/main" id="{F1D37D5C-165B-4386-9CD9-2525305DAB93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7" name="รูปแบบอิสระ: รูปร่าง 228">
                <a:extLst>
                  <a:ext uri="{FF2B5EF4-FFF2-40B4-BE49-F238E27FC236}">
                    <a16:creationId xmlns:a16="http://schemas.microsoft.com/office/drawing/2014/main" id="{1DCDF101-4CF5-436F-ABAC-0AAC0C7848D9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8" name="วงรี 229">
                <a:extLst>
                  <a:ext uri="{FF2B5EF4-FFF2-40B4-BE49-F238E27FC236}">
                    <a16:creationId xmlns:a16="http://schemas.microsoft.com/office/drawing/2014/main" id="{3D6A6E42-87C7-4818-BD86-E0F8C7936A0B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วงรี 230">
                <a:extLst>
                  <a:ext uri="{FF2B5EF4-FFF2-40B4-BE49-F238E27FC236}">
                    <a16:creationId xmlns:a16="http://schemas.microsoft.com/office/drawing/2014/main" id="{9069D09E-8249-4484-BB9C-7F15D21B40C5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0" name="วงรี 231">
                <a:extLst>
                  <a:ext uri="{FF2B5EF4-FFF2-40B4-BE49-F238E27FC236}">
                    <a16:creationId xmlns:a16="http://schemas.microsoft.com/office/drawing/2014/main" id="{BBE0BDCD-778E-4865-82BF-4C3C097CC787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1" name="วงรี 232">
                <a:extLst>
                  <a:ext uri="{FF2B5EF4-FFF2-40B4-BE49-F238E27FC236}">
                    <a16:creationId xmlns:a16="http://schemas.microsoft.com/office/drawing/2014/main" id="{C34F7CB7-47B9-435C-9CC4-CC879A5BEA0D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2" name="รูปแบบอิสระ: รูปร่าง 233">
                <a:extLst>
                  <a:ext uri="{FF2B5EF4-FFF2-40B4-BE49-F238E27FC236}">
                    <a16:creationId xmlns:a16="http://schemas.microsoft.com/office/drawing/2014/main" id="{1CC94A4F-E345-42A4-BEA2-7FFB380E1F56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3" name="วงรี 234">
                <a:extLst>
                  <a:ext uri="{FF2B5EF4-FFF2-40B4-BE49-F238E27FC236}">
                    <a16:creationId xmlns:a16="http://schemas.microsoft.com/office/drawing/2014/main" id="{399C7069-E24A-4728-9BDC-1275886D7EFD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วงรี 235">
                <a:extLst>
                  <a:ext uri="{FF2B5EF4-FFF2-40B4-BE49-F238E27FC236}">
                    <a16:creationId xmlns:a16="http://schemas.microsoft.com/office/drawing/2014/main" id="{31461564-8C53-40FF-9913-0A0CC4EDD9C5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วงรี 236">
                <a:extLst>
                  <a:ext uri="{FF2B5EF4-FFF2-40B4-BE49-F238E27FC236}">
                    <a16:creationId xmlns:a16="http://schemas.microsoft.com/office/drawing/2014/main" id="{5E2EBB17-F99A-433A-8567-7ED760B03CBA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วงรี 237">
                <a:extLst>
                  <a:ext uri="{FF2B5EF4-FFF2-40B4-BE49-F238E27FC236}">
                    <a16:creationId xmlns:a16="http://schemas.microsoft.com/office/drawing/2014/main" id="{E7A9FDAF-C0D2-4764-89E5-AC957A63EAB4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1" name="กลุ่ม 212">
              <a:extLst>
                <a:ext uri="{FF2B5EF4-FFF2-40B4-BE49-F238E27FC236}">
                  <a16:creationId xmlns:a16="http://schemas.microsoft.com/office/drawing/2014/main" id="{E4D16C5D-184F-4FDA-BBC9-3D90DC2F1EF8}"/>
                </a:ext>
              </a:extLst>
            </p:cNvPr>
            <p:cNvGrpSpPr/>
            <p:nvPr/>
          </p:nvGrpSpPr>
          <p:grpSpPr>
            <a:xfrm rot="152790">
              <a:off x="10128997" y="3153505"/>
              <a:ext cx="1357210" cy="1106954"/>
              <a:chOff x="1020798" y="1864931"/>
              <a:chExt cx="1357210" cy="1106954"/>
            </a:xfrm>
          </p:grpSpPr>
          <p:sp>
            <p:nvSpPr>
              <p:cNvPr id="62" name="รูปแบบอิสระ: รูปร่าง 213">
                <a:extLst>
                  <a:ext uri="{FF2B5EF4-FFF2-40B4-BE49-F238E27FC236}">
                    <a16:creationId xmlns:a16="http://schemas.microsoft.com/office/drawing/2014/main" id="{170ECA35-E8A3-409F-AFC4-13654DAD3317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3" name="วงรี 214">
                <a:extLst>
                  <a:ext uri="{FF2B5EF4-FFF2-40B4-BE49-F238E27FC236}">
                    <a16:creationId xmlns:a16="http://schemas.microsoft.com/office/drawing/2014/main" id="{4985FA7A-3E04-4526-A511-556915AC558F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วงรี 215">
                <a:extLst>
                  <a:ext uri="{FF2B5EF4-FFF2-40B4-BE49-F238E27FC236}">
                    <a16:creationId xmlns:a16="http://schemas.microsoft.com/office/drawing/2014/main" id="{D08135BA-2D38-4810-8DB9-F1C21B295C8F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วงรี 216">
                <a:extLst>
                  <a:ext uri="{FF2B5EF4-FFF2-40B4-BE49-F238E27FC236}">
                    <a16:creationId xmlns:a16="http://schemas.microsoft.com/office/drawing/2014/main" id="{352A953F-B8FD-4AB2-A7FA-612EE1154356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" name="วงรี 217">
                <a:extLst>
                  <a:ext uri="{FF2B5EF4-FFF2-40B4-BE49-F238E27FC236}">
                    <a16:creationId xmlns:a16="http://schemas.microsoft.com/office/drawing/2014/main" id="{53209579-FD6B-4369-A162-D304392225C8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รูปแบบอิสระ: รูปร่าง 218">
                <a:extLst>
                  <a:ext uri="{FF2B5EF4-FFF2-40B4-BE49-F238E27FC236}">
                    <a16:creationId xmlns:a16="http://schemas.microsoft.com/office/drawing/2014/main" id="{8A6D6520-0E60-4CC7-8C86-F6FCA928ACA3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8" name="วงรี 219">
                <a:extLst>
                  <a:ext uri="{FF2B5EF4-FFF2-40B4-BE49-F238E27FC236}">
                    <a16:creationId xmlns:a16="http://schemas.microsoft.com/office/drawing/2014/main" id="{0D1833BE-72D3-4C73-A55C-036B386EB2E8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วงรี 220">
                <a:extLst>
                  <a:ext uri="{FF2B5EF4-FFF2-40B4-BE49-F238E27FC236}">
                    <a16:creationId xmlns:a16="http://schemas.microsoft.com/office/drawing/2014/main" id="{5D5DBC47-442A-4215-9A43-AE2BF42CFD87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วงรี 221">
                <a:extLst>
                  <a:ext uri="{FF2B5EF4-FFF2-40B4-BE49-F238E27FC236}">
                    <a16:creationId xmlns:a16="http://schemas.microsoft.com/office/drawing/2014/main" id="{AC545991-9657-4917-AC0D-78179BB8FD9E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1" name="วงรี 222">
                <a:extLst>
                  <a:ext uri="{FF2B5EF4-FFF2-40B4-BE49-F238E27FC236}">
                    <a16:creationId xmlns:a16="http://schemas.microsoft.com/office/drawing/2014/main" id="{E20B0D24-2423-4908-83A0-4EC228B1DC0C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87" name="กลุ่ม 238">
            <a:extLst>
              <a:ext uri="{FF2B5EF4-FFF2-40B4-BE49-F238E27FC236}">
                <a16:creationId xmlns:a16="http://schemas.microsoft.com/office/drawing/2014/main" id="{43E97ECA-1726-42DE-B98F-C137043DD6DB}"/>
              </a:ext>
            </a:extLst>
          </p:cNvPr>
          <p:cNvGrpSpPr/>
          <p:nvPr/>
        </p:nvGrpSpPr>
        <p:grpSpPr>
          <a:xfrm>
            <a:off x="20853" y="5507267"/>
            <a:ext cx="1752271" cy="2695865"/>
            <a:chOff x="1777678" y="1219637"/>
            <a:chExt cx="3612645" cy="5251251"/>
          </a:xfrm>
        </p:grpSpPr>
        <p:grpSp>
          <p:nvGrpSpPr>
            <p:cNvPr id="88" name="กลุ่ม 239">
              <a:extLst>
                <a:ext uri="{FF2B5EF4-FFF2-40B4-BE49-F238E27FC236}">
                  <a16:creationId xmlns:a16="http://schemas.microsoft.com/office/drawing/2014/main" id="{CD369377-36B6-486B-8B13-56D34A9E72D9}"/>
                </a:ext>
              </a:extLst>
            </p:cNvPr>
            <p:cNvGrpSpPr/>
            <p:nvPr/>
          </p:nvGrpSpPr>
          <p:grpSpPr>
            <a:xfrm>
              <a:off x="1777678" y="1219637"/>
              <a:ext cx="3612645" cy="5251251"/>
              <a:chOff x="4289677" y="1099520"/>
              <a:chExt cx="3612645" cy="5251251"/>
            </a:xfrm>
          </p:grpSpPr>
          <p:grpSp>
            <p:nvGrpSpPr>
              <p:cNvPr id="137" name="กลุ่ม 288">
                <a:extLst>
                  <a:ext uri="{FF2B5EF4-FFF2-40B4-BE49-F238E27FC236}">
                    <a16:creationId xmlns:a16="http://schemas.microsoft.com/office/drawing/2014/main" id="{3C7DA8BC-0205-4608-B4AF-4C5752A5DF0C}"/>
                  </a:ext>
                </a:extLst>
              </p:cNvPr>
              <p:cNvGrpSpPr/>
              <p:nvPr/>
            </p:nvGrpSpPr>
            <p:grpSpPr>
              <a:xfrm>
                <a:off x="4289677" y="1099520"/>
                <a:ext cx="3612645" cy="5251251"/>
                <a:chOff x="2492332" y="582689"/>
                <a:chExt cx="4146187" cy="6074613"/>
              </a:xfrm>
            </p:grpSpPr>
            <p:grpSp>
              <p:nvGrpSpPr>
                <p:cNvPr id="151" name="กลุ่ม 302">
                  <a:extLst>
                    <a:ext uri="{FF2B5EF4-FFF2-40B4-BE49-F238E27FC236}">
                      <a16:creationId xmlns:a16="http://schemas.microsoft.com/office/drawing/2014/main" id="{B62866C9-07A8-48EA-ABD6-6F736D0CE009}"/>
                    </a:ext>
                  </a:extLst>
                </p:cNvPr>
                <p:cNvGrpSpPr/>
                <p:nvPr/>
              </p:nvGrpSpPr>
              <p:grpSpPr>
                <a:xfrm rot="19119135" flipH="1">
                  <a:off x="3396394" y="582689"/>
                  <a:ext cx="2451852" cy="2556347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183" name="รูปแบบอิสระ: รูปร่าง 334">
                    <a:extLst>
                      <a:ext uri="{FF2B5EF4-FFF2-40B4-BE49-F238E27FC236}">
                        <a16:creationId xmlns:a16="http://schemas.microsoft.com/office/drawing/2014/main" id="{74A90460-9DD4-42DC-99A8-492C380E4ADB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84" name="ตัวเชื่อมต่อตรง 335">
                    <a:extLst>
                      <a:ext uri="{FF2B5EF4-FFF2-40B4-BE49-F238E27FC236}">
                        <a16:creationId xmlns:a16="http://schemas.microsoft.com/office/drawing/2014/main" id="{3C908660-3793-470E-AE01-8F547E230AD3}"/>
                      </a:ext>
                    </a:extLst>
                  </p:cNvPr>
                  <p:cNvCxnSpPr>
                    <a:cxnSpLocks/>
                    <a:stCxn id="183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85" name="รูปแบบอิสระ: รูปร่าง 336">
                    <a:extLst>
                      <a:ext uri="{FF2B5EF4-FFF2-40B4-BE49-F238E27FC236}">
                        <a16:creationId xmlns:a16="http://schemas.microsoft.com/office/drawing/2014/main" id="{F2DD9AA9-5B94-4487-970F-21B906F69EED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6" name="รูปแบบอิสระ: รูปร่าง 337">
                    <a:extLst>
                      <a:ext uri="{FF2B5EF4-FFF2-40B4-BE49-F238E27FC236}">
                        <a16:creationId xmlns:a16="http://schemas.microsoft.com/office/drawing/2014/main" id="{C102B9E7-A9A1-4B20-836F-4A3A1A88C0E7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7" name="รูปแบบอิสระ: รูปร่าง 338">
                    <a:extLst>
                      <a:ext uri="{FF2B5EF4-FFF2-40B4-BE49-F238E27FC236}">
                        <a16:creationId xmlns:a16="http://schemas.microsoft.com/office/drawing/2014/main" id="{D6637515-F5E4-46FD-8672-DAFCAD78643F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8" name="รูปแบบอิสระ: รูปร่าง 339">
                    <a:extLst>
                      <a:ext uri="{FF2B5EF4-FFF2-40B4-BE49-F238E27FC236}">
                        <a16:creationId xmlns:a16="http://schemas.microsoft.com/office/drawing/2014/main" id="{262623DF-FC87-4983-B65A-E3A296EE1D42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52" name="กลุ่ม 303">
                  <a:extLst>
                    <a:ext uri="{FF2B5EF4-FFF2-40B4-BE49-F238E27FC236}">
                      <a16:creationId xmlns:a16="http://schemas.microsoft.com/office/drawing/2014/main" id="{FCD3514E-19AC-4840-9AC0-57DAD0C9869F}"/>
                    </a:ext>
                  </a:extLst>
                </p:cNvPr>
                <p:cNvGrpSpPr/>
                <p:nvPr/>
              </p:nvGrpSpPr>
              <p:grpSpPr>
                <a:xfrm>
                  <a:off x="2687568" y="757957"/>
                  <a:ext cx="2032210" cy="2880901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177" name="รูปแบบอิสระ: รูปร่าง 328">
                    <a:extLst>
                      <a:ext uri="{FF2B5EF4-FFF2-40B4-BE49-F238E27FC236}">
                        <a16:creationId xmlns:a16="http://schemas.microsoft.com/office/drawing/2014/main" id="{B6689688-A199-4DE7-A8A7-9ED667679111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78" name="ตัวเชื่อมต่อตรง 329">
                    <a:extLst>
                      <a:ext uri="{FF2B5EF4-FFF2-40B4-BE49-F238E27FC236}">
                        <a16:creationId xmlns:a16="http://schemas.microsoft.com/office/drawing/2014/main" id="{C759288E-E9F6-46B2-8E24-09BF05D80D52}"/>
                      </a:ext>
                    </a:extLst>
                  </p:cNvPr>
                  <p:cNvCxnSpPr>
                    <a:cxnSpLocks/>
                    <a:stCxn id="177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79" name="รูปแบบอิสระ: รูปร่าง 330">
                    <a:extLst>
                      <a:ext uri="{FF2B5EF4-FFF2-40B4-BE49-F238E27FC236}">
                        <a16:creationId xmlns:a16="http://schemas.microsoft.com/office/drawing/2014/main" id="{F145C6ED-DE73-40B3-AAC2-E3A73808866B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0" name="รูปแบบอิสระ: รูปร่าง 331">
                    <a:extLst>
                      <a:ext uri="{FF2B5EF4-FFF2-40B4-BE49-F238E27FC236}">
                        <a16:creationId xmlns:a16="http://schemas.microsoft.com/office/drawing/2014/main" id="{987BFB74-E97A-4AE9-ACD8-E0CD66241BB2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1" name="รูปแบบอิสระ: รูปร่าง 332">
                    <a:extLst>
                      <a:ext uri="{FF2B5EF4-FFF2-40B4-BE49-F238E27FC236}">
                        <a16:creationId xmlns:a16="http://schemas.microsoft.com/office/drawing/2014/main" id="{0FCF05A8-89D8-4A7F-9D5F-CCB74108B94E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2" name="รูปแบบอิสระ: รูปร่าง 333">
                    <a:extLst>
                      <a:ext uri="{FF2B5EF4-FFF2-40B4-BE49-F238E27FC236}">
                        <a16:creationId xmlns:a16="http://schemas.microsoft.com/office/drawing/2014/main" id="{E47FC7DF-99C9-4D14-9242-780FADAECA08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53" name="กลุ่ม 304">
                  <a:extLst>
                    <a:ext uri="{FF2B5EF4-FFF2-40B4-BE49-F238E27FC236}">
                      <a16:creationId xmlns:a16="http://schemas.microsoft.com/office/drawing/2014/main" id="{995F0B9C-6B6B-4A60-BC04-B890C5593462}"/>
                    </a:ext>
                  </a:extLst>
                </p:cNvPr>
                <p:cNvGrpSpPr/>
                <p:nvPr/>
              </p:nvGrpSpPr>
              <p:grpSpPr>
                <a:xfrm>
                  <a:off x="2649392" y="3634455"/>
                  <a:ext cx="3897297" cy="3022847"/>
                  <a:chOff x="4279036" y="3583162"/>
                  <a:chExt cx="3897297" cy="3022847"/>
                </a:xfrm>
              </p:grpSpPr>
              <p:sp>
                <p:nvSpPr>
                  <p:cNvPr id="175" name="สี่เหลี่ยมผืนผ้า 5">
                    <a:extLst>
                      <a:ext uri="{FF2B5EF4-FFF2-40B4-BE49-F238E27FC236}">
                        <a16:creationId xmlns:a16="http://schemas.microsoft.com/office/drawing/2014/main" id="{EF6F7A61-51B2-4E60-9DE7-E65BAEF7E3EE}"/>
                      </a:ext>
                    </a:extLst>
                  </p:cNvPr>
                  <p:cNvSpPr/>
                  <p:nvPr/>
                </p:nvSpPr>
                <p:spPr>
                  <a:xfrm>
                    <a:off x="4691848" y="4394447"/>
                    <a:ext cx="3071674" cy="2211562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490556 w 3897297"/>
                      <a:gd name="connsiteY3" fmla="*/ 89098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670778 w 3897297"/>
                      <a:gd name="connsiteY3" fmla="*/ 88371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513084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280454 w 3897297"/>
                      <a:gd name="connsiteY2" fmla="*/ 810594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359300 w 3897297"/>
                      <a:gd name="connsiteY2" fmla="*/ 901468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05522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359300" y="901468"/>
                        </a:lnTo>
                        <a:lnTo>
                          <a:pt x="513084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4F28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6" name="สี่เหลี่ยมผืนผ้า 5">
                    <a:extLst>
                      <a:ext uri="{FF2B5EF4-FFF2-40B4-BE49-F238E27FC236}">
                        <a16:creationId xmlns:a16="http://schemas.microsoft.com/office/drawing/2014/main" id="{0465AC4F-3598-4F33-82EC-2CCF3AAF423E}"/>
                      </a:ext>
                    </a:extLst>
                  </p:cNvPr>
                  <p:cNvSpPr/>
                  <p:nvPr/>
                </p:nvSpPr>
                <p:spPr>
                  <a:xfrm>
                    <a:off x="4279036" y="3583162"/>
                    <a:ext cx="3897297" cy="923279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23278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719744" y="923278"/>
                        </a:lnTo>
                        <a:lnTo>
                          <a:pt x="186431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7362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154" name="กลุ่ม 305">
                  <a:extLst>
                    <a:ext uri="{FF2B5EF4-FFF2-40B4-BE49-F238E27FC236}">
                      <a16:creationId xmlns:a16="http://schemas.microsoft.com/office/drawing/2014/main" id="{A0446F06-489F-45C4-85FF-431AF215FC87}"/>
                    </a:ext>
                  </a:extLst>
                </p:cNvPr>
                <p:cNvGrpSpPr/>
                <p:nvPr/>
              </p:nvGrpSpPr>
              <p:grpSpPr>
                <a:xfrm>
                  <a:off x="2492332" y="1521007"/>
                  <a:ext cx="2130858" cy="2089476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169" name="รูปแบบอิสระ: รูปร่าง 320">
                    <a:extLst>
                      <a:ext uri="{FF2B5EF4-FFF2-40B4-BE49-F238E27FC236}">
                        <a16:creationId xmlns:a16="http://schemas.microsoft.com/office/drawing/2014/main" id="{CEACD3D3-AD2A-402C-9AB6-C214310C58C0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70" name="ตัวเชื่อมต่อตรง 321">
                    <a:extLst>
                      <a:ext uri="{FF2B5EF4-FFF2-40B4-BE49-F238E27FC236}">
                        <a16:creationId xmlns:a16="http://schemas.microsoft.com/office/drawing/2014/main" id="{DFEEB892-022E-4066-9742-20AFDE427FB8}"/>
                      </a:ext>
                    </a:extLst>
                  </p:cNvPr>
                  <p:cNvCxnSpPr>
                    <a:cxnSpLocks/>
                    <a:stCxn id="169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71" name="รูปแบบอิสระ: รูปร่าง 322">
                    <a:extLst>
                      <a:ext uri="{FF2B5EF4-FFF2-40B4-BE49-F238E27FC236}">
                        <a16:creationId xmlns:a16="http://schemas.microsoft.com/office/drawing/2014/main" id="{E064FAFD-A9E5-49D5-A79C-0FC51B220E77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2" name="รูปแบบอิสระ: รูปร่าง 323">
                    <a:extLst>
                      <a:ext uri="{FF2B5EF4-FFF2-40B4-BE49-F238E27FC236}">
                        <a16:creationId xmlns:a16="http://schemas.microsoft.com/office/drawing/2014/main" id="{DFDE542A-1ECC-4385-8ACA-7B3A78FC5150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3" name="รูปแบบอิสระ: รูปร่าง 324">
                    <a:extLst>
                      <a:ext uri="{FF2B5EF4-FFF2-40B4-BE49-F238E27FC236}">
                        <a16:creationId xmlns:a16="http://schemas.microsoft.com/office/drawing/2014/main" id="{AA6C0F9C-E299-4793-8C76-19BF62BCCEB4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4" name="รูปแบบอิสระ: รูปร่าง 325">
                    <a:extLst>
                      <a:ext uri="{FF2B5EF4-FFF2-40B4-BE49-F238E27FC236}">
                        <a16:creationId xmlns:a16="http://schemas.microsoft.com/office/drawing/2014/main" id="{F3087990-83C2-46BD-A917-F8F9558B3F4F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55" name="กลุ่ม 306">
                  <a:extLst>
                    <a:ext uri="{FF2B5EF4-FFF2-40B4-BE49-F238E27FC236}">
                      <a16:creationId xmlns:a16="http://schemas.microsoft.com/office/drawing/2014/main" id="{EF66228B-9D4B-4D5B-8643-F6708E5631FC}"/>
                    </a:ext>
                  </a:extLst>
                </p:cNvPr>
                <p:cNvGrpSpPr/>
                <p:nvPr/>
              </p:nvGrpSpPr>
              <p:grpSpPr>
                <a:xfrm flipH="1">
                  <a:off x="4544712" y="757958"/>
                  <a:ext cx="1913853" cy="2853414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163" name="รูปแบบอิสระ: รูปร่าง 314">
                    <a:extLst>
                      <a:ext uri="{FF2B5EF4-FFF2-40B4-BE49-F238E27FC236}">
                        <a16:creationId xmlns:a16="http://schemas.microsoft.com/office/drawing/2014/main" id="{7894AE56-0B1B-45E4-8609-6F6219EA2957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64" name="ตัวเชื่อมต่อตรง 315">
                    <a:extLst>
                      <a:ext uri="{FF2B5EF4-FFF2-40B4-BE49-F238E27FC236}">
                        <a16:creationId xmlns:a16="http://schemas.microsoft.com/office/drawing/2014/main" id="{DE8CEAC9-59E8-49B7-BD09-579E5416E9E2}"/>
                      </a:ext>
                    </a:extLst>
                  </p:cNvPr>
                  <p:cNvCxnSpPr>
                    <a:cxnSpLocks/>
                    <a:stCxn id="163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65" name="รูปแบบอิสระ: รูปร่าง 316">
                    <a:extLst>
                      <a:ext uri="{FF2B5EF4-FFF2-40B4-BE49-F238E27FC236}">
                        <a16:creationId xmlns:a16="http://schemas.microsoft.com/office/drawing/2014/main" id="{0D10B360-46DF-46B3-9521-B2BAA9569E5C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6" name="รูปแบบอิสระ: รูปร่าง 317">
                    <a:extLst>
                      <a:ext uri="{FF2B5EF4-FFF2-40B4-BE49-F238E27FC236}">
                        <a16:creationId xmlns:a16="http://schemas.microsoft.com/office/drawing/2014/main" id="{7B839D64-A454-4C9B-91EE-F4FDDCFA0EE8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7" name="รูปแบบอิสระ: รูปร่าง 318">
                    <a:extLst>
                      <a:ext uri="{FF2B5EF4-FFF2-40B4-BE49-F238E27FC236}">
                        <a16:creationId xmlns:a16="http://schemas.microsoft.com/office/drawing/2014/main" id="{3BF14E20-CF5C-4346-9EDD-4F2F97948B4F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8" name="รูปแบบอิสระ: รูปร่าง 319">
                    <a:extLst>
                      <a:ext uri="{FF2B5EF4-FFF2-40B4-BE49-F238E27FC236}">
                        <a16:creationId xmlns:a16="http://schemas.microsoft.com/office/drawing/2014/main" id="{7C65AA9E-9F6B-4917-B043-548825573349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56" name="กลุ่ม 307">
                  <a:extLst>
                    <a:ext uri="{FF2B5EF4-FFF2-40B4-BE49-F238E27FC236}">
                      <a16:creationId xmlns:a16="http://schemas.microsoft.com/office/drawing/2014/main" id="{BB5DC447-011E-4E76-A061-537A58F348D2}"/>
                    </a:ext>
                  </a:extLst>
                </p:cNvPr>
                <p:cNvGrpSpPr/>
                <p:nvPr/>
              </p:nvGrpSpPr>
              <p:grpSpPr>
                <a:xfrm flipH="1">
                  <a:off x="4567057" y="1522583"/>
                  <a:ext cx="2071462" cy="2110984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157" name="รูปแบบอิสระ: รูปร่าง 308">
                    <a:extLst>
                      <a:ext uri="{FF2B5EF4-FFF2-40B4-BE49-F238E27FC236}">
                        <a16:creationId xmlns:a16="http://schemas.microsoft.com/office/drawing/2014/main" id="{D1F8D006-1D9E-4B03-95F4-E9C2DF3C6BD7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58" name="ตัวเชื่อมต่อตรง 309">
                    <a:extLst>
                      <a:ext uri="{FF2B5EF4-FFF2-40B4-BE49-F238E27FC236}">
                        <a16:creationId xmlns:a16="http://schemas.microsoft.com/office/drawing/2014/main" id="{CBAF321D-E9EA-4D13-8AEA-4F640D3E0108}"/>
                      </a:ext>
                    </a:extLst>
                  </p:cNvPr>
                  <p:cNvCxnSpPr>
                    <a:cxnSpLocks/>
                    <a:stCxn id="157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9" name="รูปแบบอิสระ: รูปร่าง 310">
                    <a:extLst>
                      <a:ext uri="{FF2B5EF4-FFF2-40B4-BE49-F238E27FC236}">
                        <a16:creationId xmlns:a16="http://schemas.microsoft.com/office/drawing/2014/main" id="{D36EEB8B-A622-4823-839F-426CD6DB922B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0" name="รูปแบบอิสระ: รูปร่าง 311">
                    <a:extLst>
                      <a:ext uri="{FF2B5EF4-FFF2-40B4-BE49-F238E27FC236}">
                        <a16:creationId xmlns:a16="http://schemas.microsoft.com/office/drawing/2014/main" id="{8366BC21-5EF3-47B9-BC55-6F8F2E4D6364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1" name="รูปแบบอิสระ: รูปร่าง 312">
                    <a:extLst>
                      <a:ext uri="{FF2B5EF4-FFF2-40B4-BE49-F238E27FC236}">
                        <a16:creationId xmlns:a16="http://schemas.microsoft.com/office/drawing/2014/main" id="{0C4C2B0F-BDC5-44DD-AF81-854A6237A86B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2" name="รูปแบบอิสระ: รูปร่าง 313">
                    <a:extLst>
                      <a:ext uri="{FF2B5EF4-FFF2-40B4-BE49-F238E27FC236}">
                        <a16:creationId xmlns:a16="http://schemas.microsoft.com/office/drawing/2014/main" id="{2BE780D7-E6B5-4CBA-9892-8031F78351DA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  <p:grpSp>
            <p:nvGrpSpPr>
              <p:cNvPr id="138" name="กลุ่ม 289">
                <a:extLst>
                  <a:ext uri="{FF2B5EF4-FFF2-40B4-BE49-F238E27FC236}">
                    <a16:creationId xmlns:a16="http://schemas.microsoft.com/office/drawing/2014/main" id="{B1C4CC35-E7F4-481F-B941-5117455AB9C4}"/>
                  </a:ext>
                </a:extLst>
              </p:cNvPr>
              <p:cNvGrpSpPr/>
              <p:nvPr/>
            </p:nvGrpSpPr>
            <p:grpSpPr>
              <a:xfrm>
                <a:off x="4980585" y="1369098"/>
                <a:ext cx="2345856" cy="2443426"/>
                <a:chOff x="8058662" y="1411979"/>
                <a:chExt cx="2802734" cy="2997692"/>
              </a:xfrm>
            </p:grpSpPr>
            <p:sp>
              <p:nvSpPr>
                <p:cNvPr id="139" name="รูปแบบอิสระ: รูปร่าง 290">
                  <a:extLst>
                    <a:ext uri="{FF2B5EF4-FFF2-40B4-BE49-F238E27FC236}">
                      <a16:creationId xmlns:a16="http://schemas.microsoft.com/office/drawing/2014/main" id="{2B58A1F3-95E1-4227-949A-898CC3A41EF4}"/>
                    </a:ext>
                  </a:extLst>
                </p:cNvPr>
                <p:cNvSpPr/>
                <p:nvPr/>
              </p:nvSpPr>
              <p:spPr>
                <a:xfrm rot="20996846">
                  <a:off x="8805693" y="2248584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0" name="รูปแบบอิสระ: รูปร่าง 291">
                  <a:extLst>
                    <a:ext uri="{FF2B5EF4-FFF2-40B4-BE49-F238E27FC236}">
                      <a16:creationId xmlns:a16="http://schemas.microsoft.com/office/drawing/2014/main" id="{9969387E-560E-447B-B6DB-27549213F325}"/>
                    </a:ext>
                  </a:extLst>
                </p:cNvPr>
                <p:cNvSpPr/>
                <p:nvPr/>
              </p:nvSpPr>
              <p:spPr>
                <a:xfrm rot="1049956" flipH="1">
                  <a:off x="9502030" y="2306551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cxnSp>
              <p:nvCxnSpPr>
                <p:cNvPr id="141" name="ตัวเชื่อมต่อตรง 292">
                  <a:extLst>
                    <a:ext uri="{FF2B5EF4-FFF2-40B4-BE49-F238E27FC236}">
                      <a16:creationId xmlns:a16="http://schemas.microsoft.com/office/drawing/2014/main" id="{E9DF90CD-09E1-4E84-B895-11A7244D6E26}"/>
                    </a:ext>
                  </a:extLst>
                </p:cNvPr>
                <p:cNvCxnSpPr>
                  <a:cxnSpLocks/>
                  <a:endCxn id="140" idx="0"/>
                </p:cNvCxnSpPr>
                <p:nvPr/>
              </p:nvCxnSpPr>
              <p:spPr>
                <a:xfrm flipH="1">
                  <a:off x="9400058" y="1940408"/>
                  <a:ext cx="99542" cy="2394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42" name="กลุ่ม 293">
                  <a:extLst>
                    <a:ext uri="{FF2B5EF4-FFF2-40B4-BE49-F238E27FC236}">
                      <a16:creationId xmlns:a16="http://schemas.microsoft.com/office/drawing/2014/main" id="{57FAA1CD-74DA-45FF-B28D-9CE026EBF58B}"/>
                    </a:ext>
                  </a:extLst>
                </p:cNvPr>
                <p:cNvGrpSpPr/>
                <p:nvPr/>
              </p:nvGrpSpPr>
              <p:grpSpPr>
                <a:xfrm>
                  <a:off x="8058662" y="1792007"/>
                  <a:ext cx="1065913" cy="960987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149" name="รูปแบบอิสระ: รูปร่าง 300">
                    <a:extLst>
                      <a:ext uri="{FF2B5EF4-FFF2-40B4-BE49-F238E27FC236}">
                        <a16:creationId xmlns:a16="http://schemas.microsoft.com/office/drawing/2014/main" id="{422B6C5F-5695-4CAF-9EFB-DE659E5F790C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C0EEE6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50" name="วงรี 77">
                    <a:extLst>
                      <a:ext uri="{FF2B5EF4-FFF2-40B4-BE49-F238E27FC236}">
                        <a16:creationId xmlns:a16="http://schemas.microsoft.com/office/drawing/2014/main" id="{F86DCF2F-B16A-4CEA-9E61-32E505F3C5B4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43" name="กลุ่ม 294">
                  <a:extLst>
                    <a:ext uri="{FF2B5EF4-FFF2-40B4-BE49-F238E27FC236}">
                      <a16:creationId xmlns:a16="http://schemas.microsoft.com/office/drawing/2014/main" id="{F4C00297-20A4-4470-95CC-8B7131C16ADB}"/>
                    </a:ext>
                  </a:extLst>
                </p:cNvPr>
                <p:cNvGrpSpPr/>
                <p:nvPr/>
              </p:nvGrpSpPr>
              <p:grpSpPr>
                <a:xfrm>
                  <a:off x="8966643" y="1411979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147" name="รูปแบบอิสระ: รูปร่าง 298">
                    <a:extLst>
                      <a:ext uri="{FF2B5EF4-FFF2-40B4-BE49-F238E27FC236}">
                        <a16:creationId xmlns:a16="http://schemas.microsoft.com/office/drawing/2014/main" id="{A44416F7-F080-4074-B990-15D51E29336F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DC516E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48" name="วงรี 77">
                    <a:extLst>
                      <a:ext uri="{FF2B5EF4-FFF2-40B4-BE49-F238E27FC236}">
                        <a16:creationId xmlns:a16="http://schemas.microsoft.com/office/drawing/2014/main" id="{06FD95E2-8A82-49B4-A930-24B570D7E465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44" name="กลุ่ม 295">
                  <a:extLst>
                    <a:ext uri="{FF2B5EF4-FFF2-40B4-BE49-F238E27FC236}">
                      <a16:creationId xmlns:a16="http://schemas.microsoft.com/office/drawing/2014/main" id="{DB9B4ABD-546A-46A7-A526-E6A7F153DBB1}"/>
                    </a:ext>
                  </a:extLst>
                </p:cNvPr>
                <p:cNvGrpSpPr/>
                <p:nvPr/>
              </p:nvGrpSpPr>
              <p:grpSpPr>
                <a:xfrm>
                  <a:off x="9795483" y="1888256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145" name="รูปแบบอิสระ: รูปร่าง 296">
                    <a:extLst>
                      <a:ext uri="{FF2B5EF4-FFF2-40B4-BE49-F238E27FC236}">
                        <a16:creationId xmlns:a16="http://schemas.microsoft.com/office/drawing/2014/main" id="{45A30B07-C887-464E-A229-4597E88C1940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F3E53D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46" name="วงรี 77">
                    <a:extLst>
                      <a:ext uri="{FF2B5EF4-FFF2-40B4-BE49-F238E27FC236}">
                        <a16:creationId xmlns:a16="http://schemas.microsoft.com/office/drawing/2014/main" id="{5DAB1BB9-0658-4F52-841A-DA5AF23EBB62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</p:grpSp>
        <p:grpSp>
          <p:nvGrpSpPr>
            <p:cNvPr id="89" name="กลุ่ม 240">
              <a:extLst>
                <a:ext uri="{FF2B5EF4-FFF2-40B4-BE49-F238E27FC236}">
                  <a16:creationId xmlns:a16="http://schemas.microsoft.com/office/drawing/2014/main" id="{361BC430-C13C-4AA6-B01C-A6C5DA4A329C}"/>
                </a:ext>
              </a:extLst>
            </p:cNvPr>
            <p:cNvGrpSpPr/>
            <p:nvPr/>
          </p:nvGrpSpPr>
          <p:grpSpPr>
            <a:xfrm rot="582746">
              <a:off x="2549673" y="4795096"/>
              <a:ext cx="1430727" cy="693721"/>
              <a:chOff x="10001184" y="5338622"/>
              <a:chExt cx="2106391" cy="1022263"/>
            </a:xfrm>
          </p:grpSpPr>
          <p:grpSp>
            <p:nvGrpSpPr>
              <p:cNvPr id="120" name="กลุ่ม 271">
                <a:extLst>
                  <a:ext uri="{FF2B5EF4-FFF2-40B4-BE49-F238E27FC236}">
                    <a16:creationId xmlns:a16="http://schemas.microsoft.com/office/drawing/2014/main" id="{B263D907-49E6-43BD-BF01-70C97FC8DF3D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127" name="รูปแบบอิสระ: รูปร่าง 278">
                  <a:extLst>
                    <a:ext uri="{FF2B5EF4-FFF2-40B4-BE49-F238E27FC236}">
                      <a16:creationId xmlns:a16="http://schemas.microsoft.com/office/drawing/2014/main" id="{6171DA63-3C6C-4B4F-B568-9FC1AB17068D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28" name="วงรี 279">
                  <a:extLst>
                    <a:ext uri="{FF2B5EF4-FFF2-40B4-BE49-F238E27FC236}">
                      <a16:creationId xmlns:a16="http://schemas.microsoft.com/office/drawing/2014/main" id="{B6EA2DFB-9E62-4446-B062-983D525EFC47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9" name="วงรี 280">
                  <a:extLst>
                    <a:ext uri="{FF2B5EF4-FFF2-40B4-BE49-F238E27FC236}">
                      <a16:creationId xmlns:a16="http://schemas.microsoft.com/office/drawing/2014/main" id="{D0FEEA10-D2D5-486A-B308-7320CCDC3290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0" name="วงรี 281">
                  <a:extLst>
                    <a:ext uri="{FF2B5EF4-FFF2-40B4-BE49-F238E27FC236}">
                      <a16:creationId xmlns:a16="http://schemas.microsoft.com/office/drawing/2014/main" id="{89A0C5DC-7DC0-4466-8144-60C17DBB4084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1" name="วงรี 282">
                  <a:extLst>
                    <a:ext uri="{FF2B5EF4-FFF2-40B4-BE49-F238E27FC236}">
                      <a16:creationId xmlns:a16="http://schemas.microsoft.com/office/drawing/2014/main" id="{BDDDC25C-88FF-42BE-861A-3BB462BCF06B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2" name="รูปแบบอิสระ: รูปร่าง 283">
                  <a:extLst>
                    <a:ext uri="{FF2B5EF4-FFF2-40B4-BE49-F238E27FC236}">
                      <a16:creationId xmlns:a16="http://schemas.microsoft.com/office/drawing/2014/main" id="{2267B250-18B8-446F-A7E2-D5DC7D80A180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3" name="วงรี 284">
                  <a:extLst>
                    <a:ext uri="{FF2B5EF4-FFF2-40B4-BE49-F238E27FC236}">
                      <a16:creationId xmlns:a16="http://schemas.microsoft.com/office/drawing/2014/main" id="{D2159087-55AA-40DB-BE98-B88158D1C6FF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4" name="วงรี 285">
                  <a:extLst>
                    <a:ext uri="{FF2B5EF4-FFF2-40B4-BE49-F238E27FC236}">
                      <a16:creationId xmlns:a16="http://schemas.microsoft.com/office/drawing/2014/main" id="{6CFD9EC5-B9AD-4BA3-8587-C96F4E7D3A46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5" name="วงรี 286">
                  <a:extLst>
                    <a:ext uri="{FF2B5EF4-FFF2-40B4-BE49-F238E27FC236}">
                      <a16:creationId xmlns:a16="http://schemas.microsoft.com/office/drawing/2014/main" id="{649811BB-F8AC-4121-AF68-0306A830B4C0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6" name="วงรี 287">
                  <a:extLst>
                    <a:ext uri="{FF2B5EF4-FFF2-40B4-BE49-F238E27FC236}">
                      <a16:creationId xmlns:a16="http://schemas.microsoft.com/office/drawing/2014/main" id="{EA5EA537-3A85-4991-9809-2DD42887BB6B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21" name="กลุ่ม 272">
                <a:extLst>
                  <a:ext uri="{FF2B5EF4-FFF2-40B4-BE49-F238E27FC236}">
                    <a16:creationId xmlns:a16="http://schemas.microsoft.com/office/drawing/2014/main" id="{088BA04F-0D40-452F-A0AF-E642C2B39DD4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122" name="รูปแบบอิสระ: รูปร่าง 273">
                  <a:extLst>
                    <a:ext uri="{FF2B5EF4-FFF2-40B4-BE49-F238E27FC236}">
                      <a16:creationId xmlns:a16="http://schemas.microsoft.com/office/drawing/2014/main" id="{C0ABB82D-1CBA-444D-B050-18EC449230F2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23" name="วงรี 274">
                  <a:extLst>
                    <a:ext uri="{FF2B5EF4-FFF2-40B4-BE49-F238E27FC236}">
                      <a16:creationId xmlns:a16="http://schemas.microsoft.com/office/drawing/2014/main" id="{17CE368E-2058-4F8A-A3EB-D8871A587DBD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4" name="วงรี 275">
                  <a:extLst>
                    <a:ext uri="{FF2B5EF4-FFF2-40B4-BE49-F238E27FC236}">
                      <a16:creationId xmlns:a16="http://schemas.microsoft.com/office/drawing/2014/main" id="{4029B24C-E38B-44F0-AA88-CCBFA59A8323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5" name="วงรี 276">
                  <a:extLst>
                    <a:ext uri="{FF2B5EF4-FFF2-40B4-BE49-F238E27FC236}">
                      <a16:creationId xmlns:a16="http://schemas.microsoft.com/office/drawing/2014/main" id="{ECFBF877-6648-4277-9D64-97E1517047F1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6" name="วงรี 277">
                  <a:extLst>
                    <a:ext uri="{FF2B5EF4-FFF2-40B4-BE49-F238E27FC236}">
                      <a16:creationId xmlns:a16="http://schemas.microsoft.com/office/drawing/2014/main" id="{480073F9-6910-4EB5-8107-DD3A17F5E68A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90" name="กลุ่ม 241">
              <a:extLst>
                <a:ext uri="{FF2B5EF4-FFF2-40B4-BE49-F238E27FC236}">
                  <a16:creationId xmlns:a16="http://schemas.microsoft.com/office/drawing/2014/main" id="{E2543546-B5D2-4F54-A4A6-3459733D127A}"/>
                </a:ext>
              </a:extLst>
            </p:cNvPr>
            <p:cNvGrpSpPr/>
            <p:nvPr/>
          </p:nvGrpSpPr>
          <p:grpSpPr>
            <a:xfrm rot="371193">
              <a:off x="3003581" y="5614660"/>
              <a:ext cx="1430727" cy="693721"/>
              <a:chOff x="10001184" y="5338622"/>
              <a:chExt cx="2106391" cy="1022263"/>
            </a:xfrm>
          </p:grpSpPr>
          <p:grpSp>
            <p:nvGrpSpPr>
              <p:cNvPr id="103" name="กลุ่ม 254">
                <a:extLst>
                  <a:ext uri="{FF2B5EF4-FFF2-40B4-BE49-F238E27FC236}">
                    <a16:creationId xmlns:a16="http://schemas.microsoft.com/office/drawing/2014/main" id="{437EB866-51C8-4A22-BD1C-22E437701171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110" name="รูปแบบอิสระ: รูปร่าง 261">
                  <a:extLst>
                    <a:ext uri="{FF2B5EF4-FFF2-40B4-BE49-F238E27FC236}">
                      <a16:creationId xmlns:a16="http://schemas.microsoft.com/office/drawing/2014/main" id="{357EEC5A-6479-4BB4-A422-B22E4CE408EA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11" name="วงรี 262">
                  <a:extLst>
                    <a:ext uri="{FF2B5EF4-FFF2-40B4-BE49-F238E27FC236}">
                      <a16:creationId xmlns:a16="http://schemas.microsoft.com/office/drawing/2014/main" id="{DB09B2B8-46A2-4578-BEAA-2BDC4B4C5912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2" name="วงรี 263">
                  <a:extLst>
                    <a:ext uri="{FF2B5EF4-FFF2-40B4-BE49-F238E27FC236}">
                      <a16:creationId xmlns:a16="http://schemas.microsoft.com/office/drawing/2014/main" id="{E7D6350F-E2E9-4AE2-ABAB-6DA47E5FCA05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3" name="วงรี 264">
                  <a:extLst>
                    <a:ext uri="{FF2B5EF4-FFF2-40B4-BE49-F238E27FC236}">
                      <a16:creationId xmlns:a16="http://schemas.microsoft.com/office/drawing/2014/main" id="{25145459-218A-42AA-A4BF-52DBD093CAF1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4" name="วงรี 265">
                  <a:extLst>
                    <a:ext uri="{FF2B5EF4-FFF2-40B4-BE49-F238E27FC236}">
                      <a16:creationId xmlns:a16="http://schemas.microsoft.com/office/drawing/2014/main" id="{CDD9F8D9-7181-4425-9999-5665E6B7C3A2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5" name="รูปแบบอิสระ: รูปร่าง 266">
                  <a:extLst>
                    <a:ext uri="{FF2B5EF4-FFF2-40B4-BE49-F238E27FC236}">
                      <a16:creationId xmlns:a16="http://schemas.microsoft.com/office/drawing/2014/main" id="{80F0B66C-D48B-41B8-B5FE-FD5980684720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16" name="วงรี 267">
                  <a:extLst>
                    <a:ext uri="{FF2B5EF4-FFF2-40B4-BE49-F238E27FC236}">
                      <a16:creationId xmlns:a16="http://schemas.microsoft.com/office/drawing/2014/main" id="{AB6A58FA-DAC2-4DA5-95DB-05D44803FC74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7" name="วงรี 268">
                  <a:extLst>
                    <a:ext uri="{FF2B5EF4-FFF2-40B4-BE49-F238E27FC236}">
                      <a16:creationId xmlns:a16="http://schemas.microsoft.com/office/drawing/2014/main" id="{C55CDAB7-90D0-40FE-AEF0-7F40817A510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8" name="วงรี 269">
                  <a:extLst>
                    <a:ext uri="{FF2B5EF4-FFF2-40B4-BE49-F238E27FC236}">
                      <a16:creationId xmlns:a16="http://schemas.microsoft.com/office/drawing/2014/main" id="{FD102DD7-263E-495A-8967-33FF66AF137D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9" name="วงรี 270">
                  <a:extLst>
                    <a:ext uri="{FF2B5EF4-FFF2-40B4-BE49-F238E27FC236}">
                      <a16:creationId xmlns:a16="http://schemas.microsoft.com/office/drawing/2014/main" id="{8181B439-AA48-4430-930D-851509D70143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04" name="กลุ่ม 255">
                <a:extLst>
                  <a:ext uri="{FF2B5EF4-FFF2-40B4-BE49-F238E27FC236}">
                    <a16:creationId xmlns:a16="http://schemas.microsoft.com/office/drawing/2014/main" id="{6AD7F110-0C32-4431-859D-D50CD97F9CB9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105" name="รูปแบบอิสระ: รูปร่าง 256">
                  <a:extLst>
                    <a:ext uri="{FF2B5EF4-FFF2-40B4-BE49-F238E27FC236}">
                      <a16:creationId xmlns:a16="http://schemas.microsoft.com/office/drawing/2014/main" id="{15AD5046-CDE7-4E9B-91CC-54908A76F60B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6" name="วงรี 257">
                  <a:extLst>
                    <a:ext uri="{FF2B5EF4-FFF2-40B4-BE49-F238E27FC236}">
                      <a16:creationId xmlns:a16="http://schemas.microsoft.com/office/drawing/2014/main" id="{4810A47F-73FA-4E0A-8743-17530E00038A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7" name="วงรี 258">
                  <a:extLst>
                    <a:ext uri="{FF2B5EF4-FFF2-40B4-BE49-F238E27FC236}">
                      <a16:creationId xmlns:a16="http://schemas.microsoft.com/office/drawing/2014/main" id="{6A24076F-BAC0-4766-ADBB-C33F8ED5E347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8" name="วงรี 259">
                  <a:extLst>
                    <a:ext uri="{FF2B5EF4-FFF2-40B4-BE49-F238E27FC236}">
                      <a16:creationId xmlns:a16="http://schemas.microsoft.com/office/drawing/2014/main" id="{C32E21A8-BB35-4638-86C0-13BE0C46869B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9" name="วงรี 260">
                  <a:extLst>
                    <a:ext uri="{FF2B5EF4-FFF2-40B4-BE49-F238E27FC236}">
                      <a16:creationId xmlns:a16="http://schemas.microsoft.com/office/drawing/2014/main" id="{3230EE81-E8FF-4B9A-9BE3-AC07FF43FC16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91" name="กลุ่ม 242">
              <a:extLst>
                <a:ext uri="{FF2B5EF4-FFF2-40B4-BE49-F238E27FC236}">
                  <a16:creationId xmlns:a16="http://schemas.microsoft.com/office/drawing/2014/main" id="{AA79F4FF-D308-481E-A40E-D143903E8C01}"/>
                </a:ext>
              </a:extLst>
            </p:cNvPr>
            <p:cNvGrpSpPr/>
            <p:nvPr/>
          </p:nvGrpSpPr>
          <p:grpSpPr>
            <a:xfrm rot="20727338">
              <a:off x="4323842" y="4907189"/>
              <a:ext cx="305720" cy="292204"/>
              <a:chOff x="1187573" y="6247766"/>
              <a:chExt cx="450097" cy="430590"/>
            </a:xfrm>
          </p:grpSpPr>
          <p:sp>
            <p:nvSpPr>
              <p:cNvPr id="98" name="รูปแบบอิสระ: รูปร่าง 249">
                <a:extLst>
                  <a:ext uri="{FF2B5EF4-FFF2-40B4-BE49-F238E27FC236}">
                    <a16:creationId xmlns:a16="http://schemas.microsoft.com/office/drawing/2014/main" id="{5CC5F691-1C53-4930-91D3-32045731DBB4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9" name="วงรี 250">
                <a:extLst>
                  <a:ext uri="{FF2B5EF4-FFF2-40B4-BE49-F238E27FC236}">
                    <a16:creationId xmlns:a16="http://schemas.microsoft.com/office/drawing/2014/main" id="{F0B3D9A3-EA8E-4C26-A7A5-A0CFD192E951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0" name="วงรี 251">
                <a:extLst>
                  <a:ext uri="{FF2B5EF4-FFF2-40B4-BE49-F238E27FC236}">
                    <a16:creationId xmlns:a16="http://schemas.microsoft.com/office/drawing/2014/main" id="{C449A319-D5BB-4937-9D3C-FA695D03C492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1" name="วงรี 252">
                <a:extLst>
                  <a:ext uri="{FF2B5EF4-FFF2-40B4-BE49-F238E27FC236}">
                    <a16:creationId xmlns:a16="http://schemas.microsoft.com/office/drawing/2014/main" id="{B3A3C834-8411-4DB1-8973-E2D7917CD51A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2" name="วงรี 253">
                <a:extLst>
                  <a:ext uri="{FF2B5EF4-FFF2-40B4-BE49-F238E27FC236}">
                    <a16:creationId xmlns:a16="http://schemas.microsoft.com/office/drawing/2014/main" id="{A2ACBD77-463D-4B88-917E-7EB7EF8A45D8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92" name="กลุ่ม 243">
              <a:extLst>
                <a:ext uri="{FF2B5EF4-FFF2-40B4-BE49-F238E27FC236}">
                  <a16:creationId xmlns:a16="http://schemas.microsoft.com/office/drawing/2014/main" id="{28CA0543-9AB4-4A2F-9F72-14FB4E9D6323}"/>
                </a:ext>
              </a:extLst>
            </p:cNvPr>
            <p:cNvGrpSpPr/>
            <p:nvPr/>
          </p:nvGrpSpPr>
          <p:grpSpPr>
            <a:xfrm rot="20727338">
              <a:off x="2950142" y="5412462"/>
              <a:ext cx="305720" cy="292204"/>
              <a:chOff x="1187573" y="6247766"/>
              <a:chExt cx="450097" cy="430590"/>
            </a:xfrm>
          </p:grpSpPr>
          <p:sp>
            <p:nvSpPr>
              <p:cNvPr id="93" name="รูปแบบอิสระ: รูปร่าง 244">
                <a:extLst>
                  <a:ext uri="{FF2B5EF4-FFF2-40B4-BE49-F238E27FC236}">
                    <a16:creationId xmlns:a16="http://schemas.microsoft.com/office/drawing/2014/main" id="{1DF08E86-5167-4E9A-81BF-C1A6C31276AE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4" name="วงรี 245">
                <a:extLst>
                  <a:ext uri="{FF2B5EF4-FFF2-40B4-BE49-F238E27FC236}">
                    <a16:creationId xmlns:a16="http://schemas.microsoft.com/office/drawing/2014/main" id="{87A694B7-7F74-4C47-BE7F-4109EB6291E0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5" name="วงรี 246">
                <a:extLst>
                  <a:ext uri="{FF2B5EF4-FFF2-40B4-BE49-F238E27FC236}">
                    <a16:creationId xmlns:a16="http://schemas.microsoft.com/office/drawing/2014/main" id="{9F58772A-0181-4ABA-A52A-44428D01F8B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6" name="วงรี 247">
                <a:extLst>
                  <a:ext uri="{FF2B5EF4-FFF2-40B4-BE49-F238E27FC236}">
                    <a16:creationId xmlns:a16="http://schemas.microsoft.com/office/drawing/2014/main" id="{B9758AD5-0382-4F76-BC35-C178CDF9BE5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7" name="วงรี 248">
                <a:extLst>
                  <a:ext uri="{FF2B5EF4-FFF2-40B4-BE49-F238E27FC236}">
                    <a16:creationId xmlns:a16="http://schemas.microsoft.com/office/drawing/2014/main" id="{D553AAD0-6B45-4AD7-9DC0-DC81EDBD3350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89" name="กลุ่ม 340">
            <a:extLst>
              <a:ext uri="{FF2B5EF4-FFF2-40B4-BE49-F238E27FC236}">
                <a16:creationId xmlns:a16="http://schemas.microsoft.com/office/drawing/2014/main" id="{E856E685-453E-4DB5-B2CC-99E105D9974E}"/>
              </a:ext>
            </a:extLst>
          </p:cNvPr>
          <p:cNvGrpSpPr/>
          <p:nvPr/>
        </p:nvGrpSpPr>
        <p:grpSpPr>
          <a:xfrm>
            <a:off x="1662909" y="5999284"/>
            <a:ext cx="1122083" cy="1812724"/>
            <a:chOff x="2492332" y="582689"/>
            <a:chExt cx="4146187" cy="6074613"/>
          </a:xfrm>
        </p:grpSpPr>
        <p:grpSp>
          <p:nvGrpSpPr>
            <p:cNvPr id="190" name="กลุ่ม 341">
              <a:extLst>
                <a:ext uri="{FF2B5EF4-FFF2-40B4-BE49-F238E27FC236}">
                  <a16:creationId xmlns:a16="http://schemas.microsoft.com/office/drawing/2014/main" id="{3687EF6A-0D35-4A99-8F72-BD827FB9E6B3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22" name="รูปแบบอิสระ: รูปร่าง 373">
                <a:extLst>
                  <a:ext uri="{FF2B5EF4-FFF2-40B4-BE49-F238E27FC236}">
                    <a16:creationId xmlns:a16="http://schemas.microsoft.com/office/drawing/2014/main" id="{6049B3C9-96AF-4D5F-95AF-CD00FE94251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23" name="ตัวเชื่อมต่อตรง 374">
                <a:extLst>
                  <a:ext uri="{FF2B5EF4-FFF2-40B4-BE49-F238E27FC236}">
                    <a16:creationId xmlns:a16="http://schemas.microsoft.com/office/drawing/2014/main" id="{501CECE0-F655-49D6-8A68-F20D528C400B}"/>
                  </a:ext>
                </a:extLst>
              </p:cNvPr>
              <p:cNvCxnSpPr>
                <a:cxnSpLocks/>
                <a:stCxn id="22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4" name="รูปแบบอิสระ: รูปร่าง 375">
                <a:extLst>
                  <a:ext uri="{FF2B5EF4-FFF2-40B4-BE49-F238E27FC236}">
                    <a16:creationId xmlns:a16="http://schemas.microsoft.com/office/drawing/2014/main" id="{4C34B105-732C-46F8-A197-1D613998796B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5" name="รูปแบบอิสระ: รูปร่าง 376">
                <a:extLst>
                  <a:ext uri="{FF2B5EF4-FFF2-40B4-BE49-F238E27FC236}">
                    <a16:creationId xmlns:a16="http://schemas.microsoft.com/office/drawing/2014/main" id="{2B0078CD-F4A7-4F8E-86DD-FA3420095E5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6" name="รูปแบบอิสระ: รูปร่าง 377">
                <a:extLst>
                  <a:ext uri="{FF2B5EF4-FFF2-40B4-BE49-F238E27FC236}">
                    <a16:creationId xmlns:a16="http://schemas.microsoft.com/office/drawing/2014/main" id="{F75D6AF3-732D-4071-9F2E-7CEF0FEDE222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7" name="รูปแบบอิสระ: รูปร่าง 378">
                <a:extLst>
                  <a:ext uri="{FF2B5EF4-FFF2-40B4-BE49-F238E27FC236}">
                    <a16:creationId xmlns:a16="http://schemas.microsoft.com/office/drawing/2014/main" id="{67F77C42-D4B4-44FA-882D-D2E04826954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91" name="กลุ่ม 342">
              <a:extLst>
                <a:ext uri="{FF2B5EF4-FFF2-40B4-BE49-F238E27FC236}">
                  <a16:creationId xmlns:a16="http://schemas.microsoft.com/office/drawing/2014/main" id="{66AC5118-8BEF-4896-8E89-BB62F94B41BD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16" name="รูปแบบอิสระ: รูปร่าง 367">
                <a:extLst>
                  <a:ext uri="{FF2B5EF4-FFF2-40B4-BE49-F238E27FC236}">
                    <a16:creationId xmlns:a16="http://schemas.microsoft.com/office/drawing/2014/main" id="{A7796F05-2865-410D-9833-FB68BBC8338F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17" name="ตัวเชื่อมต่อตรง 368">
                <a:extLst>
                  <a:ext uri="{FF2B5EF4-FFF2-40B4-BE49-F238E27FC236}">
                    <a16:creationId xmlns:a16="http://schemas.microsoft.com/office/drawing/2014/main" id="{B1B805B7-C80C-46EB-A722-9BF4FA473085}"/>
                  </a:ext>
                </a:extLst>
              </p:cNvPr>
              <p:cNvCxnSpPr>
                <a:cxnSpLocks/>
                <a:stCxn id="2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8" name="รูปแบบอิสระ: รูปร่าง 369">
                <a:extLst>
                  <a:ext uri="{FF2B5EF4-FFF2-40B4-BE49-F238E27FC236}">
                    <a16:creationId xmlns:a16="http://schemas.microsoft.com/office/drawing/2014/main" id="{9C6D9F52-C26E-4174-91FA-170718EA6EF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9" name="รูปแบบอิสระ: รูปร่าง 370">
                <a:extLst>
                  <a:ext uri="{FF2B5EF4-FFF2-40B4-BE49-F238E27FC236}">
                    <a16:creationId xmlns:a16="http://schemas.microsoft.com/office/drawing/2014/main" id="{B936F385-1A5D-4B2B-9948-DDEB1F62442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0" name="รูปแบบอิสระ: รูปร่าง 371">
                <a:extLst>
                  <a:ext uri="{FF2B5EF4-FFF2-40B4-BE49-F238E27FC236}">
                    <a16:creationId xmlns:a16="http://schemas.microsoft.com/office/drawing/2014/main" id="{3DC9CE80-C757-4E7B-8271-986A544B802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1" name="รูปแบบอิสระ: รูปร่าง 372">
                <a:extLst>
                  <a:ext uri="{FF2B5EF4-FFF2-40B4-BE49-F238E27FC236}">
                    <a16:creationId xmlns:a16="http://schemas.microsoft.com/office/drawing/2014/main" id="{EF429BC9-7418-4B05-92B0-8E09EB793DA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92" name="กลุ่ม 343">
              <a:extLst>
                <a:ext uri="{FF2B5EF4-FFF2-40B4-BE49-F238E27FC236}">
                  <a16:creationId xmlns:a16="http://schemas.microsoft.com/office/drawing/2014/main" id="{2FE79B74-6BED-4987-A3D6-103EA40534A1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214" name="สี่เหลี่ยมผืนผ้า 5">
                <a:extLst>
                  <a:ext uri="{FF2B5EF4-FFF2-40B4-BE49-F238E27FC236}">
                    <a16:creationId xmlns:a16="http://schemas.microsoft.com/office/drawing/2014/main" id="{2C7B711F-484A-4155-9FC1-4A5ED8C6CF32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5" name="สี่เหลี่ยมผืนผ้า 5">
                <a:extLst>
                  <a:ext uri="{FF2B5EF4-FFF2-40B4-BE49-F238E27FC236}">
                    <a16:creationId xmlns:a16="http://schemas.microsoft.com/office/drawing/2014/main" id="{A8EED3EC-A887-4CD5-AE8A-2871F2A4F2CF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93" name="กลุ่ม 344">
              <a:extLst>
                <a:ext uri="{FF2B5EF4-FFF2-40B4-BE49-F238E27FC236}">
                  <a16:creationId xmlns:a16="http://schemas.microsoft.com/office/drawing/2014/main" id="{FD7AB7D1-AADF-4932-B0E8-949DA0D83C37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08" name="รูปแบบอิสระ: รูปร่าง 359">
                <a:extLst>
                  <a:ext uri="{FF2B5EF4-FFF2-40B4-BE49-F238E27FC236}">
                    <a16:creationId xmlns:a16="http://schemas.microsoft.com/office/drawing/2014/main" id="{FDEADA76-8003-41A5-9945-71507ACC1A03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09" name="ตัวเชื่อมต่อตรง 360">
                <a:extLst>
                  <a:ext uri="{FF2B5EF4-FFF2-40B4-BE49-F238E27FC236}">
                    <a16:creationId xmlns:a16="http://schemas.microsoft.com/office/drawing/2014/main" id="{DB6A4AC6-BE2E-4DC2-BBB3-AD9122AD369F}"/>
                  </a:ext>
                </a:extLst>
              </p:cNvPr>
              <p:cNvCxnSpPr>
                <a:cxnSpLocks/>
                <a:stCxn id="20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0" name="รูปแบบอิสระ: รูปร่าง 361">
                <a:extLst>
                  <a:ext uri="{FF2B5EF4-FFF2-40B4-BE49-F238E27FC236}">
                    <a16:creationId xmlns:a16="http://schemas.microsoft.com/office/drawing/2014/main" id="{7CAEA233-4CD3-4F37-941B-BD383C0B33DD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1" name="รูปแบบอิสระ: รูปร่าง 362">
                <a:extLst>
                  <a:ext uri="{FF2B5EF4-FFF2-40B4-BE49-F238E27FC236}">
                    <a16:creationId xmlns:a16="http://schemas.microsoft.com/office/drawing/2014/main" id="{61F08E5B-F1C6-4D5F-8A29-C186EE3DD68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2" name="รูปแบบอิสระ: รูปร่าง 363">
                <a:extLst>
                  <a:ext uri="{FF2B5EF4-FFF2-40B4-BE49-F238E27FC236}">
                    <a16:creationId xmlns:a16="http://schemas.microsoft.com/office/drawing/2014/main" id="{13873F69-B8A8-4856-B6EB-1B7156F23AE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3" name="รูปแบบอิสระ: รูปร่าง 364">
                <a:extLst>
                  <a:ext uri="{FF2B5EF4-FFF2-40B4-BE49-F238E27FC236}">
                    <a16:creationId xmlns:a16="http://schemas.microsoft.com/office/drawing/2014/main" id="{CE375BD0-A25C-4D88-AF28-65762C18D1F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94" name="กลุ่ม 345">
              <a:extLst>
                <a:ext uri="{FF2B5EF4-FFF2-40B4-BE49-F238E27FC236}">
                  <a16:creationId xmlns:a16="http://schemas.microsoft.com/office/drawing/2014/main" id="{62F18DE2-3729-4D9F-A8FD-CF1434D388A2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02" name="รูปแบบอิสระ: รูปร่าง 353">
                <a:extLst>
                  <a:ext uri="{FF2B5EF4-FFF2-40B4-BE49-F238E27FC236}">
                    <a16:creationId xmlns:a16="http://schemas.microsoft.com/office/drawing/2014/main" id="{0ED84E63-ABE4-40CB-AEB2-622107D1E63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03" name="ตัวเชื่อมต่อตรง 354">
                <a:extLst>
                  <a:ext uri="{FF2B5EF4-FFF2-40B4-BE49-F238E27FC236}">
                    <a16:creationId xmlns:a16="http://schemas.microsoft.com/office/drawing/2014/main" id="{B5F8B572-F78E-4CC7-BF4A-F71DFD5422B4}"/>
                  </a:ext>
                </a:extLst>
              </p:cNvPr>
              <p:cNvCxnSpPr>
                <a:cxnSpLocks/>
                <a:stCxn id="20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4" name="รูปแบบอิสระ: รูปร่าง 355">
                <a:extLst>
                  <a:ext uri="{FF2B5EF4-FFF2-40B4-BE49-F238E27FC236}">
                    <a16:creationId xmlns:a16="http://schemas.microsoft.com/office/drawing/2014/main" id="{C85591EE-D41A-413E-A3FB-C175F92CE4B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5" name="รูปแบบอิสระ: รูปร่าง 356">
                <a:extLst>
                  <a:ext uri="{FF2B5EF4-FFF2-40B4-BE49-F238E27FC236}">
                    <a16:creationId xmlns:a16="http://schemas.microsoft.com/office/drawing/2014/main" id="{2D84E899-E1B6-4DFA-B985-3D5DF2796C9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6" name="รูปแบบอิสระ: รูปร่าง 357">
                <a:extLst>
                  <a:ext uri="{FF2B5EF4-FFF2-40B4-BE49-F238E27FC236}">
                    <a16:creationId xmlns:a16="http://schemas.microsoft.com/office/drawing/2014/main" id="{2132A53B-849E-44F2-9464-B09FEBE9749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7" name="รูปแบบอิสระ: รูปร่าง 358">
                <a:extLst>
                  <a:ext uri="{FF2B5EF4-FFF2-40B4-BE49-F238E27FC236}">
                    <a16:creationId xmlns:a16="http://schemas.microsoft.com/office/drawing/2014/main" id="{5D209A1C-5A6A-4F5F-B470-6F55330605BB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95" name="กลุ่ม 346">
              <a:extLst>
                <a:ext uri="{FF2B5EF4-FFF2-40B4-BE49-F238E27FC236}">
                  <a16:creationId xmlns:a16="http://schemas.microsoft.com/office/drawing/2014/main" id="{523E5B11-7FE4-4A79-A4DE-CCDF668DD89E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196" name="รูปแบบอิสระ: รูปร่าง 347">
                <a:extLst>
                  <a:ext uri="{FF2B5EF4-FFF2-40B4-BE49-F238E27FC236}">
                    <a16:creationId xmlns:a16="http://schemas.microsoft.com/office/drawing/2014/main" id="{83134067-E942-4046-A995-8641D8FFED56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197" name="ตัวเชื่อมต่อตรง 348">
                <a:extLst>
                  <a:ext uri="{FF2B5EF4-FFF2-40B4-BE49-F238E27FC236}">
                    <a16:creationId xmlns:a16="http://schemas.microsoft.com/office/drawing/2014/main" id="{0FC05176-653F-439C-8467-5C7844772463}"/>
                  </a:ext>
                </a:extLst>
              </p:cNvPr>
              <p:cNvCxnSpPr>
                <a:cxnSpLocks/>
                <a:stCxn id="19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8" name="รูปแบบอิสระ: รูปร่าง 349">
                <a:extLst>
                  <a:ext uri="{FF2B5EF4-FFF2-40B4-BE49-F238E27FC236}">
                    <a16:creationId xmlns:a16="http://schemas.microsoft.com/office/drawing/2014/main" id="{04DEB5C2-271B-4B62-960B-448F2BA1B2E5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9" name="รูปแบบอิสระ: รูปร่าง 350">
                <a:extLst>
                  <a:ext uri="{FF2B5EF4-FFF2-40B4-BE49-F238E27FC236}">
                    <a16:creationId xmlns:a16="http://schemas.microsoft.com/office/drawing/2014/main" id="{B0A5849A-1B81-462A-859E-6B853E5066C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0" name="รูปแบบอิสระ: รูปร่าง 351">
                <a:extLst>
                  <a:ext uri="{FF2B5EF4-FFF2-40B4-BE49-F238E27FC236}">
                    <a16:creationId xmlns:a16="http://schemas.microsoft.com/office/drawing/2014/main" id="{A1B95322-4603-4093-A188-310482C1978C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1" name="รูปแบบอิสระ: รูปร่าง 352">
                <a:extLst>
                  <a:ext uri="{FF2B5EF4-FFF2-40B4-BE49-F238E27FC236}">
                    <a16:creationId xmlns:a16="http://schemas.microsoft.com/office/drawing/2014/main" id="{A4108A61-7539-48C6-B797-E6F6EDDFF22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008583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13193FA2-C15F-4BE2-86BE-9F667374E8CD}"/>
              </a:ext>
            </a:extLst>
          </p:cNvPr>
          <p:cNvGrpSpPr/>
          <p:nvPr/>
        </p:nvGrpSpPr>
        <p:grpSpPr>
          <a:xfrm>
            <a:off x="2957001" y="1495480"/>
            <a:ext cx="2387718" cy="2565565"/>
            <a:chOff x="6925084" y="939609"/>
            <a:chExt cx="3027518" cy="3188928"/>
          </a:xfrm>
        </p:grpSpPr>
        <p:grpSp>
          <p:nvGrpSpPr>
            <p:cNvPr id="6" name="กลุ่ม 5">
              <a:extLst>
                <a:ext uri="{FF2B5EF4-FFF2-40B4-BE49-F238E27FC236}">
                  <a16:creationId xmlns:a16="http://schemas.microsoft.com/office/drawing/2014/main" id="{BC55EC7E-BBB7-430D-AF22-E849EDC3F35F}"/>
                </a:ext>
              </a:extLst>
            </p:cNvPr>
            <p:cNvGrpSpPr/>
            <p:nvPr/>
          </p:nvGrpSpPr>
          <p:grpSpPr>
            <a:xfrm rot="11560916">
              <a:off x="9065888" y="2266684"/>
              <a:ext cx="886714" cy="1756672"/>
              <a:chOff x="2768138" y="-613191"/>
              <a:chExt cx="884866" cy="1660027"/>
            </a:xfrm>
          </p:grpSpPr>
          <p:sp>
            <p:nvSpPr>
              <p:cNvPr id="52" name="รูปแบบอิสระ: รูปร่าง 51">
                <a:extLst>
                  <a:ext uri="{FF2B5EF4-FFF2-40B4-BE49-F238E27FC236}">
                    <a16:creationId xmlns:a16="http://schemas.microsoft.com/office/drawing/2014/main" id="{D5EC5BD0-DD00-4F83-88EC-343C9F064CC4}"/>
                  </a:ext>
                </a:extLst>
              </p:cNvPr>
              <p:cNvSpPr/>
              <p:nvPr/>
            </p:nvSpPr>
            <p:spPr>
              <a:xfrm rot="10093967">
                <a:off x="2768138" y="-613191"/>
                <a:ext cx="884866" cy="1660027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3" name="สามเหลี่ยมหน้าจั่ว 474">
                <a:extLst>
                  <a:ext uri="{FF2B5EF4-FFF2-40B4-BE49-F238E27FC236}">
                    <a16:creationId xmlns:a16="http://schemas.microsoft.com/office/drawing/2014/main" id="{3002CAE6-6788-4CC6-BB9F-ACDB481995B1}"/>
                  </a:ext>
                </a:extLst>
              </p:cNvPr>
              <p:cNvSpPr/>
              <p:nvPr/>
            </p:nvSpPr>
            <p:spPr>
              <a:xfrm rot="5400000">
                <a:off x="2896086" y="396423"/>
                <a:ext cx="232966" cy="268229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4" name="สามเหลี่ยมหน้าจั่ว 474">
                <a:extLst>
                  <a:ext uri="{FF2B5EF4-FFF2-40B4-BE49-F238E27FC236}">
                    <a16:creationId xmlns:a16="http://schemas.microsoft.com/office/drawing/2014/main" id="{D8DAE7D6-5362-4AD5-81D0-16501F12CF43}"/>
                  </a:ext>
                </a:extLst>
              </p:cNvPr>
              <p:cNvSpPr/>
              <p:nvPr/>
            </p:nvSpPr>
            <p:spPr>
              <a:xfrm rot="16200000" flipH="1">
                <a:off x="2922848" y="70463"/>
                <a:ext cx="229716" cy="269515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5" name="สามเหลี่ยมหน้าจั่ว 474">
                <a:extLst>
                  <a:ext uri="{FF2B5EF4-FFF2-40B4-BE49-F238E27FC236}">
                    <a16:creationId xmlns:a16="http://schemas.microsoft.com/office/drawing/2014/main" id="{B14D7115-C95B-4AC4-8103-B1F5B837E427}"/>
                  </a:ext>
                </a:extLst>
              </p:cNvPr>
              <p:cNvSpPr/>
              <p:nvPr/>
            </p:nvSpPr>
            <p:spPr>
              <a:xfrm rot="3903624">
                <a:off x="2951522" y="716456"/>
                <a:ext cx="235617" cy="274386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  <a:gd name="connsiteX0" fmla="*/ 0 w 232966"/>
                  <a:gd name="connsiteY0" fmla="*/ 263371 h 278376"/>
                  <a:gd name="connsiteX1" fmla="*/ 116483 w 232966"/>
                  <a:gd name="connsiteY1" fmla="*/ 0 h 278376"/>
                  <a:gd name="connsiteX2" fmla="*/ 232966 w 232966"/>
                  <a:gd name="connsiteY2" fmla="*/ 263371 h 278376"/>
                  <a:gd name="connsiteX3" fmla="*/ 134923 w 232966"/>
                  <a:gd name="connsiteY3" fmla="*/ 278377 h 278376"/>
                  <a:gd name="connsiteX4" fmla="*/ 0 w 232966"/>
                  <a:gd name="connsiteY4" fmla="*/ 263371 h 278376"/>
                  <a:gd name="connsiteX0" fmla="*/ 0 w 235617"/>
                  <a:gd name="connsiteY0" fmla="*/ 263371 h 278377"/>
                  <a:gd name="connsiteX1" fmla="*/ 116483 w 235617"/>
                  <a:gd name="connsiteY1" fmla="*/ 0 h 278377"/>
                  <a:gd name="connsiteX2" fmla="*/ 235617 w 235617"/>
                  <a:gd name="connsiteY2" fmla="*/ 266754 h 278377"/>
                  <a:gd name="connsiteX3" fmla="*/ 134923 w 235617"/>
                  <a:gd name="connsiteY3" fmla="*/ 278377 h 278377"/>
                  <a:gd name="connsiteX4" fmla="*/ 0 w 235617"/>
                  <a:gd name="connsiteY4" fmla="*/ 263371 h 278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617" h="278377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5617" y="266754"/>
                    </a:lnTo>
                    <a:cubicBezTo>
                      <a:pt x="200284" y="267103"/>
                      <a:pt x="170256" y="278028"/>
                      <a:pt x="134923" y="278377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87F5FF84-F098-4A08-B311-4E9B79CF7921}"/>
                </a:ext>
              </a:extLst>
            </p:cNvPr>
            <p:cNvGrpSpPr/>
            <p:nvPr/>
          </p:nvGrpSpPr>
          <p:grpSpPr>
            <a:xfrm>
              <a:off x="6925084" y="939609"/>
              <a:ext cx="2344798" cy="3188928"/>
              <a:chOff x="803735" y="981668"/>
              <a:chExt cx="2480003" cy="3391878"/>
            </a:xfrm>
          </p:grpSpPr>
          <p:grpSp>
            <p:nvGrpSpPr>
              <p:cNvPr id="8" name="กลุ่ม 7">
                <a:extLst>
                  <a:ext uri="{FF2B5EF4-FFF2-40B4-BE49-F238E27FC236}">
                    <a16:creationId xmlns:a16="http://schemas.microsoft.com/office/drawing/2014/main" id="{CB2027AC-CA85-4339-A7F7-FF64E4D64BEF}"/>
                  </a:ext>
                </a:extLst>
              </p:cNvPr>
              <p:cNvGrpSpPr/>
              <p:nvPr/>
            </p:nvGrpSpPr>
            <p:grpSpPr>
              <a:xfrm>
                <a:off x="803735" y="981668"/>
                <a:ext cx="2480003" cy="3391878"/>
                <a:chOff x="2804160" y="2202089"/>
                <a:chExt cx="2237116" cy="2959191"/>
              </a:xfrm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9" name="รูปแบบอิสระ: รูปร่าง 18">
                  <a:extLst>
                    <a:ext uri="{FF2B5EF4-FFF2-40B4-BE49-F238E27FC236}">
                      <a16:creationId xmlns:a16="http://schemas.microsoft.com/office/drawing/2014/main" id="{3AB57D15-42EC-4E4F-B8DF-D38D35609192}"/>
                    </a:ext>
                  </a:extLst>
                </p:cNvPr>
                <p:cNvSpPr/>
                <p:nvPr/>
              </p:nvSpPr>
              <p:spPr>
                <a:xfrm>
                  <a:off x="2804160" y="2202089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EFBA46"/>
                </a:solidFill>
                <a:ln w="57150">
                  <a:solidFill>
                    <a:schemeClr val="tx1"/>
                  </a:solidFill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grpSp>
              <p:nvGrpSpPr>
                <p:cNvPr id="20" name="กลุ่ม 19">
                  <a:extLst>
                    <a:ext uri="{FF2B5EF4-FFF2-40B4-BE49-F238E27FC236}">
                      <a16:creationId xmlns:a16="http://schemas.microsoft.com/office/drawing/2014/main" id="{D692A379-E99A-4AE4-B0BB-199CD80EB8F8}"/>
                    </a:ext>
                  </a:extLst>
                </p:cNvPr>
                <p:cNvGrpSpPr/>
                <p:nvPr/>
              </p:nvGrpSpPr>
              <p:grpSpPr>
                <a:xfrm>
                  <a:off x="3672603" y="2409900"/>
                  <a:ext cx="553180" cy="345773"/>
                  <a:chOff x="3672603" y="2409900"/>
                  <a:chExt cx="553180" cy="345773"/>
                </a:xfrm>
                <a:solidFill>
                  <a:srgbClr val="660066"/>
                </a:solidFill>
              </p:grpSpPr>
              <p:sp>
                <p:nvSpPr>
                  <p:cNvPr id="49" name="สามเหลี่ยมหน้าจั่ว 8">
                    <a:extLst>
                      <a:ext uri="{FF2B5EF4-FFF2-40B4-BE49-F238E27FC236}">
                        <a16:creationId xmlns:a16="http://schemas.microsoft.com/office/drawing/2014/main" id="{FB68A57D-3876-400B-BA62-E51BDA41F1F8}"/>
                      </a:ext>
                    </a:extLst>
                  </p:cNvPr>
                  <p:cNvSpPr/>
                  <p:nvPr/>
                </p:nvSpPr>
                <p:spPr>
                  <a:xfrm rot="10474012">
                    <a:off x="3848896" y="2409900"/>
                    <a:ext cx="215266" cy="345773"/>
                  </a:xfrm>
                  <a:custGeom>
                    <a:avLst/>
                    <a:gdLst>
                      <a:gd name="connsiteX0" fmla="*/ 0 w 208280"/>
                      <a:gd name="connsiteY0" fmla="*/ 337820 h 337820"/>
                      <a:gd name="connsiteX1" fmla="*/ 104140 w 208280"/>
                      <a:gd name="connsiteY1" fmla="*/ 0 h 337820"/>
                      <a:gd name="connsiteX2" fmla="*/ 208280 w 208280"/>
                      <a:gd name="connsiteY2" fmla="*/ 337820 h 337820"/>
                      <a:gd name="connsiteX3" fmla="*/ 0 w 208280"/>
                      <a:gd name="connsiteY3" fmla="*/ 337820 h 337820"/>
                      <a:gd name="connsiteX0" fmla="*/ 0 w 207919"/>
                      <a:gd name="connsiteY0" fmla="*/ 334027 h 337820"/>
                      <a:gd name="connsiteX1" fmla="*/ 103779 w 207919"/>
                      <a:gd name="connsiteY1" fmla="*/ 0 h 337820"/>
                      <a:gd name="connsiteX2" fmla="*/ 207919 w 207919"/>
                      <a:gd name="connsiteY2" fmla="*/ 337820 h 337820"/>
                      <a:gd name="connsiteX3" fmla="*/ 0 w 207919"/>
                      <a:gd name="connsiteY3" fmla="*/ 334027 h 337820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4764"/>
                      <a:gd name="connsiteX1" fmla="*/ 103779 w 207919"/>
                      <a:gd name="connsiteY1" fmla="*/ 0 h 344764"/>
                      <a:gd name="connsiteX2" fmla="*/ 207919 w 207919"/>
                      <a:gd name="connsiteY2" fmla="*/ 337820 h 344764"/>
                      <a:gd name="connsiteX3" fmla="*/ 115118 w 207919"/>
                      <a:gd name="connsiteY3" fmla="*/ 344764 h 344764"/>
                      <a:gd name="connsiteX4" fmla="*/ 0 w 207919"/>
                      <a:gd name="connsiteY4" fmla="*/ 334027 h 344764"/>
                      <a:gd name="connsiteX0" fmla="*/ 0 w 213458"/>
                      <a:gd name="connsiteY0" fmla="*/ 338604 h 344764"/>
                      <a:gd name="connsiteX1" fmla="*/ 109318 w 213458"/>
                      <a:gd name="connsiteY1" fmla="*/ 0 h 344764"/>
                      <a:gd name="connsiteX2" fmla="*/ 213458 w 213458"/>
                      <a:gd name="connsiteY2" fmla="*/ 337820 h 344764"/>
                      <a:gd name="connsiteX3" fmla="*/ 120657 w 213458"/>
                      <a:gd name="connsiteY3" fmla="*/ 344764 h 344764"/>
                      <a:gd name="connsiteX4" fmla="*/ 0 w 213458"/>
                      <a:gd name="connsiteY4" fmla="*/ 338604 h 344764"/>
                      <a:gd name="connsiteX0" fmla="*/ 0 w 215266"/>
                      <a:gd name="connsiteY0" fmla="*/ 338604 h 345773"/>
                      <a:gd name="connsiteX1" fmla="*/ 109318 w 215266"/>
                      <a:gd name="connsiteY1" fmla="*/ 0 h 345773"/>
                      <a:gd name="connsiteX2" fmla="*/ 215266 w 215266"/>
                      <a:gd name="connsiteY2" fmla="*/ 345646 h 345773"/>
                      <a:gd name="connsiteX3" fmla="*/ 120657 w 215266"/>
                      <a:gd name="connsiteY3" fmla="*/ 344764 h 345773"/>
                      <a:gd name="connsiteX4" fmla="*/ 0 w 215266"/>
                      <a:gd name="connsiteY4" fmla="*/ 338604 h 34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266" h="345773">
                        <a:moveTo>
                          <a:pt x="0" y="338604"/>
                        </a:moveTo>
                        <a:lnTo>
                          <a:pt x="109318" y="0"/>
                        </a:lnTo>
                        <a:lnTo>
                          <a:pt x="215266" y="345646"/>
                        </a:lnTo>
                        <a:cubicBezTo>
                          <a:pt x="175984" y="346316"/>
                          <a:pt x="159939" y="344094"/>
                          <a:pt x="120657" y="344764"/>
                        </a:cubicBezTo>
                        <a:cubicBezTo>
                          <a:pt x="39581" y="343077"/>
                          <a:pt x="42667" y="341741"/>
                          <a:pt x="0" y="338604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50" name="สามเหลี่ยมหน้าจั่ว 9">
                    <a:extLst>
                      <a:ext uri="{FF2B5EF4-FFF2-40B4-BE49-F238E27FC236}">
                        <a16:creationId xmlns:a16="http://schemas.microsoft.com/office/drawing/2014/main" id="{58A3D387-CEC8-4D6D-B6B6-2373DBAA7D3D}"/>
                      </a:ext>
                    </a:extLst>
                  </p:cNvPr>
                  <p:cNvSpPr/>
                  <p:nvPr/>
                </p:nvSpPr>
                <p:spPr>
                  <a:xfrm rot="10053214">
                    <a:off x="3672603" y="2445746"/>
                    <a:ext cx="148655" cy="233411"/>
                  </a:xfrm>
                  <a:custGeom>
                    <a:avLst/>
                    <a:gdLst>
                      <a:gd name="connsiteX0" fmla="*/ 0 w 143300"/>
                      <a:gd name="connsiteY0" fmla="*/ 220938 h 220938"/>
                      <a:gd name="connsiteX1" fmla="*/ 71650 w 143300"/>
                      <a:gd name="connsiteY1" fmla="*/ 0 h 220938"/>
                      <a:gd name="connsiteX2" fmla="*/ 143300 w 143300"/>
                      <a:gd name="connsiteY2" fmla="*/ 220938 h 220938"/>
                      <a:gd name="connsiteX3" fmla="*/ 0 w 143300"/>
                      <a:gd name="connsiteY3" fmla="*/ 220938 h 220938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0 w 147817"/>
                      <a:gd name="connsiteY3" fmla="*/ 241400 h 241400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93041 w 147817"/>
                      <a:gd name="connsiteY3" fmla="*/ 237777 h 241400"/>
                      <a:gd name="connsiteX4" fmla="*/ 0 w 147817"/>
                      <a:gd name="connsiteY4" fmla="*/ 241400 h 241400"/>
                      <a:gd name="connsiteX0" fmla="*/ 0 w 157448"/>
                      <a:gd name="connsiteY0" fmla="*/ 249678 h 249678"/>
                      <a:gd name="connsiteX1" fmla="*/ 85798 w 157448"/>
                      <a:gd name="connsiteY1" fmla="*/ 0 h 249678"/>
                      <a:gd name="connsiteX2" fmla="*/ 157448 w 157448"/>
                      <a:gd name="connsiteY2" fmla="*/ 220938 h 249678"/>
                      <a:gd name="connsiteX3" fmla="*/ 102672 w 157448"/>
                      <a:gd name="connsiteY3" fmla="*/ 237777 h 249678"/>
                      <a:gd name="connsiteX4" fmla="*/ 0 w 157448"/>
                      <a:gd name="connsiteY4" fmla="*/ 249678 h 249678"/>
                      <a:gd name="connsiteX0" fmla="*/ 0 w 152521"/>
                      <a:gd name="connsiteY0" fmla="*/ 227356 h 237777"/>
                      <a:gd name="connsiteX1" fmla="*/ 80871 w 152521"/>
                      <a:gd name="connsiteY1" fmla="*/ 0 h 237777"/>
                      <a:gd name="connsiteX2" fmla="*/ 152521 w 152521"/>
                      <a:gd name="connsiteY2" fmla="*/ 220938 h 237777"/>
                      <a:gd name="connsiteX3" fmla="*/ 97745 w 152521"/>
                      <a:gd name="connsiteY3" fmla="*/ 237777 h 237777"/>
                      <a:gd name="connsiteX4" fmla="*/ 0 w 152521"/>
                      <a:gd name="connsiteY4" fmla="*/ 227356 h 237777"/>
                      <a:gd name="connsiteX0" fmla="*/ 0 w 152521"/>
                      <a:gd name="connsiteY0" fmla="*/ 227356 h 230336"/>
                      <a:gd name="connsiteX1" fmla="*/ 80871 w 152521"/>
                      <a:gd name="connsiteY1" fmla="*/ 0 h 230336"/>
                      <a:gd name="connsiteX2" fmla="*/ 152521 w 152521"/>
                      <a:gd name="connsiteY2" fmla="*/ 220938 h 230336"/>
                      <a:gd name="connsiteX3" fmla="*/ 99387 w 152521"/>
                      <a:gd name="connsiteY3" fmla="*/ 230336 h 230336"/>
                      <a:gd name="connsiteX4" fmla="*/ 0 w 152521"/>
                      <a:gd name="connsiteY4" fmla="*/ 227356 h 230336"/>
                      <a:gd name="connsiteX0" fmla="*/ 0 w 148655"/>
                      <a:gd name="connsiteY0" fmla="*/ 233411 h 233411"/>
                      <a:gd name="connsiteX1" fmla="*/ 77005 w 148655"/>
                      <a:gd name="connsiteY1" fmla="*/ 0 h 233411"/>
                      <a:gd name="connsiteX2" fmla="*/ 148655 w 148655"/>
                      <a:gd name="connsiteY2" fmla="*/ 220938 h 233411"/>
                      <a:gd name="connsiteX3" fmla="*/ 95521 w 148655"/>
                      <a:gd name="connsiteY3" fmla="*/ 230336 h 233411"/>
                      <a:gd name="connsiteX4" fmla="*/ 0 w 148655"/>
                      <a:gd name="connsiteY4" fmla="*/ 233411 h 233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55" h="233411">
                        <a:moveTo>
                          <a:pt x="0" y="233411"/>
                        </a:moveTo>
                        <a:lnTo>
                          <a:pt x="77005" y="0"/>
                        </a:lnTo>
                        <a:lnTo>
                          <a:pt x="148655" y="220938"/>
                        </a:lnTo>
                        <a:cubicBezTo>
                          <a:pt x="124333" y="224562"/>
                          <a:pt x="119843" y="226712"/>
                          <a:pt x="95521" y="230336"/>
                        </a:cubicBezTo>
                        <a:lnTo>
                          <a:pt x="0" y="23341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51" name="สามเหลี่ยมหน้าจั่ว 10">
                    <a:extLst>
                      <a:ext uri="{FF2B5EF4-FFF2-40B4-BE49-F238E27FC236}">
                        <a16:creationId xmlns:a16="http://schemas.microsoft.com/office/drawing/2014/main" id="{DB0DB80F-BEE8-402A-B5AD-2DCDA1B669F3}"/>
                      </a:ext>
                    </a:extLst>
                  </p:cNvPr>
                  <p:cNvSpPr/>
                  <p:nvPr/>
                </p:nvSpPr>
                <p:spPr>
                  <a:xfrm rot="11585451">
                    <a:off x="4076612" y="2427730"/>
                    <a:ext cx="149171" cy="229902"/>
                  </a:xfrm>
                  <a:custGeom>
                    <a:avLst/>
                    <a:gdLst>
                      <a:gd name="connsiteX0" fmla="*/ 0 w 140123"/>
                      <a:gd name="connsiteY0" fmla="*/ 235324 h 235324"/>
                      <a:gd name="connsiteX1" fmla="*/ 70062 w 140123"/>
                      <a:gd name="connsiteY1" fmla="*/ 0 h 235324"/>
                      <a:gd name="connsiteX2" fmla="*/ 140123 w 140123"/>
                      <a:gd name="connsiteY2" fmla="*/ 235324 h 235324"/>
                      <a:gd name="connsiteX3" fmla="*/ 0 w 140123"/>
                      <a:gd name="connsiteY3" fmla="*/ 235324 h 235324"/>
                      <a:gd name="connsiteX0" fmla="*/ 0 w 140684"/>
                      <a:gd name="connsiteY0" fmla="*/ 235324 h 235324"/>
                      <a:gd name="connsiteX1" fmla="*/ 70062 w 140684"/>
                      <a:gd name="connsiteY1" fmla="*/ 0 h 235324"/>
                      <a:gd name="connsiteX2" fmla="*/ 140684 w 140684"/>
                      <a:gd name="connsiteY2" fmla="*/ 229327 h 235324"/>
                      <a:gd name="connsiteX3" fmla="*/ 0 w 140684"/>
                      <a:gd name="connsiteY3" fmla="*/ 235324 h 235324"/>
                      <a:gd name="connsiteX0" fmla="*/ 0 w 146121"/>
                      <a:gd name="connsiteY0" fmla="*/ 228765 h 229327"/>
                      <a:gd name="connsiteX1" fmla="*/ 75499 w 146121"/>
                      <a:gd name="connsiteY1" fmla="*/ 0 h 229327"/>
                      <a:gd name="connsiteX2" fmla="*/ 146121 w 146121"/>
                      <a:gd name="connsiteY2" fmla="*/ 229327 h 229327"/>
                      <a:gd name="connsiteX3" fmla="*/ 0 w 146121"/>
                      <a:gd name="connsiteY3" fmla="*/ 228765 h 229327"/>
                      <a:gd name="connsiteX0" fmla="*/ 0 w 144798"/>
                      <a:gd name="connsiteY0" fmla="*/ 228765 h 234850"/>
                      <a:gd name="connsiteX1" fmla="*/ 75499 w 144798"/>
                      <a:gd name="connsiteY1" fmla="*/ 0 h 234850"/>
                      <a:gd name="connsiteX2" fmla="*/ 144798 w 144798"/>
                      <a:gd name="connsiteY2" fmla="*/ 234850 h 234850"/>
                      <a:gd name="connsiteX3" fmla="*/ 0 w 144798"/>
                      <a:gd name="connsiteY3" fmla="*/ 228765 h 234850"/>
                      <a:gd name="connsiteX0" fmla="*/ 0 w 150321"/>
                      <a:gd name="connsiteY0" fmla="*/ 227442 h 234850"/>
                      <a:gd name="connsiteX1" fmla="*/ 81022 w 150321"/>
                      <a:gd name="connsiteY1" fmla="*/ 0 h 234850"/>
                      <a:gd name="connsiteX2" fmla="*/ 150321 w 150321"/>
                      <a:gd name="connsiteY2" fmla="*/ 234850 h 234850"/>
                      <a:gd name="connsiteX3" fmla="*/ 0 w 150321"/>
                      <a:gd name="connsiteY3" fmla="*/ 227442 h 234850"/>
                      <a:gd name="connsiteX0" fmla="*/ 0 w 149171"/>
                      <a:gd name="connsiteY0" fmla="*/ 227442 h 229902"/>
                      <a:gd name="connsiteX1" fmla="*/ 81022 w 149171"/>
                      <a:gd name="connsiteY1" fmla="*/ 0 h 229902"/>
                      <a:gd name="connsiteX2" fmla="*/ 149171 w 149171"/>
                      <a:gd name="connsiteY2" fmla="*/ 229902 h 229902"/>
                      <a:gd name="connsiteX3" fmla="*/ 0 w 149171"/>
                      <a:gd name="connsiteY3" fmla="*/ 227442 h 229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171" h="229902">
                        <a:moveTo>
                          <a:pt x="0" y="227442"/>
                        </a:moveTo>
                        <a:lnTo>
                          <a:pt x="81022" y="0"/>
                        </a:lnTo>
                        <a:lnTo>
                          <a:pt x="149171" y="229902"/>
                        </a:lnTo>
                        <a:lnTo>
                          <a:pt x="0" y="22744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21" name="กลุ่ม 20">
                  <a:extLst>
                    <a:ext uri="{FF2B5EF4-FFF2-40B4-BE49-F238E27FC236}">
                      <a16:creationId xmlns:a16="http://schemas.microsoft.com/office/drawing/2014/main" id="{2EEBA7FE-5DD4-49BB-9C5B-102810F6C3D6}"/>
                    </a:ext>
                  </a:extLst>
                </p:cNvPr>
                <p:cNvGrpSpPr/>
                <p:nvPr/>
              </p:nvGrpSpPr>
              <p:grpSpPr>
                <a:xfrm>
                  <a:off x="3673493" y="3224085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47" name="รูปแบบอิสระ: รูปร่าง 46">
                    <a:extLst>
                      <a:ext uri="{FF2B5EF4-FFF2-40B4-BE49-F238E27FC236}">
                        <a16:creationId xmlns:a16="http://schemas.microsoft.com/office/drawing/2014/main" id="{0D3BF13F-B758-4932-B0E4-1C5534157585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48" name="รูปแบบอิสระ: รูปร่าง 47">
                    <a:extLst>
                      <a:ext uri="{FF2B5EF4-FFF2-40B4-BE49-F238E27FC236}">
                        <a16:creationId xmlns:a16="http://schemas.microsoft.com/office/drawing/2014/main" id="{58800227-E3FB-4008-8B66-79BAB0D40955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2" name="กลุ่ม 21">
                  <a:extLst>
                    <a:ext uri="{FF2B5EF4-FFF2-40B4-BE49-F238E27FC236}">
                      <a16:creationId xmlns:a16="http://schemas.microsoft.com/office/drawing/2014/main" id="{21622279-0E87-4487-A8C7-71C6D16A67F7}"/>
                    </a:ext>
                  </a:extLst>
                </p:cNvPr>
                <p:cNvGrpSpPr/>
                <p:nvPr/>
              </p:nvGrpSpPr>
              <p:grpSpPr>
                <a:xfrm>
                  <a:off x="3390605" y="2906545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41" name="แผนผังลำดับงาน: ตัวเชื่อมต่อ 40">
                    <a:extLst>
                      <a:ext uri="{FF2B5EF4-FFF2-40B4-BE49-F238E27FC236}">
                        <a16:creationId xmlns:a16="http://schemas.microsoft.com/office/drawing/2014/main" id="{D48F4A80-E7A1-4512-8806-0A4840C057CD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42" name="แผนผังลำดับงาน: ตัวเชื่อมต่อ 41">
                    <a:extLst>
                      <a:ext uri="{FF2B5EF4-FFF2-40B4-BE49-F238E27FC236}">
                        <a16:creationId xmlns:a16="http://schemas.microsoft.com/office/drawing/2014/main" id="{503B6CC7-1B57-4E4D-8AD6-F7E061461679}"/>
                      </a:ext>
                    </a:extLst>
                  </p:cNvPr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43" name="แผนผังลำดับงาน: ตัวเชื่อมต่อ 42">
                    <a:extLst>
                      <a:ext uri="{FF2B5EF4-FFF2-40B4-BE49-F238E27FC236}">
                        <a16:creationId xmlns:a16="http://schemas.microsoft.com/office/drawing/2014/main" id="{42535210-0379-428A-8E30-C7B66E275972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4" name="แผนผังลำดับงาน: ตัวเชื่อมต่อ 43">
                    <a:extLst>
                      <a:ext uri="{FF2B5EF4-FFF2-40B4-BE49-F238E27FC236}">
                        <a16:creationId xmlns:a16="http://schemas.microsoft.com/office/drawing/2014/main" id="{E39E8650-157D-49C1-8DE2-704C59D2F243}"/>
                      </a:ext>
                    </a:extLst>
                  </p:cNvPr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5" name="แผนผังลำดับงาน: ตัวเชื่อมต่อ 44">
                    <a:extLst>
                      <a:ext uri="{FF2B5EF4-FFF2-40B4-BE49-F238E27FC236}">
                        <a16:creationId xmlns:a16="http://schemas.microsoft.com/office/drawing/2014/main" id="{A0BBBC42-6F7F-41B4-A0F5-716009EACCF6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46" name="แผนผังลำดับงาน: ตัวเชื่อมต่อ 45">
                    <a:extLst>
                      <a:ext uri="{FF2B5EF4-FFF2-40B4-BE49-F238E27FC236}">
                        <a16:creationId xmlns:a16="http://schemas.microsoft.com/office/drawing/2014/main" id="{8B82511A-3EED-41F7-B452-DB51BA90205F}"/>
                      </a:ext>
                    </a:extLst>
                  </p:cNvPr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sp>
              <p:nvSpPr>
                <p:cNvPr id="23" name="รูปแบบอิสระ: รูปร่าง 22">
                  <a:extLst>
                    <a:ext uri="{FF2B5EF4-FFF2-40B4-BE49-F238E27FC236}">
                      <a16:creationId xmlns:a16="http://schemas.microsoft.com/office/drawing/2014/main" id="{3D87BA1D-4127-4C4B-B052-2B6D1DEDD0AB}"/>
                    </a:ext>
                  </a:extLst>
                </p:cNvPr>
                <p:cNvSpPr/>
                <p:nvPr/>
              </p:nvSpPr>
              <p:spPr>
                <a:xfrm>
                  <a:off x="2992417" y="2291228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" name="รูปแบบอิสระ: รูปร่าง 23">
                  <a:extLst>
                    <a:ext uri="{FF2B5EF4-FFF2-40B4-BE49-F238E27FC236}">
                      <a16:creationId xmlns:a16="http://schemas.microsoft.com/office/drawing/2014/main" id="{E879DD0B-F651-46CB-8D5C-76BC3898BC7D}"/>
                    </a:ext>
                  </a:extLst>
                </p:cNvPr>
                <p:cNvSpPr/>
                <p:nvPr/>
              </p:nvSpPr>
              <p:spPr>
                <a:xfrm rot="21410072" flipH="1">
                  <a:off x="4608321" y="2230801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grpSp>
              <p:nvGrpSpPr>
                <p:cNvPr id="25" name="กลุ่ม 24">
                  <a:extLst>
                    <a:ext uri="{FF2B5EF4-FFF2-40B4-BE49-F238E27FC236}">
                      <a16:creationId xmlns:a16="http://schemas.microsoft.com/office/drawing/2014/main" id="{750E34B2-7B8F-447F-A135-3FF9FE1EA732}"/>
                    </a:ext>
                  </a:extLst>
                </p:cNvPr>
                <p:cNvGrpSpPr/>
                <p:nvPr/>
              </p:nvGrpSpPr>
              <p:grpSpPr>
                <a:xfrm>
                  <a:off x="2931850" y="3678037"/>
                  <a:ext cx="459318" cy="768166"/>
                  <a:chOff x="2931850" y="3678037"/>
                  <a:chExt cx="459318" cy="768166"/>
                </a:xfrm>
                <a:solidFill>
                  <a:srgbClr val="660066"/>
                </a:solidFill>
              </p:grpSpPr>
              <p:sp>
                <p:nvSpPr>
                  <p:cNvPr id="38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DDC48A9D-5F4C-48F9-94A3-92AD5A236E86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77858" y="3623442"/>
                    <a:ext cx="258716" cy="367905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716" h="367905">
                        <a:moveTo>
                          <a:pt x="0" y="363762"/>
                        </a:moveTo>
                        <a:lnTo>
                          <a:pt x="131430" y="0"/>
                        </a:lnTo>
                        <a:lnTo>
                          <a:pt x="258716" y="367905"/>
                        </a:lnTo>
                        <a:lnTo>
                          <a:pt x="0" y="36376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39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43057B4A-79D6-48EA-B89A-C9993408510C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8170" y="3875499"/>
                    <a:ext cx="252648" cy="375202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  <a:gd name="connsiteX0" fmla="*/ 0 w 252648"/>
                      <a:gd name="connsiteY0" fmla="*/ 368803 h 375202"/>
                      <a:gd name="connsiteX1" fmla="*/ 126768 w 252648"/>
                      <a:gd name="connsiteY1" fmla="*/ 0 h 375202"/>
                      <a:gd name="connsiteX2" fmla="*/ 252648 w 252648"/>
                      <a:gd name="connsiteY2" fmla="*/ 375202 h 375202"/>
                      <a:gd name="connsiteX3" fmla="*/ 0 w 252648"/>
                      <a:gd name="connsiteY3" fmla="*/ 368803 h 375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648" h="375202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52648" y="375202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0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64C5FFF0-89F5-4253-B322-31CF45675B3F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1440" y="4134132"/>
                    <a:ext cx="262481" cy="36166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481" h="361661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26" name="กลุ่ม 25">
                  <a:extLst>
                    <a:ext uri="{FF2B5EF4-FFF2-40B4-BE49-F238E27FC236}">
                      <a16:creationId xmlns:a16="http://schemas.microsoft.com/office/drawing/2014/main" id="{74867C48-2ADD-4EF4-8A32-6B31166248F7}"/>
                    </a:ext>
                  </a:extLst>
                </p:cNvPr>
                <p:cNvGrpSpPr/>
                <p:nvPr/>
              </p:nvGrpSpPr>
              <p:grpSpPr>
                <a:xfrm flipH="1">
                  <a:off x="4476372" y="3652104"/>
                  <a:ext cx="454873" cy="753714"/>
                  <a:chOff x="2932786" y="3679467"/>
                  <a:chExt cx="454873" cy="753714"/>
                </a:xfrm>
                <a:solidFill>
                  <a:srgbClr val="660066"/>
                </a:solidFill>
              </p:grpSpPr>
              <p:sp>
                <p:nvSpPr>
                  <p:cNvPr id="35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7672FA42-1B1E-41ED-9313-ED771DFF76BD}"/>
                      </a:ext>
                    </a:extLst>
                  </p:cNvPr>
                  <p:cNvSpPr/>
                  <p:nvPr/>
                </p:nvSpPr>
                <p:spPr>
                  <a:xfrm rot="6008731">
                    <a:off x="3074113" y="3623112"/>
                    <a:ext cx="257191" cy="36990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  <a:gd name="connsiteX0" fmla="*/ 0 w 258797"/>
                      <a:gd name="connsiteY0" fmla="*/ 375349 h 375349"/>
                      <a:gd name="connsiteX1" fmla="*/ 131511 w 258797"/>
                      <a:gd name="connsiteY1" fmla="*/ 0 h 375349"/>
                      <a:gd name="connsiteX2" fmla="*/ 258797 w 258797"/>
                      <a:gd name="connsiteY2" fmla="*/ 367905 h 375349"/>
                      <a:gd name="connsiteX3" fmla="*/ 0 w 258797"/>
                      <a:gd name="connsiteY3" fmla="*/ 375349 h 375349"/>
                      <a:gd name="connsiteX0" fmla="*/ 0 w 257191"/>
                      <a:gd name="connsiteY0" fmla="*/ 369901 h 369901"/>
                      <a:gd name="connsiteX1" fmla="*/ 129905 w 257191"/>
                      <a:gd name="connsiteY1" fmla="*/ 0 h 369901"/>
                      <a:gd name="connsiteX2" fmla="*/ 257191 w 257191"/>
                      <a:gd name="connsiteY2" fmla="*/ 367905 h 369901"/>
                      <a:gd name="connsiteX3" fmla="*/ 0 w 257191"/>
                      <a:gd name="connsiteY3" fmla="*/ 369901 h 36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91" h="369901">
                        <a:moveTo>
                          <a:pt x="0" y="369901"/>
                        </a:moveTo>
                        <a:lnTo>
                          <a:pt x="129905" y="0"/>
                        </a:lnTo>
                        <a:lnTo>
                          <a:pt x="257191" y="367905"/>
                        </a:lnTo>
                        <a:lnTo>
                          <a:pt x="0" y="36990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36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F3E4A7C4-7720-4B96-9476-AEA2480E7C5C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7426" y="3868071"/>
                    <a:ext cx="246831" cy="370986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831" h="370986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46831" y="370986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7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FDE76A9E-099F-4D40-ABB3-990741BBAFF8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2497" y="4120989"/>
                    <a:ext cx="262481" cy="361904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  <a:gd name="connsiteX0" fmla="*/ 0 w 266697"/>
                      <a:gd name="connsiteY0" fmla="*/ 358118 h 358118"/>
                      <a:gd name="connsiteX1" fmla="*/ 132331 w 266697"/>
                      <a:gd name="connsiteY1" fmla="*/ 0 h 358118"/>
                      <a:gd name="connsiteX2" fmla="*/ 266697 w 266697"/>
                      <a:gd name="connsiteY2" fmla="*/ 355845 h 358118"/>
                      <a:gd name="connsiteX3" fmla="*/ 0 w 266697"/>
                      <a:gd name="connsiteY3" fmla="*/ 358118 h 358118"/>
                      <a:gd name="connsiteX0" fmla="*/ 0 w 266697"/>
                      <a:gd name="connsiteY0" fmla="*/ 358118 h 361904"/>
                      <a:gd name="connsiteX1" fmla="*/ 132331 w 266697"/>
                      <a:gd name="connsiteY1" fmla="*/ 0 h 361904"/>
                      <a:gd name="connsiteX2" fmla="*/ 266697 w 266697"/>
                      <a:gd name="connsiteY2" fmla="*/ 355845 h 361904"/>
                      <a:gd name="connsiteX3" fmla="*/ 10630 w 266697"/>
                      <a:gd name="connsiteY3" fmla="*/ 361904 h 361904"/>
                      <a:gd name="connsiteX4" fmla="*/ 0 w 266697"/>
                      <a:gd name="connsiteY4" fmla="*/ 358118 h 361904"/>
                      <a:gd name="connsiteX0" fmla="*/ 0 w 262481"/>
                      <a:gd name="connsiteY0" fmla="*/ 358118 h 361904"/>
                      <a:gd name="connsiteX1" fmla="*/ 132331 w 262481"/>
                      <a:gd name="connsiteY1" fmla="*/ 0 h 361904"/>
                      <a:gd name="connsiteX2" fmla="*/ 262481 w 262481"/>
                      <a:gd name="connsiteY2" fmla="*/ 361661 h 361904"/>
                      <a:gd name="connsiteX3" fmla="*/ 10630 w 262481"/>
                      <a:gd name="connsiteY3" fmla="*/ 361904 h 361904"/>
                      <a:gd name="connsiteX4" fmla="*/ 0 w 262481"/>
                      <a:gd name="connsiteY4" fmla="*/ 358118 h 36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481" h="361904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10630" y="361904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27" name="กลุ่ม 26">
                  <a:extLst>
                    <a:ext uri="{FF2B5EF4-FFF2-40B4-BE49-F238E27FC236}">
                      <a16:creationId xmlns:a16="http://schemas.microsoft.com/office/drawing/2014/main" id="{15098D39-327D-4E22-9224-CA2373A2B75E}"/>
                    </a:ext>
                  </a:extLst>
                </p:cNvPr>
                <p:cNvGrpSpPr/>
                <p:nvPr/>
              </p:nvGrpSpPr>
              <p:grpSpPr>
                <a:xfrm>
                  <a:off x="3240829" y="3260980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32" name="ตัวเชื่อมต่อตรง 31">
                    <a:extLst>
                      <a:ext uri="{FF2B5EF4-FFF2-40B4-BE49-F238E27FC236}">
                        <a16:creationId xmlns:a16="http://schemas.microsoft.com/office/drawing/2014/main" id="{A8F89AEE-A892-40B1-839C-55B87FEE28E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ตัวเชื่อมต่อตรง 32">
                    <a:extLst>
                      <a:ext uri="{FF2B5EF4-FFF2-40B4-BE49-F238E27FC236}">
                        <a16:creationId xmlns:a16="http://schemas.microsoft.com/office/drawing/2014/main" id="{8F27CB0E-BAF5-45C4-9835-661E3A91E1E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" name="ตัวเชื่อมต่อตรง 33">
                    <a:extLst>
                      <a:ext uri="{FF2B5EF4-FFF2-40B4-BE49-F238E27FC236}">
                        <a16:creationId xmlns:a16="http://schemas.microsoft.com/office/drawing/2014/main" id="{E8A2F2EC-E32F-4B44-B3F8-8434207554F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8" name="กลุ่ม 27">
                  <a:extLst>
                    <a:ext uri="{FF2B5EF4-FFF2-40B4-BE49-F238E27FC236}">
                      <a16:creationId xmlns:a16="http://schemas.microsoft.com/office/drawing/2014/main" id="{3265C32A-E350-4780-AF35-C40DEC6E59F9}"/>
                    </a:ext>
                  </a:extLst>
                </p:cNvPr>
                <p:cNvGrpSpPr/>
                <p:nvPr/>
              </p:nvGrpSpPr>
              <p:grpSpPr>
                <a:xfrm flipH="1">
                  <a:off x="4385231" y="3262043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9" name="ตัวเชื่อมต่อตรง 28">
                    <a:extLst>
                      <a:ext uri="{FF2B5EF4-FFF2-40B4-BE49-F238E27FC236}">
                        <a16:creationId xmlns:a16="http://schemas.microsoft.com/office/drawing/2014/main" id="{BA02E693-35BA-42AD-AD2F-6EB87DB14E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ตัวเชื่อมต่อตรง 29">
                    <a:extLst>
                      <a:ext uri="{FF2B5EF4-FFF2-40B4-BE49-F238E27FC236}">
                        <a16:creationId xmlns:a16="http://schemas.microsoft.com/office/drawing/2014/main" id="{1D3A0753-F00C-40DA-A05B-4842956031F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" name="ตัวเชื่อมต่อตรง 30">
                    <a:extLst>
                      <a:ext uri="{FF2B5EF4-FFF2-40B4-BE49-F238E27FC236}">
                        <a16:creationId xmlns:a16="http://schemas.microsoft.com/office/drawing/2014/main" id="{83AE934B-515A-4D7F-BB0E-2722282B484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" name="กลุ่ม 8">
                <a:extLst>
                  <a:ext uri="{FF2B5EF4-FFF2-40B4-BE49-F238E27FC236}">
                    <a16:creationId xmlns:a16="http://schemas.microsoft.com/office/drawing/2014/main" id="{3037A0C6-155E-4AD7-B8DD-8852CED6E9C4}"/>
                  </a:ext>
                </a:extLst>
              </p:cNvPr>
              <p:cNvGrpSpPr/>
              <p:nvPr/>
            </p:nvGrpSpPr>
            <p:grpSpPr>
              <a:xfrm>
                <a:off x="1584062" y="3843842"/>
                <a:ext cx="939364" cy="524415"/>
                <a:chOff x="1584062" y="3843842"/>
                <a:chExt cx="939364" cy="524415"/>
              </a:xfrm>
            </p:grpSpPr>
            <p:sp>
              <p:nvSpPr>
                <p:cNvPr id="10" name="รูปแบบอิสระ: รูปร่าง 9">
                  <a:extLst>
                    <a:ext uri="{FF2B5EF4-FFF2-40B4-BE49-F238E27FC236}">
                      <a16:creationId xmlns:a16="http://schemas.microsoft.com/office/drawing/2014/main" id="{99EC06C4-3774-4494-BB5C-B546F3BA2FCB}"/>
                    </a:ext>
                  </a:extLst>
                </p:cNvPr>
                <p:cNvSpPr/>
                <p:nvPr/>
              </p:nvSpPr>
              <p:spPr>
                <a:xfrm rot="455843" flipH="1">
                  <a:off x="2170838" y="3843842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grpSp>
              <p:nvGrpSpPr>
                <p:cNvPr id="11" name="กลุ่ม 10">
                  <a:extLst>
                    <a:ext uri="{FF2B5EF4-FFF2-40B4-BE49-F238E27FC236}">
                      <a16:creationId xmlns:a16="http://schemas.microsoft.com/office/drawing/2014/main" id="{20310D06-27C3-4C99-973D-48CDC5366B51}"/>
                    </a:ext>
                  </a:extLst>
                </p:cNvPr>
                <p:cNvGrpSpPr/>
                <p:nvPr/>
              </p:nvGrpSpPr>
              <p:grpSpPr>
                <a:xfrm>
                  <a:off x="1584062" y="3845045"/>
                  <a:ext cx="352588" cy="523212"/>
                  <a:chOff x="1584062" y="3845045"/>
                  <a:chExt cx="352588" cy="523212"/>
                </a:xfrm>
              </p:grpSpPr>
              <p:sp>
                <p:nvSpPr>
                  <p:cNvPr id="15" name="รูปแบบอิสระ: รูปร่าง 14">
                    <a:extLst>
                      <a:ext uri="{FF2B5EF4-FFF2-40B4-BE49-F238E27FC236}">
                        <a16:creationId xmlns:a16="http://schemas.microsoft.com/office/drawing/2014/main" id="{07BB1BA8-EF2E-49FF-A7AC-A25649C84FFD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584062" y="3845045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DC13470A-3D68-426D-A9BA-4ED97598FB29}"/>
                      </a:ext>
                    </a:extLst>
                  </p:cNvPr>
                  <p:cNvSpPr/>
                  <p:nvPr/>
                </p:nvSpPr>
                <p:spPr>
                  <a:xfrm rot="5579581">
                    <a:off x="1614757" y="386900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06DADDC1-69D1-45A2-A408-9B9770208AFA}"/>
                      </a:ext>
                    </a:extLst>
                  </p:cNvPr>
                  <p:cNvSpPr/>
                  <p:nvPr/>
                </p:nvSpPr>
                <p:spPr>
                  <a:xfrm rot="16539676" flipH="1">
                    <a:off x="1726018" y="4006445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8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D33D7034-7644-4132-A62F-E587A2FB9C6F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1630466" y="4151652"/>
                    <a:ext cx="136151" cy="147228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151" h="147228">
                        <a:moveTo>
                          <a:pt x="0" y="135537"/>
                        </a:moveTo>
                        <a:lnTo>
                          <a:pt x="68718" y="0"/>
                        </a:lnTo>
                        <a:lnTo>
                          <a:pt x="136151" y="136117"/>
                        </a:lnTo>
                        <a:cubicBezTo>
                          <a:pt x="115920" y="136856"/>
                          <a:pt x="99104" y="146489"/>
                          <a:pt x="78873" y="147228"/>
                        </a:cubicBezTo>
                        <a:lnTo>
                          <a:pt x="0" y="13553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12" name="สามเหลี่ยมหน้าจั่ว 47">
                  <a:extLst>
                    <a:ext uri="{FF2B5EF4-FFF2-40B4-BE49-F238E27FC236}">
                      <a16:creationId xmlns:a16="http://schemas.microsoft.com/office/drawing/2014/main" id="{BF1B2737-0D12-40F1-AC0C-4F1CF4C5683B}"/>
                    </a:ext>
                  </a:extLst>
                </p:cNvPr>
                <p:cNvSpPr/>
                <p:nvPr/>
              </p:nvSpPr>
              <p:spPr>
                <a:xfrm rot="5211867">
                  <a:off x="2223927" y="388348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" name="สามเหลี่ยมหน้าจั่ว 47">
                  <a:extLst>
                    <a:ext uri="{FF2B5EF4-FFF2-40B4-BE49-F238E27FC236}">
                      <a16:creationId xmlns:a16="http://schemas.microsoft.com/office/drawing/2014/main" id="{EE3A5794-B786-4821-A0F5-A2389C3B532C}"/>
                    </a:ext>
                  </a:extLst>
                </p:cNvPr>
                <p:cNvSpPr/>
                <p:nvPr/>
              </p:nvSpPr>
              <p:spPr>
                <a:xfrm rot="16200000" flipH="1">
                  <a:off x="2354333" y="4009427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" name="สามเหลี่ยมหน้าจั่ว 47">
                  <a:extLst>
                    <a:ext uri="{FF2B5EF4-FFF2-40B4-BE49-F238E27FC236}">
                      <a16:creationId xmlns:a16="http://schemas.microsoft.com/office/drawing/2014/main" id="{1D052312-A5F7-49E6-A5DA-6B3F773405DB}"/>
                    </a:ext>
                  </a:extLst>
                </p:cNvPr>
                <p:cNvSpPr/>
                <p:nvPr/>
              </p:nvSpPr>
              <p:spPr>
                <a:xfrm rot="4448411">
                  <a:off x="2274361" y="4164374"/>
                  <a:ext cx="137712" cy="15403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  <a:gd name="connsiteX0" fmla="*/ 0 w 139274"/>
                    <a:gd name="connsiteY0" fmla="*/ 146532 h 147228"/>
                    <a:gd name="connsiteX1" fmla="*/ 71841 w 139274"/>
                    <a:gd name="connsiteY1" fmla="*/ 0 h 147228"/>
                    <a:gd name="connsiteX2" fmla="*/ 139274 w 139274"/>
                    <a:gd name="connsiteY2" fmla="*/ 136117 h 147228"/>
                    <a:gd name="connsiteX3" fmla="*/ 81996 w 139274"/>
                    <a:gd name="connsiteY3" fmla="*/ 147228 h 147228"/>
                    <a:gd name="connsiteX4" fmla="*/ 0 w 139274"/>
                    <a:gd name="connsiteY4" fmla="*/ 146532 h 147228"/>
                    <a:gd name="connsiteX0" fmla="*/ 0 w 137712"/>
                    <a:gd name="connsiteY0" fmla="*/ 146532 h 147228"/>
                    <a:gd name="connsiteX1" fmla="*/ 71841 w 137712"/>
                    <a:gd name="connsiteY1" fmla="*/ 0 h 147228"/>
                    <a:gd name="connsiteX2" fmla="*/ 137712 w 137712"/>
                    <a:gd name="connsiteY2" fmla="*/ 141615 h 147228"/>
                    <a:gd name="connsiteX3" fmla="*/ 81996 w 137712"/>
                    <a:gd name="connsiteY3" fmla="*/ 147228 h 147228"/>
                    <a:gd name="connsiteX4" fmla="*/ 0 w 137712"/>
                    <a:gd name="connsiteY4" fmla="*/ 146532 h 147228"/>
                    <a:gd name="connsiteX0" fmla="*/ 0 w 137712"/>
                    <a:gd name="connsiteY0" fmla="*/ 146532 h 154037"/>
                    <a:gd name="connsiteX1" fmla="*/ 71841 w 137712"/>
                    <a:gd name="connsiteY1" fmla="*/ 0 h 154037"/>
                    <a:gd name="connsiteX2" fmla="*/ 137712 w 137712"/>
                    <a:gd name="connsiteY2" fmla="*/ 141615 h 154037"/>
                    <a:gd name="connsiteX3" fmla="*/ 78081 w 137712"/>
                    <a:gd name="connsiteY3" fmla="*/ 154037 h 154037"/>
                    <a:gd name="connsiteX4" fmla="*/ 0 w 137712"/>
                    <a:gd name="connsiteY4" fmla="*/ 146532 h 154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712" h="154037">
                      <a:moveTo>
                        <a:pt x="0" y="146532"/>
                      </a:moveTo>
                      <a:lnTo>
                        <a:pt x="71841" y="0"/>
                      </a:lnTo>
                      <a:lnTo>
                        <a:pt x="137712" y="141615"/>
                      </a:lnTo>
                      <a:cubicBezTo>
                        <a:pt x="117481" y="142354"/>
                        <a:pt x="98312" y="153298"/>
                        <a:pt x="78081" y="154037"/>
                      </a:cubicBezTo>
                      <a:lnTo>
                        <a:pt x="0" y="14653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</p:grpSp>
      </p:grpSp>
      <p:grpSp>
        <p:nvGrpSpPr>
          <p:cNvPr id="56" name="กลุ่ม 55">
            <a:extLst>
              <a:ext uri="{FF2B5EF4-FFF2-40B4-BE49-F238E27FC236}">
                <a16:creationId xmlns:a16="http://schemas.microsoft.com/office/drawing/2014/main" id="{EA9A7DD7-9414-44BF-8024-6FF498A4EC47}"/>
              </a:ext>
            </a:extLst>
          </p:cNvPr>
          <p:cNvGrpSpPr/>
          <p:nvPr/>
        </p:nvGrpSpPr>
        <p:grpSpPr>
          <a:xfrm>
            <a:off x="5470768" y="1514865"/>
            <a:ext cx="2400863" cy="2586694"/>
            <a:chOff x="3843071" y="2015305"/>
            <a:chExt cx="3099471" cy="3214427"/>
          </a:xfrm>
        </p:grpSpPr>
        <p:sp>
          <p:nvSpPr>
            <p:cNvPr id="57" name="รูปแบบอิสระ: รูปร่าง 56">
              <a:extLst>
                <a:ext uri="{FF2B5EF4-FFF2-40B4-BE49-F238E27FC236}">
                  <a16:creationId xmlns:a16="http://schemas.microsoft.com/office/drawing/2014/main" id="{3B644E52-3666-47ED-A6AF-717733704BB9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58" name="กลุ่ม 57">
              <a:extLst>
                <a:ext uri="{FF2B5EF4-FFF2-40B4-BE49-F238E27FC236}">
                  <a16:creationId xmlns:a16="http://schemas.microsoft.com/office/drawing/2014/main" id="{9D997C67-0732-4ACF-B8A9-76B40ED8366E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63" name="กลุ่ม 62">
                <a:extLst>
                  <a:ext uri="{FF2B5EF4-FFF2-40B4-BE49-F238E27FC236}">
                    <a16:creationId xmlns:a16="http://schemas.microsoft.com/office/drawing/2014/main" id="{1653923D-082D-4040-94CB-A44EA73CF803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66" name="รูปแบบอิสระ: รูปร่าง 65">
                  <a:extLst>
                    <a:ext uri="{FF2B5EF4-FFF2-40B4-BE49-F238E27FC236}">
                      <a16:creationId xmlns:a16="http://schemas.microsoft.com/office/drawing/2014/main" id="{6DB8FDA2-2343-4E3F-8AAC-7B7B8998117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grpSp>
              <p:nvGrpSpPr>
                <p:cNvPr id="67" name="กลุ่ม 66">
                  <a:extLst>
                    <a:ext uri="{FF2B5EF4-FFF2-40B4-BE49-F238E27FC236}">
                      <a16:creationId xmlns:a16="http://schemas.microsoft.com/office/drawing/2014/main" id="{BBB1C070-8D59-4168-BD91-AAFCCB4C5384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90" name="รูปแบบอิสระ: รูปร่าง 89">
                    <a:extLst>
                      <a:ext uri="{FF2B5EF4-FFF2-40B4-BE49-F238E27FC236}">
                        <a16:creationId xmlns:a16="http://schemas.microsoft.com/office/drawing/2014/main" id="{1D081CDB-C78F-4988-8A84-1E2D65E52FEE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  <p:sp>
                <p:nvSpPr>
                  <p:cNvPr id="91" name="รูปแบบอิสระ: รูปร่าง 90">
                    <a:extLst>
                      <a:ext uri="{FF2B5EF4-FFF2-40B4-BE49-F238E27FC236}">
                        <a16:creationId xmlns:a16="http://schemas.microsoft.com/office/drawing/2014/main" id="{4977218E-9729-44CA-9DD7-55E055EB1C48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</p:grpSp>
            <p:sp>
              <p:nvSpPr>
                <p:cNvPr id="68" name="รูปแบบอิสระ: รูปร่าง 67">
                  <a:extLst>
                    <a:ext uri="{FF2B5EF4-FFF2-40B4-BE49-F238E27FC236}">
                      <a16:creationId xmlns:a16="http://schemas.microsoft.com/office/drawing/2014/main" id="{981C1D7D-6A34-42A1-B11D-B5E531C639C6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69" name="รูปแบบอิสระ: รูปร่าง 68">
                  <a:extLst>
                    <a:ext uri="{FF2B5EF4-FFF2-40B4-BE49-F238E27FC236}">
                      <a16:creationId xmlns:a16="http://schemas.microsoft.com/office/drawing/2014/main" id="{CE539057-1020-4B10-BE21-775C6EDD5F0B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70" name="แผนผังลำดับงาน: ตัวเชื่อมต่อ 69">
                  <a:extLst>
                    <a:ext uri="{FF2B5EF4-FFF2-40B4-BE49-F238E27FC236}">
                      <a16:creationId xmlns:a16="http://schemas.microsoft.com/office/drawing/2014/main" id="{1D0AA6AE-D3EC-46CD-94B2-19114453D0CA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>
                    <a:solidFill>
                      <a:srgbClr val="5E2700"/>
                    </a:solidFill>
                  </a:endParaRPr>
                </a:p>
              </p:txBody>
            </p:sp>
            <p:grpSp>
              <p:nvGrpSpPr>
                <p:cNvPr id="71" name="กลุ่ม 70">
                  <a:extLst>
                    <a:ext uri="{FF2B5EF4-FFF2-40B4-BE49-F238E27FC236}">
                      <a16:creationId xmlns:a16="http://schemas.microsoft.com/office/drawing/2014/main" id="{19870FCE-963C-4662-8081-F911213A5FCE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75" name="กลุ่ม 74">
                    <a:extLst>
                      <a:ext uri="{FF2B5EF4-FFF2-40B4-BE49-F238E27FC236}">
                        <a16:creationId xmlns:a16="http://schemas.microsoft.com/office/drawing/2014/main" id="{9BA66848-2E51-4189-8DD2-3DF77EE4F369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88" name="รูปแบบอิสระ: รูปร่าง 87">
                      <a:extLst>
                        <a:ext uri="{FF2B5EF4-FFF2-40B4-BE49-F238E27FC236}">
                          <a16:creationId xmlns:a16="http://schemas.microsoft.com/office/drawing/2014/main" id="{4C699227-01ED-4B61-8A95-8E1C219D812F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89" name="รูปแบบอิสระ: รูปร่าง 88">
                      <a:extLst>
                        <a:ext uri="{FF2B5EF4-FFF2-40B4-BE49-F238E27FC236}">
                          <a16:creationId xmlns:a16="http://schemas.microsoft.com/office/drawing/2014/main" id="{653A42C3-406B-4FB7-8F3C-F902014B58BD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</p:grpSp>
              <p:grpSp>
                <p:nvGrpSpPr>
                  <p:cNvPr id="76" name="กลุ่ม 75">
                    <a:extLst>
                      <a:ext uri="{FF2B5EF4-FFF2-40B4-BE49-F238E27FC236}">
                        <a16:creationId xmlns:a16="http://schemas.microsoft.com/office/drawing/2014/main" id="{8B6E849E-2BC1-4DCC-99A4-C99EEEA840A7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85" name="แผนผังลำดับงาน: ตัวเชื่อมต่อ 84">
                      <a:extLst>
                        <a:ext uri="{FF2B5EF4-FFF2-40B4-BE49-F238E27FC236}">
                          <a16:creationId xmlns:a16="http://schemas.microsoft.com/office/drawing/2014/main" id="{48F1996A-9FF4-4588-A70D-56BA5A269E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86" name="แผนผังลำดับงาน: ตัวเชื่อมต่อ 85">
                      <a:extLst>
                        <a:ext uri="{FF2B5EF4-FFF2-40B4-BE49-F238E27FC236}">
                          <a16:creationId xmlns:a16="http://schemas.microsoft.com/office/drawing/2014/main" id="{B2A3AE8A-8BDE-406B-805F-81A83D9B7B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87" name="แผนผังลำดับงาน: ตัวเชื่อมต่อ 86">
                      <a:extLst>
                        <a:ext uri="{FF2B5EF4-FFF2-40B4-BE49-F238E27FC236}">
                          <a16:creationId xmlns:a16="http://schemas.microsoft.com/office/drawing/2014/main" id="{46C7F6FB-BC4D-427F-93AC-74C186E3F5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</p:grpSp>
              <p:grpSp>
                <p:nvGrpSpPr>
                  <p:cNvPr id="77" name="กลุ่ม 76">
                    <a:extLst>
                      <a:ext uri="{FF2B5EF4-FFF2-40B4-BE49-F238E27FC236}">
                        <a16:creationId xmlns:a16="http://schemas.microsoft.com/office/drawing/2014/main" id="{E687725D-C0B2-451F-93E1-9F1E1036766E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82" name="ตัวเชื่อมต่อตรง 81">
                      <a:extLst>
                        <a:ext uri="{FF2B5EF4-FFF2-40B4-BE49-F238E27FC236}">
                          <a16:creationId xmlns:a16="http://schemas.microsoft.com/office/drawing/2014/main" id="{0EC3B943-0A21-40DF-A040-1E0346C6A3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" name="ตัวเชื่อมต่อตรง 82">
                      <a:extLst>
                        <a:ext uri="{FF2B5EF4-FFF2-40B4-BE49-F238E27FC236}">
                          <a16:creationId xmlns:a16="http://schemas.microsoft.com/office/drawing/2014/main" id="{BCB45831-6687-46C6-A38B-1FD617B2141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4" name="ตัวเชื่อมต่อตรง 83">
                      <a:extLst>
                        <a:ext uri="{FF2B5EF4-FFF2-40B4-BE49-F238E27FC236}">
                          <a16:creationId xmlns:a16="http://schemas.microsoft.com/office/drawing/2014/main" id="{BA52A724-1A76-4BA4-BD7A-64F6B706F1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8" name="กลุ่ม 77">
                    <a:extLst>
                      <a:ext uri="{FF2B5EF4-FFF2-40B4-BE49-F238E27FC236}">
                        <a16:creationId xmlns:a16="http://schemas.microsoft.com/office/drawing/2014/main" id="{B4F16CDD-8349-4972-BFEC-331320250B0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79" name="ตัวเชื่อมต่อตรง 78">
                      <a:extLst>
                        <a:ext uri="{FF2B5EF4-FFF2-40B4-BE49-F238E27FC236}">
                          <a16:creationId xmlns:a16="http://schemas.microsoft.com/office/drawing/2014/main" id="{AA8A68BA-C1A8-476F-B2B2-9E1047B562D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" name="ตัวเชื่อมต่อตรง 79">
                      <a:extLst>
                        <a:ext uri="{FF2B5EF4-FFF2-40B4-BE49-F238E27FC236}">
                          <a16:creationId xmlns:a16="http://schemas.microsoft.com/office/drawing/2014/main" id="{4443474F-DCC4-40AF-B8D1-B9ECAE4C0F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" name="ตัวเชื่อมต่อตรง 80">
                      <a:extLst>
                        <a:ext uri="{FF2B5EF4-FFF2-40B4-BE49-F238E27FC236}">
                          <a16:creationId xmlns:a16="http://schemas.microsoft.com/office/drawing/2014/main" id="{ABBBC5BC-2C4A-4B4A-81BD-0BC0BF69DC0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72" name="กลุ่ม 71">
                  <a:extLst>
                    <a:ext uri="{FF2B5EF4-FFF2-40B4-BE49-F238E27FC236}">
                      <a16:creationId xmlns:a16="http://schemas.microsoft.com/office/drawing/2014/main" id="{7B7E40D1-315E-47E0-9A65-A7B5E04FC7B4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73" name="ตัวเชื่อมต่อตรง 72">
                    <a:extLst>
                      <a:ext uri="{FF2B5EF4-FFF2-40B4-BE49-F238E27FC236}">
                        <a16:creationId xmlns:a16="http://schemas.microsoft.com/office/drawing/2014/main" id="{A49C4366-6F84-4AD9-A87B-B2D48632D3B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" name="ตัวเชื่อมต่อตรง 73">
                    <a:extLst>
                      <a:ext uri="{FF2B5EF4-FFF2-40B4-BE49-F238E27FC236}">
                        <a16:creationId xmlns:a16="http://schemas.microsoft.com/office/drawing/2014/main" id="{A37DD139-6B54-4D18-92A7-B34682E6E25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64" name="รูปแบบอิสระ: รูปร่าง 63">
                <a:extLst>
                  <a:ext uri="{FF2B5EF4-FFF2-40B4-BE49-F238E27FC236}">
                    <a16:creationId xmlns:a16="http://schemas.microsoft.com/office/drawing/2014/main" id="{E30728A1-0B12-4169-B15F-F25D54457DC7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รูปแบบอิสระ: รูปร่าง 64">
                <a:extLst>
                  <a:ext uri="{FF2B5EF4-FFF2-40B4-BE49-F238E27FC236}">
                    <a16:creationId xmlns:a16="http://schemas.microsoft.com/office/drawing/2014/main" id="{4F1A4420-0865-485A-B444-373B809883EC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59" name="รูปแบบอิสระ: รูปร่าง 58">
              <a:extLst>
                <a:ext uri="{FF2B5EF4-FFF2-40B4-BE49-F238E27FC236}">
                  <a16:creationId xmlns:a16="http://schemas.microsoft.com/office/drawing/2014/main" id="{B99D2DDA-2F18-4518-9411-F0CA0D709337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0" name="รูปแบบอิสระ: รูปร่าง 59">
              <a:extLst>
                <a:ext uri="{FF2B5EF4-FFF2-40B4-BE49-F238E27FC236}">
                  <a16:creationId xmlns:a16="http://schemas.microsoft.com/office/drawing/2014/main" id="{0256A9CC-E899-44C3-AA9B-6B3891A24D83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1" name="รูปแบบอิสระ: รูปร่าง 60">
              <a:extLst>
                <a:ext uri="{FF2B5EF4-FFF2-40B4-BE49-F238E27FC236}">
                  <a16:creationId xmlns:a16="http://schemas.microsoft.com/office/drawing/2014/main" id="{2916BFCF-3790-4502-B39B-DEBD0E1DF754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2" name="รูปแบบอิสระ: รูปร่าง 61">
              <a:extLst>
                <a:ext uri="{FF2B5EF4-FFF2-40B4-BE49-F238E27FC236}">
                  <a16:creationId xmlns:a16="http://schemas.microsoft.com/office/drawing/2014/main" id="{EF79D24D-EE8F-4E4C-97DF-90765ABFFABB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2" name="กลุ่ม 91">
            <a:extLst>
              <a:ext uri="{FF2B5EF4-FFF2-40B4-BE49-F238E27FC236}">
                <a16:creationId xmlns:a16="http://schemas.microsoft.com/office/drawing/2014/main" id="{6551A6E9-5A55-40E2-95F7-CB2286528D8F}"/>
              </a:ext>
            </a:extLst>
          </p:cNvPr>
          <p:cNvGrpSpPr/>
          <p:nvPr/>
        </p:nvGrpSpPr>
        <p:grpSpPr>
          <a:xfrm>
            <a:off x="216615" y="1495480"/>
            <a:ext cx="2404860" cy="2552772"/>
            <a:chOff x="68370" y="1997785"/>
            <a:chExt cx="3078739" cy="3214425"/>
          </a:xfrm>
        </p:grpSpPr>
        <p:grpSp>
          <p:nvGrpSpPr>
            <p:cNvPr id="93" name="กลุ่ม 92">
              <a:extLst>
                <a:ext uri="{FF2B5EF4-FFF2-40B4-BE49-F238E27FC236}">
                  <a16:creationId xmlns:a16="http://schemas.microsoft.com/office/drawing/2014/main" id="{A43750E4-8BBA-4E2C-83E3-832F0FBDBACD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96" name="รูปแบบอิสระ: รูปร่าง 95">
                <a:extLst>
                  <a:ext uri="{FF2B5EF4-FFF2-40B4-BE49-F238E27FC236}">
                    <a16:creationId xmlns:a16="http://schemas.microsoft.com/office/drawing/2014/main" id="{EB939065-8AD6-41FE-828E-9C958E2DB407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97" name="กลุ่ม 96">
                <a:extLst>
                  <a:ext uri="{FF2B5EF4-FFF2-40B4-BE49-F238E27FC236}">
                    <a16:creationId xmlns:a16="http://schemas.microsoft.com/office/drawing/2014/main" id="{D2BFBC65-F8A7-4F10-A9A1-CA31E7819D6C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99" name="กลุ่ม 98">
                  <a:extLst>
                    <a:ext uri="{FF2B5EF4-FFF2-40B4-BE49-F238E27FC236}">
                      <a16:creationId xmlns:a16="http://schemas.microsoft.com/office/drawing/2014/main" id="{7E35F0E5-6851-47AF-802B-07865BED327F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02" name="รูปแบบอิสระ: รูปร่าง 101">
                    <a:extLst>
                      <a:ext uri="{FF2B5EF4-FFF2-40B4-BE49-F238E27FC236}">
                        <a16:creationId xmlns:a16="http://schemas.microsoft.com/office/drawing/2014/main" id="{C3322A26-19E8-4D81-A845-2657B4BD48B0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03" name="รูปแบบอิสระ: รูปร่าง 102">
                    <a:extLst>
                      <a:ext uri="{FF2B5EF4-FFF2-40B4-BE49-F238E27FC236}">
                        <a16:creationId xmlns:a16="http://schemas.microsoft.com/office/drawing/2014/main" id="{D1846504-FCB5-4C8B-8D34-1FF0E3AE8A79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04" name="รูปแบบอิสระ: รูปร่าง 103">
                    <a:extLst>
                      <a:ext uri="{FF2B5EF4-FFF2-40B4-BE49-F238E27FC236}">
                        <a16:creationId xmlns:a16="http://schemas.microsoft.com/office/drawing/2014/main" id="{3F34823B-728A-41E3-ABAA-F8CFC3C149B8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05" name="รูปแบบอิสระ: รูปร่าง 104">
                    <a:extLst>
                      <a:ext uri="{FF2B5EF4-FFF2-40B4-BE49-F238E27FC236}">
                        <a16:creationId xmlns:a16="http://schemas.microsoft.com/office/drawing/2014/main" id="{CFF9ADBF-40AE-45B0-AA94-8CE4B2D95AEC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106" name="กลุ่ม 105">
                    <a:extLst>
                      <a:ext uri="{FF2B5EF4-FFF2-40B4-BE49-F238E27FC236}">
                        <a16:creationId xmlns:a16="http://schemas.microsoft.com/office/drawing/2014/main" id="{6FEFDCE6-ED96-4E9F-875A-FDABF3B234D8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109" name="กลุ่ม 108">
                      <a:extLst>
                        <a:ext uri="{FF2B5EF4-FFF2-40B4-BE49-F238E27FC236}">
                          <a16:creationId xmlns:a16="http://schemas.microsoft.com/office/drawing/2014/main" id="{14D74FB8-15F6-4C01-A23C-C48CE46780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125" name="รูปแบบอิสระ: รูปร่าง 124">
                        <a:extLst>
                          <a:ext uri="{FF2B5EF4-FFF2-40B4-BE49-F238E27FC236}">
                            <a16:creationId xmlns:a16="http://schemas.microsoft.com/office/drawing/2014/main" id="{7F53A2D4-5DCB-4DF6-BD10-127E2AA3409B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126" name="รูปแบบอิสระ: รูปร่าง 125">
                        <a:extLst>
                          <a:ext uri="{FF2B5EF4-FFF2-40B4-BE49-F238E27FC236}">
                            <a16:creationId xmlns:a16="http://schemas.microsoft.com/office/drawing/2014/main" id="{3FECE6C0-B2F0-49B3-A12B-790564CA22DE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110" name="กลุ่ม 109">
                      <a:extLst>
                        <a:ext uri="{FF2B5EF4-FFF2-40B4-BE49-F238E27FC236}">
                          <a16:creationId xmlns:a16="http://schemas.microsoft.com/office/drawing/2014/main" id="{B2A2C96F-206D-4834-9636-924CAC7562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119" name="แผนผังลำดับงาน: ตัวเชื่อมต่อ 118">
                        <a:extLst>
                          <a:ext uri="{FF2B5EF4-FFF2-40B4-BE49-F238E27FC236}">
                            <a16:creationId xmlns:a16="http://schemas.microsoft.com/office/drawing/2014/main" id="{D69AE1A5-A5EE-4AD6-A292-6084FA314D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120" name="แผนผังลำดับงาน: ตัวเชื่อมต่อ 119">
                        <a:extLst>
                          <a:ext uri="{FF2B5EF4-FFF2-40B4-BE49-F238E27FC236}">
                            <a16:creationId xmlns:a16="http://schemas.microsoft.com/office/drawing/2014/main" id="{2608A4DC-C910-4716-AB6E-8704C73A14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121" name="แผนผังลำดับงาน: ตัวเชื่อมต่อ 120">
                        <a:extLst>
                          <a:ext uri="{FF2B5EF4-FFF2-40B4-BE49-F238E27FC236}">
                            <a16:creationId xmlns:a16="http://schemas.microsoft.com/office/drawing/2014/main" id="{EE5A13C1-9354-4335-9A73-CB6A1C6B0B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122" name="แผนผังลำดับงาน: ตัวเชื่อมต่อ 121">
                        <a:extLst>
                          <a:ext uri="{FF2B5EF4-FFF2-40B4-BE49-F238E27FC236}">
                            <a16:creationId xmlns:a16="http://schemas.microsoft.com/office/drawing/2014/main" id="{BC95DE2C-E6CB-4051-A2DC-B679B65859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123" name="แผนผังลำดับงาน: ตัวเชื่อมต่อ 122">
                        <a:extLst>
                          <a:ext uri="{FF2B5EF4-FFF2-40B4-BE49-F238E27FC236}">
                            <a16:creationId xmlns:a16="http://schemas.microsoft.com/office/drawing/2014/main" id="{FDD9C654-A2CC-4FDD-AE64-0D8CB5276D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124" name="แผนผังลำดับงาน: ตัวเชื่อมต่อ 123">
                        <a:extLst>
                          <a:ext uri="{FF2B5EF4-FFF2-40B4-BE49-F238E27FC236}">
                            <a16:creationId xmlns:a16="http://schemas.microsoft.com/office/drawing/2014/main" id="{FFE4BE1B-FE7C-415D-92F9-01627E98BD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111" name="กลุ่ม 110">
                      <a:extLst>
                        <a:ext uri="{FF2B5EF4-FFF2-40B4-BE49-F238E27FC236}">
                          <a16:creationId xmlns:a16="http://schemas.microsoft.com/office/drawing/2014/main" id="{FEFFAA15-F479-4591-8A0E-27EC559057A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116" name="ตัวเชื่อมต่อตรง 115">
                        <a:extLst>
                          <a:ext uri="{FF2B5EF4-FFF2-40B4-BE49-F238E27FC236}">
                            <a16:creationId xmlns:a16="http://schemas.microsoft.com/office/drawing/2014/main" id="{00A28A9A-7961-4912-B262-3A80941DD9F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7" name="ตัวเชื่อมต่อตรง 116">
                        <a:extLst>
                          <a:ext uri="{FF2B5EF4-FFF2-40B4-BE49-F238E27FC236}">
                            <a16:creationId xmlns:a16="http://schemas.microsoft.com/office/drawing/2014/main" id="{50D0CF08-B4C3-45B3-B12A-592B8FF60148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8" name="ตัวเชื่อมต่อตรง 117">
                        <a:extLst>
                          <a:ext uri="{FF2B5EF4-FFF2-40B4-BE49-F238E27FC236}">
                            <a16:creationId xmlns:a16="http://schemas.microsoft.com/office/drawing/2014/main" id="{D32AE9E3-B1AF-4618-BC20-00520D1B8D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112" name="กลุ่ม 111">
                      <a:extLst>
                        <a:ext uri="{FF2B5EF4-FFF2-40B4-BE49-F238E27FC236}">
                          <a16:creationId xmlns:a16="http://schemas.microsoft.com/office/drawing/2014/main" id="{D36E518F-7A8B-4D64-ADD7-FB0EF6EE1250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113" name="ตัวเชื่อมต่อตรง 112">
                        <a:extLst>
                          <a:ext uri="{FF2B5EF4-FFF2-40B4-BE49-F238E27FC236}">
                            <a16:creationId xmlns:a16="http://schemas.microsoft.com/office/drawing/2014/main" id="{166C67C1-D51F-4A3D-82D2-0B5ED2352CA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4" name="ตัวเชื่อมต่อตรง 113">
                        <a:extLst>
                          <a:ext uri="{FF2B5EF4-FFF2-40B4-BE49-F238E27FC236}">
                            <a16:creationId xmlns:a16="http://schemas.microsoft.com/office/drawing/2014/main" id="{69DB96CA-3134-486F-B4F7-575F278B157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5" name="ตัวเชื่อมต่อตรง 114">
                        <a:extLst>
                          <a:ext uri="{FF2B5EF4-FFF2-40B4-BE49-F238E27FC236}">
                            <a16:creationId xmlns:a16="http://schemas.microsoft.com/office/drawing/2014/main" id="{730217DA-6FD4-45FA-8CE1-11DD5235A35D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107" name="คอร์ด 106">
                    <a:extLst>
                      <a:ext uri="{FF2B5EF4-FFF2-40B4-BE49-F238E27FC236}">
                        <a16:creationId xmlns:a16="http://schemas.microsoft.com/office/drawing/2014/main" id="{A467A227-76FB-40E4-B22A-4576DC9920C1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08" name="คอร์ด 99">
                    <a:extLst>
                      <a:ext uri="{FF2B5EF4-FFF2-40B4-BE49-F238E27FC236}">
                        <a16:creationId xmlns:a16="http://schemas.microsoft.com/office/drawing/2014/main" id="{99FD9E69-186B-4AF4-A0E8-EA8A20F4805D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100" name="รูปแบบอิสระ: รูปร่าง 99">
                  <a:extLst>
                    <a:ext uri="{FF2B5EF4-FFF2-40B4-BE49-F238E27FC236}">
                      <a16:creationId xmlns:a16="http://schemas.microsoft.com/office/drawing/2014/main" id="{2463AE6D-2469-4ED9-A63A-6D1662E56BD8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1" name="รูปแบบอิสระ: รูปร่าง 100">
                  <a:extLst>
                    <a:ext uri="{FF2B5EF4-FFF2-40B4-BE49-F238E27FC236}">
                      <a16:creationId xmlns:a16="http://schemas.microsoft.com/office/drawing/2014/main" id="{8D10526A-78CD-4D49-A7C2-290B65FE3372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98" name="รูปแบบอิสระ: รูปร่าง 97">
                <a:extLst>
                  <a:ext uri="{FF2B5EF4-FFF2-40B4-BE49-F238E27FC236}">
                    <a16:creationId xmlns:a16="http://schemas.microsoft.com/office/drawing/2014/main" id="{B0F9CD92-D6CA-494A-A159-9CF4B8AD3F10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94" name="สามเหลี่ยมหน้าจั่ว 872">
              <a:extLst>
                <a:ext uri="{FF2B5EF4-FFF2-40B4-BE49-F238E27FC236}">
                  <a16:creationId xmlns:a16="http://schemas.microsoft.com/office/drawing/2014/main" id="{A9A271F7-894B-4D72-B3BB-F580733013D2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5" name="สามเหลี่ยมหน้าจั่ว 872">
              <a:extLst>
                <a:ext uri="{FF2B5EF4-FFF2-40B4-BE49-F238E27FC236}">
                  <a16:creationId xmlns:a16="http://schemas.microsoft.com/office/drawing/2014/main" id="{DC8180C9-CA96-454F-95BF-62B5345117A4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27" name="กลุ่ม 126">
            <a:extLst>
              <a:ext uri="{FF2B5EF4-FFF2-40B4-BE49-F238E27FC236}">
                <a16:creationId xmlns:a16="http://schemas.microsoft.com/office/drawing/2014/main" id="{3328B5E0-14B4-4C45-A9C2-0DC0F6826533}"/>
              </a:ext>
            </a:extLst>
          </p:cNvPr>
          <p:cNvGrpSpPr/>
          <p:nvPr/>
        </p:nvGrpSpPr>
        <p:grpSpPr>
          <a:xfrm>
            <a:off x="7450976" y="4283774"/>
            <a:ext cx="1841788" cy="941953"/>
            <a:chOff x="7866315" y="2287795"/>
            <a:chExt cx="2749003" cy="1395136"/>
          </a:xfrm>
          <a:solidFill>
            <a:srgbClr val="C0EEE6"/>
          </a:solidFill>
        </p:grpSpPr>
        <p:sp>
          <p:nvSpPr>
            <p:cNvPr id="128" name="แผนผังลำดับงาน: ตัวเชื่อมต่อ 127">
              <a:extLst>
                <a:ext uri="{FF2B5EF4-FFF2-40B4-BE49-F238E27FC236}">
                  <a16:creationId xmlns:a16="http://schemas.microsoft.com/office/drawing/2014/main" id="{10437276-D798-4523-9356-8BFBE3C7C59E}"/>
                </a:ext>
              </a:extLst>
            </p:cNvPr>
            <p:cNvSpPr/>
            <p:nvPr/>
          </p:nvSpPr>
          <p:spPr>
            <a:xfrm>
              <a:off x="7866315" y="2289392"/>
              <a:ext cx="1293651" cy="1213305"/>
            </a:xfrm>
            <a:prstGeom prst="flowChartConnector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29" name="ส่วนโค้ง 930">
              <a:extLst>
                <a:ext uri="{FF2B5EF4-FFF2-40B4-BE49-F238E27FC236}">
                  <a16:creationId xmlns:a16="http://schemas.microsoft.com/office/drawing/2014/main" id="{EEDD9E18-8890-4504-9456-512BF4A63878}"/>
                </a:ext>
              </a:extLst>
            </p:cNvPr>
            <p:cNvSpPr/>
            <p:nvPr/>
          </p:nvSpPr>
          <p:spPr>
            <a:xfrm>
              <a:off x="8797094" y="2377440"/>
              <a:ext cx="255466" cy="1069154"/>
            </a:xfrm>
            <a:custGeom>
              <a:avLst/>
              <a:gdLst>
                <a:gd name="connsiteX0" fmla="*/ 218440 w 436880"/>
                <a:gd name="connsiteY0" fmla="*/ 0 h 1039708"/>
                <a:gd name="connsiteX1" fmla="*/ 436877 w 436880"/>
                <a:gd name="connsiteY1" fmla="*/ 516955 h 1039708"/>
                <a:gd name="connsiteX2" fmla="*/ 232214 w 436880"/>
                <a:gd name="connsiteY2" fmla="*/ 1038674 h 1039708"/>
                <a:gd name="connsiteX3" fmla="*/ 218440 w 436880"/>
                <a:gd name="connsiteY3" fmla="*/ 519854 h 1039708"/>
                <a:gd name="connsiteX4" fmla="*/ 218440 w 436880"/>
                <a:gd name="connsiteY4" fmla="*/ 0 h 1039708"/>
                <a:gd name="connsiteX0" fmla="*/ 218440 w 436880"/>
                <a:gd name="connsiteY0" fmla="*/ 0 h 1039708"/>
                <a:gd name="connsiteX1" fmla="*/ 436877 w 436880"/>
                <a:gd name="connsiteY1" fmla="*/ 516955 h 1039708"/>
                <a:gd name="connsiteX2" fmla="*/ 232214 w 436880"/>
                <a:gd name="connsiteY2" fmla="*/ 1038674 h 1039708"/>
                <a:gd name="connsiteX0" fmla="*/ 25400 w 243840"/>
                <a:gd name="connsiteY0" fmla="*/ 0 h 1038674"/>
                <a:gd name="connsiteX1" fmla="*/ 243837 w 243840"/>
                <a:gd name="connsiteY1" fmla="*/ 516955 h 1038674"/>
                <a:gd name="connsiteX2" fmla="*/ 39174 w 243840"/>
                <a:gd name="connsiteY2" fmla="*/ 1038674 h 1038674"/>
                <a:gd name="connsiteX3" fmla="*/ 25400 w 243840"/>
                <a:gd name="connsiteY3" fmla="*/ 519854 h 1038674"/>
                <a:gd name="connsiteX4" fmla="*/ 25400 w 243840"/>
                <a:gd name="connsiteY4" fmla="*/ 0 h 1038674"/>
                <a:gd name="connsiteX0" fmla="*/ 0 w 243840"/>
                <a:gd name="connsiteY0" fmla="*/ 5080 h 1038674"/>
                <a:gd name="connsiteX1" fmla="*/ 243837 w 243840"/>
                <a:gd name="connsiteY1" fmla="*/ 516955 h 1038674"/>
                <a:gd name="connsiteX2" fmla="*/ 39174 w 243840"/>
                <a:gd name="connsiteY2" fmla="*/ 1038674 h 1038674"/>
                <a:gd name="connsiteX0" fmla="*/ 25400 w 243840"/>
                <a:gd name="connsiteY0" fmla="*/ 0 h 1038674"/>
                <a:gd name="connsiteX1" fmla="*/ 243837 w 243840"/>
                <a:gd name="connsiteY1" fmla="*/ 516955 h 1038674"/>
                <a:gd name="connsiteX2" fmla="*/ 39174 w 243840"/>
                <a:gd name="connsiteY2" fmla="*/ 1038674 h 1038674"/>
                <a:gd name="connsiteX3" fmla="*/ 25400 w 243840"/>
                <a:gd name="connsiteY3" fmla="*/ 519854 h 1038674"/>
                <a:gd name="connsiteX4" fmla="*/ 25400 w 243840"/>
                <a:gd name="connsiteY4" fmla="*/ 0 h 1038674"/>
                <a:gd name="connsiteX0" fmla="*/ 0 w 243840"/>
                <a:gd name="connsiteY0" fmla="*/ 5080 h 1038674"/>
                <a:gd name="connsiteX1" fmla="*/ 243837 w 243840"/>
                <a:gd name="connsiteY1" fmla="*/ 516955 h 1038674"/>
                <a:gd name="connsiteX2" fmla="*/ 8694 w 243840"/>
                <a:gd name="connsiteY2" fmla="*/ 1033594 h 1038674"/>
                <a:gd name="connsiteX0" fmla="*/ 25400 w 243840"/>
                <a:gd name="connsiteY0" fmla="*/ 0 h 1058994"/>
                <a:gd name="connsiteX1" fmla="*/ 243837 w 243840"/>
                <a:gd name="connsiteY1" fmla="*/ 516955 h 1058994"/>
                <a:gd name="connsiteX2" fmla="*/ 39174 w 243840"/>
                <a:gd name="connsiteY2" fmla="*/ 1038674 h 1058994"/>
                <a:gd name="connsiteX3" fmla="*/ 25400 w 243840"/>
                <a:gd name="connsiteY3" fmla="*/ 519854 h 1058994"/>
                <a:gd name="connsiteX4" fmla="*/ 25400 w 243840"/>
                <a:gd name="connsiteY4" fmla="*/ 0 h 1058994"/>
                <a:gd name="connsiteX0" fmla="*/ 0 w 243840"/>
                <a:gd name="connsiteY0" fmla="*/ 5080 h 1058994"/>
                <a:gd name="connsiteX1" fmla="*/ 243837 w 243840"/>
                <a:gd name="connsiteY1" fmla="*/ 516955 h 1058994"/>
                <a:gd name="connsiteX2" fmla="*/ 18854 w 243840"/>
                <a:gd name="connsiteY2" fmla="*/ 1058994 h 1058994"/>
                <a:gd name="connsiteX0" fmla="*/ 37026 w 255466"/>
                <a:gd name="connsiteY0" fmla="*/ 0 h 1069154"/>
                <a:gd name="connsiteX1" fmla="*/ 255463 w 255466"/>
                <a:gd name="connsiteY1" fmla="*/ 516955 h 1069154"/>
                <a:gd name="connsiteX2" fmla="*/ 50800 w 255466"/>
                <a:gd name="connsiteY2" fmla="*/ 1038674 h 1069154"/>
                <a:gd name="connsiteX3" fmla="*/ 37026 w 255466"/>
                <a:gd name="connsiteY3" fmla="*/ 519854 h 1069154"/>
                <a:gd name="connsiteX4" fmla="*/ 37026 w 255466"/>
                <a:gd name="connsiteY4" fmla="*/ 0 h 1069154"/>
                <a:gd name="connsiteX0" fmla="*/ 11626 w 255466"/>
                <a:gd name="connsiteY0" fmla="*/ 5080 h 1069154"/>
                <a:gd name="connsiteX1" fmla="*/ 255463 w 255466"/>
                <a:gd name="connsiteY1" fmla="*/ 516955 h 1069154"/>
                <a:gd name="connsiteX2" fmla="*/ 0 w 255466"/>
                <a:gd name="connsiteY2" fmla="*/ 1069154 h 106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5466" h="1069154" stroke="0" extrusionOk="0">
                  <a:moveTo>
                    <a:pt x="37026" y="0"/>
                  </a:moveTo>
                  <a:cubicBezTo>
                    <a:pt x="157192" y="0"/>
                    <a:pt x="254792" y="230983"/>
                    <a:pt x="255463" y="516955"/>
                  </a:cubicBezTo>
                  <a:cubicBezTo>
                    <a:pt x="256109" y="792449"/>
                    <a:pt x="166333" y="1021302"/>
                    <a:pt x="50800" y="1038674"/>
                  </a:cubicBezTo>
                  <a:lnTo>
                    <a:pt x="37026" y="519854"/>
                  </a:lnTo>
                  <a:lnTo>
                    <a:pt x="37026" y="0"/>
                  </a:lnTo>
                  <a:close/>
                </a:path>
                <a:path w="255466" h="1069154" fill="none">
                  <a:moveTo>
                    <a:pt x="11626" y="5080"/>
                  </a:moveTo>
                  <a:cubicBezTo>
                    <a:pt x="131792" y="5080"/>
                    <a:pt x="254792" y="230983"/>
                    <a:pt x="255463" y="516955"/>
                  </a:cubicBezTo>
                  <a:cubicBezTo>
                    <a:pt x="256109" y="792449"/>
                    <a:pt x="115533" y="1051782"/>
                    <a:pt x="0" y="1069154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30" name="ส่วนโค้ง 931">
              <a:extLst>
                <a:ext uri="{FF2B5EF4-FFF2-40B4-BE49-F238E27FC236}">
                  <a16:creationId xmlns:a16="http://schemas.microsoft.com/office/drawing/2014/main" id="{50F8DB04-C132-4DB9-9DD9-322E8D8533D1}"/>
                </a:ext>
              </a:extLst>
            </p:cNvPr>
            <p:cNvSpPr/>
            <p:nvPr/>
          </p:nvSpPr>
          <p:spPr>
            <a:xfrm>
              <a:off x="8637963" y="2308814"/>
              <a:ext cx="231716" cy="1192285"/>
            </a:xfrm>
            <a:custGeom>
              <a:avLst/>
              <a:gdLst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3" fmla="*/ 218440 w 436880"/>
                <a:gd name="connsiteY3" fmla="*/ 519854 h 1039708"/>
                <a:gd name="connsiteX4" fmla="*/ 218440 w 436880"/>
                <a:gd name="connsiteY4" fmla="*/ 0 h 1039708"/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50800 w 226636"/>
                <a:gd name="connsiteY2" fmla="*/ 1029725 h 1151645"/>
                <a:gd name="connsiteX3" fmla="*/ 8197 w 226636"/>
                <a:gd name="connsiteY3" fmla="*/ 519854 h 1151645"/>
                <a:gd name="connsiteX4" fmla="*/ 8197 w 226636"/>
                <a:gd name="connsiteY4" fmla="*/ 0 h 1151645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0 w 226636"/>
                <a:gd name="connsiteY2" fmla="*/ 1151645 h 115164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55880 w 231716"/>
                <a:gd name="connsiteY2" fmla="*/ 1029725 h 1192285"/>
                <a:gd name="connsiteX3" fmla="*/ 13277 w 231716"/>
                <a:gd name="connsiteY3" fmla="*/ 519854 h 1192285"/>
                <a:gd name="connsiteX4" fmla="*/ 13277 w 231716"/>
                <a:gd name="connsiteY4" fmla="*/ 0 h 119228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0 w 231716"/>
                <a:gd name="connsiteY2" fmla="*/ 1192285 h 119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716" h="1192285" stroke="0" extrusionOk="0">
                  <a:moveTo>
                    <a:pt x="13277" y="0"/>
                  </a:moveTo>
                  <a:cubicBezTo>
                    <a:pt x="132426" y="0"/>
                    <a:pt x="229596" y="227232"/>
                    <a:pt x="231683" y="510745"/>
                  </a:cubicBezTo>
                  <a:cubicBezTo>
                    <a:pt x="233534" y="762157"/>
                    <a:pt x="159509" y="980684"/>
                    <a:pt x="55880" y="1029725"/>
                  </a:cubicBezTo>
                  <a:lnTo>
                    <a:pt x="13277" y="519854"/>
                  </a:lnTo>
                  <a:lnTo>
                    <a:pt x="13277" y="0"/>
                  </a:lnTo>
                  <a:close/>
                </a:path>
                <a:path w="231716" h="1192285" fill="none">
                  <a:moveTo>
                    <a:pt x="13277" y="0"/>
                  </a:moveTo>
                  <a:cubicBezTo>
                    <a:pt x="132426" y="0"/>
                    <a:pt x="229596" y="227232"/>
                    <a:pt x="231683" y="510745"/>
                  </a:cubicBezTo>
                  <a:cubicBezTo>
                    <a:pt x="233534" y="762157"/>
                    <a:pt x="103629" y="1143244"/>
                    <a:pt x="0" y="1192285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31" name="ส่วนโค้ง 931">
              <a:extLst>
                <a:ext uri="{FF2B5EF4-FFF2-40B4-BE49-F238E27FC236}">
                  <a16:creationId xmlns:a16="http://schemas.microsoft.com/office/drawing/2014/main" id="{E3AD5B59-EDF4-4FFA-8964-53C5953B8A59}"/>
                </a:ext>
              </a:extLst>
            </p:cNvPr>
            <p:cNvSpPr/>
            <p:nvPr/>
          </p:nvSpPr>
          <p:spPr>
            <a:xfrm>
              <a:off x="8485813" y="2287795"/>
              <a:ext cx="231716" cy="1213304"/>
            </a:xfrm>
            <a:custGeom>
              <a:avLst/>
              <a:gdLst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3" fmla="*/ 218440 w 436880"/>
                <a:gd name="connsiteY3" fmla="*/ 519854 h 1039708"/>
                <a:gd name="connsiteX4" fmla="*/ 218440 w 436880"/>
                <a:gd name="connsiteY4" fmla="*/ 0 h 1039708"/>
                <a:gd name="connsiteX0" fmla="*/ 218440 w 436880"/>
                <a:gd name="connsiteY0" fmla="*/ 0 h 1039708"/>
                <a:gd name="connsiteX1" fmla="*/ 436846 w 436880"/>
                <a:gd name="connsiteY1" fmla="*/ 510745 h 1039708"/>
                <a:gd name="connsiteX2" fmla="*/ 261043 w 436880"/>
                <a:gd name="connsiteY2" fmla="*/ 1029725 h 1039708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50800 w 226636"/>
                <a:gd name="connsiteY2" fmla="*/ 1029725 h 1151645"/>
                <a:gd name="connsiteX3" fmla="*/ 8197 w 226636"/>
                <a:gd name="connsiteY3" fmla="*/ 519854 h 1151645"/>
                <a:gd name="connsiteX4" fmla="*/ 8197 w 226636"/>
                <a:gd name="connsiteY4" fmla="*/ 0 h 1151645"/>
                <a:gd name="connsiteX0" fmla="*/ 8197 w 226636"/>
                <a:gd name="connsiteY0" fmla="*/ 0 h 1151645"/>
                <a:gd name="connsiteX1" fmla="*/ 226603 w 226636"/>
                <a:gd name="connsiteY1" fmla="*/ 510745 h 1151645"/>
                <a:gd name="connsiteX2" fmla="*/ 0 w 226636"/>
                <a:gd name="connsiteY2" fmla="*/ 1151645 h 115164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55880 w 231716"/>
                <a:gd name="connsiteY2" fmla="*/ 1029725 h 1192285"/>
                <a:gd name="connsiteX3" fmla="*/ 13277 w 231716"/>
                <a:gd name="connsiteY3" fmla="*/ 519854 h 1192285"/>
                <a:gd name="connsiteX4" fmla="*/ 13277 w 231716"/>
                <a:gd name="connsiteY4" fmla="*/ 0 h 119228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0 w 231716"/>
                <a:gd name="connsiteY2" fmla="*/ 1192285 h 1192285"/>
                <a:gd name="connsiteX0" fmla="*/ 13277 w 231716"/>
                <a:gd name="connsiteY0" fmla="*/ 0 h 1192285"/>
                <a:gd name="connsiteX1" fmla="*/ 231683 w 231716"/>
                <a:gd name="connsiteY1" fmla="*/ 510745 h 1192285"/>
                <a:gd name="connsiteX2" fmla="*/ 55880 w 231716"/>
                <a:gd name="connsiteY2" fmla="*/ 1029725 h 1192285"/>
                <a:gd name="connsiteX3" fmla="*/ 13277 w 231716"/>
                <a:gd name="connsiteY3" fmla="*/ 519854 h 1192285"/>
                <a:gd name="connsiteX4" fmla="*/ 13277 w 231716"/>
                <a:gd name="connsiteY4" fmla="*/ 0 h 1192285"/>
                <a:gd name="connsiteX0" fmla="*/ 3117 w 231716"/>
                <a:gd name="connsiteY0" fmla="*/ 4992 h 1192285"/>
                <a:gd name="connsiteX1" fmla="*/ 231683 w 231716"/>
                <a:gd name="connsiteY1" fmla="*/ 510745 h 1192285"/>
                <a:gd name="connsiteX2" fmla="*/ 0 w 231716"/>
                <a:gd name="connsiteY2" fmla="*/ 1192285 h 119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716" h="1192285" stroke="0" extrusionOk="0">
                  <a:moveTo>
                    <a:pt x="13277" y="0"/>
                  </a:moveTo>
                  <a:cubicBezTo>
                    <a:pt x="132426" y="0"/>
                    <a:pt x="229596" y="227232"/>
                    <a:pt x="231683" y="510745"/>
                  </a:cubicBezTo>
                  <a:cubicBezTo>
                    <a:pt x="233534" y="762157"/>
                    <a:pt x="159509" y="980684"/>
                    <a:pt x="55880" y="1029725"/>
                  </a:cubicBezTo>
                  <a:lnTo>
                    <a:pt x="13277" y="519854"/>
                  </a:lnTo>
                  <a:lnTo>
                    <a:pt x="13277" y="0"/>
                  </a:lnTo>
                  <a:close/>
                </a:path>
                <a:path w="231716" h="1192285" fill="none">
                  <a:moveTo>
                    <a:pt x="3117" y="4992"/>
                  </a:moveTo>
                  <a:cubicBezTo>
                    <a:pt x="122266" y="4992"/>
                    <a:pt x="229596" y="227232"/>
                    <a:pt x="231683" y="510745"/>
                  </a:cubicBezTo>
                  <a:cubicBezTo>
                    <a:pt x="233534" y="762157"/>
                    <a:pt x="103629" y="1143244"/>
                    <a:pt x="0" y="1192285"/>
                  </a:cubicBezTo>
                </a:path>
              </a:pathLst>
            </a:cu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132" name="ตัวเชื่อมต่อตรง 131">
              <a:extLst>
                <a:ext uri="{FF2B5EF4-FFF2-40B4-BE49-F238E27FC236}">
                  <a16:creationId xmlns:a16="http://schemas.microsoft.com/office/drawing/2014/main" id="{E86594D4-179B-4A39-90C9-E40554A3AA14}"/>
                </a:ext>
              </a:extLst>
            </p:cNvPr>
            <p:cNvCxnSpPr>
              <a:cxnSpLocks/>
              <a:stCxn id="128" idx="3"/>
            </p:cNvCxnSpPr>
            <p:nvPr/>
          </p:nvCxnSpPr>
          <p:spPr>
            <a:xfrm flipV="1">
              <a:off x="8055766" y="2938937"/>
              <a:ext cx="661763" cy="38607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ตัวเชื่อมต่อตรง 132">
              <a:extLst>
                <a:ext uri="{FF2B5EF4-FFF2-40B4-BE49-F238E27FC236}">
                  <a16:creationId xmlns:a16="http://schemas.microsoft.com/office/drawing/2014/main" id="{06C78D18-EACF-411B-A39A-101AC2FB4AE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54931" y="3094193"/>
              <a:ext cx="529010" cy="33291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ตัวเชื่อมต่อตรง 133">
              <a:extLst>
                <a:ext uri="{FF2B5EF4-FFF2-40B4-BE49-F238E27FC236}">
                  <a16:creationId xmlns:a16="http://schemas.microsoft.com/office/drawing/2014/main" id="{F2372CB6-2F30-46A3-9DA5-8F5BBBB03D48}"/>
                </a:ext>
              </a:extLst>
            </p:cNvPr>
            <p:cNvCxnSpPr>
              <a:cxnSpLocks/>
              <a:endCxn id="131" idx="1"/>
            </p:cNvCxnSpPr>
            <p:nvPr/>
          </p:nvCxnSpPr>
          <p:spPr>
            <a:xfrm flipV="1">
              <a:off x="7984130" y="2807544"/>
              <a:ext cx="733366" cy="42917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ตัวเชื่อมต่อตรง 134">
              <a:extLst>
                <a:ext uri="{FF2B5EF4-FFF2-40B4-BE49-F238E27FC236}">
                  <a16:creationId xmlns:a16="http://schemas.microsoft.com/office/drawing/2014/main" id="{5BEE0FE5-6E6D-43CB-BE45-A0D10395E6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290459" y="3236720"/>
              <a:ext cx="347504" cy="230063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ตัวเชื่อมต่อตรง 135">
              <a:extLst>
                <a:ext uri="{FF2B5EF4-FFF2-40B4-BE49-F238E27FC236}">
                  <a16:creationId xmlns:a16="http://schemas.microsoft.com/office/drawing/2014/main" id="{5ED821DC-7761-4001-A6D9-AFB43F47EDE2}"/>
                </a:ext>
              </a:extLst>
            </p:cNvPr>
            <p:cNvCxnSpPr>
              <a:cxnSpLocks/>
            </p:cNvCxnSpPr>
            <p:nvPr/>
          </p:nvCxnSpPr>
          <p:spPr>
            <a:xfrm>
              <a:off x="7901331" y="2731663"/>
              <a:ext cx="797303" cy="7114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ตัวเชื่อมต่อตรง 136">
              <a:extLst>
                <a:ext uri="{FF2B5EF4-FFF2-40B4-BE49-F238E27FC236}">
                  <a16:creationId xmlns:a16="http://schemas.microsoft.com/office/drawing/2014/main" id="{8560AA3A-A29F-4B61-ADCB-BE68252E35EB}"/>
                </a:ext>
              </a:extLst>
            </p:cNvPr>
            <p:cNvCxnSpPr>
              <a:cxnSpLocks/>
            </p:cNvCxnSpPr>
            <p:nvPr/>
          </p:nvCxnSpPr>
          <p:spPr>
            <a:xfrm>
              <a:off x="7965268" y="2566908"/>
              <a:ext cx="733366" cy="135999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ตัวเชื่อมต่อตรง 137">
              <a:extLst>
                <a:ext uri="{FF2B5EF4-FFF2-40B4-BE49-F238E27FC236}">
                  <a16:creationId xmlns:a16="http://schemas.microsoft.com/office/drawing/2014/main" id="{BE310675-7226-4C30-9838-1FD67561BB57}"/>
                </a:ext>
              </a:extLst>
            </p:cNvPr>
            <p:cNvCxnSpPr>
              <a:cxnSpLocks/>
            </p:cNvCxnSpPr>
            <p:nvPr/>
          </p:nvCxnSpPr>
          <p:spPr>
            <a:xfrm>
              <a:off x="8046842" y="2465623"/>
              <a:ext cx="628175" cy="111187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ตัวเชื่อมต่อตรง 138">
              <a:extLst>
                <a:ext uri="{FF2B5EF4-FFF2-40B4-BE49-F238E27FC236}">
                  <a16:creationId xmlns:a16="http://schemas.microsoft.com/office/drawing/2014/main" id="{F3AA76FA-A2E0-448E-B90F-B3A090F70E69}"/>
                </a:ext>
              </a:extLst>
            </p:cNvPr>
            <p:cNvCxnSpPr>
              <a:cxnSpLocks/>
            </p:cNvCxnSpPr>
            <p:nvPr/>
          </p:nvCxnSpPr>
          <p:spPr>
            <a:xfrm>
              <a:off x="8196292" y="2369873"/>
              <a:ext cx="441671" cy="82676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ตัวเชื่อมต่อตรง 139">
              <a:extLst>
                <a:ext uri="{FF2B5EF4-FFF2-40B4-BE49-F238E27FC236}">
                  <a16:creationId xmlns:a16="http://schemas.microsoft.com/office/drawing/2014/main" id="{F9E532DC-7AD0-4075-BA1F-44C523AEE38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00977" y="2746327"/>
              <a:ext cx="42399" cy="455310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ตัวเชื่อมต่อตรง 140">
              <a:extLst>
                <a:ext uri="{FF2B5EF4-FFF2-40B4-BE49-F238E27FC236}">
                  <a16:creationId xmlns:a16="http://schemas.microsoft.com/office/drawing/2014/main" id="{FC78CAD2-2F71-4092-948F-2A810C6EA7D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142542" y="2755779"/>
              <a:ext cx="24778" cy="364929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ตัวเชื่อมต่อตรง 141">
              <a:extLst>
                <a:ext uri="{FF2B5EF4-FFF2-40B4-BE49-F238E27FC236}">
                  <a16:creationId xmlns:a16="http://schemas.microsoft.com/office/drawing/2014/main" id="{0C90DD11-0B03-48B3-A086-E8B715AEB7B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296377" y="2778405"/>
              <a:ext cx="16786" cy="247818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ตัวเชื่อมต่อตรง 142">
              <a:extLst>
                <a:ext uri="{FF2B5EF4-FFF2-40B4-BE49-F238E27FC236}">
                  <a16:creationId xmlns:a16="http://schemas.microsoft.com/office/drawing/2014/main" id="{44BB0609-CAF7-4306-9EE9-F8FD1652F5B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47108" y="2798569"/>
              <a:ext cx="17103" cy="162432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รูปแบบอิสระ: รูปร่าง 143">
              <a:extLst>
                <a:ext uri="{FF2B5EF4-FFF2-40B4-BE49-F238E27FC236}">
                  <a16:creationId xmlns:a16="http://schemas.microsoft.com/office/drawing/2014/main" id="{7A4F3D38-AB16-4C94-8B15-08BFD6EDEF90}"/>
                </a:ext>
              </a:extLst>
            </p:cNvPr>
            <p:cNvSpPr/>
            <p:nvPr/>
          </p:nvSpPr>
          <p:spPr>
            <a:xfrm rot="426459">
              <a:off x="8868216" y="3320862"/>
              <a:ext cx="1747102" cy="362069"/>
            </a:xfrm>
            <a:custGeom>
              <a:avLst/>
              <a:gdLst>
                <a:gd name="connsiteX0" fmla="*/ 0 w 1747101"/>
                <a:gd name="connsiteY0" fmla="*/ 249356 h 362069"/>
                <a:gd name="connsiteX1" fmla="*/ 238760 w 1747101"/>
                <a:gd name="connsiteY1" fmla="*/ 361116 h 362069"/>
                <a:gd name="connsiteX2" fmla="*/ 741680 w 1747101"/>
                <a:gd name="connsiteY2" fmla="*/ 193476 h 362069"/>
                <a:gd name="connsiteX3" fmla="*/ 990600 w 1747101"/>
                <a:gd name="connsiteY3" fmla="*/ 436 h 362069"/>
                <a:gd name="connsiteX4" fmla="*/ 1422400 w 1747101"/>
                <a:gd name="connsiteY4" fmla="*/ 249356 h 362069"/>
                <a:gd name="connsiteX5" fmla="*/ 1717040 w 1747101"/>
                <a:gd name="connsiteY5" fmla="*/ 127436 h 362069"/>
                <a:gd name="connsiteX6" fmla="*/ 1722120 w 1747101"/>
                <a:gd name="connsiteY6" fmla="*/ 122356 h 36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7101" h="362069">
                  <a:moveTo>
                    <a:pt x="0" y="249356"/>
                  </a:moveTo>
                  <a:cubicBezTo>
                    <a:pt x="57573" y="309892"/>
                    <a:pt x="115147" y="370429"/>
                    <a:pt x="238760" y="361116"/>
                  </a:cubicBezTo>
                  <a:cubicBezTo>
                    <a:pt x="362373" y="351803"/>
                    <a:pt x="616373" y="253589"/>
                    <a:pt x="741680" y="193476"/>
                  </a:cubicBezTo>
                  <a:cubicBezTo>
                    <a:pt x="866987" y="133363"/>
                    <a:pt x="877147" y="-8877"/>
                    <a:pt x="990600" y="436"/>
                  </a:cubicBezTo>
                  <a:cubicBezTo>
                    <a:pt x="1104053" y="9749"/>
                    <a:pt x="1301327" y="228189"/>
                    <a:pt x="1422400" y="249356"/>
                  </a:cubicBezTo>
                  <a:cubicBezTo>
                    <a:pt x="1543473" y="270523"/>
                    <a:pt x="1717040" y="127436"/>
                    <a:pt x="1717040" y="127436"/>
                  </a:cubicBezTo>
                  <a:cubicBezTo>
                    <a:pt x="1766993" y="106269"/>
                    <a:pt x="1744556" y="114312"/>
                    <a:pt x="1722120" y="122356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145" name="แผนผังลำดับงาน: ตัวเชื่อมต่อ 144">
            <a:extLst>
              <a:ext uri="{FF2B5EF4-FFF2-40B4-BE49-F238E27FC236}">
                <a16:creationId xmlns:a16="http://schemas.microsoft.com/office/drawing/2014/main" id="{E0A7D666-F6C7-44EB-B894-07F62D7242B4}"/>
              </a:ext>
            </a:extLst>
          </p:cNvPr>
          <p:cNvSpPr/>
          <p:nvPr/>
        </p:nvSpPr>
        <p:spPr>
          <a:xfrm>
            <a:off x="8764850" y="4306778"/>
            <a:ext cx="615786" cy="587860"/>
          </a:xfrm>
          <a:prstGeom prst="flowChartConnector">
            <a:avLst/>
          </a:prstGeom>
          <a:solidFill>
            <a:srgbClr val="DC516E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146" name="กลุ่ม 145">
            <a:extLst>
              <a:ext uri="{FF2B5EF4-FFF2-40B4-BE49-F238E27FC236}">
                <a16:creationId xmlns:a16="http://schemas.microsoft.com/office/drawing/2014/main" id="{7C53954B-29DC-4165-AFF9-8CEE6708AED2}"/>
              </a:ext>
            </a:extLst>
          </p:cNvPr>
          <p:cNvGrpSpPr/>
          <p:nvPr/>
        </p:nvGrpSpPr>
        <p:grpSpPr>
          <a:xfrm>
            <a:off x="9472719" y="5556794"/>
            <a:ext cx="870491" cy="504401"/>
            <a:chOff x="7083020" y="1823528"/>
            <a:chExt cx="4883784" cy="2757100"/>
          </a:xfrm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147" name="สี่เหลี่ยมคางหมู 26">
              <a:extLst>
                <a:ext uri="{FF2B5EF4-FFF2-40B4-BE49-F238E27FC236}">
                  <a16:creationId xmlns:a16="http://schemas.microsoft.com/office/drawing/2014/main" id="{CD610FA6-9511-4E43-87AF-F5EB69F3754B}"/>
                </a:ext>
              </a:extLst>
            </p:cNvPr>
            <p:cNvSpPr/>
            <p:nvPr/>
          </p:nvSpPr>
          <p:spPr>
            <a:xfrm>
              <a:off x="7083020" y="2434660"/>
              <a:ext cx="4883784" cy="2145968"/>
            </a:xfrm>
            <a:custGeom>
              <a:avLst/>
              <a:gdLst>
                <a:gd name="connsiteX0" fmla="*/ 0 w 4777104"/>
                <a:gd name="connsiteY0" fmla="*/ 1666240 h 1666240"/>
                <a:gd name="connsiteX1" fmla="*/ 416560 w 4777104"/>
                <a:gd name="connsiteY1" fmla="*/ 0 h 1666240"/>
                <a:gd name="connsiteX2" fmla="*/ 4360544 w 4777104"/>
                <a:gd name="connsiteY2" fmla="*/ 0 h 1666240"/>
                <a:gd name="connsiteX3" fmla="*/ 4777104 w 4777104"/>
                <a:gd name="connsiteY3" fmla="*/ 1666240 h 1666240"/>
                <a:gd name="connsiteX4" fmla="*/ 0 w 4777104"/>
                <a:gd name="connsiteY4" fmla="*/ 1666240 h 1666240"/>
                <a:gd name="connsiteX0" fmla="*/ 0 w 4838064"/>
                <a:gd name="connsiteY0" fmla="*/ 1503680 h 1666240"/>
                <a:gd name="connsiteX1" fmla="*/ 477520 w 4838064"/>
                <a:gd name="connsiteY1" fmla="*/ 0 h 1666240"/>
                <a:gd name="connsiteX2" fmla="*/ 4421504 w 4838064"/>
                <a:gd name="connsiteY2" fmla="*/ 0 h 1666240"/>
                <a:gd name="connsiteX3" fmla="*/ 4838064 w 4838064"/>
                <a:gd name="connsiteY3" fmla="*/ 1666240 h 1666240"/>
                <a:gd name="connsiteX4" fmla="*/ 0 w 4838064"/>
                <a:gd name="connsiteY4" fmla="*/ 1503680 h 1666240"/>
                <a:gd name="connsiteX0" fmla="*/ 0 w 4883784"/>
                <a:gd name="connsiteY0" fmla="*/ 1503680 h 1503680"/>
                <a:gd name="connsiteX1" fmla="*/ 477520 w 4883784"/>
                <a:gd name="connsiteY1" fmla="*/ 0 h 1503680"/>
                <a:gd name="connsiteX2" fmla="*/ 4421504 w 4883784"/>
                <a:gd name="connsiteY2" fmla="*/ 0 h 1503680"/>
                <a:gd name="connsiteX3" fmla="*/ 4883784 w 4883784"/>
                <a:gd name="connsiteY3" fmla="*/ 1483360 h 1503680"/>
                <a:gd name="connsiteX4" fmla="*/ 0 w 4883784"/>
                <a:gd name="connsiteY4" fmla="*/ 1503680 h 1503680"/>
                <a:gd name="connsiteX0" fmla="*/ 0 w 4883784"/>
                <a:gd name="connsiteY0" fmla="*/ 1503680 h 1781439"/>
                <a:gd name="connsiteX1" fmla="*/ 477520 w 4883784"/>
                <a:gd name="connsiteY1" fmla="*/ 0 h 1781439"/>
                <a:gd name="connsiteX2" fmla="*/ 4421504 w 4883784"/>
                <a:gd name="connsiteY2" fmla="*/ 0 h 1781439"/>
                <a:gd name="connsiteX3" fmla="*/ 4883784 w 4883784"/>
                <a:gd name="connsiteY3" fmla="*/ 1483360 h 1781439"/>
                <a:gd name="connsiteX4" fmla="*/ 0 w 4883784"/>
                <a:gd name="connsiteY4" fmla="*/ 1503680 h 1781439"/>
                <a:gd name="connsiteX0" fmla="*/ 0 w 4883784"/>
                <a:gd name="connsiteY0" fmla="*/ 1503680 h 2061566"/>
                <a:gd name="connsiteX1" fmla="*/ 477520 w 4883784"/>
                <a:gd name="connsiteY1" fmla="*/ 0 h 2061566"/>
                <a:gd name="connsiteX2" fmla="*/ 4421504 w 4883784"/>
                <a:gd name="connsiteY2" fmla="*/ 0 h 2061566"/>
                <a:gd name="connsiteX3" fmla="*/ 4883784 w 4883784"/>
                <a:gd name="connsiteY3" fmla="*/ 1483360 h 2061566"/>
                <a:gd name="connsiteX4" fmla="*/ 1874519 w 4883784"/>
                <a:gd name="connsiteY4" fmla="*/ 2061539 h 2061566"/>
                <a:gd name="connsiteX5" fmla="*/ 0 w 4883784"/>
                <a:gd name="connsiteY5" fmla="*/ 1503680 h 2061566"/>
                <a:gd name="connsiteX0" fmla="*/ 0 w 4883784"/>
                <a:gd name="connsiteY0" fmla="*/ 1503680 h 2078010"/>
                <a:gd name="connsiteX1" fmla="*/ 477520 w 4883784"/>
                <a:gd name="connsiteY1" fmla="*/ 0 h 2078010"/>
                <a:gd name="connsiteX2" fmla="*/ 4421504 w 4883784"/>
                <a:gd name="connsiteY2" fmla="*/ 0 h 2078010"/>
                <a:gd name="connsiteX3" fmla="*/ 4883784 w 4883784"/>
                <a:gd name="connsiteY3" fmla="*/ 1483360 h 2078010"/>
                <a:gd name="connsiteX4" fmla="*/ 3926839 w 4883784"/>
                <a:gd name="connsiteY4" fmla="*/ 1898978 h 2078010"/>
                <a:gd name="connsiteX5" fmla="*/ 1874519 w 4883784"/>
                <a:gd name="connsiteY5" fmla="*/ 2061539 h 2078010"/>
                <a:gd name="connsiteX6" fmla="*/ 0 w 4883784"/>
                <a:gd name="connsiteY6" fmla="*/ 1503680 h 2078010"/>
                <a:gd name="connsiteX0" fmla="*/ 0 w 4883784"/>
                <a:gd name="connsiteY0" fmla="*/ 1503680 h 2141212"/>
                <a:gd name="connsiteX1" fmla="*/ 477520 w 4883784"/>
                <a:gd name="connsiteY1" fmla="*/ 0 h 2141212"/>
                <a:gd name="connsiteX2" fmla="*/ 4421504 w 4883784"/>
                <a:gd name="connsiteY2" fmla="*/ 0 h 2141212"/>
                <a:gd name="connsiteX3" fmla="*/ 4883784 w 4883784"/>
                <a:gd name="connsiteY3" fmla="*/ 1483360 h 2141212"/>
                <a:gd name="connsiteX4" fmla="*/ 3398519 w 4883784"/>
                <a:gd name="connsiteY4" fmla="*/ 2092018 h 2141212"/>
                <a:gd name="connsiteX5" fmla="*/ 1874519 w 4883784"/>
                <a:gd name="connsiteY5" fmla="*/ 2061539 h 2141212"/>
                <a:gd name="connsiteX6" fmla="*/ 0 w 4883784"/>
                <a:gd name="connsiteY6" fmla="*/ 1503680 h 2141212"/>
                <a:gd name="connsiteX0" fmla="*/ 0 w 4883784"/>
                <a:gd name="connsiteY0" fmla="*/ 1503680 h 2167267"/>
                <a:gd name="connsiteX1" fmla="*/ 477520 w 4883784"/>
                <a:gd name="connsiteY1" fmla="*/ 0 h 2167267"/>
                <a:gd name="connsiteX2" fmla="*/ 4421504 w 4883784"/>
                <a:gd name="connsiteY2" fmla="*/ 0 h 2167267"/>
                <a:gd name="connsiteX3" fmla="*/ 4883784 w 4883784"/>
                <a:gd name="connsiteY3" fmla="*/ 1483360 h 2167267"/>
                <a:gd name="connsiteX4" fmla="*/ 3398519 w 4883784"/>
                <a:gd name="connsiteY4" fmla="*/ 2092018 h 2167267"/>
                <a:gd name="connsiteX5" fmla="*/ 1874519 w 4883784"/>
                <a:gd name="connsiteY5" fmla="*/ 2122499 h 2167267"/>
                <a:gd name="connsiteX6" fmla="*/ 0 w 4883784"/>
                <a:gd name="connsiteY6" fmla="*/ 1503680 h 2167267"/>
                <a:gd name="connsiteX0" fmla="*/ 0 w 4883784"/>
                <a:gd name="connsiteY0" fmla="*/ 1503680 h 2149961"/>
                <a:gd name="connsiteX1" fmla="*/ 477520 w 4883784"/>
                <a:gd name="connsiteY1" fmla="*/ 0 h 2149961"/>
                <a:gd name="connsiteX2" fmla="*/ 4421504 w 4883784"/>
                <a:gd name="connsiteY2" fmla="*/ 0 h 2149961"/>
                <a:gd name="connsiteX3" fmla="*/ 4883784 w 4883784"/>
                <a:gd name="connsiteY3" fmla="*/ 1483360 h 2149961"/>
                <a:gd name="connsiteX4" fmla="*/ 3398519 w 4883784"/>
                <a:gd name="connsiteY4" fmla="*/ 2092018 h 2149961"/>
                <a:gd name="connsiteX5" fmla="*/ 1874519 w 4883784"/>
                <a:gd name="connsiteY5" fmla="*/ 2122499 h 2149961"/>
                <a:gd name="connsiteX6" fmla="*/ 0 w 4883784"/>
                <a:gd name="connsiteY6" fmla="*/ 1503680 h 2149961"/>
                <a:gd name="connsiteX0" fmla="*/ 0 w 4883784"/>
                <a:gd name="connsiteY0" fmla="*/ 1503680 h 2136043"/>
                <a:gd name="connsiteX1" fmla="*/ 477520 w 4883784"/>
                <a:gd name="connsiteY1" fmla="*/ 0 h 2136043"/>
                <a:gd name="connsiteX2" fmla="*/ 4421504 w 4883784"/>
                <a:gd name="connsiteY2" fmla="*/ 0 h 2136043"/>
                <a:gd name="connsiteX3" fmla="*/ 4883784 w 4883784"/>
                <a:gd name="connsiteY3" fmla="*/ 1483360 h 2136043"/>
                <a:gd name="connsiteX4" fmla="*/ 3423919 w 4883784"/>
                <a:gd name="connsiteY4" fmla="*/ 2061538 h 2136043"/>
                <a:gd name="connsiteX5" fmla="*/ 1874519 w 4883784"/>
                <a:gd name="connsiteY5" fmla="*/ 2122499 h 2136043"/>
                <a:gd name="connsiteX6" fmla="*/ 0 w 4883784"/>
                <a:gd name="connsiteY6" fmla="*/ 1503680 h 2136043"/>
                <a:gd name="connsiteX0" fmla="*/ 0 w 4883784"/>
                <a:gd name="connsiteY0" fmla="*/ 1503680 h 2136043"/>
                <a:gd name="connsiteX1" fmla="*/ 477520 w 4883784"/>
                <a:gd name="connsiteY1" fmla="*/ 0 h 2136043"/>
                <a:gd name="connsiteX2" fmla="*/ 4421504 w 4883784"/>
                <a:gd name="connsiteY2" fmla="*/ 0 h 2136043"/>
                <a:gd name="connsiteX3" fmla="*/ 4883784 w 4883784"/>
                <a:gd name="connsiteY3" fmla="*/ 1483360 h 2136043"/>
                <a:gd name="connsiteX4" fmla="*/ 3423919 w 4883784"/>
                <a:gd name="connsiteY4" fmla="*/ 2061538 h 2136043"/>
                <a:gd name="connsiteX5" fmla="*/ 1874519 w 4883784"/>
                <a:gd name="connsiteY5" fmla="*/ 2122499 h 2136043"/>
                <a:gd name="connsiteX6" fmla="*/ 0 w 4883784"/>
                <a:gd name="connsiteY6" fmla="*/ 1503680 h 2136043"/>
                <a:gd name="connsiteX0" fmla="*/ 0 w 4883784"/>
                <a:gd name="connsiteY0" fmla="*/ 1503680 h 2147203"/>
                <a:gd name="connsiteX1" fmla="*/ 477520 w 4883784"/>
                <a:gd name="connsiteY1" fmla="*/ 0 h 2147203"/>
                <a:gd name="connsiteX2" fmla="*/ 4421504 w 4883784"/>
                <a:gd name="connsiteY2" fmla="*/ 0 h 2147203"/>
                <a:gd name="connsiteX3" fmla="*/ 4883784 w 4883784"/>
                <a:gd name="connsiteY3" fmla="*/ 1483360 h 2147203"/>
                <a:gd name="connsiteX4" fmla="*/ 3434079 w 4883784"/>
                <a:gd name="connsiteY4" fmla="*/ 2086938 h 2147203"/>
                <a:gd name="connsiteX5" fmla="*/ 1874519 w 4883784"/>
                <a:gd name="connsiteY5" fmla="*/ 2122499 h 2147203"/>
                <a:gd name="connsiteX6" fmla="*/ 0 w 4883784"/>
                <a:gd name="connsiteY6" fmla="*/ 1503680 h 2147203"/>
                <a:gd name="connsiteX0" fmla="*/ 0 w 4883784"/>
                <a:gd name="connsiteY0" fmla="*/ 1503680 h 2147203"/>
                <a:gd name="connsiteX1" fmla="*/ 477520 w 4883784"/>
                <a:gd name="connsiteY1" fmla="*/ 0 h 2147203"/>
                <a:gd name="connsiteX2" fmla="*/ 4421504 w 4883784"/>
                <a:gd name="connsiteY2" fmla="*/ 0 h 2147203"/>
                <a:gd name="connsiteX3" fmla="*/ 4883784 w 4883784"/>
                <a:gd name="connsiteY3" fmla="*/ 1483360 h 2147203"/>
                <a:gd name="connsiteX4" fmla="*/ 3434079 w 4883784"/>
                <a:gd name="connsiteY4" fmla="*/ 2086938 h 2147203"/>
                <a:gd name="connsiteX5" fmla="*/ 1874519 w 4883784"/>
                <a:gd name="connsiteY5" fmla="*/ 2122499 h 2147203"/>
                <a:gd name="connsiteX6" fmla="*/ 0 w 4883784"/>
                <a:gd name="connsiteY6" fmla="*/ 1503680 h 2147203"/>
                <a:gd name="connsiteX0" fmla="*/ 0 w 4883784"/>
                <a:gd name="connsiteY0" fmla="*/ 1503680 h 2132019"/>
                <a:gd name="connsiteX1" fmla="*/ 477520 w 4883784"/>
                <a:gd name="connsiteY1" fmla="*/ 0 h 2132019"/>
                <a:gd name="connsiteX2" fmla="*/ 4421504 w 4883784"/>
                <a:gd name="connsiteY2" fmla="*/ 0 h 2132019"/>
                <a:gd name="connsiteX3" fmla="*/ 4883784 w 4883784"/>
                <a:gd name="connsiteY3" fmla="*/ 1483360 h 2132019"/>
                <a:gd name="connsiteX4" fmla="*/ 3434079 w 4883784"/>
                <a:gd name="connsiteY4" fmla="*/ 2086938 h 2132019"/>
                <a:gd name="connsiteX5" fmla="*/ 1874519 w 4883784"/>
                <a:gd name="connsiteY5" fmla="*/ 2122499 h 2132019"/>
                <a:gd name="connsiteX6" fmla="*/ 0 w 4883784"/>
                <a:gd name="connsiteY6" fmla="*/ 1503680 h 2132019"/>
                <a:gd name="connsiteX0" fmla="*/ 0 w 4883784"/>
                <a:gd name="connsiteY0" fmla="*/ 1503680 h 2145968"/>
                <a:gd name="connsiteX1" fmla="*/ 477520 w 4883784"/>
                <a:gd name="connsiteY1" fmla="*/ 0 h 2145968"/>
                <a:gd name="connsiteX2" fmla="*/ 4421504 w 4883784"/>
                <a:gd name="connsiteY2" fmla="*/ 0 h 2145968"/>
                <a:gd name="connsiteX3" fmla="*/ 4883784 w 4883784"/>
                <a:gd name="connsiteY3" fmla="*/ 1483360 h 2145968"/>
                <a:gd name="connsiteX4" fmla="*/ 3428999 w 4883784"/>
                <a:gd name="connsiteY4" fmla="*/ 2117418 h 2145968"/>
                <a:gd name="connsiteX5" fmla="*/ 1874519 w 4883784"/>
                <a:gd name="connsiteY5" fmla="*/ 2122499 h 2145968"/>
                <a:gd name="connsiteX6" fmla="*/ 0 w 4883784"/>
                <a:gd name="connsiteY6" fmla="*/ 1503680 h 214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83784" h="2145968">
                  <a:moveTo>
                    <a:pt x="0" y="1503680"/>
                  </a:moveTo>
                  <a:lnTo>
                    <a:pt x="477520" y="0"/>
                  </a:lnTo>
                  <a:lnTo>
                    <a:pt x="4421504" y="0"/>
                  </a:lnTo>
                  <a:lnTo>
                    <a:pt x="4883784" y="1483360"/>
                  </a:lnTo>
                  <a:cubicBezTo>
                    <a:pt x="4785253" y="1877750"/>
                    <a:pt x="3961023" y="2010895"/>
                    <a:pt x="3428999" y="2117418"/>
                  </a:cubicBezTo>
                  <a:cubicBezTo>
                    <a:pt x="2922375" y="2168061"/>
                    <a:pt x="2446865" y="2139275"/>
                    <a:pt x="1874519" y="2122499"/>
                  </a:cubicBezTo>
                  <a:cubicBezTo>
                    <a:pt x="1060555" y="2125886"/>
                    <a:pt x="3386" y="1756676"/>
                    <a:pt x="0" y="1503680"/>
                  </a:cubicBezTo>
                  <a:close/>
                </a:path>
              </a:pathLst>
            </a:custGeom>
            <a:solidFill>
              <a:srgbClr val="DC516E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48" name="วงรี 147">
              <a:extLst>
                <a:ext uri="{FF2B5EF4-FFF2-40B4-BE49-F238E27FC236}">
                  <a16:creationId xmlns:a16="http://schemas.microsoft.com/office/drawing/2014/main" id="{C298FA0A-CD02-4766-89DE-F5B5DCFF0675}"/>
                </a:ext>
              </a:extLst>
            </p:cNvPr>
            <p:cNvSpPr/>
            <p:nvPr/>
          </p:nvSpPr>
          <p:spPr>
            <a:xfrm>
              <a:off x="7541443" y="1823528"/>
              <a:ext cx="3968685" cy="1302744"/>
            </a:xfrm>
            <a:prstGeom prst="ellipse">
              <a:avLst/>
            </a:prstGeom>
            <a:solidFill>
              <a:srgbClr val="DDA0BA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49" name="วงรี 148">
              <a:extLst>
                <a:ext uri="{FF2B5EF4-FFF2-40B4-BE49-F238E27FC236}">
                  <a16:creationId xmlns:a16="http://schemas.microsoft.com/office/drawing/2014/main" id="{8BA1300F-A017-43C7-87EF-D7D36685F09C}"/>
                </a:ext>
              </a:extLst>
            </p:cNvPr>
            <p:cNvSpPr/>
            <p:nvPr/>
          </p:nvSpPr>
          <p:spPr>
            <a:xfrm>
              <a:off x="8031392" y="2071440"/>
              <a:ext cx="2987040" cy="726440"/>
            </a:xfrm>
            <a:prstGeom prst="ellipse">
              <a:avLst/>
            </a:prstGeom>
            <a:solidFill>
              <a:srgbClr val="DC516E"/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50" name="กลุ่ม 149">
              <a:extLst>
                <a:ext uri="{FF2B5EF4-FFF2-40B4-BE49-F238E27FC236}">
                  <a16:creationId xmlns:a16="http://schemas.microsoft.com/office/drawing/2014/main" id="{DD689ED5-1099-4764-B3D2-CFF1AF0F7775}"/>
                </a:ext>
              </a:extLst>
            </p:cNvPr>
            <p:cNvGrpSpPr/>
            <p:nvPr/>
          </p:nvGrpSpPr>
          <p:grpSpPr>
            <a:xfrm rot="1219497">
              <a:off x="7409094" y="3178253"/>
              <a:ext cx="2106391" cy="1106954"/>
              <a:chOff x="271617" y="1864931"/>
              <a:chExt cx="2106391" cy="1106954"/>
            </a:xfrm>
          </p:grpSpPr>
          <p:sp>
            <p:nvSpPr>
              <p:cNvPr id="162" name="รูปแบบอิสระ: รูปร่าง 161">
                <a:extLst>
                  <a:ext uri="{FF2B5EF4-FFF2-40B4-BE49-F238E27FC236}">
                    <a16:creationId xmlns:a16="http://schemas.microsoft.com/office/drawing/2014/main" id="{E174FB93-ECF5-4C15-ADAC-14582F2210D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63" name="วงรี 162">
                <a:extLst>
                  <a:ext uri="{FF2B5EF4-FFF2-40B4-BE49-F238E27FC236}">
                    <a16:creationId xmlns:a16="http://schemas.microsoft.com/office/drawing/2014/main" id="{9FE7989D-F507-42E2-995B-9ECB1A7ABFDB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64" name="วงรี 163">
                <a:extLst>
                  <a:ext uri="{FF2B5EF4-FFF2-40B4-BE49-F238E27FC236}">
                    <a16:creationId xmlns:a16="http://schemas.microsoft.com/office/drawing/2014/main" id="{02B3D4F7-91C5-4369-ACBE-B4E775763033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65" name="วงรี 164">
                <a:extLst>
                  <a:ext uri="{FF2B5EF4-FFF2-40B4-BE49-F238E27FC236}">
                    <a16:creationId xmlns:a16="http://schemas.microsoft.com/office/drawing/2014/main" id="{A8F2D6C1-C456-420F-8E88-AF7B5BD1850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66" name="วงรี 165">
                <a:extLst>
                  <a:ext uri="{FF2B5EF4-FFF2-40B4-BE49-F238E27FC236}">
                    <a16:creationId xmlns:a16="http://schemas.microsoft.com/office/drawing/2014/main" id="{6BD74428-D806-4C97-BBCF-B6DB47FA001D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67" name="รูปแบบอิสระ: รูปร่าง 166">
                <a:extLst>
                  <a:ext uri="{FF2B5EF4-FFF2-40B4-BE49-F238E27FC236}">
                    <a16:creationId xmlns:a16="http://schemas.microsoft.com/office/drawing/2014/main" id="{EA2E3255-F238-4BD6-AC4B-97F7AEF48477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68" name="วงรี 167">
                <a:extLst>
                  <a:ext uri="{FF2B5EF4-FFF2-40B4-BE49-F238E27FC236}">
                    <a16:creationId xmlns:a16="http://schemas.microsoft.com/office/drawing/2014/main" id="{C67C4DD7-7CDA-4855-AC06-736C66706451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69" name="วงรี 168">
                <a:extLst>
                  <a:ext uri="{FF2B5EF4-FFF2-40B4-BE49-F238E27FC236}">
                    <a16:creationId xmlns:a16="http://schemas.microsoft.com/office/drawing/2014/main" id="{C254F082-4454-41C9-AC3F-93A5EA17D9EF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70" name="วงรี 169">
                <a:extLst>
                  <a:ext uri="{FF2B5EF4-FFF2-40B4-BE49-F238E27FC236}">
                    <a16:creationId xmlns:a16="http://schemas.microsoft.com/office/drawing/2014/main" id="{F029EFAF-EB6C-4D9B-B835-5BCD57C7D40C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71" name="วงรี 170">
                <a:extLst>
                  <a:ext uri="{FF2B5EF4-FFF2-40B4-BE49-F238E27FC236}">
                    <a16:creationId xmlns:a16="http://schemas.microsoft.com/office/drawing/2014/main" id="{4BE13278-1302-4854-BDEB-291BEEC33E57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72" name="รูปแบบอิสระ: รูปร่าง 171">
                <a:extLst>
                  <a:ext uri="{FF2B5EF4-FFF2-40B4-BE49-F238E27FC236}">
                    <a16:creationId xmlns:a16="http://schemas.microsoft.com/office/drawing/2014/main" id="{07882B83-56CB-45D7-8CA3-E3C7F279DC9E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73" name="วงรี 172">
                <a:extLst>
                  <a:ext uri="{FF2B5EF4-FFF2-40B4-BE49-F238E27FC236}">
                    <a16:creationId xmlns:a16="http://schemas.microsoft.com/office/drawing/2014/main" id="{761664D6-6AD6-4A92-A8F0-23B52883A10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74" name="วงรี 173">
                <a:extLst>
                  <a:ext uri="{FF2B5EF4-FFF2-40B4-BE49-F238E27FC236}">
                    <a16:creationId xmlns:a16="http://schemas.microsoft.com/office/drawing/2014/main" id="{C28B0D1E-A885-47EC-B821-8E634A916FC2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75" name="วงรี 174">
                <a:extLst>
                  <a:ext uri="{FF2B5EF4-FFF2-40B4-BE49-F238E27FC236}">
                    <a16:creationId xmlns:a16="http://schemas.microsoft.com/office/drawing/2014/main" id="{6F5A3525-2B6B-4DD5-B138-29B9F224295F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76" name="วงรี 175">
                <a:extLst>
                  <a:ext uri="{FF2B5EF4-FFF2-40B4-BE49-F238E27FC236}">
                    <a16:creationId xmlns:a16="http://schemas.microsoft.com/office/drawing/2014/main" id="{12157672-BB8B-4BB3-BD4B-5B2F38211DA8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51" name="กลุ่ม 150">
              <a:extLst>
                <a:ext uri="{FF2B5EF4-FFF2-40B4-BE49-F238E27FC236}">
                  <a16:creationId xmlns:a16="http://schemas.microsoft.com/office/drawing/2014/main" id="{770D80BF-20BD-4124-B339-1B6C5C9441BB}"/>
                </a:ext>
              </a:extLst>
            </p:cNvPr>
            <p:cNvGrpSpPr/>
            <p:nvPr/>
          </p:nvGrpSpPr>
          <p:grpSpPr>
            <a:xfrm rot="152790">
              <a:off x="10128997" y="3153505"/>
              <a:ext cx="1357210" cy="1106954"/>
              <a:chOff x="1020798" y="1864931"/>
              <a:chExt cx="1357210" cy="1106954"/>
            </a:xfrm>
          </p:grpSpPr>
          <p:sp>
            <p:nvSpPr>
              <p:cNvPr id="152" name="รูปแบบอิสระ: รูปร่าง 151">
                <a:extLst>
                  <a:ext uri="{FF2B5EF4-FFF2-40B4-BE49-F238E27FC236}">
                    <a16:creationId xmlns:a16="http://schemas.microsoft.com/office/drawing/2014/main" id="{2FE5460F-7B47-491A-BB39-4980FE7181DD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53" name="วงรี 152">
                <a:extLst>
                  <a:ext uri="{FF2B5EF4-FFF2-40B4-BE49-F238E27FC236}">
                    <a16:creationId xmlns:a16="http://schemas.microsoft.com/office/drawing/2014/main" id="{E539C4CA-ED2D-47EF-B00F-6F2FE1CA8B23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4" name="วงรี 153">
                <a:extLst>
                  <a:ext uri="{FF2B5EF4-FFF2-40B4-BE49-F238E27FC236}">
                    <a16:creationId xmlns:a16="http://schemas.microsoft.com/office/drawing/2014/main" id="{777AC1F5-6375-4403-A31A-CB5CF37B0F59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5" name="วงรี 154">
                <a:extLst>
                  <a:ext uri="{FF2B5EF4-FFF2-40B4-BE49-F238E27FC236}">
                    <a16:creationId xmlns:a16="http://schemas.microsoft.com/office/drawing/2014/main" id="{2503AEB0-15FE-4AD3-867F-749626CD41A7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6" name="วงรี 155">
                <a:extLst>
                  <a:ext uri="{FF2B5EF4-FFF2-40B4-BE49-F238E27FC236}">
                    <a16:creationId xmlns:a16="http://schemas.microsoft.com/office/drawing/2014/main" id="{B98CF4A4-4D64-4086-B1B2-41E621F441F2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7" name="รูปแบบอิสระ: รูปร่าง 156">
                <a:extLst>
                  <a:ext uri="{FF2B5EF4-FFF2-40B4-BE49-F238E27FC236}">
                    <a16:creationId xmlns:a16="http://schemas.microsoft.com/office/drawing/2014/main" id="{670B72CE-7AF4-42A1-958E-BF1EB20A9F58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58" name="วงรี 157">
                <a:extLst>
                  <a:ext uri="{FF2B5EF4-FFF2-40B4-BE49-F238E27FC236}">
                    <a16:creationId xmlns:a16="http://schemas.microsoft.com/office/drawing/2014/main" id="{5134E2AF-0438-43F0-B557-8BA43D4D649A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9" name="วงรี 158">
                <a:extLst>
                  <a:ext uri="{FF2B5EF4-FFF2-40B4-BE49-F238E27FC236}">
                    <a16:creationId xmlns:a16="http://schemas.microsoft.com/office/drawing/2014/main" id="{FFD6C1E6-8F1D-47AE-83C8-5DF6AF57EB61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60" name="วงรี 159">
                <a:extLst>
                  <a:ext uri="{FF2B5EF4-FFF2-40B4-BE49-F238E27FC236}">
                    <a16:creationId xmlns:a16="http://schemas.microsoft.com/office/drawing/2014/main" id="{42C55A17-774D-4671-9B4D-4F60F7320C35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61" name="วงรี 160">
                <a:extLst>
                  <a:ext uri="{FF2B5EF4-FFF2-40B4-BE49-F238E27FC236}">
                    <a16:creationId xmlns:a16="http://schemas.microsoft.com/office/drawing/2014/main" id="{47E1F621-D510-42DD-9A4C-1D1AA7AD91D6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77" name="กลุ่ม 176">
            <a:extLst>
              <a:ext uri="{FF2B5EF4-FFF2-40B4-BE49-F238E27FC236}">
                <a16:creationId xmlns:a16="http://schemas.microsoft.com/office/drawing/2014/main" id="{B984C86B-852E-4F7E-8046-CBC84A5BD2F3}"/>
              </a:ext>
            </a:extLst>
          </p:cNvPr>
          <p:cNvGrpSpPr/>
          <p:nvPr/>
        </p:nvGrpSpPr>
        <p:grpSpPr>
          <a:xfrm>
            <a:off x="8414871" y="5580607"/>
            <a:ext cx="870491" cy="504401"/>
            <a:chOff x="7083020" y="1823528"/>
            <a:chExt cx="4883784" cy="2757100"/>
          </a:xfrm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178" name="สี่เหลี่ยมคางหมู 26">
              <a:extLst>
                <a:ext uri="{FF2B5EF4-FFF2-40B4-BE49-F238E27FC236}">
                  <a16:creationId xmlns:a16="http://schemas.microsoft.com/office/drawing/2014/main" id="{B6104A5E-43D3-48A1-9641-4B7FDB1AD090}"/>
                </a:ext>
              </a:extLst>
            </p:cNvPr>
            <p:cNvSpPr/>
            <p:nvPr/>
          </p:nvSpPr>
          <p:spPr>
            <a:xfrm>
              <a:off x="7083020" y="2434660"/>
              <a:ext cx="4883784" cy="2145968"/>
            </a:xfrm>
            <a:custGeom>
              <a:avLst/>
              <a:gdLst>
                <a:gd name="connsiteX0" fmla="*/ 0 w 4777104"/>
                <a:gd name="connsiteY0" fmla="*/ 1666240 h 1666240"/>
                <a:gd name="connsiteX1" fmla="*/ 416560 w 4777104"/>
                <a:gd name="connsiteY1" fmla="*/ 0 h 1666240"/>
                <a:gd name="connsiteX2" fmla="*/ 4360544 w 4777104"/>
                <a:gd name="connsiteY2" fmla="*/ 0 h 1666240"/>
                <a:gd name="connsiteX3" fmla="*/ 4777104 w 4777104"/>
                <a:gd name="connsiteY3" fmla="*/ 1666240 h 1666240"/>
                <a:gd name="connsiteX4" fmla="*/ 0 w 4777104"/>
                <a:gd name="connsiteY4" fmla="*/ 1666240 h 1666240"/>
                <a:gd name="connsiteX0" fmla="*/ 0 w 4838064"/>
                <a:gd name="connsiteY0" fmla="*/ 1503680 h 1666240"/>
                <a:gd name="connsiteX1" fmla="*/ 477520 w 4838064"/>
                <a:gd name="connsiteY1" fmla="*/ 0 h 1666240"/>
                <a:gd name="connsiteX2" fmla="*/ 4421504 w 4838064"/>
                <a:gd name="connsiteY2" fmla="*/ 0 h 1666240"/>
                <a:gd name="connsiteX3" fmla="*/ 4838064 w 4838064"/>
                <a:gd name="connsiteY3" fmla="*/ 1666240 h 1666240"/>
                <a:gd name="connsiteX4" fmla="*/ 0 w 4838064"/>
                <a:gd name="connsiteY4" fmla="*/ 1503680 h 1666240"/>
                <a:gd name="connsiteX0" fmla="*/ 0 w 4883784"/>
                <a:gd name="connsiteY0" fmla="*/ 1503680 h 1503680"/>
                <a:gd name="connsiteX1" fmla="*/ 477520 w 4883784"/>
                <a:gd name="connsiteY1" fmla="*/ 0 h 1503680"/>
                <a:gd name="connsiteX2" fmla="*/ 4421504 w 4883784"/>
                <a:gd name="connsiteY2" fmla="*/ 0 h 1503680"/>
                <a:gd name="connsiteX3" fmla="*/ 4883784 w 4883784"/>
                <a:gd name="connsiteY3" fmla="*/ 1483360 h 1503680"/>
                <a:gd name="connsiteX4" fmla="*/ 0 w 4883784"/>
                <a:gd name="connsiteY4" fmla="*/ 1503680 h 1503680"/>
                <a:gd name="connsiteX0" fmla="*/ 0 w 4883784"/>
                <a:gd name="connsiteY0" fmla="*/ 1503680 h 1781439"/>
                <a:gd name="connsiteX1" fmla="*/ 477520 w 4883784"/>
                <a:gd name="connsiteY1" fmla="*/ 0 h 1781439"/>
                <a:gd name="connsiteX2" fmla="*/ 4421504 w 4883784"/>
                <a:gd name="connsiteY2" fmla="*/ 0 h 1781439"/>
                <a:gd name="connsiteX3" fmla="*/ 4883784 w 4883784"/>
                <a:gd name="connsiteY3" fmla="*/ 1483360 h 1781439"/>
                <a:gd name="connsiteX4" fmla="*/ 0 w 4883784"/>
                <a:gd name="connsiteY4" fmla="*/ 1503680 h 1781439"/>
                <a:gd name="connsiteX0" fmla="*/ 0 w 4883784"/>
                <a:gd name="connsiteY0" fmla="*/ 1503680 h 2061566"/>
                <a:gd name="connsiteX1" fmla="*/ 477520 w 4883784"/>
                <a:gd name="connsiteY1" fmla="*/ 0 h 2061566"/>
                <a:gd name="connsiteX2" fmla="*/ 4421504 w 4883784"/>
                <a:gd name="connsiteY2" fmla="*/ 0 h 2061566"/>
                <a:gd name="connsiteX3" fmla="*/ 4883784 w 4883784"/>
                <a:gd name="connsiteY3" fmla="*/ 1483360 h 2061566"/>
                <a:gd name="connsiteX4" fmla="*/ 1874519 w 4883784"/>
                <a:gd name="connsiteY4" fmla="*/ 2061539 h 2061566"/>
                <a:gd name="connsiteX5" fmla="*/ 0 w 4883784"/>
                <a:gd name="connsiteY5" fmla="*/ 1503680 h 2061566"/>
                <a:gd name="connsiteX0" fmla="*/ 0 w 4883784"/>
                <a:gd name="connsiteY0" fmla="*/ 1503680 h 2078010"/>
                <a:gd name="connsiteX1" fmla="*/ 477520 w 4883784"/>
                <a:gd name="connsiteY1" fmla="*/ 0 h 2078010"/>
                <a:gd name="connsiteX2" fmla="*/ 4421504 w 4883784"/>
                <a:gd name="connsiteY2" fmla="*/ 0 h 2078010"/>
                <a:gd name="connsiteX3" fmla="*/ 4883784 w 4883784"/>
                <a:gd name="connsiteY3" fmla="*/ 1483360 h 2078010"/>
                <a:gd name="connsiteX4" fmla="*/ 3926839 w 4883784"/>
                <a:gd name="connsiteY4" fmla="*/ 1898978 h 2078010"/>
                <a:gd name="connsiteX5" fmla="*/ 1874519 w 4883784"/>
                <a:gd name="connsiteY5" fmla="*/ 2061539 h 2078010"/>
                <a:gd name="connsiteX6" fmla="*/ 0 w 4883784"/>
                <a:gd name="connsiteY6" fmla="*/ 1503680 h 2078010"/>
                <a:gd name="connsiteX0" fmla="*/ 0 w 4883784"/>
                <a:gd name="connsiteY0" fmla="*/ 1503680 h 2141212"/>
                <a:gd name="connsiteX1" fmla="*/ 477520 w 4883784"/>
                <a:gd name="connsiteY1" fmla="*/ 0 h 2141212"/>
                <a:gd name="connsiteX2" fmla="*/ 4421504 w 4883784"/>
                <a:gd name="connsiteY2" fmla="*/ 0 h 2141212"/>
                <a:gd name="connsiteX3" fmla="*/ 4883784 w 4883784"/>
                <a:gd name="connsiteY3" fmla="*/ 1483360 h 2141212"/>
                <a:gd name="connsiteX4" fmla="*/ 3398519 w 4883784"/>
                <a:gd name="connsiteY4" fmla="*/ 2092018 h 2141212"/>
                <a:gd name="connsiteX5" fmla="*/ 1874519 w 4883784"/>
                <a:gd name="connsiteY5" fmla="*/ 2061539 h 2141212"/>
                <a:gd name="connsiteX6" fmla="*/ 0 w 4883784"/>
                <a:gd name="connsiteY6" fmla="*/ 1503680 h 2141212"/>
                <a:gd name="connsiteX0" fmla="*/ 0 w 4883784"/>
                <a:gd name="connsiteY0" fmla="*/ 1503680 h 2167267"/>
                <a:gd name="connsiteX1" fmla="*/ 477520 w 4883784"/>
                <a:gd name="connsiteY1" fmla="*/ 0 h 2167267"/>
                <a:gd name="connsiteX2" fmla="*/ 4421504 w 4883784"/>
                <a:gd name="connsiteY2" fmla="*/ 0 h 2167267"/>
                <a:gd name="connsiteX3" fmla="*/ 4883784 w 4883784"/>
                <a:gd name="connsiteY3" fmla="*/ 1483360 h 2167267"/>
                <a:gd name="connsiteX4" fmla="*/ 3398519 w 4883784"/>
                <a:gd name="connsiteY4" fmla="*/ 2092018 h 2167267"/>
                <a:gd name="connsiteX5" fmla="*/ 1874519 w 4883784"/>
                <a:gd name="connsiteY5" fmla="*/ 2122499 h 2167267"/>
                <a:gd name="connsiteX6" fmla="*/ 0 w 4883784"/>
                <a:gd name="connsiteY6" fmla="*/ 1503680 h 2167267"/>
                <a:gd name="connsiteX0" fmla="*/ 0 w 4883784"/>
                <a:gd name="connsiteY0" fmla="*/ 1503680 h 2149961"/>
                <a:gd name="connsiteX1" fmla="*/ 477520 w 4883784"/>
                <a:gd name="connsiteY1" fmla="*/ 0 h 2149961"/>
                <a:gd name="connsiteX2" fmla="*/ 4421504 w 4883784"/>
                <a:gd name="connsiteY2" fmla="*/ 0 h 2149961"/>
                <a:gd name="connsiteX3" fmla="*/ 4883784 w 4883784"/>
                <a:gd name="connsiteY3" fmla="*/ 1483360 h 2149961"/>
                <a:gd name="connsiteX4" fmla="*/ 3398519 w 4883784"/>
                <a:gd name="connsiteY4" fmla="*/ 2092018 h 2149961"/>
                <a:gd name="connsiteX5" fmla="*/ 1874519 w 4883784"/>
                <a:gd name="connsiteY5" fmla="*/ 2122499 h 2149961"/>
                <a:gd name="connsiteX6" fmla="*/ 0 w 4883784"/>
                <a:gd name="connsiteY6" fmla="*/ 1503680 h 2149961"/>
                <a:gd name="connsiteX0" fmla="*/ 0 w 4883784"/>
                <a:gd name="connsiteY0" fmla="*/ 1503680 h 2136043"/>
                <a:gd name="connsiteX1" fmla="*/ 477520 w 4883784"/>
                <a:gd name="connsiteY1" fmla="*/ 0 h 2136043"/>
                <a:gd name="connsiteX2" fmla="*/ 4421504 w 4883784"/>
                <a:gd name="connsiteY2" fmla="*/ 0 h 2136043"/>
                <a:gd name="connsiteX3" fmla="*/ 4883784 w 4883784"/>
                <a:gd name="connsiteY3" fmla="*/ 1483360 h 2136043"/>
                <a:gd name="connsiteX4" fmla="*/ 3423919 w 4883784"/>
                <a:gd name="connsiteY4" fmla="*/ 2061538 h 2136043"/>
                <a:gd name="connsiteX5" fmla="*/ 1874519 w 4883784"/>
                <a:gd name="connsiteY5" fmla="*/ 2122499 h 2136043"/>
                <a:gd name="connsiteX6" fmla="*/ 0 w 4883784"/>
                <a:gd name="connsiteY6" fmla="*/ 1503680 h 2136043"/>
                <a:gd name="connsiteX0" fmla="*/ 0 w 4883784"/>
                <a:gd name="connsiteY0" fmla="*/ 1503680 h 2136043"/>
                <a:gd name="connsiteX1" fmla="*/ 477520 w 4883784"/>
                <a:gd name="connsiteY1" fmla="*/ 0 h 2136043"/>
                <a:gd name="connsiteX2" fmla="*/ 4421504 w 4883784"/>
                <a:gd name="connsiteY2" fmla="*/ 0 h 2136043"/>
                <a:gd name="connsiteX3" fmla="*/ 4883784 w 4883784"/>
                <a:gd name="connsiteY3" fmla="*/ 1483360 h 2136043"/>
                <a:gd name="connsiteX4" fmla="*/ 3423919 w 4883784"/>
                <a:gd name="connsiteY4" fmla="*/ 2061538 h 2136043"/>
                <a:gd name="connsiteX5" fmla="*/ 1874519 w 4883784"/>
                <a:gd name="connsiteY5" fmla="*/ 2122499 h 2136043"/>
                <a:gd name="connsiteX6" fmla="*/ 0 w 4883784"/>
                <a:gd name="connsiteY6" fmla="*/ 1503680 h 2136043"/>
                <a:gd name="connsiteX0" fmla="*/ 0 w 4883784"/>
                <a:gd name="connsiteY0" fmla="*/ 1503680 h 2147203"/>
                <a:gd name="connsiteX1" fmla="*/ 477520 w 4883784"/>
                <a:gd name="connsiteY1" fmla="*/ 0 h 2147203"/>
                <a:gd name="connsiteX2" fmla="*/ 4421504 w 4883784"/>
                <a:gd name="connsiteY2" fmla="*/ 0 h 2147203"/>
                <a:gd name="connsiteX3" fmla="*/ 4883784 w 4883784"/>
                <a:gd name="connsiteY3" fmla="*/ 1483360 h 2147203"/>
                <a:gd name="connsiteX4" fmla="*/ 3434079 w 4883784"/>
                <a:gd name="connsiteY4" fmla="*/ 2086938 h 2147203"/>
                <a:gd name="connsiteX5" fmla="*/ 1874519 w 4883784"/>
                <a:gd name="connsiteY5" fmla="*/ 2122499 h 2147203"/>
                <a:gd name="connsiteX6" fmla="*/ 0 w 4883784"/>
                <a:gd name="connsiteY6" fmla="*/ 1503680 h 2147203"/>
                <a:gd name="connsiteX0" fmla="*/ 0 w 4883784"/>
                <a:gd name="connsiteY0" fmla="*/ 1503680 h 2147203"/>
                <a:gd name="connsiteX1" fmla="*/ 477520 w 4883784"/>
                <a:gd name="connsiteY1" fmla="*/ 0 h 2147203"/>
                <a:gd name="connsiteX2" fmla="*/ 4421504 w 4883784"/>
                <a:gd name="connsiteY2" fmla="*/ 0 h 2147203"/>
                <a:gd name="connsiteX3" fmla="*/ 4883784 w 4883784"/>
                <a:gd name="connsiteY3" fmla="*/ 1483360 h 2147203"/>
                <a:gd name="connsiteX4" fmla="*/ 3434079 w 4883784"/>
                <a:gd name="connsiteY4" fmla="*/ 2086938 h 2147203"/>
                <a:gd name="connsiteX5" fmla="*/ 1874519 w 4883784"/>
                <a:gd name="connsiteY5" fmla="*/ 2122499 h 2147203"/>
                <a:gd name="connsiteX6" fmla="*/ 0 w 4883784"/>
                <a:gd name="connsiteY6" fmla="*/ 1503680 h 2147203"/>
                <a:gd name="connsiteX0" fmla="*/ 0 w 4883784"/>
                <a:gd name="connsiteY0" fmla="*/ 1503680 h 2132019"/>
                <a:gd name="connsiteX1" fmla="*/ 477520 w 4883784"/>
                <a:gd name="connsiteY1" fmla="*/ 0 h 2132019"/>
                <a:gd name="connsiteX2" fmla="*/ 4421504 w 4883784"/>
                <a:gd name="connsiteY2" fmla="*/ 0 h 2132019"/>
                <a:gd name="connsiteX3" fmla="*/ 4883784 w 4883784"/>
                <a:gd name="connsiteY3" fmla="*/ 1483360 h 2132019"/>
                <a:gd name="connsiteX4" fmla="*/ 3434079 w 4883784"/>
                <a:gd name="connsiteY4" fmla="*/ 2086938 h 2132019"/>
                <a:gd name="connsiteX5" fmla="*/ 1874519 w 4883784"/>
                <a:gd name="connsiteY5" fmla="*/ 2122499 h 2132019"/>
                <a:gd name="connsiteX6" fmla="*/ 0 w 4883784"/>
                <a:gd name="connsiteY6" fmla="*/ 1503680 h 2132019"/>
                <a:gd name="connsiteX0" fmla="*/ 0 w 4883784"/>
                <a:gd name="connsiteY0" fmla="*/ 1503680 h 2145968"/>
                <a:gd name="connsiteX1" fmla="*/ 477520 w 4883784"/>
                <a:gd name="connsiteY1" fmla="*/ 0 h 2145968"/>
                <a:gd name="connsiteX2" fmla="*/ 4421504 w 4883784"/>
                <a:gd name="connsiteY2" fmla="*/ 0 h 2145968"/>
                <a:gd name="connsiteX3" fmla="*/ 4883784 w 4883784"/>
                <a:gd name="connsiteY3" fmla="*/ 1483360 h 2145968"/>
                <a:gd name="connsiteX4" fmla="*/ 3428999 w 4883784"/>
                <a:gd name="connsiteY4" fmla="*/ 2117418 h 2145968"/>
                <a:gd name="connsiteX5" fmla="*/ 1874519 w 4883784"/>
                <a:gd name="connsiteY5" fmla="*/ 2122499 h 2145968"/>
                <a:gd name="connsiteX6" fmla="*/ 0 w 4883784"/>
                <a:gd name="connsiteY6" fmla="*/ 1503680 h 214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83784" h="2145968">
                  <a:moveTo>
                    <a:pt x="0" y="1503680"/>
                  </a:moveTo>
                  <a:lnTo>
                    <a:pt x="477520" y="0"/>
                  </a:lnTo>
                  <a:lnTo>
                    <a:pt x="4421504" y="0"/>
                  </a:lnTo>
                  <a:lnTo>
                    <a:pt x="4883784" y="1483360"/>
                  </a:lnTo>
                  <a:cubicBezTo>
                    <a:pt x="4785253" y="1877750"/>
                    <a:pt x="3961023" y="2010895"/>
                    <a:pt x="3428999" y="2117418"/>
                  </a:cubicBezTo>
                  <a:cubicBezTo>
                    <a:pt x="2922375" y="2168061"/>
                    <a:pt x="2446865" y="2139275"/>
                    <a:pt x="1874519" y="2122499"/>
                  </a:cubicBezTo>
                  <a:cubicBezTo>
                    <a:pt x="1060555" y="2125886"/>
                    <a:pt x="3386" y="1756676"/>
                    <a:pt x="0" y="1503680"/>
                  </a:cubicBezTo>
                  <a:close/>
                </a:path>
              </a:pathLst>
            </a:cu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79" name="วงรี 178">
              <a:extLst>
                <a:ext uri="{FF2B5EF4-FFF2-40B4-BE49-F238E27FC236}">
                  <a16:creationId xmlns:a16="http://schemas.microsoft.com/office/drawing/2014/main" id="{D350BBB0-4B0C-4932-B2B2-F0170ADF2A06}"/>
                </a:ext>
              </a:extLst>
            </p:cNvPr>
            <p:cNvSpPr/>
            <p:nvPr/>
          </p:nvSpPr>
          <p:spPr>
            <a:xfrm>
              <a:off x="7541443" y="1823528"/>
              <a:ext cx="3968685" cy="1302744"/>
            </a:xfrm>
            <a:prstGeom prst="ellipse">
              <a:avLst/>
            </a:prstGeom>
            <a:solidFill>
              <a:srgbClr val="BFCFEB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80" name="วงรี 179">
              <a:extLst>
                <a:ext uri="{FF2B5EF4-FFF2-40B4-BE49-F238E27FC236}">
                  <a16:creationId xmlns:a16="http://schemas.microsoft.com/office/drawing/2014/main" id="{C8FD507B-CDE7-48B7-915F-0AAE3C6D177F}"/>
                </a:ext>
              </a:extLst>
            </p:cNvPr>
            <p:cNvSpPr/>
            <p:nvPr/>
          </p:nvSpPr>
          <p:spPr>
            <a:xfrm>
              <a:off x="8031392" y="2071440"/>
              <a:ext cx="2987040" cy="726440"/>
            </a:xfrm>
            <a:prstGeom prst="ellipse">
              <a:avLst/>
            </a:prstGeom>
            <a:solidFill>
              <a:srgbClr val="C0EEE6"/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81" name="กลุ่ม 180">
              <a:extLst>
                <a:ext uri="{FF2B5EF4-FFF2-40B4-BE49-F238E27FC236}">
                  <a16:creationId xmlns:a16="http://schemas.microsoft.com/office/drawing/2014/main" id="{0E72BE61-FEED-41F0-AFE8-98C518956A8B}"/>
                </a:ext>
              </a:extLst>
            </p:cNvPr>
            <p:cNvGrpSpPr/>
            <p:nvPr/>
          </p:nvGrpSpPr>
          <p:grpSpPr>
            <a:xfrm rot="1219497">
              <a:off x="7409094" y="3178253"/>
              <a:ext cx="2106391" cy="1106954"/>
              <a:chOff x="271617" y="1864931"/>
              <a:chExt cx="2106391" cy="1106954"/>
            </a:xfrm>
          </p:grpSpPr>
          <p:sp>
            <p:nvSpPr>
              <p:cNvPr id="193" name="รูปแบบอิสระ: รูปร่าง 192">
                <a:extLst>
                  <a:ext uri="{FF2B5EF4-FFF2-40B4-BE49-F238E27FC236}">
                    <a16:creationId xmlns:a16="http://schemas.microsoft.com/office/drawing/2014/main" id="{FD371C6B-9BEB-4004-B808-DC0B5B40E921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4" name="วงรี 193">
                <a:extLst>
                  <a:ext uri="{FF2B5EF4-FFF2-40B4-BE49-F238E27FC236}">
                    <a16:creationId xmlns:a16="http://schemas.microsoft.com/office/drawing/2014/main" id="{4BB5FAB1-FD9F-449A-867A-0C9678798852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5" name="วงรี 194">
                <a:extLst>
                  <a:ext uri="{FF2B5EF4-FFF2-40B4-BE49-F238E27FC236}">
                    <a16:creationId xmlns:a16="http://schemas.microsoft.com/office/drawing/2014/main" id="{BD90A60A-6E8D-4611-8EB7-BA1BA44F8DF7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6" name="วงรี 195">
                <a:extLst>
                  <a:ext uri="{FF2B5EF4-FFF2-40B4-BE49-F238E27FC236}">
                    <a16:creationId xmlns:a16="http://schemas.microsoft.com/office/drawing/2014/main" id="{904AA943-38E2-4D52-9051-F890D1817A17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7" name="วงรี 196">
                <a:extLst>
                  <a:ext uri="{FF2B5EF4-FFF2-40B4-BE49-F238E27FC236}">
                    <a16:creationId xmlns:a16="http://schemas.microsoft.com/office/drawing/2014/main" id="{CF122AFE-9397-42F8-B360-E68458F87DEC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8" name="รูปแบบอิสระ: รูปร่าง 197">
                <a:extLst>
                  <a:ext uri="{FF2B5EF4-FFF2-40B4-BE49-F238E27FC236}">
                    <a16:creationId xmlns:a16="http://schemas.microsoft.com/office/drawing/2014/main" id="{16C20B71-8BF8-48D5-95BA-256237F14D2C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9" name="วงรี 198">
                <a:extLst>
                  <a:ext uri="{FF2B5EF4-FFF2-40B4-BE49-F238E27FC236}">
                    <a16:creationId xmlns:a16="http://schemas.microsoft.com/office/drawing/2014/main" id="{E46F7D65-7C37-4198-904A-4C73C9BDCADF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0" name="วงรี 199">
                <a:extLst>
                  <a:ext uri="{FF2B5EF4-FFF2-40B4-BE49-F238E27FC236}">
                    <a16:creationId xmlns:a16="http://schemas.microsoft.com/office/drawing/2014/main" id="{9CF445D2-59DD-4B01-BD69-26EDD93B600B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1" name="วงรี 200">
                <a:extLst>
                  <a:ext uri="{FF2B5EF4-FFF2-40B4-BE49-F238E27FC236}">
                    <a16:creationId xmlns:a16="http://schemas.microsoft.com/office/drawing/2014/main" id="{9B879F08-F6AE-4A93-9BE1-8B1B6E003251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2" name="วงรี 201">
                <a:extLst>
                  <a:ext uri="{FF2B5EF4-FFF2-40B4-BE49-F238E27FC236}">
                    <a16:creationId xmlns:a16="http://schemas.microsoft.com/office/drawing/2014/main" id="{66C9A14E-D1AB-4846-877D-1C165117085B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3" name="รูปแบบอิสระ: รูปร่าง 202">
                <a:extLst>
                  <a:ext uri="{FF2B5EF4-FFF2-40B4-BE49-F238E27FC236}">
                    <a16:creationId xmlns:a16="http://schemas.microsoft.com/office/drawing/2014/main" id="{AD08F676-39E5-4D92-A119-3AFD270071A2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4" name="วงรี 203">
                <a:extLst>
                  <a:ext uri="{FF2B5EF4-FFF2-40B4-BE49-F238E27FC236}">
                    <a16:creationId xmlns:a16="http://schemas.microsoft.com/office/drawing/2014/main" id="{9B4E8588-7634-4CA6-B0B3-154D5DB95693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5" name="วงรี 204">
                <a:extLst>
                  <a:ext uri="{FF2B5EF4-FFF2-40B4-BE49-F238E27FC236}">
                    <a16:creationId xmlns:a16="http://schemas.microsoft.com/office/drawing/2014/main" id="{8F158F4C-2C13-46F4-B797-6258F98D42AB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6" name="วงรี 205">
                <a:extLst>
                  <a:ext uri="{FF2B5EF4-FFF2-40B4-BE49-F238E27FC236}">
                    <a16:creationId xmlns:a16="http://schemas.microsoft.com/office/drawing/2014/main" id="{CB3605E9-333E-4BA2-9242-A2D18C8A2406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7" name="วงรี 206">
                <a:extLst>
                  <a:ext uri="{FF2B5EF4-FFF2-40B4-BE49-F238E27FC236}">
                    <a16:creationId xmlns:a16="http://schemas.microsoft.com/office/drawing/2014/main" id="{7E090018-992C-4CDC-84CA-593A99B70C12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82" name="กลุ่ม 181">
              <a:extLst>
                <a:ext uri="{FF2B5EF4-FFF2-40B4-BE49-F238E27FC236}">
                  <a16:creationId xmlns:a16="http://schemas.microsoft.com/office/drawing/2014/main" id="{57B164B9-2F1D-4E31-9368-E2EB576469AE}"/>
                </a:ext>
              </a:extLst>
            </p:cNvPr>
            <p:cNvGrpSpPr/>
            <p:nvPr/>
          </p:nvGrpSpPr>
          <p:grpSpPr>
            <a:xfrm rot="152790">
              <a:off x="10128997" y="3153505"/>
              <a:ext cx="1357210" cy="1106954"/>
              <a:chOff x="1020798" y="1864931"/>
              <a:chExt cx="1357210" cy="1106954"/>
            </a:xfrm>
          </p:grpSpPr>
          <p:sp>
            <p:nvSpPr>
              <p:cNvPr id="183" name="รูปแบบอิสระ: รูปร่าง 182">
                <a:extLst>
                  <a:ext uri="{FF2B5EF4-FFF2-40B4-BE49-F238E27FC236}">
                    <a16:creationId xmlns:a16="http://schemas.microsoft.com/office/drawing/2014/main" id="{3FE44617-E06C-4C2C-9625-784D47D47944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84" name="วงรี 183">
                <a:extLst>
                  <a:ext uri="{FF2B5EF4-FFF2-40B4-BE49-F238E27FC236}">
                    <a16:creationId xmlns:a16="http://schemas.microsoft.com/office/drawing/2014/main" id="{5630083D-8EE1-4501-9C11-B95B5B45A29D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85" name="วงรี 184">
                <a:extLst>
                  <a:ext uri="{FF2B5EF4-FFF2-40B4-BE49-F238E27FC236}">
                    <a16:creationId xmlns:a16="http://schemas.microsoft.com/office/drawing/2014/main" id="{A567C4D1-85A2-4614-9644-88D7A578C011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86" name="วงรี 185">
                <a:extLst>
                  <a:ext uri="{FF2B5EF4-FFF2-40B4-BE49-F238E27FC236}">
                    <a16:creationId xmlns:a16="http://schemas.microsoft.com/office/drawing/2014/main" id="{A3A1142C-D46D-41E6-BBA1-E800B6EB1D5A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87" name="วงรี 186">
                <a:extLst>
                  <a:ext uri="{FF2B5EF4-FFF2-40B4-BE49-F238E27FC236}">
                    <a16:creationId xmlns:a16="http://schemas.microsoft.com/office/drawing/2014/main" id="{BC65F19A-710D-478D-93D8-FEB8841791CB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88" name="รูปแบบอิสระ: รูปร่าง 187">
                <a:extLst>
                  <a:ext uri="{FF2B5EF4-FFF2-40B4-BE49-F238E27FC236}">
                    <a16:creationId xmlns:a16="http://schemas.microsoft.com/office/drawing/2014/main" id="{9778CD14-1032-4EAF-80AC-3E285662E923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89" name="วงรี 188">
                <a:extLst>
                  <a:ext uri="{FF2B5EF4-FFF2-40B4-BE49-F238E27FC236}">
                    <a16:creationId xmlns:a16="http://schemas.microsoft.com/office/drawing/2014/main" id="{21E3C858-DFCC-48C4-8830-CB56A0D8ADD1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0" name="วงรี 189">
                <a:extLst>
                  <a:ext uri="{FF2B5EF4-FFF2-40B4-BE49-F238E27FC236}">
                    <a16:creationId xmlns:a16="http://schemas.microsoft.com/office/drawing/2014/main" id="{F5BFBEA7-A913-496C-9108-5FBBD2012233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1" name="วงรี 190">
                <a:extLst>
                  <a:ext uri="{FF2B5EF4-FFF2-40B4-BE49-F238E27FC236}">
                    <a16:creationId xmlns:a16="http://schemas.microsoft.com/office/drawing/2014/main" id="{803A3D1C-8AEB-4455-BE51-3F52558D3076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2" name="วงรี 191">
                <a:extLst>
                  <a:ext uri="{FF2B5EF4-FFF2-40B4-BE49-F238E27FC236}">
                    <a16:creationId xmlns:a16="http://schemas.microsoft.com/office/drawing/2014/main" id="{661E955E-9D2C-483C-9CB5-A163F3310687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208" name="กลุ่ม 207">
            <a:extLst>
              <a:ext uri="{FF2B5EF4-FFF2-40B4-BE49-F238E27FC236}">
                <a16:creationId xmlns:a16="http://schemas.microsoft.com/office/drawing/2014/main" id="{1E71EE3E-D89E-4E38-9B56-3F490061DF0C}"/>
              </a:ext>
            </a:extLst>
          </p:cNvPr>
          <p:cNvGrpSpPr/>
          <p:nvPr/>
        </p:nvGrpSpPr>
        <p:grpSpPr>
          <a:xfrm>
            <a:off x="7335377" y="5586647"/>
            <a:ext cx="870491" cy="504401"/>
            <a:chOff x="7083020" y="1823528"/>
            <a:chExt cx="4883784" cy="2757100"/>
          </a:xfrm>
          <a:effectLst>
            <a:outerShdw blurRad="50800" dist="38100" algn="l" rotWithShape="0">
              <a:prstClr val="black">
                <a:alpha val="40000"/>
              </a:prstClr>
            </a:outerShdw>
          </a:effectLst>
        </p:grpSpPr>
        <p:sp>
          <p:nvSpPr>
            <p:cNvPr id="209" name="สี่เหลี่ยมคางหมู 26">
              <a:extLst>
                <a:ext uri="{FF2B5EF4-FFF2-40B4-BE49-F238E27FC236}">
                  <a16:creationId xmlns:a16="http://schemas.microsoft.com/office/drawing/2014/main" id="{3ADADA3E-B523-433C-8649-F716EC36DAC2}"/>
                </a:ext>
              </a:extLst>
            </p:cNvPr>
            <p:cNvSpPr/>
            <p:nvPr/>
          </p:nvSpPr>
          <p:spPr>
            <a:xfrm>
              <a:off x="7083020" y="2434660"/>
              <a:ext cx="4883784" cy="2145968"/>
            </a:xfrm>
            <a:custGeom>
              <a:avLst/>
              <a:gdLst>
                <a:gd name="connsiteX0" fmla="*/ 0 w 4777104"/>
                <a:gd name="connsiteY0" fmla="*/ 1666240 h 1666240"/>
                <a:gd name="connsiteX1" fmla="*/ 416560 w 4777104"/>
                <a:gd name="connsiteY1" fmla="*/ 0 h 1666240"/>
                <a:gd name="connsiteX2" fmla="*/ 4360544 w 4777104"/>
                <a:gd name="connsiteY2" fmla="*/ 0 h 1666240"/>
                <a:gd name="connsiteX3" fmla="*/ 4777104 w 4777104"/>
                <a:gd name="connsiteY3" fmla="*/ 1666240 h 1666240"/>
                <a:gd name="connsiteX4" fmla="*/ 0 w 4777104"/>
                <a:gd name="connsiteY4" fmla="*/ 1666240 h 1666240"/>
                <a:gd name="connsiteX0" fmla="*/ 0 w 4838064"/>
                <a:gd name="connsiteY0" fmla="*/ 1503680 h 1666240"/>
                <a:gd name="connsiteX1" fmla="*/ 477520 w 4838064"/>
                <a:gd name="connsiteY1" fmla="*/ 0 h 1666240"/>
                <a:gd name="connsiteX2" fmla="*/ 4421504 w 4838064"/>
                <a:gd name="connsiteY2" fmla="*/ 0 h 1666240"/>
                <a:gd name="connsiteX3" fmla="*/ 4838064 w 4838064"/>
                <a:gd name="connsiteY3" fmla="*/ 1666240 h 1666240"/>
                <a:gd name="connsiteX4" fmla="*/ 0 w 4838064"/>
                <a:gd name="connsiteY4" fmla="*/ 1503680 h 1666240"/>
                <a:gd name="connsiteX0" fmla="*/ 0 w 4883784"/>
                <a:gd name="connsiteY0" fmla="*/ 1503680 h 1503680"/>
                <a:gd name="connsiteX1" fmla="*/ 477520 w 4883784"/>
                <a:gd name="connsiteY1" fmla="*/ 0 h 1503680"/>
                <a:gd name="connsiteX2" fmla="*/ 4421504 w 4883784"/>
                <a:gd name="connsiteY2" fmla="*/ 0 h 1503680"/>
                <a:gd name="connsiteX3" fmla="*/ 4883784 w 4883784"/>
                <a:gd name="connsiteY3" fmla="*/ 1483360 h 1503680"/>
                <a:gd name="connsiteX4" fmla="*/ 0 w 4883784"/>
                <a:gd name="connsiteY4" fmla="*/ 1503680 h 1503680"/>
                <a:gd name="connsiteX0" fmla="*/ 0 w 4883784"/>
                <a:gd name="connsiteY0" fmla="*/ 1503680 h 1781439"/>
                <a:gd name="connsiteX1" fmla="*/ 477520 w 4883784"/>
                <a:gd name="connsiteY1" fmla="*/ 0 h 1781439"/>
                <a:gd name="connsiteX2" fmla="*/ 4421504 w 4883784"/>
                <a:gd name="connsiteY2" fmla="*/ 0 h 1781439"/>
                <a:gd name="connsiteX3" fmla="*/ 4883784 w 4883784"/>
                <a:gd name="connsiteY3" fmla="*/ 1483360 h 1781439"/>
                <a:gd name="connsiteX4" fmla="*/ 0 w 4883784"/>
                <a:gd name="connsiteY4" fmla="*/ 1503680 h 1781439"/>
                <a:gd name="connsiteX0" fmla="*/ 0 w 4883784"/>
                <a:gd name="connsiteY0" fmla="*/ 1503680 h 2061566"/>
                <a:gd name="connsiteX1" fmla="*/ 477520 w 4883784"/>
                <a:gd name="connsiteY1" fmla="*/ 0 h 2061566"/>
                <a:gd name="connsiteX2" fmla="*/ 4421504 w 4883784"/>
                <a:gd name="connsiteY2" fmla="*/ 0 h 2061566"/>
                <a:gd name="connsiteX3" fmla="*/ 4883784 w 4883784"/>
                <a:gd name="connsiteY3" fmla="*/ 1483360 h 2061566"/>
                <a:gd name="connsiteX4" fmla="*/ 1874519 w 4883784"/>
                <a:gd name="connsiteY4" fmla="*/ 2061539 h 2061566"/>
                <a:gd name="connsiteX5" fmla="*/ 0 w 4883784"/>
                <a:gd name="connsiteY5" fmla="*/ 1503680 h 2061566"/>
                <a:gd name="connsiteX0" fmla="*/ 0 w 4883784"/>
                <a:gd name="connsiteY0" fmla="*/ 1503680 h 2078010"/>
                <a:gd name="connsiteX1" fmla="*/ 477520 w 4883784"/>
                <a:gd name="connsiteY1" fmla="*/ 0 h 2078010"/>
                <a:gd name="connsiteX2" fmla="*/ 4421504 w 4883784"/>
                <a:gd name="connsiteY2" fmla="*/ 0 h 2078010"/>
                <a:gd name="connsiteX3" fmla="*/ 4883784 w 4883784"/>
                <a:gd name="connsiteY3" fmla="*/ 1483360 h 2078010"/>
                <a:gd name="connsiteX4" fmla="*/ 3926839 w 4883784"/>
                <a:gd name="connsiteY4" fmla="*/ 1898978 h 2078010"/>
                <a:gd name="connsiteX5" fmla="*/ 1874519 w 4883784"/>
                <a:gd name="connsiteY5" fmla="*/ 2061539 h 2078010"/>
                <a:gd name="connsiteX6" fmla="*/ 0 w 4883784"/>
                <a:gd name="connsiteY6" fmla="*/ 1503680 h 2078010"/>
                <a:gd name="connsiteX0" fmla="*/ 0 w 4883784"/>
                <a:gd name="connsiteY0" fmla="*/ 1503680 h 2141212"/>
                <a:gd name="connsiteX1" fmla="*/ 477520 w 4883784"/>
                <a:gd name="connsiteY1" fmla="*/ 0 h 2141212"/>
                <a:gd name="connsiteX2" fmla="*/ 4421504 w 4883784"/>
                <a:gd name="connsiteY2" fmla="*/ 0 h 2141212"/>
                <a:gd name="connsiteX3" fmla="*/ 4883784 w 4883784"/>
                <a:gd name="connsiteY3" fmla="*/ 1483360 h 2141212"/>
                <a:gd name="connsiteX4" fmla="*/ 3398519 w 4883784"/>
                <a:gd name="connsiteY4" fmla="*/ 2092018 h 2141212"/>
                <a:gd name="connsiteX5" fmla="*/ 1874519 w 4883784"/>
                <a:gd name="connsiteY5" fmla="*/ 2061539 h 2141212"/>
                <a:gd name="connsiteX6" fmla="*/ 0 w 4883784"/>
                <a:gd name="connsiteY6" fmla="*/ 1503680 h 2141212"/>
                <a:gd name="connsiteX0" fmla="*/ 0 w 4883784"/>
                <a:gd name="connsiteY0" fmla="*/ 1503680 h 2167267"/>
                <a:gd name="connsiteX1" fmla="*/ 477520 w 4883784"/>
                <a:gd name="connsiteY1" fmla="*/ 0 h 2167267"/>
                <a:gd name="connsiteX2" fmla="*/ 4421504 w 4883784"/>
                <a:gd name="connsiteY2" fmla="*/ 0 h 2167267"/>
                <a:gd name="connsiteX3" fmla="*/ 4883784 w 4883784"/>
                <a:gd name="connsiteY3" fmla="*/ 1483360 h 2167267"/>
                <a:gd name="connsiteX4" fmla="*/ 3398519 w 4883784"/>
                <a:gd name="connsiteY4" fmla="*/ 2092018 h 2167267"/>
                <a:gd name="connsiteX5" fmla="*/ 1874519 w 4883784"/>
                <a:gd name="connsiteY5" fmla="*/ 2122499 h 2167267"/>
                <a:gd name="connsiteX6" fmla="*/ 0 w 4883784"/>
                <a:gd name="connsiteY6" fmla="*/ 1503680 h 2167267"/>
                <a:gd name="connsiteX0" fmla="*/ 0 w 4883784"/>
                <a:gd name="connsiteY0" fmla="*/ 1503680 h 2149961"/>
                <a:gd name="connsiteX1" fmla="*/ 477520 w 4883784"/>
                <a:gd name="connsiteY1" fmla="*/ 0 h 2149961"/>
                <a:gd name="connsiteX2" fmla="*/ 4421504 w 4883784"/>
                <a:gd name="connsiteY2" fmla="*/ 0 h 2149961"/>
                <a:gd name="connsiteX3" fmla="*/ 4883784 w 4883784"/>
                <a:gd name="connsiteY3" fmla="*/ 1483360 h 2149961"/>
                <a:gd name="connsiteX4" fmla="*/ 3398519 w 4883784"/>
                <a:gd name="connsiteY4" fmla="*/ 2092018 h 2149961"/>
                <a:gd name="connsiteX5" fmla="*/ 1874519 w 4883784"/>
                <a:gd name="connsiteY5" fmla="*/ 2122499 h 2149961"/>
                <a:gd name="connsiteX6" fmla="*/ 0 w 4883784"/>
                <a:gd name="connsiteY6" fmla="*/ 1503680 h 2149961"/>
                <a:gd name="connsiteX0" fmla="*/ 0 w 4883784"/>
                <a:gd name="connsiteY0" fmla="*/ 1503680 h 2136043"/>
                <a:gd name="connsiteX1" fmla="*/ 477520 w 4883784"/>
                <a:gd name="connsiteY1" fmla="*/ 0 h 2136043"/>
                <a:gd name="connsiteX2" fmla="*/ 4421504 w 4883784"/>
                <a:gd name="connsiteY2" fmla="*/ 0 h 2136043"/>
                <a:gd name="connsiteX3" fmla="*/ 4883784 w 4883784"/>
                <a:gd name="connsiteY3" fmla="*/ 1483360 h 2136043"/>
                <a:gd name="connsiteX4" fmla="*/ 3423919 w 4883784"/>
                <a:gd name="connsiteY4" fmla="*/ 2061538 h 2136043"/>
                <a:gd name="connsiteX5" fmla="*/ 1874519 w 4883784"/>
                <a:gd name="connsiteY5" fmla="*/ 2122499 h 2136043"/>
                <a:gd name="connsiteX6" fmla="*/ 0 w 4883784"/>
                <a:gd name="connsiteY6" fmla="*/ 1503680 h 2136043"/>
                <a:gd name="connsiteX0" fmla="*/ 0 w 4883784"/>
                <a:gd name="connsiteY0" fmla="*/ 1503680 h 2136043"/>
                <a:gd name="connsiteX1" fmla="*/ 477520 w 4883784"/>
                <a:gd name="connsiteY1" fmla="*/ 0 h 2136043"/>
                <a:gd name="connsiteX2" fmla="*/ 4421504 w 4883784"/>
                <a:gd name="connsiteY2" fmla="*/ 0 h 2136043"/>
                <a:gd name="connsiteX3" fmla="*/ 4883784 w 4883784"/>
                <a:gd name="connsiteY3" fmla="*/ 1483360 h 2136043"/>
                <a:gd name="connsiteX4" fmla="*/ 3423919 w 4883784"/>
                <a:gd name="connsiteY4" fmla="*/ 2061538 h 2136043"/>
                <a:gd name="connsiteX5" fmla="*/ 1874519 w 4883784"/>
                <a:gd name="connsiteY5" fmla="*/ 2122499 h 2136043"/>
                <a:gd name="connsiteX6" fmla="*/ 0 w 4883784"/>
                <a:gd name="connsiteY6" fmla="*/ 1503680 h 2136043"/>
                <a:gd name="connsiteX0" fmla="*/ 0 w 4883784"/>
                <a:gd name="connsiteY0" fmla="*/ 1503680 h 2147203"/>
                <a:gd name="connsiteX1" fmla="*/ 477520 w 4883784"/>
                <a:gd name="connsiteY1" fmla="*/ 0 h 2147203"/>
                <a:gd name="connsiteX2" fmla="*/ 4421504 w 4883784"/>
                <a:gd name="connsiteY2" fmla="*/ 0 h 2147203"/>
                <a:gd name="connsiteX3" fmla="*/ 4883784 w 4883784"/>
                <a:gd name="connsiteY3" fmla="*/ 1483360 h 2147203"/>
                <a:gd name="connsiteX4" fmla="*/ 3434079 w 4883784"/>
                <a:gd name="connsiteY4" fmla="*/ 2086938 h 2147203"/>
                <a:gd name="connsiteX5" fmla="*/ 1874519 w 4883784"/>
                <a:gd name="connsiteY5" fmla="*/ 2122499 h 2147203"/>
                <a:gd name="connsiteX6" fmla="*/ 0 w 4883784"/>
                <a:gd name="connsiteY6" fmla="*/ 1503680 h 2147203"/>
                <a:gd name="connsiteX0" fmla="*/ 0 w 4883784"/>
                <a:gd name="connsiteY0" fmla="*/ 1503680 h 2147203"/>
                <a:gd name="connsiteX1" fmla="*/ 477520 w 4883784"/>
                <a:gd name="connsiteY1" fmla="*/ 0 h 2147203"/>
                <a:gd name="connsiteX2" fmla="*/ 4421504 w 4883784"/>
                <a:gd name="connsiteY2" fmla="*/ 0 h 2147203"/>
                <a:gd name="connsiteX3" fmla="*/ 4883784 w 4883784"/>
                <a:gd name="connsiteY3" fmla="*/ 1483360 h 2147203"/>
                <a:gd name="connsiteX4" fmla="*/ 3434079 w 4883784"/>
                <a:gd name="connsiteY4" fmla="*/ 2086938 h 2147203"/>
                <a:gd name="connsiteX5" fmla="*/ 1874519 w 4883784"/>
                <a:gd name="connsiteY5" fmla="*/ 2122499 h 2147203"/>
                <a:gd name="connsiteX6" fmla="*/ 0 w 4883784"/>
                <a:gd name="connsiteY6" fmla="*/ 1503680 h 2147203"/>
                <a:gd name="connsiteX0" fmla="*/ 0 w 4883784"/>
                <a:gd name="connsiteY0" fmla="*/ 1503680 h 2132019"/>
                <a:gd name="connsiteX1" fmla="*/ 477520 w 4883784"/>
                <a:gd name="connsiteY1" fmla="*/ 0 h 2132019"/>
                <a:gd name="connsiteX2" fmla="*/ 4421504 w 4883784"/>
                <a:gd name="connsiteY2" fmla="*/ 0 h 2132019"/>
                <a:gd name="connsiteX3" fmla="*/ 4883784 w 4883784"/>
                <a:gd name="connsiteY3" fmla="*/ 1483360 h 2132019"/>
                <a:gd name="connsiteX4" fmla="*/ 3434079 w 4883784"/>
                <a:gd name="connsiteY4" fmla="*/ 2086938 h 2132019"/>
                <a:gd name="connsiteX5" fmla="*/ 1874519 w 4883784"/>
                <a:gd name="connsiteY5" fmla="*/ 2122499 h 2132019"/>
                <a:gd name="connsiteX6" fmla="*/ 0 w 4883784"/>
                <a:gd name="connsiteY6" fmla="*/ 1503680 h 2132019"/>
                <a:gd name="connsiteX0" fmla="*/ 0 w 4883784"/>
                <a:gd name="connsiteY0" fmla="*/ 1503680 h 2145968"/>
                <a:gd name="connsiteX1" fmla="*/ 477520 w 4883784"/>
                <a:gd name="connsiteY1" fmla="*/ 0 h 2145968"/>
                <a:gd name="connsiteX2" fmla="*/ 4421504 w 4883784"/>
                <a:gd name="connsiteY2" fmla="*/ 0 h 2145968"/>
                <a:gd name="connsiteX3" fmla="*/ 4883784 w 4883784"/>
                <a:gd name="connsiteY3" fmla="*/ 1483360 h 2145968"/>
                <a:gd name="connsiteX4" fmla="*/ 3428999 w 4883784"/>
                <a:gd name="connsiteY4" fmla="*/ 2117418 h 2145968"/>
                <a:gd name="connsiteX5" fmla="*/ 1874519 w 4883784"/>
                <a:gd name="connsiteY5" fmla="*/ 2122499 h 2145968"/>
                <a:gd name="connsiteX6" fmla="*/ 0 w 4883784"/>
                <a:gd name="connsiteY6" fmla="*/ 1503680 h 214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83784" h="2145968">
                  <a:moveTo>
                    <a:pt x="0" y="1503680"/>
                  </a:moveTo>
                  <a:lnTo>
                    <a:pt x="477520" y="0"/>
                  </a:lnTo>
                  <a:lnTo>
                    <a:pt x="4421504" y="0"/>
                  </a:lnTo>
                  <a:lnTo>
                    <a:pt x="4883784" y="1483360"/>
                  </a:lnTo>
                  <a:cubicBezTo>
                    <a:pt x="4785253" y="1877750"/>
                    <a:pt x="3961023" y="2010895"/>
                    <a:pt x="3428999" y="2117418"/>
                  </a:cubicBezTo>
                  <a:cubicBezTo>
                    <a:pt x="2922375" y="2168061"/>
                    <a:pt x="2446865" y="2139275"/>
                    <a:pt x="1874519" y="2122499"/>
                  </a:cubicBezTo>
                  <a:cubicBezTo>
                    <a:pt x="1060555" y="2125886"/>
                    <a:pt x="3386" y="1756676"/>
                    <a:pt x="0" y="1503680"/>
                  </a:cubicBezTo>
                  <a:close/>
                </a:path>
              </a:pathLst>
            </a:custGeom>
            <a:solidFill>
              <a:srgbClr val="FDE65B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10" name="วงรี 209">
              <a:extLst>
                <a:ext uri="{FF2B5EF4-FFF2-40B4-BE49-F238E27FC236}">
                  <a16:creationId xmlns:a16="http://schemas.microsoft.com/office/drawing/2014/main" id="{8FFBC04F-A0C1-4BF1-9ADF-CD324BDED403}"/>
                </a:ext>
              </a:extLst>
            </p:cNvPr>
            <p:cNvSpPr/>
            <p:nvPr/>
          </p:nvSpPr>
          <p:spPr>
            <a:xfrm>
              <a:off x="7541443" y="1823528"/>
              <a:ext cx="3968685" cy="1302744"/>
            </a:xfrm>
            <a:prstGeom prst="ellipse">
              <a:avLst/>
            </a:prstGeom>
            <a:solidFill>
              <a:srgbClr val="FDC64E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11" name="วงรี 210">
              <a:extLst>
                <a:ext uri="{FF2B5EF4-FFF2-40B4-BE49-F238E27FC236}">
                  <a16:creationId xmlns:a16="http://schemas.microsoft.com/office/drawing/2014/main" id="{27A031E6-D527-40D9-8392-44D71F5105AD}"/>
                </a:ext>
              </a:extLst>
            </p:cNvPr>
            <p:cNvSpPr/>
            <p:nvPr/>
          </p:nvSpPr>
          <p:spPr>
            <a:xfrm>
              <a:off x="8031392" y="2071440"/>
              <a:ext cx="2987040" cy="726440"/>
            </a:xfrm>
            <a:prstGeom prst="ellipse">
              <a:avLst/>
            </a:prstGeom>
            <a:solidFill>
              <a:srgbClr val="FDE65B"/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2" name="กลุ่ม 211">
              <a:extLst>
                <a:ext uri="{FF2B5EF4-FFF2-40B4-BE49-F238E27FC236}">
                  <a16:creationId xmlns:a16="http://schemas.microsoft.com/office/drawing/2014/main" id="{5596B151-71C2-4001-9B60-ACBF011763FA}"/>
                </a:ext>
              </a:extLst>
            </p:cNvPr>
            <p:cNvGrpSpPr/>
            <p:nvPr/>
          </p:nvGrpSpPr>
          <p:grpSpPr>
            <a:xfrm rot="1219497">
              <a:off x="7409094" y="3178253"/>
              <a:ext cx="2106391" cy="1106954"/>
              <a:chOff x="271617" y="1864931"/>
              <a:chExt cx="2106391" cy="1106954"/>
            </a:xfrm>
          </p:grpSpPr>
          <p:sp>
            <p:nvSpPr>
              <p:cNvPr id="224" name="รูปแบบอิสระ: รูปร่าง 223">
                <a:extLst>
                  <a:ext uri="{FF2B5EF4-FFF2-40B4-BE49-F238E27FC236}">
                    <a16:creationId xmlns:a16="http://schemas.microsoft.com/office/drawing/2014/main" id="{45134C53-6C78-49F8-B96A-B8E2B262E63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25" name="วงรี 224">
                <a:extLst>
                  <a:ext uri="{FF2B5EF4-FFF2-40B4-BE49-F238E27FC236}">
                    <a16:creationId xmlns:a16="http://schemas.microsoft.com/office/drawing/2014/main" id="{8BCC2C46-612B-4737-B7C3-13BB2281285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6" name="วงรี 225">
                <a:extLst>
                  <a:ext uri="{FF2B5EF4-FFF2-40B4-BE49-F238E27FC236}">
                    <a16:creationId xmlns:a16="http://schemas.microsoft.com/office/drawing/2014/main" id="{D0F32E3E-48B0-4377-92CC-0E2259F721D0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7" name="วงรี 226">
                <a:extLst>
                  <a:ext uri="{FF2B5EF4-FFF2-40B4-BE49-F238E27FC236}">
                    <a16:creationId xmlns:a16="http://schemas.microsoft.com/office/drawing/2014/main" id="{370BA95B-0B95-43F7-8955-BDA265C2F8F7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8" name="วงรี 227">
                <a:extLst>
                  <a:ext uri="{FF2B5EF4-FFF2-40B4-BE49-F238E27FC236}">
                    <a16:creationId xmlns:a16="http://schemas.microsoft.com/office/drawing/2014/main" id="{F1D37D5C-165B-4386-9CD9-2525305DAB93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:a16="http://schemas.microsoft.com/office/drawing/2014/main" id="{1DCDF101-4CF5-436F-ABAC-0AAC0C7848D9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30" name="วงรี 229">
                <a:extLst>
                  <a:ext uri="{FF2B5EF4-FFF2-40B4-BE49-F238E27FC236}">
                    <a16:creationId xmlns:a16="http://schemas.microsoft.com/office/drawing/2014/main" id="{3D6A6E42-87C7-4818-BD86-E0F8C7936A0B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31" name="วงรี 230">
                <a:extLst>
                  <a:ext uri="{FF2B5EF4-FFF2-40B4-BE49-F238E27FC236}">
                    <a16:creationId xmlns:a16="http://schemas.microsoft.com/office/drawing/2014/main" id="{9069D09E-8249-4484-BB9C-7F15D21B40C5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32" name="วงรี 231">
                <a:extLst>
                  <a:ext uri="{FF2B5EF4-FFF2-40B4-BE49-F238E27FC236}">
                    <a16:creationId xmlns:a16="http://schemas.microsoft.com/office/drawing/2014/main" id="{BBE0BDCD-778E-4865-82BF-4C3C097CC787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33" name="วงรี 232">
                <a:extLst>
                  <a:ext uri="{FF2B5EF4-FFF2-40B4-BE49-F238E27FC236}">
                    <a16:creationId xmlns:a16="http://schemas.microsoft.com/office/drawing/2014/main" id="{C34F7CB7-47B9-435C-9CC4-CC879A5BEA0D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34" name="รูปแบบอิสระ: รูปร่าง 233">
                <a:extLst>
                  <a:ext uri="{FF2B5EF4-FFF2-40B4-BE49-F238E27FC236}">
                    <a16:creationId xmlns:a16="http://schemas.microsoft.com/office/drawing/2014/main" id="{1CC94A4F-E345-42A4-BEA2-7FFB380E1F56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35" name="วงรี 234">
                <a:extLst>
                  <a:ext uri="{FF2B5EF4-FFF2-40B4-BE49-F238E27FC236}">
                    <a16:creationId xmlns:a16="http://schemas.microsoft.com/office/drawing/2014/main" id="{399C7069-E24A-4728-9BDC-1275886D7EFD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36" name="วงรี 235">
                <a:extLst>
                  <a:ext uri="{FF2B5EF4-FFF2-40B4-BE49-F238E27FC236}">
                    <a16:creationId xmlns:a16="http://schemas.microsoft.com/office/drawing/2014/main" id="{31461564-8C53-40FF-9913-0A0CC4EDD9C5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37" name="วงรี 236">
                <a:extLst>
                  <a:ext uri="{FF2B5EF4-FFF2-40B4-BE49-F238E27FC236}">
                    <a16:creationId xmlns:a16="http://schemas.microsoft.com/office/drawing/2014/main" id="{5E2EBB17-F99A-433A-8567-7ED760B03CBA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38" name="วงรี 237">
                <a:extLst>
                  <a:ext uri="{FF2B5EF4-FFF2-40B4-BE49-F238E27FC236}">
                    <a16:creationId xmlns:a16="http://schemas.microsoft.com/office/drawing/2014/main" id="{E7A9FDAF-C0D2-4764-89E5-AC957A63EAB4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213" name="กลุ่ม 212">
              <a:extLst>
                <a:ext uri="{FF2B5EF4-FFF2-40B4-BE49-F238E27FC236}">
                  <a16:creationId xmlns:a16="http://schemas.microsoft.com/office/drawing/2014/main" id="{E4D16C5D-184F-4FDA-BBC9-3D90DC2F1EF8}"/>
                </a:ext>
              </a:extLst>
            </p:cNvPr>
            <p:cNvGrpSpPr/>
            <p:nvPr/>
          </p:nvGrpSpPr>
          <p:grpSpPr>
            <a:xfrm rot="152790">
              <a:off x="10128997" y="3153505"/>
              <a:ext cx="1357210" cy="1106954"/>
              <a:chOff x="1020798" y="1864931"/>
              <a:chExt cx="1357210" cy="1106954"/>
            </a:xfrm>
          </p:grpSpPr>
          <p:sp>
            <p:nvSpPr>
              <p:cNvPr id="214" name="รูปแบบอิสระ: รูปร่าง 213">
                <a:extLst>
                  <a:ext uri="{FF2B5EF4-FFF2-40B4-BE49-F238E27FC236}">
                    <a16:creationId xmlns:a16="http://schemas.microsoft.com/office/drawing/2014/main" id="{170ECA35-E8A3-409F-AFC4-13654DAD3317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15" name="วงรี 214">
                <a:extLst>
                  <a:ext uri="{FF2B5EF4-FFF2-40B4-BE49-F238E27FC236}">
                    <a16:creationId xmlns:a16="http://schemas.microsoft.com/office/drawing/2014/main" id="{4985FA7A-3E04-4526-A511-556915AC558F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6" name="วงรี 215">
                <a:extLst>
                  <a:ext uri="{FF2B5EF4-FFF2-40B4-BE49-F238E27FC236}">
                    <a16:creationId xmlns:a16="http://schemas.microsoft.com/office/drawing/2014/main" id="{D08135BA-2D38-4810-8DB9-F1C21B295C8F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7" name="วงรี 216">
                <a:extLst>
                  <a:ext uri="{FF2B5EF4-FFF2-40B4-BE49-F238E27FC236}">
                    <a16:creationId xmlns:a16="http://schemas.microsoft.com/office/drawing/2014/main" id="{352A953F-B8FD-4AB2-A7FA-612EE1154356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8" name="วงรี 217">
                <a:extLst>
                  <a:ext uri="{FF2B5EF4-FFF2-40B4-BE49-F238E27FC236}">
                    <a16:creationId xmlns:a16="http://schemas.microsoft.com/office/drawing/2014/main" id="{53209579-FD6B-4369-A162-D304392225C8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19" name="รูปแบบอิสระ: รูปร่าง 218">
                <a:extLst>
                  <a:ext uri="{FF2B5EF4-FFF2-40B4-BE49-F238E27FC236}">
                    <a16:creationId xmlns:a16="http://schemas.microsoft.com/office/drawing/2014/main" id="{8A6D6520-0E60-4CC7-8C86-F6FCA928ACA3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20" name="วงรี 219">
                <a:extLst>
                  <a:ext uri="{FF2B5EF4-FFF2-40B4-BE49-F238E27FC236}">
                    <a16:creationId xmlns:a16="http://schemas.microsoft.com/office/drawing/2014/main" id="{0D1833BE-72D3-4C73-A55C-036B386EB2E8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1" name="วงรี 220">
                <a:extLst>
                  <a:ext uri="{FF2B5EF4-FFF2-40B4-BE49-F238E27FC236}">
                    <a16:creationId xmlns:a16="http://schemas.microsoft.com/office/drawing/2014/main" id="{5D5DBC47-442A-4215-9A43-AE2BF42CFD87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2" name="วงรี 221">
                <a:extLst>
                  <a:ext uri="{FF2B5EF4-FFF2-40B4-BE49-F238E27FC236}">
                    <a16:creationId xmlns:a16="http://schemas.microsoft.com/office/drawing/2014/main" id="{AC545991-9657-4917-AC0D-78179BB8FD9E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3" name="วงรี 222">
                <a:extLst>
                  <a:ext uri="{FF2B5EF4-FFF2-40B4-BE49-F238E27FC236}">
                    <a16:creationId xmlns:a16="http://schemas.microsoft.com/office/drawing/2014/main" id="{E20B0D24-2423-4908-83A0-4EC228B1DC0C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239" name="กลุ่ม 238">
            <a:extLst>
              <a:ext uri="{FF2B5EF4-FFF2-40B4-BE49-F238E27FC236}">
                <a16:creationId xmlns:a16="http://schemas.microsoft.com/office/drawing/2014/main" id="{43E97ECA-1726-42DE-B98F-C137043DD6DB}"/>
              </a:ext>
            </a:extLst>
          </p:cNvPr>
          <p:cNvGrpSpPr/>
          <p:nvPr/>
        </p:nvGrpSpPr>
        <p:grpSpPr>
          <a:xfrm>
            <a:off x="8235374" y="1295015"/>
            <a:ext cx="1752271" cy="2695865"/>
            <a:chOff x="1777678" y="1219637"/>
            <a:chExt cx="3612645" cy="5251251"/>
          </a:xfrm>
        </p:grpSpPr>
        <p:grpSp>
          <p:nvGrpSpPr>
            <p:cNvPr id="240" name="กลุ่ม 239">
              <a:extLst>
                <a:ext uri="{FF2B5EF4-FFF2-40B4-BE49-F238E27FC236}">
                  <a16:creationId xmlns:a16="http://schemas.microsoft.com/office/drawing/2014/main" id="{CD369377-36B6-486B-8B13-56D34A9E72D9}"/>
                </a:ext>
              </a:extLst>
            </p:cNvPr>
            <p:cNvGrpSpPr/>
            <p:nvPr/>
          </p:nvGrpSpPr>
          <p:grpSpPr>
            <a:xfrm>
              <a:off x="1777678" y="1219637"/>
              <a:ext cx="3612645" cy="5251251"/>
              <a:chOff x="4289677" y="1099520"/>
              <a:chExt cx="3612645" cy="5251251"/>
            </a:xfrm>
          </p:grpSpPr>
          <p:grpSp>
            <p:nvGrpSpPr>
              <p:cNvPr id="289" name="กลุ่ม 288">
                <a:extLst>
                  <a:ext uri="{FF2B5EF4-FFF2-40B4-BE49-F238E27FC236}">
                    <a16:creationId xmlns:a16="http://schemas.microsoft.com/office/drawing/2014/main" id="{3C7DA8BC-0205-4608-B4AF-4C5752A5DF0C}"/>
                  </a:ext>
                </a:extLst>
              </p:cNvPr>
              <p:cNvGrpSpPr/>
              <p:nvPr/>
            </p:nvGrpSpPr>
            <p:grpSpPr>
              <a:xfrm>
                <a:off x="4289677" y="1099520"/>
                <a:ext cx="3612645" cy="5251251"/>
                <a:chOff x="2492332" y="582689"/>
                <a:chExt cx="4146187" cy="6074613"/>
              </a:xfrm>
            </p:grpSpPr>
            <p:grpSp>
              <p:nvGrpSpPr>
                <p:cNvPr id="303" name="กลุ่ม 302">
                  <a:extLst>
                    <a:ext uri="{FF2B5EF4-FFF2-40B4-BE49-F238E27FC236}">
                      <a16:creationId xmlns:a16="http://schemas.microsoft.com/office/drawing/2014/main" id="{B62866C9-07A8-48EA-ABD6-6F736D0CE009}"/>
                    </a:ext>
                  </a:extLst>
                </p:cNvPr>
                <p:cNvGrpSpPr/>
                <p:nvPr/>
              </p:nvGrpSpPr>
              <p:grpSpPr>
                <a:xfrm rot="19119135" flipH="1">
                  <a:off x="3396394" y="582689"/>
                  <a:ext cx="2451852" cy="2556347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35" name="รูปแบบอิสระ: รูปร่าง 334">
                    <a:extLst>
                      <a:ext uri="{FF2B5EF4-FFF2-40B4-BE49-F238E27FC236}">
                        <a16:creationId xmlns:a16="http://schemas.microsoft.com/office/drawing/2014/main" id="{74A90460-9DD4-42DC-99A8-492C380E4ADB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336" name="ตัวเชื่อมต่อตรง 335">
                    <a:extLst>
                      <a:ext uri="{FF2B5EF4-FFF2-40B4-BE49-F238E27FC236}">
                        <a16:creationId xmlns:a16="http://schemas.microsoft.com/office/drawing/2014/main" id="{3C908660-3793-470E-AE01-8F547E230AD3}"/>
                      </a:ext>
                    </a:extLst>
                  </p:cNvPr>
                  <p:cNvCxnSpPr>
                    <a:cxnSpLocks/>
                    <a:stCxn id="335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37" name="รูปแบบอิสระ: รูปร่าง 336">
                    <a:extLst>
                      <a:ext uri="{FF2B5EF4-FFF2-40B4-BE49-F238E27FC236}">
                        <a16:creationId xmlns:a16="http://schemas.microsoft.com/office/drawing/2014/main" id="{F2DD9AA9-5B94-4487-970F-21B906F69EED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38" name="รูปแบบอิสระ: รูปร่าง 337">
                    <a:extLst>
                      <a:ext uri="{FF2B5EF4-FFF2-40B4-BE49-F238E27FC236}">
                        <a16:creationId xmlns:a16="http://schemas.microsoft.com/office/drawing/2014/main" id="{C102B9E7-A9A1-4B20-836F-4A3A1A88C0E7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39" name="รูปแบบอิสระ: รูปร่าง 338">
                    <a:extLst>
                      <a:ext uri="{FF2B5EF4-FFF2-40B4-BE49-F238E27FC236}">
                        <a16:creationId xmlns:a16="http://schemas.microsoft.com/office/drawing/2014/main" id="{D6637515-F5E4-46FD-8672-DAFCAD78643F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40" name="รูปแบบอิสระ: รูปร่าง 339">
                    <a:extLst>
                      <a:ext uri="{FF2B5EF4-FFF2-40B4-BE49-F238E27FC236}">
                        <a16:creationId xmlns:a16="http://schemas.microsoft.com/office/drawing/2014/main" id="{262623DF-FC87-4983-B65A-E3A296EE1D42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304" name="กลุ่ม 303">
                  <a:extLst>
                    <a:ext uri="{FF2B5EF4-FFF2-40B4-BE49-F238E27FC236}">
                      <a16:creationId xmlns:a16="http://schemas.microsoft.com/office/drawing/2014/main" id="{FCD3514E-19AC-4840-9AC0-57DAD0C9869F}"/>
                    </a:ext>
                  </a:extLst>
                </p:cNvPr>
                <p:cNvGrpSpPr/>
                <p:nvPr/>
              </p:nvGrpSpPr>
              <p:grpSpPr>
                <a:xfrm>
                  <a:off x="2687568" y="757957"/>
                  <a:ext cx="2032210" cy="2880901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329" name="รูปแบบอิสระ: รูปร่าง 328">
                    <a:extLst>
                      <a:ext uri="{FF2B5EF4-FFF2-40B4-BE49-F238E27FC236}">
                        <a16:creationId xmlns:a16="http://schemas.microsoft.com/office/drawing/2014/main" id="{B6689688-A199-4DE7-A8A7-9ED667679111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330" name="ตัวเชื่อมต่อตรง 329">
                    <a:extLst>
                      <a:ext uri="{FF2B5EF4-FFF2-40B4-BE49-F238E27FC236}">
                        <a16:creationId xmlns:a16="http://schemas.microsoft.com/office/drawing/2014/main" id="{C759288E-E9F6-46B2-8E24-09BF05D80D52}"/>
                      </a:ext>
                    </a:extLst>
                  </p:cNvPr>
                  <p:cNvCxnSpPr>
                    <a:cxnSpLocks/>
                    <a:stCxn id="329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31" name="รูปแบบอิสระ: รูปร่าง 330">
                    <a:extLst>
                      <a:ext uri="{FF2B5EF4-FFF2-40B4-BE49-F238E27FC236}">
                        <a16:creationId xmlns:a16="http://schemas.microsoft.com/office/drawing/2014/main" id="{F145C6ED-DE73-40B3-AAC2-E3A73808866B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32" name="รูปแบบอิสระ: รูปร่าง 331">
                    <a:extLst>
                      <a:ext uri="{FF2B5EF4-FFF2-40B4-BE49-F238E27FC236}">
                        <a16:creationId xmlns:a16="http://schemas.microsoft.com/office/drawing/2014/main" id="{987BFB74-E97A-4AE9-ACD8-E0CD66241BB2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33" name="รูปแบบอิสระ: รูปร่าง 332">
                    <a:extLst>
                      <a:ext uri="{FF2B5EF4-FFF2-40B4-BE49-F238E27FC236}">
                        <a16:creationId xmlns:a16="http://schemas.microsoft.com/office/drawing/2014/main" id="{0FCF05A8-89D8-4A7F-9D5F-CCB74108B94E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34" name="รูปแบบอิสระ: รูปร่าง 333">
                    <a:extLst>
                      <a:ext uri="{FF2B5EF4-FFF2-40B4-BE49-F238E27FC236}">
                        <a16:creationId xmlns:a16="http://schemas.microsoft.com/office/drawing/2014/main" id="{E47FC7DF-99C9-4D14-9242-780FADAECA08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305" name="กลุ่ม 304">
                  <a:extLst>
                    <a:ext uri="{FF2B5EF4-FFF2-40B4-BE49-F238E27FC236}">
                      <a16:creationId xmlns:a16="http://schemas.microsoft.com/office/drawing/2014/main" id="{995F0B9C-6B6B-4A60-BC04-B890C5593462}"/>
                    </a:ext>
                  </a:extLst>
                </p:cNvPr>
                <p:cNvGrpSpPr/>
                <p:nvPr/>
              </p:nvGrpSpPr>
              <p:grpSpPr>
                <a:xfrm>
                  <a:off x="2649392" y="3634455"/>
                  <a:ext cx="3897297" cy="3022847"/>
                  <a:chOff x="4279036" y="3583162"/>
                  <a:chExt cx="3897297" cy="3022847"/>
                </a:xfrm>
              </p:grpSpPr>
              <p:sp>
                <p:nvSpPr>
                  <p:cNvPr id="327" name="สี่เหลี่ยมผืนผ้า 5">
                    <a:extLst>
                      <a:ext uri="{FF2B5EF4-FFF2-40B4-BE49-F238E27FC236}">
                        <a16:creationId xmlns:a16="http://schemas.microsoft.com/office/drawing/2014/main" id="{EF6F7A61-51B2-4E60-9DE7-E65BAEF7E3EE}"/>
                      </a:ext>
                    </a:extLst>
                  </p:cNvPr>
                  <p:cNvSpPr/>
                  <p:nvPr/>
                </p:nvSpPr>
                <p:spPr>
                  <a:xfrm>
                    <a:off x="4691848" y="4394447"/>
                    <a:ext cx="3071674" cy="2211562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490556 w 3897297"/>
                      <a:gd name="connsiteY3" fmla="*/ 89098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670778 w 3897297"/>
                      <a:gd name="connsiteY3" fmla="*/ 88371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513084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280454 w 3897297"/>
                      <a:gd name="connsiteY2" fmla="*/ 810594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359300 w 3897297"/>
                      <a:gd name="connsiteY2" fmla="*/ 901468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05522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359300" y="901468"/>
                        </a:lnTo>
                        <a:lnTo>
                          <a:pt x="513084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4F28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28" name="สี่เหลี่ยมผืนผ้า 5">
                    <a:extLst>
                      <a:ext uri="{FF2B5EF4-FFF2-40B4-BE49-F238E27FC236}">
                        <a16:creationId xmlns:a16="http://schemas.microsoft.com/office/drawing/2014/main" id="{0465AC4F-3598-4F33-82EC-2CCF3AAF423E}"/>
                      </a:ext>
                    </a:extLst>
                  </p:cNvPr>
                  <p:cNvSpPr/>
                  <p:nvPr/>
                </p:nvSpPr>
                <p:spPr>
                  <a:xfrm>
                    <a:off x="4279036" y="3583162"/>
                    <a:ext cx="3897297" cy="923279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23278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719744" y="923278"/>
                        </a:lnTo>
                        <a:lnTo>
                          <a:pt x="186431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7362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306" name="กลุ่ม 305">
                  <a:extLst>
                    <a:ext uri="{FF2B5EF4-FFF2-40B4-BE49-F238E27FC236}">
                      <a16:creationId xmlns:a16="http://schemas.microsoft.com/office/drawing/2014/main" id="{A0446F06-489F-45C4-85FF-431AF215FC87}"/>
                    </a:ext>
                  </a:extLst>
                </p:cNvPr>
                <p:cNvGrpSpPr/>
                <p:nvPr/>
              </p:nvGrpSpPr>
              <p:grpSpPr>
                <a:xfrm>
                  <a:off x="2492332" y="1521007"/>
                  <a:ext cx="2130858" cy="2089476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21" name="รูปแบบอิสระ: รูปร่าง 320">
                    <a:extLst>
                      <a:ext uri="{FF2B5EF4-FFF2-40B4-BE49-F238E27FC236}">
                        <a16:creationId xmlns:a16="http://schemas.microsoft.com/office/drawing/2014/main" id="{CEACD3D3-AD2A-402C-9AB6-C214310C58C0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322" name="ตัวเชื่อมต่อตรง 321">
                    <a:extLst>
                      <a:ext uri="{FF2B5EF4-FFF2-40B4-BE49-F238E27FC236}">
                        <a16:creationId xmlns:a16="http://schemas.microsoft.com/office/drawing/2014/main" id="{DFEEB892-022E-4066-9742-20AFDE427FB8}"/>
                      </a:ext>
                    </a:extLst>
                  </p:cNvPr>
                  <p:cNvCxnSpPr>
                    <a:cxnSpLocks/>
                    <a:stCxn id="321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23" name="รูปแบบอิสระ: รูปร่าง 322">
                    <a:extLst>
                      <a:ext uri="{FF2B5EF4-FFF2-40B4-BE49-F238E27FC236}">
                        <a16:creationId xmlns:a16="http://schemas.microsoft.com/office/drawing/2014/main" id="{E064FAFD-A9E5-49D5-A79C-0FC51B220E77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24" name="รูปแบบอิสระ: รูปร่าง 323">
                    <a:extLst>
                      <a:ext uri="{FF2B5EF4-FFF2-40B4-BE49-F238E27FC236}">
                        <a16:creationId xmlns:a16="http://schemas.microsoft.com/office/drawing/2014/main" id="{DFDE542A-1ECC-4385-8ACA-7B3A78FC5150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25" name="รูปแบบอิสระ: รูปร่าง 324">
                    <a:extLst>
                      <a:ext uri="{FF2B5EF4-FFF2-40B4-BE49-F238E27FC236}">
                        <a16:creationId xmlns:a16="http://schemas.microsoft.com/office/drawing/2014/main" id="{AA6C0F9C-E299-4793-8C76-19BF62BCCEB4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26" name="รูปแบบอิสระ: รูปร่าง 325">
                    <a:extLst>
                      <a:ext uri="{FF2B5EF4-FFF2-40B4-BE49-F238E27FC236}">
                        <a16:creationId xmlns:a16="http://schemas.microsoft.com/office/drawing/2014/main" id="{F3087990-83C2-46BD-A917-F8F9558B3F4F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307" name="กลุ่ม 306">
                  <a:extLst>
                    <a:ext uri="{FF2B5EF4-FFF2-40B4-BE49-F238E27FC236}">
                      <a16:creationId xmlns:a16="http://schemas.microsoft.com/office/drawing/2014/main" id="{EF66228B-9D4B-4D5B-8643-F6708E5631FC}"/>
                    </a:ext>
                  </a:extLst>
                </p:cNvPr>
                <p:cNvGrpSpPr/>
                <p:nvPr/>
              </p:nvGrpSpPr>
              <p:grpSpPr>
                <a:xfrm flipH="1">
                  <a:off x="4544712" y="757958"/>
                  <a:ext cx="1913853" cy="2853414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315" name="รูปแบบอิสระ: รูปร่าง 314">
                    <a:extLst>
                      <a:ext uri="{FF2B5EF4-FFF2-40B4-BE49-F238E27FC236}">
                        <a16:creationId xmlns:a16="http://schemas.microsoft.com/office/drawing/2014/main" id="{7894AE56-0B1B-45E4-8609-6F6219EA2957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316" name="ตัวเชื่อมต่อตรง 315">
                    <a:extLst>
                      <a:ext uri="{FF2B5EF4-FFF2-40B4-BE49-F238E27FC236}">
                        <a16:creationId xmlns:a16="http://schemas.microsoft.com/office/drawing/2014/main" id="{DE8CEAC9-59E8-49B7-BD09-579E5416E9E2}"/>
                      </a:ext>
                    </a:extLst>
                  </p:cNvPr>
                  <p:cNvCxnSpPr>
                    <a:cxnSpLocks/>
                    <a:stCxn id="315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7" name="รูปแบบอิสระ: รูปร่าง 316">
                    <a:extLst>
                      <a:ext uri="{FF2B5EF4-FFF2-40B4-BE49-F238E27FC236}">
                        <a16:creationId xmlns:a16="http://schemas.microsoft.com/office/drawing/2014/main" id="{0D10B360-46DF-46B3-9521-B2BAA9569E5C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18" name="รูปแบบอิสระ: รูปร่าง 317">
                    <a:extLst>
                      <a:ext uri="{FF2B5EF4-FFF2-40B4-BE49-F238E27FC236}">
                        <a16:creationId xmlns:a16="http://schemas.microsoft.com/office/drawing/2014/main" id="{7B839D64-A454-4C9B-91EE-F4FDDCFA0EE8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19" name="รูปแบบอิสระ: รูปร่าง 318">
                    <a:extLst>
                      <a:ext uri="{FF2B5EF4-FFF2-40B4-BE49-F238E27FC236}">
                        <a16:creationId xmlns:a16="http://schemas.microsoft.com/office/drawing/2014/main" id="{3BF14E20-CF5C-4346-9EDD-4F2F97948B4F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20" name="รูปแบบอิสระ: รูปร่าง 319">
                    <a:extLst>
                      <a:ext uri="{FF2B5EF4-FFF2-40B4-BE49-F238E27FC236}">
                        <a16:creationId xmlns:a16="http://schemas.microsoft.com/office/drawing/2014/main" id="{7C65AA9E-9F6B-4917-B043-548825573349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308" name="กลุ่ม 307">
                  <a:extLst>
                    <a:ext uri="{FF2B5EF4-FFF2-40B4-BE49-F238E27FC236}">
                      <a16:creationId xmlns:a16="http://schemas.microsoft.com/office/drawing/2014/main" id="{BB5DC447-011E-4E76-A061-537A58F348D2}"/>
                    </a:ext>
                  </a:extLst>
                </p:cNvPr>
                <p:cNvGrpSpPr/>
                <p:nvPr/>
              </p:nvGrpSpPr>
              <p:grpSpPr>
                <a:xfrm flipH="1">
                  <a:off x="4567057" y="1522583"/>
                  <a:ext cx="2071462" cy="2110984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09" name="รูปแบบอิสระ: รูปร่าง 308">
                    <a:extLst>
                      <a:ext uri="{FF2B5EF4-FFF2-40B4-BE49-F238E27FC236}">
                        <a16:creationId xmlns:a16="http://schemas.microsoft.com/office/drawing/2014/main" id="{D1F8D006-1D9E-4B03-95F4-E9C2DF3C6BD7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310" name="ตัวเชื่อมต่อตรง 309">
                    <a:extLst>
                      <a:ext uri="{FF2B5EF4-FFF2-40B4-BE49-F238E27FC236}">
                        <a16:creationId xmlns:a16="http://schemas.microsoft.com/office/drawing/2014/main" id="{CBAF321D-E9EA-4D13-8AEA-4F640D3E0108}"/>
                      </a:ext>
                    </a:extLst>
                  </p:cNvPr>
                  <p:cNvCxnSpPr>
                    <a:cxnSpLocks/>
                    <a:stCxn id="309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1" name="รูปแบบอิสระ: รูปร่าง 310">
                    <a:extLst>
                      <a:ext uri="{FF2B5EF4-FFF2-40B4-BE49-F238E27FC236}">
                        <a16:creationId xmlns:a16="http://schemas.microsoft.com/office/drawing/2014/main" id="{D36EEB8B-A622-4823-839F-426CD6DB922B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12" name="รูปแบบอิสระ: รูปร่าง 311">
                    <a:extLst>
                      <a:ext uri="{FF2B5EF4-FFF2-40B4-BE49-F238E27FC236}">
                        <a16:creationId xmlns:a16="http://schemas.microsoft.com/office/drawing/2014/main" id="{8366BC21-5EF3-47B9-BC55-6F8F2E4D6364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13" name="รูปแบบอิสระ: รูปร่าง 312">
                    <a:extLst>
                      <a:ext uri="{FF2B5EF4-FFF2-40B4-BE49-F238E27FC236}">
                        <a16:creationId xmlns:a16="http://schemas.microsoft.com/office/drawing/2014/main" id="{0C4C2B0F-BDC5-44DD-AF81-854A6237A86B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14" name="รูปแบบอิสระ: รูปร่าง 313">
                    <a:extLst>
                      <a:ext uri="{FF2B5EF4-FFF2-40B4-BE49-F238E27FC236}">
                        <a16:creationId xmlns:a16="http://schemas.microsoft.com/office/drawing/2014/main" id="{2BE780D7-E6B5-4CBA-9892-8031F78351DA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  <p:grpSp>
            <p:nvGrpSpPr>
              <p:cNvPr id="290" name="กลุ่ม 289">
                <a:extLst>
                  <a:ext uri="{FF2B5EF4-FFF2-40B4-BE49-F238E27FC236}">
                    <a16:creationId xmlns:a16="http://schemas.microsoft.com/office/drawing/2014/main" id="{B1C4CC35-E7F4-481F-B941-5117455AB9C4}"/>
                  </a:ext>
                </a:extLst>
              </p:cNvPr>
              <p:cNvGrpSpPr/>
              <p:nvPr/>
            </p:nvGrpSpPr>
            <p:grpSpPr>
              <a:xfrm>
                <a:off x="4980585" y="1369098"/>
                <a:ext cx="2345856" cy="2443426"/>
                <a:chOff x="8058662" y="1411979"/>
                <a:chExt cx="2802734" cy="2997692"/>
              </a:xfrm>
            </p:grpSpPr>
            <p:sp>
              <p:nvSpPr>
                <p:cNvPr id="291" name="รูปแบบอิสระ: รูปร่าง 290">
                  <a:extLst>
                    <a:ext uri="{FF2B5EF4-FFF2-40B4-BE49-F238E27FC236}">
                      <a16:creationId xmlns:a16="http://schemas.microsoft.com/office/drawing/2014/main" id="{2B58A1F3-95E1-4227-949A-898CC3A41EF4}"/>
                    </a:ext>
                  </a:extLst>
                </p:cNvPr>
                <p:cNvSpPr/>
                <p:nvPr/>
              </p:nvSpPr>
              <p:spPr>
                <a:xfrm rot="20996846">
                  <a:off x="8805693" y="2248584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92" name="รูปแบบอิสระ: รูปร่าง 291">
                  <a:extLst>
                    <a:ext uri="{FF2B5EF4-FFF2-40B4-BE49-F238E27FC236}">
                      <a16:creationId xmlns:a16="http://schemas.microsoft.com/office/drawing/2014/main" id="{9969387E-560E-447B-B6DB-27549213F325}"/>
                    </a:ext>
                  </a:extLst>
                </p:cNvPr>
                <p:cNvSpPr/>
                <p:nvPr/>
              </p:nvSpPr>
              <p:spPr>
                <a:xfrm rot="1049956" flipH="1">
                  <a:off x="9502030" y="2306551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cxnSp>
              <p:nvCxnSpPr>
                <p:cNvPr id="293" name="ตัวเชื่อมต่อตรง 292">
                  <a:extLst>
                    <a:ext uri="{FF2B5EF4-FFF2-40B4-BE49-F238E27FC236}">
                      <a16:creationId xmlns:a16="http://schemas.microsoft.com/office/drawing/2014/main" id="{E9DF90CD-09E1-4E84-B895-11A7244D6E26}"/>
                    </a:ext>
                  </a:extLst>
                </p:cNvPr>
                <p:cNvCxnSpPr>
                  <a:cxnSpLocks/>
                  <a:endCxn id="292" idx="0"/>
                </p:cNvCxnSpPr>
                <p:nvPr/>
              </p:nvCxnSpPr>
              <p:spPr>
                <a:xfrm flipH="1">
                  <a:off x="9400058" y="1940408"/>
                  <a:ext cx="99542" cy="2394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94" name="กลุ่ม 293">
                  <a:extLst>
                    <a:ext uri="{FF2B5EF4-FFF2-40B4-BE49-F238E27FC236}">
                      <a16:creationId xmlns:a16="http://schemas.microsoft.com/office/drawing/2014/main" id="{57FAA1CD-74DA-45FF-B28D-9CE026EBF58B}"/>
                    </a:ext>
                  </a:extLst>
                </p:cNvPr>
                <p:cNvGrpSpPr/>
                <p:nvPr/>
              </p:nvGrpSpPr>
              <p:grpSpPr>
                <a:xfrm>
                  <a:off x="8058662" y="1792007"/>
                  <a:ext cx="1065913" cy="960987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301" name="รูปแบบอิสระ: รูปร่าง 300">
                    <a:extLst>
                      <a:ext uri="{FF2B5EF4-FFF2-40B4-BE49-F238E27FC236}">
                        <a16:creationId xmlns:a16="http://schemas.microsoft.com/office/drawing/2014/main" id="{422B6C5F-5695-4CAF-9EFB-DE659E5F790C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C0EEE6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02" name="วงรี 77">
                    <a:extLst>
                      <a:ext uri="{FF2B5EF4-FFF2-40B4-BE49-F238E27FC236}">
                        <a16:creationId xmlns:a16="http://schemas.microsoft.com/office/drawing/2014/main" id="{F86DCF2F-B16A-4CEA-9E61-32E505F3C5B4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95" name="กลุ่ม 294">
                  <a:extLst>
                    <a:ext uri="{FF2B5EF4-FFF2-40B4-BE49-F238E27FC236}">
                      <a16:creationId xmlns:a16="http://schemas.microsoft.com/office/drawing/2014/main" id="{F4C00297-20A4-4470-95CC-8B7131C16ADB}"/>
                    </a:ext>
                  </a:extLst>
                </p:cNvPr>
                <p:cNvGrpSpPr/>
                <p:nvPr/>
              </p:nvGrpSpPr>
              <p:grpSpPr>
                <a:xfrm>
                  <a:off x="8966643" y="1411979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99" name="รูปแบบอิสระ: รูปร่าง 298">
                    <a:extLst>
                      <a:ext uri="{FF2B5EF4-FFF2-40B4-BE49-F238E27FC236}">
                        <a16:creationId xmlns:a16="http://schemas.microsoft.com/office/drawing/2014/main" id="{A44416F7-F080-4074-B990-15D51E29336F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DC516E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00" name="วงรี 77">
                    <a:extLst>
                      <a:ext uri="{FF2B5EF4-FFF2-40B4-BE49-F238E27FC236}">
                        <a16:creationId xmlns:a16="http://schemas.microsoft.com/office/drawing/2014/main" id="{06FD95E2-8A82-49B4-A930-24B570D7E465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96" name="กลุ่ม 295">
                  <a:extLst>
                    <a:ext uri="{FF2B5EF4-FFF2-40B4-BE49-F238E27FC236}">
                      <a16:creationId xmlns:a16="http://schemas.microsoft.com/office/drawing/2014/main" id="{DB9B4ABD-546A-46A7-A526-E6A7F153DBB1}"/>
                    </a:ext>
                  </a:extLst>
                </p:cNvPr>
                <p:cNvGrpSpPr/>
                <p:nvPr/>
              </p:nvGrpSpPr>
              <p:grpSpPr>
                <a:xfrm>
                  <a:off x="9795483" y="1888256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97" name="รูปแบบอิสระ: รูปร่าง 296">
                    <a:extLst>
                      <a:ext uri="{FF2B5EF4-FFF2-40B4-BE49-F238E27FC236}">
                        <a16:creationId xmlns:a16="http://schemas.microsoft.com/office/drawing/2014/main" id="{45A30B07-C887-464E-A229-4597E88C1940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F3E53D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98" name="วงรี 77">
                    <a:extLst>
                      <a:ext uri="{FF2B5EF4-FFF2-40B4-BE49-F238E27FC236}">
                        <a16:creationId xmlns:a16="http://schemas.microsoft.com/office/drawing/2014/main" id="{5DAB1BB9-0658-4F52-841A-DA5AF23EBB62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</p:grpSp>
        <p:grpSp>
          <p:nvGrpSpPr>
            <p:cNvPr id="241" name="กลุ่ม 240">
              <a:extLst>
                <a:ext uri="{FF2B5EF4-FFF2-40B4-BE49-F238E27FC236}">
                  <a16:creationId xmlns:a16="http://schemas.microsoft.com/office/drawing/2014/main" id="{361BC430-C13C-4AA6-B01C-A6C5DA4A329C}"/>
                </a:ext>
              </a:extLst>
            </p:cNvPr>
            <p:cNvGrpSpPr/>
            <p:nvPr/>
          </p:nvGrpSpPr>
          <p:grpSpPr>
            <a:xfrm rot="582746">
              <a:off x="2549673" y="4795096"/>
              <a:ext cx="1430727" cy="693721"/>
              <a:chOff x="10001184" y="5338622"/>
              <a:chExt cx="2106391" cy="1022263"/>
            </a:xfrm>
          </p:grpSpPr>
          <p:grpSp>
            <p:nvGrpSpPr>
              <p:cNvPr id="272" name="กลุ่ม 271">
                <a:extLst>
                  <a:ext uri="{FF2B5EF4-FFF2-40B4-BE49-F238E27FC236}">
                    <a16:creationId xmlns:a16="http://schemas.microsoft.com/office/drawing/2014/main" id="{B263D907-49E6-43BD-BF01-70C97FC8DF3D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79" name="รูปแบบอิสระ: รูปร่าง 278">
                  <a:extLst>
                    <a:ext uri="{FF2B5EF4-FFF2-40B4-BE49-F238E27FC236}">
                      <a16:creationId xmlns:a16="http://schemas.microsoft.com/office/drawing/2014/main" id="{6171DA63-3C6C-4B4F-B568-9FC1AB17068D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80" name="วงรี 279">
                  <a:extLst>
                    <a:ext uri="{FF2B5EF4-FFF2-40B4-BE49-F238E27FC236}">
                      <a16:creationId xmlns:a16="http://schemas.microsoft.com/office/drawing/2014/main" id="{B6EA2DFB-9E62-4446-B062-983D525EFC47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1" name="วงรี 280">
                  <a:extLst>
                    <a:ext uri="{FF2B5EF4-FFF2-40B4-BE49-F238E27FC236}">
                      <a16:creationId xmlns:a16="http://schemas.microsoft.com/office/drawing/2014/main" id="{D0FEEA10-D2D5-486A-B308-7320CCDC3290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2" name="วงรี 281">
                  <a:extLst>
                    <a:ext uri="{FF2B5EF4-FFF2-40B4-BE49-F238E27FC236}">
                      <a16:creationId xmlns:a16="http://schemas.microsoft.com/office/drawing/2014/main" id="{89A0C5DC-7DC0-4466-8144-60C17DBB4084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3" name="วงรี 282">
                  <a:extLst>
                    <a:ext uri="{FF2B5EF4-FFF2-40B4-BE49-F238E27FC236}">
                      <a16:creationId xmlns:a16="http://schemas.microsoft.com/office/drawing/2014/main" id="{BDDDC25C-88FF-42BE-861A-3BB462BCF06B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4" name="รูปแบบอิสระ: รูปร่าง 283">
                  <a:extLst>
                    <a:ext uri="{FF2B5EF4-FFF2-40B4-BE49-F238E27FC236}">
                      <a16:creationId xmlns:a16="http://schemas.microsoft.com/office/drawing/2014/main" id="{2267B250-18B8-446F-A7E2-D5DC7D80A180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85" name="วงรี 284">
                  <a:extLst>
                    <a:ext uri="{FF2B5EF4-FFF2-40B4-BE49-F238E27FC236}">
                      <a16:creationId xmlns:a16="http://schemas.microsoft.com/office/drawing/2014/main" id="{D2159087-55AA-40DB-BE98-B88158D1C6FF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6" name="วงรี 285">
                  <a:extLst>
                    <a:ext uri="{FF2B5EF4-FFF2-40B4-BE49-F238E27FC236}">
                      <a16:creationId xmlns:a16="http://schemas.microsoft.com/office/drawing/2014/main" id="{6CFD9EC5-B9AD-4BA3-8587-C96F4E7D3A46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7" name="วงรี 286">
                  <a:extLst>
                    <a:ext uri="{FF2B5EF4-FFF2-40B4-BE49-F238E27FC236}">
                      <a16:creationId xmlns:a16="http://schemas.microsoft.com/office/drawing/2014/main" id="{649811BB-F8AC-4121-AF68-0306A830B4C0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8" name="วงรี 287">
                  <a:extLst>
                    <a:ext uri="{FF2B5EF4-FFF2-40B4-BE49-F238E27FC236}">
                      <a16:creationId xmlns:a16="http://schemas.microsoft.com/office/drawing/2014/main" id="{EA5EA537-3A85-4991-9809-2DD42887BB6B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73" name="กลุ่ม 272">
                <a:extLst>
                  <a:ext uri="{FF2B5EF4-FFF2-40B4-BE49-F238E27FC236}">
                    <a16:creationId xmlns:a16="http://schemas.microsoft.com/office/drawing/2014/main" id="{088BA04F-0D40-452F-A0AF-E642C2B39DD4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74" name="รูปแบบอิสระ: รูปร่าง 273">
                  <a:extLst>
                    <a:ext uri="{FF2B5EF4-FFF2-40B4-BE49-F238E27FC236}">
                      <a16:creationId xmlns:a16="http://schemas.microsoft.com/office/drawing/2014/main" id="{C0ABB82D-1CBA-444D-B050-18EC449230F2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75" name="วงรี 274">
                  <a:extLst>
                    <a:ext uri="{FF2B5EF4-FFF2-40B4-BE49-F238E27FC236}">
                      <a16:creationId xmlns:a16="http://schemas.microsoft.com/office/drawing/2014/main" id="{17CE368E-2058-4F8A-A3EB-D8871A587DBD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6" name="วงรี 275">
                  <a:extLst>
                    <a:ext uri="{FF2B5EF4-FFF2-40B4-BE49-F238E27FC236}">
                      <a16:creationId xmlns:a16="http://schemas.microsoft.com/office/drawing/2014/main" id="{4029B24C-E38B-44F0-AA88-CCBFA59A8323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7" name="วงรี 276">
                  <a:extLst>
                    <a:ext uri="{FF2B5EF4-FFF2-40B4-BE49-F238E27FC236}">
                      <a16:creationId xmlns:a16="http://schemas.microsoft.com/office/drawing/2014/main" id="{ECFBF877-6648-4277-9D64-97E1517047F1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8" name="วงรี 277">
                  <a:extLst>
                    <a:ext uri="{FF2B5EF4-FFF2-40B4-BE49-F238E27FC236}">
                      <a16:creationId xmlns:a16="http://schemas.microsoft.com/office/drawing/2014/main" id="{480073F9-6910-4EB5-8107-DD3A17F5E68A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242" name="กลุ่ม 241">
              <a:extLst>
                <a:ext uri="{FF2B5EF4-FFF2-40B4-BE49-F238E27FC236}">
                  <a16:creationId xmlns:a16="http://schemas.microsoft.com/office/drawing/2014/main" id="{E2543546-B5D2-4F54-A4A6-3459733D127A}"/>
                </a:ext>
              </a:extLst>
            </p:cNvPr>
            <p:cNvGrpSpPr/>
            <p:nvPr/>
          </p:nvGrpSpPr>
          <p:grpSpPr>
            <a:xfrm rot="371193">
              <a:off x="3003581" y="5614660"/>
              <a:ext cx="1430727" cy="693721"/>
              <a:chOff x="10001184" y="5338622"/>
              <a:chExt cx="2106391" cy="1022263"/>
            </a:xfrm>
          </p:grpSpPr>
          <p:grpSp>
            <p:nvGrpSpPr>
              <p:cNvPr id="255" name="กลุ่ม 254">
                <a:extLst>
                  <a:ext uri="{FF2B5EF4-FFF2-40B4-BE49-F238E27FC236}">
                    <a16:creationId xmlns:a16="http://schemas.microsoft.com/office/drawing/2014/main" id="{437EB866-51C8-4A22-BD1C-22E437701171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62" name="รูปแบบอิสระ: รูปร่าง 261">
                  <a:extLst>
                    <a:ext uri="{FF2B5EF4-FFF2-40B4-BE49-F238E27FC236}">
                      <a16:creationId xmlns:a16="http://schemas.microsoft.com/office/drawing/2014/main" id="{357EEC5A-6479-4BB4-A422-B22E4CE408EA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63" name="วงรี 262">
                  <a:extLst>
                    <a:ext uri="{FF2B5EF4-FFF2-40B4-BE49-F238E27FC236}">
                      <a16:creationId xmlns:a16="http://schemas.microsoft.com/office/drawing/2014/main" id="{DB09B2B8-46A2-4578-BEAA-2BDC4B4C5912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4" name="วงรี 263">
                  <a:extLst>
                    <a:ext uri="{FF2B5EF4-FFF2-40B4-BE49-F238E27FC236}">
                      <a16:creationId xmlns:a16="http://schemas.microsoft.com/office/drawing/2014/main" id="{E7D6350F-E2E9-4AE2-ABAB-6DA47E5FCA05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5" name="วงรี 264">
                  <a:extLst>
                    <a:ext uri="{FF2B5EF4-FFF2-40B4-BE49-F238E27FC236}">
                      <a16:creationId xmlns:a16="http://schemas.microsoft.com/office/drawing/2014/main" id="{25145459-218A-42AA-A4BF-52DBD093CAF1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6" name="วงรี 265">
                  <a:extLst>
                    <a:ext uri="{FF2B5EF4-FFF2-40B4-BE49-F238E27FC236}">
                      <a16:creationId xmlns:a16="http://schemas.microsoft.com/office/drawing/2014/main" id="{CDD9F8D9-7181-4425-9999-5665E6B7C3A2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7" name="รูปแบบอิสระ: รูปร่าง 266">
                  <a:extLst>
                    <a:ext uri="{FF2B5EF4-FFF2-40B4-BE49-F238E27FC236}">
                      <a16:creationId xmlns:a16="http://schemas.microsoft.com/office/drawing/2014/main" id="{80F0B66C-D48B-41B8-B5FE-FD5980684720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68" name="วงรี 267">
                  <a:extLst>
                    <a:ext uri="{FF2B5EF4-FFF2-40B4-BE49-F238E27FC236}">
                      <a16:creationId xmlns:a16="http://schemas.microsoft.com/office/drawing/2014/main" id="{AB6A58FA-DAC2-4DA5-95DB-05D44803FC74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9" name="วงรี 268">
                  <a:extLst>
                    <a:ext uri="{FF2B5EF4-FFF2-40B4-BE49-F238E27FC236}">
                      <a16:creationId xmlns:a16="http://schemas.microsoft.com/office/drawing/2014/main" id="{C55CDAB7-90D0-40FE-AEF0-7F40817A510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0" name="วงรี 269">
                  <a:extLst>
                    <a:ext uri="{FF2B5EF4-FFF2-40B4-BE49-F238E27FC236}">
                      <a16:creationId xmlns:a16="http://schemas.microsoft.com/office/drawing/2014/main" id="{FD102DD7-263E-495A-8967-33FF66AF137D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1" name="วงรี 270">
                  <a:extLst>
                    <a:ext uri="{FF2B5EF4-FFF2-40B4-BE49-F238E27FC236}">
                      <a16:creationId xmlns:a16="http://schemas.microsoft.com/office/drawing/2014/main" id="{8181B439-AA48-4430-930D-851509D70143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56" name="กลุ่ม 255">
                <a:extLst>
                  <a:ext uri="{FF2B5EF4-FFF2-40B4-BE49-F238E27FC236}">
                    <a16:creationId xmlns:a16="http://schemas.microsoft.com/office/drawing/2014/main" id="{6AD7F110-0C32-4431-859D-D50CD97F9CB9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57" name="รูปแบบอิสระ: รูปร่าง 256">
                  <a:extLst>
                    <a:ext uri="{FF2B5EF4-FFF2-40B4-BE49-F238E27FC236}">
                      <a16:creationId xmlns:a16="http://schemas.microsoft.com/office/drawing/2014/main" id="{15AD5046-CDE7-4E9B-91CC-54908A76F60B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8" name="วงรี 257">
                  <a:extLst>
                    <a:ext uri="{FF2B5EF4-FFF2-40B4-BE49-F238E27FC236}">
                      <a16:creationId xmlns:a16="http://schemas.microsoft.com/office/drawing/2014/main" id="{4810A47F-73FA-4E0A-8743-17530E00038A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9" name="วงรี 258">
                  <a:extLst>
                    <a:ext uri="{FF2B5EF4-FFF2-40B4-BE49-F238E27FC236}">
                      <a16:creationId xmlns:a16="http://schemas.microsoft.com/office/drawing/2014/main" id="{6A24076F-BAC0-4766-ADBB-C33F8ED5E347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0" name="วงรี 259">
                  <a:extLst>
                    <a:ext uri="{FF2B5EF4-FFF2-40B4-BE49-F238E27FC236}">
                      <a16:creationId xmlns:a16="http://schemas.microsoft.com/office/drawing/2014/main" id="{C32E21A8-BB35-4638-86C0-13BE0C46869B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1" name="วงรี 260">
                  <a:extLst>
                    <a:ext uri="{FF2B5EF4-FFF2-40B4-BE49-F238E27FC236}">
                      <a16:creationId xmlns:a16="http://schemas.microsoft.com/office/drawing/2014/main" id="{3230EE81-E8FF-4B9A-9BE3-AC07FF43FC16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243" name="กลุ่ม 242">
              <a:extLst>
                <a:ext uri="{FF2B5EF4-FFF2-40B4-BE49-F238E27FC236}">
                  <a16:creationId xmlns:a16="http://schemas.microsoft.com/office/drawing/2014/main" id="{AA79F4FF-D308-481E-A40E-D143903E8C01}"/>
                </a:ext>
              </a:extLst>
            </p:cNvPr>
            <p:cNvGrpSpPr/>
            <p:nvPr/>
          </p:nvGrpSpPr>
          <p:grpSpPr>
            <a:xfrm rot="20727338">
              <a:off x="4323842" y="4907189"/>
              <a:ext cx="305720" cy="292204"/>
              <a:chOff x="1187573" y="6247766"/>
              <a:chExt cx="450097" cy="430590"/>
            </a:xfrm>
          </p:grpSpPr>
          <p:sp>
            <p:nvSpPr>
              <p:cNvPr id="250" name="รูปแบบอิสระ: รูปร่าง 249">
                <a:extLst>
                  <a:ext uri="{FF2B5EF4-FFF2-40B4-BE49-F238E27FC236}">
                    <a16:creationId xmlns:a16="http://schemas.microsoft.com/office/drawing/2014/main" id="{5CC5F691-1C53-4930-91D3-32045731DBB4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51" name="วงรี 250">
                <a:extLst>
                  <a:ext uri="{FF2B5EF4-FFF2-40B4-BE49-F238E27FC236}">
                    <a16:creationId xmlns:a16="http://schemas.microsoft.com/office/drawing/2014/main" id="{F0B3D9A3-EA8E-4C26-A7A5-A0CFD192E951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52" name="วงรี 251">
                <a:extLst>
                  <a:ext uri="{FF2B5EF4-FFF2-40B4-BE49-F238E27FC236}">
                    <a16:creationId xmlns:a16="http://schemas.microsoft.com/office/drawing/2014/main" id="{C449A319-D5BB-4937-9D3C-FA695D03C492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53" name="วงรี 252">
                <a:extLst>
                  <a:ext uri="{FF2B5EF4-FFF2-40B4-BE49-F238E27FC236}">
                    <a16:creationId xmlns:a16="http://schemas.microsoft.com/office/drawing/2014/main" id="{B3A3C834-8411-4DB1-8973-E2D7917CD51A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54" name="วงรี 253">
                <a:extLst>
                  <a:ext uri="{FF2B5EF4-FFF2-40B4-BE49-F238E27FC236}">
                    <a16:creationId xmlns:a16="http://schemas.microsoft.com/office/drawing/2014/main" id="{A2ACBD77-463D-4B88-917E-7EB7EF8A45D8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244" name="กลุ่ม 243">
              <a:extLst>
                <a:ext uri="{FF2B5EF4-FFF2-40B4-BE49-F238E27FC236}">
                  <a16:creationId xmlns:a16="http://schemas.microsoft.com/office/drawing/2014/main" id="{28CA0543-9AB4-4A2F-9F72-14FB4E9D6323}"/>
                </a:ext>
              </a:extLst>
            </p:cNvPr>
            <p:cNvGrpSpPr/>
            <p:nvPr/>
          </p:nvGrpSpPr>
          <p:grpSpPr>
            <a:xfrm rot="20727338">
              <a:off x="2950142" y="5412462"/>
              <a:ext cx="305720" cy="292204"/>
              <a:chOff x="1187573" y="6247766"/>
              <a:chExt cx="450097" cy="430590"/>
            </a:xfrm>
          </p:grpSpPr>
          <p:sp>
            <p:nvSpPr>
              <p:cNvPr id="245" name="รูปแบบอิสระ: รูปร่าง 244">
                <a:extLst>
                  <a:ext uri="{FF2B5EF4-FFF2-40B4-BE49-F238E27FC236}">
                    <a16:creationId xmlns:a16="http://schemas.microsoft.com/office/drawing/2014/main" id="{1DF08E86-5167-4E9A-81BF-C1A6C31276AE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46" name="วงรี 245">
                <a:extLst>
                  <a:ext uri="{FF2B5EF4-FFF2-40B4-BE49-F238E27FC236}">
                    <a16:creationId xmlns:a16="http://schemas.microsoft.com/office/drawing/2014/main" id="{87A694B7-7F74-4C47-BE7F-4109EB6291E0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7" name="วงรี 246">
                <a:extLst>
                  <a:ext uri="{FF2B5EF4-FFF2-40B4-BE49-F238E27FC236}">
                    <a16:creationId xmlns:a16="http://schemas.microsoft.com/office/drawing/2014/main" id="{9F58772A-0181-4ABA-A52A-44428D01F8B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8" name="วงรี 247">
                <a:extLst>
                  <a:ext uri="{FF2B5EF4-FFF2-40B4-BE49-F238E27FC236}">
                    <a16:creationId xmlns:a16="http://schemas.microsoft.com/office/drawing/2014/main" id="{B9758AD5-0382-4F76-BC35-C178CDF9BE5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9" name="วงรี 248">
                <a:extLst>
                  <a:ext uri="{FF2B5EF4-FFF2-40B4-BE49-F238E27FC236}">
                    <a16:creationId xmlns:a16="http://schemas.microsoft.com/office/drawing/2014/main" id="{D553AAD0-6B45-4AD7-9DC0-DC81EDBD3350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341" name="กลุ่ม 340">
            <a:extLst>
              <a:ext uri="{FF2B5EF4-FFF2-40B4-BE49-F238E27FC236}">
                <a16:creationId xmlns:a16="http://schemas.microsoft.com/office/drawing/2014/main" id="{E856E685-453E-4DB5-B2CC-99E105D9974E}"/>
              </a:ext>
            </a:extLst>
          </p:cNvPr>
          <p:cNvGrpSpPr/>
          <p:nvPr/>
        </p:nvGrpSpPr>
        <p:grpSpPr>
          <a:xfrm>
            <a:off x="10408756" y="2189266"/>
            <a:ext cx="1122083" cy="1812724"/>
            <a:chOff x="2492332" y="582689"/>
            <a:chExt cx="4146187" cy="6074613"/>
          </a:xfrm>
        </p:grpSpPr>
        <p:grpSp>
          <p:nvGrpSpPr>
            <p:cNvPr id="342" name="กลุ่ม 341">
              <a:extLst>
                <a:ext uri="{FF2B5EF4-FFF2-40B4-BE49-F238E27FC236}">
                  <a16:creationId xmlns:a16="http://schemas.microsoft.com/office/drawing/2014/main" id="{3687EF6A-0D35-4A99-8F72-BD827FB9E6B3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74" name="รูปแบบอิสระ: รูปร่าง 373">
                <a:extLst>
                  <a:ext uri="{FF2B5EF4-FFF2-40B4-BE49-F238E27FC236}">
                    <a16:creationId xmlns:a16="http://schemas.microsoft.com/office/drawing/2014/main" id="{6049B3C9-96AF-4D5F-95AF-CD00FE94251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375" name="ตัวเชื่อมต่อตรง 374">
                <a:extLst>
                  <a:ext uri="{FF2B5EF4-FFF2-40B4-BE49-F238E27FC236}">
                    <a16:creationId xmlns:a16="http://schemas.microsoft.com/office/drawing/2014/main" id="{501CECE0-F655-49D6-8A68-F20D528C400B}"/>
                  </a:ext>
                </a:extLst>
              </p:cNvPr>
              <p:cNvCxnSpPr>
                <a:cxnSpLocks/>
                <a:stCxn id="374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6" name="รูปแบบอิสระ: รูปร่าง 375">
                <a:extLst>
                  <a:ext uri="{FF2B5EF4-FFF2-40B4-BE49-F238E27FC236}">
                    <a16:creationId xmlns:a16="http://schemas.microsoft.com/office/drawing/2014/main" id="{4C34B105-732C-46F8-A197-1D613998796B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7" name="รูปแบบอิสระ: รูปร่าง 376">
                <a:extLst>
                  <a:ext uri="{FF2B5EF4-FFF2-40B4-BE49-F238E27FC236}">
                    <a16:creationId xmlns:a16="http://schemas.microsoft.com/office/drawing/2014/main" id="{2B0078CD-F4A7-4F8E-86DD-FA3420095E5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8" name="รูปแบบอิสระ: รูปร่าง 377">
                <a:extLst>
                  <a:ext uri="{FF2B5EF4-FFF2-40B4-BE49-F238E27FC236}">
                    <a16:creationId xmlns:a16="http://schemas.microsoft.com/office/drawing/2014/main" id="{F75D6AF3-732D-4071-9F2E-7CEF0FEDE222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9" name="รูปแบบอิสระ: รูปร่าง 378">
                <a:extLst>
                  <a:ext uri="{FF2B5EF4-FFF2-40B4-BE49-F238E27FC236}">
                    <a16:creationId xmlns:a16="http://schemas.microsoft.com/office/drawing/2014/main" id="{67F77C42-D4B4-44FA-882D-D2E04826954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343" name="กลุ่ม 342">
              <a:extLst>
                <a:ext uri="{FF2B5EF4-FFF2-40B4-BE49-F238E27FC236}">
                  <a16:creationId xmlns:a16="http://schemas.microsoft.com/office/drawing/2014/main" id="{66AC5118-8BEF-4896-8E89-BB62F94B41BD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68" name="รูปแบบอิสระ: รูปร่าง 367">
                <a:extLst>
                  <a:ext uri="{FF2B5EF4-FFF2-40B4-BE49-F238E27FC236}">
                    <a16:creationId xmlns:a16="http://schemas.microsoft.com/office/drawing/2014/main" id="{A7796F05-2865-410D-9833-FB68BBC8338F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369" name="ตัวเชื่อมต่อตรง 368">
                <a:extLst>
                  <a:ext uri="{FF2B5EF4-FFF2-40B4-BE49-F238E27FC236}">
                    <a16:creationId xmlns:a16="http://schemas.microsoft.com/office/drawing/2014/main" id="{B1B805B7-C80C-46EB-A722-9BF4FA473085}"/>
                  </a:ext>
                </a:extLst>
              </p:cNvPr>
              <p:cNvCxnSpPr>
                <a:cxnSpLocks/>
                <a:stCxn id="36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0" name="รูปแบบอิสระ: รูปร่าง 369">
                <a:extLst>
                  <a:ext uri="{FF2B5EF4-FFF2-40B4-BE49-F238E27FC236}">
                    <a16:creationId xmlns:a16="http://schemas.microsoft.com/office/drawing/2014/main" id="{9C6D9F52-C26E-4174-91FA-170718EA6EF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1" name="รูปแบบอิสระ: รูปร่าง 370">
                <a:extLst>
                  <a:ext uri="{FF2B5EF4-FFF2-40B4-BE49-F238E27FC236}">
                    <a16:creationId xmlns:a16="http://schemas.microsoft.com/office/drawing/2014/main" id="{B936F385-1A5D-4B2B-9948-DDEB1F62442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2" name="รูปแบบอิสระ: รูปร่าง 371">
                <a:extLst>
                  <a:ext uri="{FF2B5EF4-FFF2-40B4-BE49-F238E27FC236}">
                    <a16:creationId xmlns:a16="http://schemas.microsoft.com/office/drawing/2014/main" id="{3DC9CE80-C757-4E7B-8271-986A544B802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3" name="รูปแบบอิสระ: รูปร่าง 372">
                <a:extLst>
                  <a:ext uri="{FF2B5EF4-FFF2-40B4-BE49-F238E27FC236}">
                    <a16:creationId xmlns:a16="http://schemas.microsoft.com/office/drawing/2014/main" id="{EF429BC9-7418-4B05-92B0-8E09EB793DA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344" name="กลุ่ม 343">
              <a:extLst>
                <a:ext uri="{FF2B5EF4-FFF2-40B4-BE49-F238E27FC236}">
                  <a16:creationId xmlns:a16="http://schemas.microsoft.com/office/drawing/2014/main" id="{2FE79B74-6BED-4987-A3D6-103EA40534A1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66" name="สี่เหลี่ยมผืนผ้า 5">
                <a:extLst>
                  <a:ext uri="{FF2B5EF4-FFF2-40B4-BE49-F238E27FC236}">
                    <a16:creationId xmlns:a16="http://schemas.microsoft.com/office/drawing/2014/main" id="{2C7B711F-484A-4155-9FC1-4A5ED8C6CF32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7" name="สี่เหลี่ยมผืนผ้า 5">
                <a:extLst>
                  <a:ext uri="{FF2B5EF4-FFF2-40B4-BE49-F238E27FC236}">
                    <a16:creationId xmlns:a16="http://schemas.microsoft.com/office/drawing/2014/main" id="{A8EED3EC-A887-4CD5-AE8A-2871F2A4F2CF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345" name="กลุ่ม 344">
              <a:extLst>
                <a:ext uri="{FF2B5EF4-FFF2-40B4-BE49-F238E27FC236}">
                  <a16:creationId xmlns:a16="http://schemas.microsoft.com/office/drawing/2014/main" id="{FD7AB7D1-AADF-4932-B0E8-949DA0D83C37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60" name="รูปแบบอิสระ: รูปร่าง 359">
                <a:extLst>
                  <a:ext uri="{FF2B5EF4-FFF2-40B4-BE49-F238E27FC236}">
                    <a16:creationId xmlns:a16="http://schemas.microsoft.com/office/drawing/2014/main" id="{FDEADA76-8003-41A5-9945-71507ACC1A03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361" name="ตัวเชื่อมต่อตรง 360">
                <a:extLst>
                  <a:ext uri="{FF2B5EF4-FFF2-40B4-BE49-F238E27FC236}">
                    <a16:creationId xmlns:a16="http://schemas.microsoft.com/office/drawing/2014/main" id="{DB6A4AC6-BE2E-4DC2-BBB3-AD9122AD369F}"/>
                  </a:ext>
                </a:extLst>
              </p:cNvPr>
              <p:cNvCxnSpPr>
                <a:cxnSpLocks/>
                <a:stCxn id="36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2" name="รูปแบบอิสระ: รูปร่าง 361">
                <a:extLst>
                  <a:ext uri="{FF2B5EF4-FFF2-40B4-BE49-F238E27FC236}">
                    <a16:creationId xmlns:a16="http://schemas.microsoft.com/office/drawing/2014/main" id="{7CAEA233-4CD3-4F37-941B-BD383C0B33DD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3" name="รูปแบบอิสระ: รูปร่าง 362">
                <a:extLst>
                  <a:ext uri="{FF2B5EF4-FFF2-40B4-BE49-F238E27FC236}">
                    <a16:creationId xmlns:a16="http://schemas.microsoft.com/office/drawing/2014/main" id="{61F08E5B-F1C6-4D5F-8A29-C186EE3DD68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4" name="รูปแบบอิสระ: รูปร่าง 363">
                <a:extLst>
                  <a:ext uri="{FF2B5EF4-FFF2-40B4-BE49-F238E27FC236}">
                    <a16:creationId xmlns:a16="http://schemas.microsoft.com/office/drawing/2014/main" id="{13873F69-B8A8-4856-B6EB-1B7156F23AE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5" name="รูปแบบอิสระ: รูปร่าง 364">
                <a:extLst>
                  <a:ext uri="{FF2B5EF4-FFF2-40B4-BE49-F238E27FC236}">
                    <a16:creationId xmlns:a16="http://schemas.microsoft.com/office/drawing/2014/main" id="{CE375BD0-A25C-4D88-AF28-65762C18D1F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346" name="กลุ่ม 345">
              <a:extLst>
                <a:ext uri="{FF2B5EF4-FFF2-40B4-BE49-F238E27FC236}">
                  <a16:creationId xmlns:a16="http://schemas.microsoft.com/office/drawing/2014/main" id="{62F18DE2-3729-4D9F-A8FD-CF1434D388A2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54" name="รูปแบบอิสระ: รูปร่าง 353">
                <a:extLst>
                  <a:ext uri="{FF2B5EF4-FFF2-40B4-BE49-F238E27FC236}">
                    <a16:creationId xmlns:a16="http://schemas.microsoft.com/office/drawing/2014/main" id="{0ED84E63-ABE4-40CB-AEB2-622107D1E63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355" name="ตัวเชื่อมต่อตรง 354">
                <a:extLst>
                  <a:ext uri="{FF2B5EF4-FFF2-40B4-BE49-F238E27FC236}">
                    <a16:creationId xmlns:a16="http://schemas.microsoft.com/office/drawing/2014/main" id="{B5F8B572-F78E-4CC7-BF4A-F71DFD5422B4}"/>
                  </a:ext>
                </a:extLst>
              </p:cNvPr>
              <p:cNvCxnSpPr>
                <a:cxnSpLocks/>
                <a:stCxn id="354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6" name="รูปแบบอิสระ: รูปร่าง 355">
                <a:extLst>
                  <a:ext uri="{FF2B5EF4-FFF2-40B4-BE49-F238E27FC236}">
                    <a16:creationId xmlns:a16="http://schemas.microsoft.com/office/drawing/2014/main" id="{C85591EE-D41A-413E-A3FB-C175F92CE4B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57" name="รูปแบบอิสระ: รูปร่าง 356">
                <a:extLst>
                  <a:ext uri="{FF2B5EF4-FFF2-40B4-BE49-F238E27FC236}">
                    <a16:creationId xmlns:a16="http://schemas.microsoft.com/office/drawing/2014/main" id="{2D84E899-E1B6-4DFA-B985-3D5DF2796C9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58" name="รูปแบบอิสระ: รูปร่าง 357">
                <a:extLst>
                  <a:ext uri="{FF2B5EF4-FFF2-40B4-BE49-F238E27FC236}">
                    <a16:creationId xmlns:a16="http://schemas.microsoft.com/office/drawing/2014/main" id="{2132A53B-849E-44F2-9464-B09FEBE9749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59" name="รูปแบบอิสระ: รูปร่าง 358">
                <a:extLst>
                  <a:ext uri="{FF2B5EF4-FFF2-40B4-BE49-F238E27FC236}">
                    <a16:creationId xmlns:a16="http://schemas.microsoft.com/office/drawing/2014/main" id="{5D209A1C-5A6A-4F5F-B470-6F55330605BB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347" name="กลุ่ม 346">
              <a:extLst>
                <a:ext uri="{FF2B5EF4-FFF2-40B4-BE49-F238E27FC236}">
                  <a16:creationId xmlns:a16="http://schemas.microsoft.com/office/drawing/2014/main" id="{523E5B11-7FE4-4A79-A4DE-CCDF668DD89E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48" name="รูปแบบอิสระ: รูปร่าง 347">
                <a:extLst>
                  <a:ext uri="{FF2B5EF4-FFF2-40B4-BE49-F238E27FC236}">
                    <a16:creationId xmlns:a16="http://schemas.microsoft.com/office/drawing/2014/main" id="{83134067-E942-4046-A995-8641D8FFED56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349" name="ตัวเชื่อมต่อตรง 348">
                <a:extLst>
                  <a:ext uri="{FF2B5EF4-FFF2-40B4-BE49-F238E27FC236}">
                    <a16:creationId xmlns:a16="http://schemas.microsoft.com/office/drawing/2014/main" id="{0FC05176-653F-439C-8467-5C7844772463}"/>
                  </a:ext>
                </a:extLst>
              </p:cNvPr>
              <p:cNvCxnSpPr>
                <a:cxnSpLocks/>
                <a:stCxn id="3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0" name="รูปแบบอิสระ: รูปร่าง 349">
                <a:extLst>
                  <a:ext uri="{FF2B5EF4-FFF2-40B4-BE49-F238E27FC236}">
                    <a16:creationId xmlns:a16="http://schemas.microsoft.com/office/drawing/2014/main" id="{04DEB5C2-271B-4B62-960B-448F2BA1B2E5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51" name="รูปแบบอิสระ: รูปร่าง 350">
                <a:extLst>
                  <a:ext uri="{FF2B5EF4-FFF2-40B4-BE49-F238E27FC236}">
                    <a16:creationId xmlns:a16="http://schemas.microsoft.com/office/drawing/2014/main" id="{B0A5849A-1B81-462A-859E-6B853E5066C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52" name="รูปแบบอิสระ: รูปร่าง 351">
                <a:extLst>
                  <a:ext uri="{FF2B5EF4-FFF2-40B4-BE49-F238E27FC236}">
                    <a16:creationId xmlns:a16="http://schemas.microsoft.com/office/drawing/2014/main" id="{A1B95322-4603-4093-A188-310482C1978C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53" name="รูปแบบอิสระ: รูปร่าง 352">
                <a:extLst>
                  <a:ext uri="{FF2B5EF4-FFF2-40B4-BE49-F238E27FC236}">
                    <a16:creationId xmlns:a16="http://schemas.microsoft.com/office/drawing/2014/main" id="{A4108A61-7539-48C6-B797-E6F6EDDFF22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397" name="กลุ่ม 396">
            <a:extLst>
              <a:ext uri="{FF2B5EF4-FFF2-40B4-BE49-F238E27FC236}">
                <a16:creationId xmlns:a16="http://schemas.microsoft.com/office/drawing/2014/main" id="{262DA3CD-F804-427A-BBEA-AE5E10AACCBB}"/>
              </a:ext>
            </a:extLst>
          </p:cNvPr>
          <p:cNvGrpSpPr/>
          <p:nvPr/>
        </p:nvGrpSpPr>
        <p:grpSpPr>
          <a:xfrm>
            <a:off x="2890475" y="4465833"/>
            <a:ext cx="1890118" cy="1644816"/>
            <a:chOff x="477874" y="4449141"/>
            <a:chExt cx="2783713" cy="2402704"/>
          </a:xfrm>
        </p:grpSpPr>
        <p:grpSp>
          <p:nvGrpSpPr>
            <p:cNvPr id="398" name="กลุ่ม 397">
              <a:extLst>
                <a:ext uri="{FF2B5EF4-FFF2-40B4-BE49-F238E27FC236}">
                  <a16:creationId xmlns:a16="http://schemas.microsoft.com/office/drawing/2014/main" id="{8A8DC8D0-CC7F-432A-B918-5E851CAB332F}"/>
                </a:ext>
              </a:extLst>
            </p:cNvPr>
            <p:cNvGrpSpPr/>
            <p:nvPr/>
          </p:nvGrpSpPr>
          <p:grpSpPr>
            <a:xfrm>
              <a:off x="477874" y="4449141"/>
              <a:ext cx="1164560" cy="2402704"/>
              <a:chOff x="9168013" y="2583276"/>
              <a:chExt cx="1164560" cy="2402704"/>
            </a:xfrm>
          </p:grpSpPr>
          <p:sp>
            <p:nvSpPr>
              <p:cNvPr id="409" name="รูปแบบอิสระ: รูปร่าง 408">
                <a:extLst>
                  <a:ext uri="{FF2B5EF4-FFF2-40B4-BE49-F238E27FC236}">
                    <a16:creationId xmlns:a16="http://schemas.microsoft.com/office/drawing/2014/main" id="{1E35548D-CA2C-4EBF-A0DE-3505C527937F}"/>
                  </a:ext>
                </a:extLst>
              </p:cNvPr>
              <p:cNvSpPr/>
              <p:nvPr/>
            </p:nvSpPr>
            <p:spPr>
              <a:xfrm>
                <a:off x="916801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10" name="วงรี 409">
                <a:extLst>
                  <a:ext uri="{FF2B5EF4-FFF2-40B4-BE49-F238E27FC236}">
                    <a16:creationId xmlns:a16="http://schemas.microsoft.com/office/drawing/2014/main" id="{E109641C-0FEC-4320-8EE0-A286A008817F}"/>
                  </a:ext>
                </a:extLst>
              </p:cNvPr>
              <p:cNvSpPr/>
              <p:nvPr/>
            </p:nvSpPr>
            <p:spPr>
              <a:xfrm>
                <a:off x="930369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1" name="วงรี 410">
                <a:extLst>
                  <a:ext uri="{FF2B5EF4-FFF2-40B4-BE49-F238E27FC236}">
                    <a16:creationId xmlns:a16="http://schemas.microsoft.com/office/drawing/2014/main" id="{F3252EA5-6766-4C07-8E0B-C77C501342DA}"/>
                  </a:ext>
                </a:extLst>
              </p:cNvPr>
              <p:cNvSpPr/>
              <p:nvPr/>
            </p:nvSpPr>
            <p:spPr>
              <a:xfrm>
                <a:off x="951850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2" name="วงรี 411">
                <a:extLst>
                  <a:ext uri="{FF2B5EF4-FFF2-40B4-BE49-F238E27FC236}">
                    <a16:creationId xmlns:a16="http://schemas.microsoft.com/office/drawing/2014/main" id="{19405E57-02C6-4F13-A38D-AAC1083C0466}"/>
                  </a:ext>
                </a:extLst>
              </p:cNvPr>
              <p:cNvSpPr/>
              <p:nvPr/>
            </p:nvSpPr>
            <p:spPr>
              <a:xfrm>
                <a:off x="981246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3" name="วงรี 412">
                <a:extLst>
                  <a:ext uri="{FF2B5EF4-FFF2-40B4-BE49-F238E27FC236}">
                    <a16:creationId xmlns:a16="http://schemas.microsoft.com/office/drawing/2014/main" id="{042C5293-FD00-403C-B7A2-95492B964D64}"/>
                  </a:ext>
                </a:extLst>
              </p:cNvPr>
              <p:cNvSpPr/>
              <p:nvPr/>
            </p:nvSpPr>
            <p:spPr>
              <a:xfrm>
                <a:off x="1002728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4" name="หัวใจ 413">
                <a:extLst>
                  <a:ext uri="{FF2B5EF4-FFF2-40B4-BE49-F238E27FC236}">
                    <a16:creationId xmlns:a16="http://schemas.microsoft.com/office/drawing/2014/main" id="{44185226-806E-4FE0-822A-2E6652599DAA}"/>
                  </a:ext>
                </a:extLst>
              </p:cNvPr>
              <p:cNvSpPr/>
              <p:nvPr/>
            </p:nvSpPr>
            <p:spPr>
              <a:xfrm>
                <a:off x="9416767" y="3235988"/>
                <a:ext cx="667053" cy="548640"/>
              </a:xfrm>
              <a:prstGeom prst="heart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5" name="สามเหลี่ยมหน้าจั่ว 414">
                <a:extLst>
                  <a:ext uri="{FF2B5EF4-FFF2-40B4-BE49-F238E27FC236}">
                    <a16:creationId xmlns:a16="http://schemas.microsoft.com/office/drawing/2014/main" id="{B6A7DCEC-89C0-4504-8FB9-525C55CE9BF5}"/>
                  </a:ext>
                </a:extLst>
              </p:cNvPr>
              <p:cNvSpPr/>
              <p:nvPr/>
            </p:nvSpPr>
            <p:spPr>
              <a:xfrm rot="5400000">
                <a:off x="9310454" y="3898491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6" name="สามเหลี่ยมหน้าจั่ว 26">
                <a:extLst>
                  <a:ext uri="{FF2B5EF4-FFF2-40B4-BE49-F238E27FC236}">
                    <a16:creationId xmlns:a16="http://schemas.microsoft.com/office/drawing/2014/main" id="{3F7C5192-866F-44C9-8428-605B903BD5BC}"/>
                  </a:ext>
                </a:extLst>
              </p:cNvPr>
              <p:cNvSpPr/>
              <p:nvPr/>
            </p:nvSpPr>
            <p:spPr>
              <a:xfrm rot="16200000" flipH="1">
                <a:off x="9877769" y="4168484"/>
                <a:ext cx="311543" cy="442149"/>
              </a:xfrm>
              <a:custGeom>
                <a:avLst/>
                <a:gdLst>
                  <a:gd name="connsiteX0" fmla="*/ 0 w 303034"/>
                  <a:gd name="connsiteY0" fmla="*/ 430530 h 430530"/>
                  <a:gd name="connsiteX1" fmla="*/ 151517 w 303034"/>
                  <a:gd name="connsiteY1" fmla="*/ 0 h 430530"/>
                  <a:gd name="connsiteX2" fmla="*/ 303034 w 303034"/>
                  <a:gd name="connsiteY2" fmla="*/ 430530 h 430530"/>
                  <a:gd name="connsiteX3" fmla="*/ 0 w 303034"/>
                  <a:gd name="connsiteY3" fmla="*/ 430530 h 430530"/>
                  <a:gd name="connsiteX0" fmla="*/ 0 w 311543"/>
                  <a:gd name="connsiteY0" fmla="*/ 430530 h 442149"/>
                  <a:gd name="connsiteX1" fmla="*/ 151517 w 311543"/>
                  <a:gd name="connsiteY1" fmla="*/ 0 h 442149"/>
                  <a:gd name="connsiteX2" fmla="*/ 311543 w 311543"/>
                  <a:gd name="connsiteY2" fmla="*/ 442149 h 442149"/>
                  <a:gd name="connsiteX3" fmla="*/ 0 w 311543"/>
                  <a:gd name="connsiteY3" fmla="*/ 430530 h 44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43" h="442149">
                    <a:moveTo>
                      <a:pt x="0" y="430530"/>
                    </a:moveTo>
                    <a:lnTo>
                      <a:pt x="151517" y="0"/>
                    </a:lnTo>
                    <a:lnTo>
                      <a:pt x="311543" y="442149"/>
                    </a:lnTo>
                    <a:lnTo>
                      <a:pt x="0" y="430530"/>
                    </a:lnTo>
                    <a:close/>
                  </a:path>
                </a:pathLst>
              </a:cu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7" name="สามเหลี่ยมหน้าจั่ว 416">
                <a:extLst>
                  <a:ext uri="{FF2B5EF4-FFF2-40B4-BE49-F238E27FC236}">
                    <a16:creationId xmlns:a16="http://schemas.microsoft.com/office/drawing/2014/main" id="{499ADE53-4887-4002-91E4-5051637C0C9C}"/>
                  </a:ext>
                </a:extLst>
              </p:cNvPr>
              <p:cNvSpPr/>
              <p:nvPr/>
            </p:nvSpPr>
            <p:spPr>
              <a:xfrm rot="5400000">
                <a:off x="9310006" y="4563310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399" name="กลุ่ม 398">
              <a:extLst>
                <a:ext uri="{FF2B5EF4-FFF2-40B4-BE49-F238E27FC236}">
                  <a16:creationId xmlns:a16="http://schemas.microsoft.com/office/drawing/2014/main" id="{9E3B05A3-5A90-4B41-9F07-2A50E07C6FCC}"/>
                </a:ext>
              </a:extLst>
            </p:cNvPr>
            <p:cNvGrpSpPr/>
            <p:nvPr/>
          </p:nvGrpSpPr>
          <p:grpSpPr>
            <a:xfrm flipH="1">
              <a:off x="2097027" y="4449141"/>
              <a:ext cx="1164560" cy="2402704"/>
              <a:chOff x="9168013" y="2583276"/>
              <a:chExt cx="1164560" cy="2402704"/>
            </a:xfrm>
          </p:grpSpPr>
          <p:sp>
            <p:nvSpPr>
              <p:cNvPr id="400" name="รูปแบบอิสระ: รูปร่าง 399">
                <a:extLst>
                  <a:ext uri="{FF2B5EF4-FFF2-40B4-BE49-F238E27FC236}">
                    <a16:creationId xmlns:a16="http://schemas.microsoft.com/office/drawing/2014/main" id="{8C2E20BF-616D-46DF-98E0-10DD8D8B8902}"/>
                  </a:ext>
                </a:extLst>
              </p:cNvPr>
              <p:cNvSpPr/>
              <p:nvPr/>
            </p:nvSpPr>
            <p:spPr>
              <a:xfrm>
                <a:off x="916801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01" name="วงรี 400">
                <a:extLst>
                  <a:ext uri="{FF2B5EF4-FFF2-40B4-BE49-F238E27FC236}">
                    <a16:creationId xmlns:a16="http://schemas.microsoft.com/office/drawing/2014/main" id="{872D7341-3774-4A41-B534-6B1A7E48BC31}"/>
                  </a:ext>
                </a:extLst>
              </p:cNvPr>
              <p:cNvSpPr/>
              <p:nvPr/>
            </p:nvSpPr>
            <p:spPr>
              <a:xfrm>
                <a:off x="930369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2" name="วงรี 401">
                <a:extLst>
                  <a:ext uri="{FF2B5EF4-FFF2-40B4-BE49-F238E27FC236}">
                    <a16:creationId xmlns:a16="http://schemas.microsoft.com/office/drawing/2014/main" id="{9D1F6338-26FC-45ED-A49D-C9883600BE17}"/>
                  </a:ext>
                </a:extLst>
              </p:cNvPr>
              <p:cNvSpPr/>
              <p:nvPr/>
            </p:nvSpPr>
            <p:spPr>
              <a:xfrm>
                <a:off x="951850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3" name="วงรี 402">
                <a:extLst>
                  <a:ext uri="{FF2B5EF4-FFF2-40B4-BE49-F238E27FC236}">
                    <a16:creationId xmlns:a16="http://schemas.microsoft.com/office/drawing/2014/main" id="{22E4A421-96DC-4144-AB4C-39FD2248F0BD}"/>
                  </a:ext>
                </a:extLst>
              </p:cNvPr>
              <p:cNvSpPr/>
              <p:nvPr/>
            </p:nvSpPr>
            <p:spPr>
              <a:xfrm>
                <a:off x="981246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4" name="วงรี 403">
                <a:extLst>
                  <a:ext uri="{FF2B5EF4-FFF2-40B4-BE49-F238E27FC236}">
                    <a16:creationId xmlns:a16="http://schemas.microsoft.com/office/drawing/2014/main" id="{E5EA692D-9872-443D-A025-683EBAF3DF09}"/>
                  </a:ext>
                </a:extLst>
              </p:cNvPr>
              <p:cNvSpPr/>
              <p:nvPr/>
            </p:nvSpPr>
            <p:spPr>
              <a:xfrm>
                <a:off x="1002728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5" name="หัวใจ 404">
                <a:extLst>
                  <a:ext uri="{FF2B5EF4-FFF2-40B4-BE49-F238E27FC236}">
                    <a16:creationId xmlns:a16="http://schemas.microsoft.com/office/drawing/2014/main" id="{FC9211D4-8B7C-4CEF-8530-8614CAD89EBC}"/>
                  </a:ext>
                </a:extLst>
              </p:cNvPr>
              <p:cNvSpPr/>
              <p:nvPr/>
            </p:nvSpPr>
            <p:spPr>
              <a:xfrm>
                <a:off x="9416767" y="3235988"/>
                <a:ext cx="667053" cy="548640"/>
              </a:xfrm>
              <a:prstGeom prst="heart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6" name="สามเหลี่ยมหน้าจั่ว 405">
                <a:extLst>
                  <a:ext uri="{FF2B5EF4-FFF2-40B4-BE49-F238E27FC236}">
                    <a16:creationId xmlns:a16="http://schemas.microsoft.com/office/drawing/2014/main" id="{92AA2E13-F2B1-46B9-B6C7-8F2DB30B274E}"/>
                  </a:ext>
                </a:extLst>
              </p:cNvPr>
              <p:cNvSpPr/>
              <p:nvPr/>
            </p:nvSpPr>
            <p:spPr>
              <a:xfrm rot="5400000">
                <a:off x="9310454" y="3898491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7" name="สามเหลี่ยมหน้าจั่ว 26">
                <a:extLst>
                  <a:ext uri="{FF2B5EF4-FFF2-40B4-BE49-F238E27FC236}">
                    <a16:creationId xmlns:a16="http://schemas.microsoft.com/office/drawing/2014/main" id="{67711626-97CC-4E67-9960-C5403930F26A}"/>
                  </a:ext>
                </a:extLst>
              </p:cNvPr>
              <p:cNvSpPr/>
              <p:nvPr/>
            </p:nvSpPr>
            <p:spPr>
              <a:xfrm rot="16200000" flipH="1">
                <a:off x="9877769" y="4168484"/>
                <a:ext cx="311543" cy="442149"/>
              </a:xfrm>
              <a:custGeom>
                <a:avLst/>
                <a:gdLst>
                  <a:gd name="connsiteX0" fmla="*/ 0 w 303034"/>
                  <a:gd name="connsiteY0" fmla="*/ 430530 h 430530"/>
                  <a:gd name="connsiteX1" fmla="*/ 151517 w 303034"/>
                  <a:gd name="connsiteY1" fmla="*/ 0 h 430530"/>
                  <a:gd name="connsiteX2" fmla="*/ 303034 w 303034"/>
                  <a:gd name="connsiteY2" fmla="*/ 430530 h 430530"/>
                  <a:gd name="connsiteX3" fmla="*/ 0 w 303034"/>
                  <a:gd name="connsiteY3" fmla="*/ 430530 h 430530"/>
                  <a:gd name="connsiteX0" fmla="*/ 0 w 311543"/>
                  <a:gd name="connsiteY0" fmla="*/ 430530 h 442149"/>
                  <a:gd name="connsiteX1" fmla="*/ 151517 w 311543"/>
                  <a:gd name="connsiteY1" fmla="*/ 0 h 442149"/>
                  <a:gd name="connsiteX2" fmla="*/ 311543 w 311543"/>
                  <a:gd name="connsiteY2" fmla="*/ 442149 h 442149"/>
                  <a:gd name="connsiteX3" fmla="*/ 0 w 311543"/>
                  <a:gd name="connsiteY3" fmla="*/ 430530 h 44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43" h="442149">
                    <a:moveTo>
                      <a:pt x="0" y="430530"/>
                    </a:moveTo>
                    <a:lnTo>
                      <a:pt x="151517" y="0"/>
                    </a:lnTo>
                    <a:lnTo>
                      <a:pt x="311543" y="442149"/>
                    </a:lnTo>
                    <a:lnTo>
                      <a:pt x="0" y="430530"/>
                    </a:lnTo>
                    <a:close/>
                  </a:path>
                </a:pathLst>
              </a:cu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8" name="สามเหลี่ยมหน้าจั่ว 407">
                <a:extLst>
                  <a:ext uri="{FF2B5EF4-FFF2-40B4-BE49-F238E27FC236}">
                    <a16:creationId xmlns:a16="http://schemas.microsoft.com/office/drawing/2014/main" id="{5C6ED801-0AA5-46E8-B9B6-7466928F2E54}"/>
                  </a:ext>
                </a:extLst>
              </p:cNvPr>
              <p:cNvSpPr/>
              <p:nvPr/>
            </p:nvSpPr>
            <p:spPr>
              <a:xfrm rot="5400000">
                <a:off x="9310006" y="4563310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418" name="กลุ่ม 417">
            <a:extLst>
              <a:ext uri="{FF2B5EF4-FFF2-40B4-BE49-F238E27FC236}">
                <a16:creationId xmlns:a16="http://schemas.microsoft.com/office/drawing/2014/main" id="{F96BC16C-FDE1-4E2C-B2D9-9AF83238E05F}"/>
              </a:ext>
            </a:extLst>
          </p:cNvPr>
          <p:cNvGrpSpPr/>
          <p:nvPr/>
        </p:nvGrpSpPr>
        <p:grpSpPr>
          <a:xfrm>
            <a:off x="579276" y="4418303"/>
            <a:ext cx="1976488" cy="1888434"/>
            <a:chOff x="8586514" y="4441384"/>
            <a:chExt cx="2918545" cy="2732381"/>
          </a:xfrm>
        </p:grpSpPr>
        <p:grpSp>
          <p:nvGrpSpPr>
            <p:cNvPr id="419" name="กลุ่ม 418">
              <a:extLst>
                <a:ext uri="{FF2B5EF4-FFF2-40B4-BE49-F238E27FC236}">
                  <a16:creationId xmlns:a16="http://schemas.microsoft.com/office/drawing/2014/main" id="{2AB61DB5-43CB-48AC-B1C6-EB150EC372F0}"/>
                </a:ext>
              </a:extLst>
            </p:cNvPr>
            <p:cNvGrpSpPr/>
            <p:nvPr/>
          </p:nvGrpSpPr>
          <p:grpSpPr>
            <a:xfrm>
              <a:off x="8586514" y="4441384"/>
              <a:ext cx="1235628" cy="2703461"/>
              <a:chOff x="9141615" y="2583276"/>
              <a:chExt cx="1235628" cy="2703461"/>
            </a:xfrm>
          </p:grpSpPr>
          <p:sp>
            <p:nvSpPr>
              <p:cNvPr id="428" name="รูปแบบอิสระ: รูปร่าง 427">
                <a:extLst>
                  <a:ext uri="{FF2B5EF4-FFF2-40B4-BE49-F238E27FC236}">
                    <a16:creationId xmlns:a16="http://schemas.microsoft.com/office/drawing/2014/main" id="{56D5CCCD-12DE-46E7-8718-DD621DADB661}"/>
                  </a:ext>
                </a:extLst>
              </p:cNvPr>
              <p:cNvSpPr/>
              <p:nvPr/>
            </p:nvSpPr>
            <p:spPr>
              <a:xfrm>
                <a:off x="921268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29" name="วงรี 428">
                <a:extLst>
                  <a:ext uri="{FF2B5EF4-FFF2-40B4-BE49-F238E27FC236}">
                    <a16:creationId xmlns:a16="http://schemas.microsoft.com/office/drawing/2014/main" id="{8A52AB56-3C1D-40E6-8B7B-73F7E0B9104F}"/>
                  </a:ext>
                </a:extLst>
              </p:cNvPr>
              <p:cNvSpPr/>
              <p:nvPr/>
            </p:nvSpPr>
            <p:spPr>
              <a:xfrm>
                <a:off x="934836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30" name="วงรี 429">
                <a:extLst>
                  <a:ext uri="{FF2B5EF4-FFF2-40B4-BE49-F238E27FC236}">
                    <a16:creationId xmlns:a16="http://schemas.microsoft.com/office/drawing/2014/main" id="{85AC4357-DDA0-4556-884B-28B640332F7C}"/>
                  </a:ext>
                </a:extLst>
              </p:cNvPr>
              <p:cNvSpPr/>
              <p:nvPr/>
            </p:nvSpPr>
            <p:spPr>
              <a:xfrm>
                <a:off x="956317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31" name="วงรี 430">
                <a:extLst>
                  <a:ext uri="{FF2B5EF4-FFF2-40B4-BE49-F238E27FC236}">
                    <a16:creationId xmlns:a16="http://schemas.microsoft.com/office/drawing/2014/main" id="{D36E288E-3A5A-474A-9415-92431DB6946D}"/>
                  </a:ext>
                </a:extLst>
              </p:cNvPr>
              <p:cNvSpPr/>
              <p:nvPr/>
            </p:nvSpPr>
            <p:spPr>
              <a:xfrm>
                <a:off x="985713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32" name="วงรี 431">
                <a:extLst>
                  <a:ext uri="{FF2B5EF4-FFF2-40B4-BE49-F238E27FC236}">
                    <a16:creationId xmlns:a16="http://schemas.microsoft.com/office/drawing/2014/main" id="{3F21433D-AA8A-43BD-A29C-1B243D3FFD22}"/>
                  </a:ext>
                </a:extLst>
              </p:cNvPr>
              <p:cNvSpPr/>
              <p:nvPr/>
            </p:nvSpPr>
            <p:spPr>
              <a:xfrm>
                <a:off x="1007195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33" name="วงรี 432">
                <a:extLst>
                  <a:ext uri="{FF2B5EF4-FFF2-40B4-BE49-F238E27FC236}">
                    <a16:creationId xmlns:a16="http://schemas.microsoft.com/office/drawing/2014/main" id="{10B2EF64-9A41-495D-AFB9-FD7E5FA70122}"/>
                  </a:ext>
                </a:extLst>
              </p:cNvPr>
              <p:cNvSpPr/>
              <p:nvPr/>
            </p:nvSpPr>
            <p:spPr>
              <a:xfrm>
                <a:off x="9422453" y="3228368"/>
                <a:ext cx="745019" cy="556260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34" name="สามเหลี่ยมหน้าจั่ว 41">
                <a:extLst>
                  <a:ext uri="{FF2B5EF4-FFF2-40B4-BE49-F238E27FC236}">
                    <a16:creationId xmlns:a16="http://schemas.microsoft.com/office/drawing/2014/main" id="{C5101EA4-6515-4AF3-B658-BC33148DCC77}"/>
                  </a:ext>
                </a:extLst>
              </p:cNvPr>
              <p:cNvSpPr/>
              <p:nvPr/>
            </p:nvSpPr>
            <p:spPr>
              <a:xfrm rot="19676830">
                <a:off x="9141615" y="3941166"/>
                <a:ext cx="843128" cy="1345571"/>
              </a:xfrm>
              <a:custGeom>
                <a:avLst/>
                <a:gdLst>
                  <a:gd name="connsiteX0" fmla="*/ 0 w 1017162"/>
                  <a:gd name="connsiteY0" fmla="*/ 822493 h 822493"/>
                  <a:gd name="connsiteX1" fmla="*/ 508581 w 1017162"/>
                  <a:gd name="connsiteY1" fmla="*/ 0 h 822493"/>
                  <a:gd name="connsiteX2" fmla="*/ 1017162 w 1017162"/>
                  <a:gd name="connsiteY2" fmla="*/ 822493 h 822493"/>
                  <a:gd name="connsiteX3" fmla="*/ 0 w 1017162"/>
                  <a:gd name="connsiteY3" fmla="*/ 822493 h 822493"/>
                  <a:gd name="connsiteX0" fmla="*/ 0 w 871341"/>
                  <a:gd name="connsiteY0" fmla="*/ 822493 h 1342543"/>
                  <a:gd name="connsiteX1" fmla="*/ 508581 w 871341"/>
                  <a:gd name="connsiteY1" fmla="*/ 0 h 1342543"/>
                  <a:gd name="connsiteX2" fmla="*/ 871341 w 871341"/>
                  <a:gd name="connsiteY2" fmla="*/ 1342543 h 1342543"/>
                  <a:gd name="connsiteX3" fmla="*/ 0 w 871341"/>
                  <a:gd name="connsiteY3" fmla="*/ 822493 h 1342543"/>
                  <a:gd name="connsiteX0" fmla="*/ 0 w 871341"/>
                  <a:gd name="connsiteY0" fmla="*/ 837039 h 1357089"/>
                  <a:gd name="connsiteX1" fmla="*/ 499708 w 871341"/>
                  <a:gd name="connsiteY1" fmla="*/ 0 h 1357089"/>
                  <a:gd name="connsiteX2" fmla="*/ 871341 w 871341"/>
                  <a:gd name="connsiteY2" fmla="*/ 1357089 h 1357089"/>
                  <a:gd name="connsiteX3" fmla="*/ 0 w 871341"/>
                  <a:gd name="connsiteY3" fmla="*/ 837039 h 1357089"/>
                  <a:gd name="connsiteX0" fmla="*/ 0 w 842278"/>
                  <a:gd name="connsiteY0" fmla="*/ 837039 h 1338891"/>
                  <a:gd name="connsiteX1" fmla="*/ 499708 w 842278"/>
                  <a:gd name="connsiteY1" fmla="*/ 0 h 1338891"/>
                  <a:gd name="connsiteX2" fmla="*/ 842278 w 842278"/>
                  <a:gd name="connsiteY2" fmla="*/ 1338891 h 1338891"/>
                  <a:gd name="connsiteX3" fmla="*/ 0 w 842278"/>
                  <a:gd name="connsiteY3" fmla="*/ 837039 h 1338891"/>
                  <a:gd name="connsiteX0" fmla="*/ 0 w 843878"/>
                  <a:gd name="connsiteY0" fmla="*/ 837039 h 1357872"/>
                  <a:gd name="connsiteX1" fmla="*/ 499708 w 843878"/>
                  <a:gd name="connsiteY1" fmla="*/ 0 h 1357872"/>
                  <a:gd name="connsiteX2" fmla="*/ 843878 w 843878"/>
                  <a:gd name="connsiteY2" fmla="*/ 1357872 h 1357872"/>
                  <a:gd name="connsiteX3" fmla="*/ 0 w 843878"/>
                  <a:gd name="connsiteY3" fmla="*/ 837039 h 1357872"/>
                  <a:gd name="connsiteX0" fmla="*/ 0 w 837812"/>
                  <a:gd name="connsiteY0" fmla="*/ 837039 h 1367559"/>
                  <a:gd name="connsiteX1" fmla="*/ 499708 w 837812"/>
                  <a:gd name="connsiteY1" fmla="*/ 0 h 1367559"/>
                  <a:gd name="connsiteX2" fmla="*/ 837812 w 837812"/>
                  <a:gd name="connsiteY2" fmla="*/ 1367559 h 1367559"/>
                  <a:gd name="connsiteX3" fmla="*/ 0 w 837812"/>
                  <a:gd name="connsiteY3" fmla="*/ 837039 h 136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12" h="1367559">
                    <a:moveTo>
                      <a:pt x="0" y="837039"/>
                    </a:moveTo>
                    <a:lnTo>
                      <a:pt x="499708" y="0"/>
                    </a:lnTo>
                    <a:lnTo>
                      <a:pt x="837812" y="1367559"/>
                    </a:lnTo>
                    <a:lnTo>
                      <a:pt x="0" y="837039"/>
                    </a:lnTo>
                    <a:close/>
                  </a:path>
                </a:pathLst>
              </a:custGeom>
              <a:solidFill>
                <a:srgbClr val="F4B94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420" name="กลุ่ม 419">
              <a:extLst>
                <a:ext uri="{FF2B5EF4-FFF2-40B4-BE49-F238E27FC236}">
                  <a16:creationId xmlns:a16="http://schemas.microsoft.com/office/drawing/2014/main" id="{2210E0CF-F10E-440C-8BF7-CE95CB576F91}"/>
                </a:ext>
              </a:extLst>
            </p:cNvPr>
            <p:cNvGrpSpPr/>
            <p:nvPr/>
          </p:nvGrpSpPr>
          <p:grpSpPr>
            <a:xfrm flipH="1">
              <a:off x="10269431" y="4470304"/>
              <a:ext cx="1235628" cy="2703461"/>
              <a:chOff x="9141615" y="2583276"/>
              <a:chExt cx="1235628" cy="2703461"/>
            </a:xfrm>
          </p:grpSpPr>
          <p:sp>
            <p:nvSpPr>
              <p:cNvPr id="421" name="รูปแบบอิสระ: รูปร่าง 420">
                <a:extLst>
                  <a:ext uri="{FF2B5EF4-FFF2-40B4-BE49-F238E27FC236}">
                    <a16:creationId xmlns:a16="http://schemas.microsoft.com/office/drawing/2014/main" id="{EC43D1ED-88DF-4F65-AE6C-657182B14EA2}"/>
                  </a:ext>
                </a:extLst>
              </p:cNvPr>
              <p:cNvSpPr/>
              <p:nvPr/>
            </p:nvSpPr>
            <p:spPr>
              <a:xfrm>
                <a:off x="921268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22" name="วงรี 421">
                <a:extLst>
                  <a:ext uri="{FF2B5EF4-FFF2-40B4-BE49-F238E27FC236}">
                    <a16:creationId xmlns:a16="http://schemas.microsoft.com/office/drawing/2014/main" id="{1721ED1D-09D8-48C9-A9E6-CC047C7A3F4E}"/>
                  </a:ext>
                </a:extLst>
              </p:cNvPr>
              <p:cNvSpPr/>
              <p:nvPr/>
            </p:nvSpPr>
            <p:spPr>
              <a:xfrm>
                <a:off x="934836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3" name="วงรี 422">
                <a:extLst>
                  <a:ext uri="{FF2B5EF4-FFF2-40B4-BE49-F238E27FC236}">
                    <a16:creationId xmlns:a16="http://schemas.microsoft.com/office/drawing/2014/main" id="{D2B85024-C834-427E-A21E-6B7DCA87B7B9}"/>
                  </a:ext>
                </a:extLst>
              </p:cNvPr>
              <p:cNvSpPr/>
              <p:nvPr/>
            </p:nvSpPr>
            <p:spPr>
              <a:xfrm>
                <a:off x="956317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4" name="วงรี 423">
                <a:extLst>
                  <a:ext uri="{FF2B5EF4-FFF2-40B4-BE49-F238E27FC236}">
                    <a16:creationId xmlns:a16="http://schemas.microsoft.com/office/drawing/2014/main" id="{57001714-DC5A-4C74-A701-199050E81848}"/>
                  </a:ext>
                </a:extLst>
              </p:cNvPr>
              <p:cNvSpPr/>
              <p:nvPr/>
            </p:nvSpPr>
            <p:spPr>
              <a:xfrm>
                <a:off x="985713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5" name="วงรี 424">
                <a:extLst>
                  <a:ext uri="{FF2B5EF4-FFF2-40B4-BE49-F238E27FC236}">
                    <a16:creationId xmlns:a16="http://schemas.microsoft.com/office/drawing/2014/main" id="{6D6BF984-0DFF-4E23-94E8-44544C7D2014}"/>
                  </a:ext>
                </a:extLst>
              </p:cNvPr>
              <p:cNvSpPr/>
              <p:nvPr/>
            </p:nvSpPr>
            <p:spPr>
              <a:xfrm>
                <a:off x="1007195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6" name="วงรี 425">
                <a:extLst>
                  <a:ext uri="{FF2B5EF4-FFF2-40B4-BE49-F238E27FC236}">
                    <a16:creationId xmlns:a16="http://schemas.microsoft.com/office/drawing/2014/main" id="{8CFA0251-C1C7-4DE2-93C6-C12C24C5C1A0}"/>
                  </a:ext>
                </a:extLst>
              </p:cNvPr>
              <p:cNvSpPr/>
              <p:nvPr/>
            </p:nvSpPr>
            <p:spPr>
              <a:xfrm>
                <a:off x="9422453" y="3228368"/>
                <a:ext cx="745019" cy="556260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7" name="สามเหลี่ยมหน้าจั่ว 41">
                <a:extLst>
                  <a:ext uri="{FF2B5EF4-FFF2-40B4-BE49-F238E27FC236}">
                    <a16:creationId xmlns:a16="http://schemas.microsoft.com/office/drawing/2014/main" id="{741CB01E-6001-40FE-A81D-0ABD66331F3C}"/>
                  </a:ext>
                </a:extLst>
              </p:cNvPr>
              <p:cNvSpPr/>
              <p:nvPr/>
            </p:nvSpPr>
            <p:spPr>
              <a:xfrm rot="19676830">
                <a:off x="9141615" y="3941166"/>
                <a:ext cx="843128" cy="1345571"/>
              </a:xfrm>
              <a:custGeom>
                <a:avLst/>
                <a:gdLst>
                  <a:gd name="connsiteX0" fmla="*/ 0 w 1017162"/>
                  <a:gd name="connsiteY0" fmla="*/ 822493 h 822493"/>
                  <a:gd name="connsiteX1" fmla="*/ 508581 w 1017162"/>
                  <a:gd name="connsiteY1" fmla="*/ 0 h 822493"/>
                  <a:gd name="connsiteX2" fmla="*/ 1017162 w 1017162"/>
                  <a:gd name="connsiteY2" fmla="*/ 822493 h 822493"/>
                  <a:gd name="connsiteX3" fmla="*/ 0 w 1017162"/>
                  <a:gd name="connsiteY3" fmla="*/ 822493 h 822493"/>
                  <a:gd name="connsiteX0" fmla="*/ 0 w 871341"/>
                  <a:gd name="connsiteY0" fmla="*/ 822493 h 1342543"/>
                  <a:gd name="connsiteX1" fmla="*/ 508581 w 871341"/>
                  <a:gd name="connsiteY1" fmla="*/ 0 h 1342543"/>
                  <a:gd name="connsiteX2" fmla="*/ 871341 w 871341"/>
                  <a:gd name="connsiteY2" fmla="*/ 1342543 h 1342543"/>
                  <a:gd name="connsiteX3" fmla="*/ 0 w 871341"/>
                  <a:gd name="connsiteY3" fmla="*/ 822493 h 1342543"/>
                  <a:gd name="connsiteX0" fmla="*/ 0 w 871341"/>
                  <a:gd name="connsiteY0" fmla="*/ 837039 h 1357089"/>
                  <a:gd name="connsiteX1" fmla="*/ 499708 w 871341"/>
                  <a:gd name="connsiteY1" fmla="*/ 0 h 1357089"/>
                  <a:gd name="connsiteX2" fmla="*/ 871341 w 871341"/>
                  <a:gd name="connsiteY2" fmla="*/ 1357089 h 1357089"/>
                  <a:gd name="connsiteX3" fmla="*/ 0 w 871341"/>
                  <a:gd name="connsiteY3" fmla="*/ 837039 h 1357089"/>
                  <a:gd name="connsiteX0" fmla="*/ 0 w 842278"/>
                  <a:gd name="connsiteY0" fmla="*/ 837039 h 1338891"/>
                  <a:gd name="connsiteX1" fmla="*/ 499708 w 842278"/>
                  <a:gd name="connsiteY1" fmla="*/ 0 h 1338891"/>
                  <a:gd name="connsiteX2" fmla="*/ 842278 w 842278"/>
                  <a:gd name="connsiteY2" fmla="*/ 1338891 h 1338891"/>
                  <a:gd name="connsiteX3" fmla="*/ 0 w 842278"/>
                  <a:gd name="connsiteY3" fmla="*/ 837039 h 1338891"/>
                  <a:gd name="connsiteX0" fmla="*/ 0 w 843878"/>
                  <a:gd name="connsiteY0" fmla="*/ 837039 h 1357872"/>
                  <a:gd name="connsiteX1" fmla="*/ 499708 w 843878"/>
                  <a:gd name="connsiteY1" fmla="*/ 0 h 1357872"/>
                  <a:gd name="connsiteX2" fmla="*/ 843878 w 843878"/>
                  <a:gd name="connsiteY2" fmla="*/ 1357872 h 1357872"/>
                  <a:gd name="connsiteX3" fmla="*/ 0 w 843878"/>
                  <a:gd name="connsiteY3" fmla="*/ 837039 h 1357872"/>
                  <a:gd name="connsiteX0" fmla="*/ 0 w 837812"/>
                  <a:gd name="connsiteY0" fmla="*/ 837039 h 1367559"/>
                  <a:gd name="connsiteX1" fmla="*/ 499708 w 837812"/>
                  <a:gd name="connsiteY1" fmla="*/ 0 h 1367559"/>
                  <a:gd name="connsiteX2" fmla="*/ 837812 w 837812"/>
                  <a:gd name="connsiteY2" fmla="*/ 1367559 h 1367559"/>
                  <a:gd name="connsiteX3" fmla="*/ 0 w 837812"/>
                  <a:gd name="connsiteY3" fmla="*/ 837039 h 136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12" h="1367559">
                    <a:moveTo>
                      <a:pt x="0" y="837039"/>
                    </a:moveTo>
                    <a:lnTo>
                      <a:pt x="499708" y="0"/>
                    </a:lnTo>
                    <a:lnTo>
                      <a:pt x="837812" y="1367559"/>
                    </a:lnTo>
                    <a:lnTo>
                      <a:pt x="0" y="837039"/>
                    </a:lnTo>
                    <a:close/>
                  </a:path>
                </a:pathLst>
              </a:custGeom>
              <a:solidFill>
                <a:srgbClr val="F4B94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380" name="กลุ่ม 379">
            <a:extLst>
              <a:ext uri="{FF2B5EF4-FFF2-40B4-BE49-F238E27FC236}">
                <a16:creationId xmlns:a16="http://schemas.microsoft.com/office/drawing/2014/main" id="{2C299897-4064-48FB-9973-A93540AB5CE5}"/>
              </a:ext>
            </a:extLst>
          </p:cNvPr>
          <p:cNvGrpSpPr/>
          <p:nvPr/>
        </p:nvGrpSpPr>
        <p:grpSpPr>
          <a:xfrm>
            <a:off x="5097440" y="4452530"/>
            <a:ext cx="1899053" cy="1647250"/>
            <a:chOff x="3681935" y="4432175"/>
            <a:chExt cx="2773069" cy="2415508"/>
          </a:xfrm>
        </p:grpSpPr>
        <p:grpSp>
          <p:nvGrpSpPr>
            <p:cNvPr id="381" name="กลุ่ม 380">
              <a:extLst>
                <a:ext uri="{FF2B5EF4-FFF2-40B4-BE49-F238E27FC236}">
                  <a16:creationId xmlns:a16="http://schemas.microsoft.com/office/drawing/2014/main" id="{F37A52EB-3DBD-49B7-81CF-0C0050F108B8}"/>
                </a:ext>
              </a:extLst>
            </p:cNvPr>
            <p:cNvGrpSpPr/>
            <p:nvPr/>
          </p:nvGrpSpPr>
          <p:grpSpPr>
            <a:xfrm>
              <a:off x="3681935" y="4444979"/>
              <a:ext cx="1164560" cy="2402704"/>
              <a:chOff x="10755665" y="2583276"/>
              <a:chExt cx="1164560" cy="2402704"/>
            </a:xfrm>
          </p:grpSpPr>
          <p:sp>
            <p:nvSpPr>
              <p:cNvPr id="390" name="รูปแบบอิสระ: รูปร่าง 389">
                <a:extLst>
                  <a:ext uri="{FF2B5EF4-FFF2-40B4-BE49-F238E27FC236}">
                    <a16:creationId xmlns:a16="http://schemas.microsoft.com/office/drawing/2014/main" id="{EC02A131-974F-4BF1-99C4-57E718271E4A}"/>
                  </a:ext>
                </a:extLst>
              </p:cNvPr>
              <p:cNvSpPr/>
              <p:nvPr/>
            </p:nvSpPr>
            <p:spPr>
              <a:xfrm>
                <a:off x="10755665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91" name="วงรี 390">
                <a:extLst>
                  <a:ext uri="{FF2B5EF4-FFF2-40B4-BE49-F238E27FC236}">
                    <a16:creationId xmlns:a16="http://schemas.microsoft.com/office/drawing/2014/main" id="{FB9614A4-19E4-46B3-BBA2-D271E68BCC27}"/>
                  </a:ext>
                </a:extLst>
              </p:cNvPr>
              <p:cNvSpPr/>
              <p:nvPr/>
            </p:nvSpPr>
            <p:spPr>
              <a:xfrm>
                <a:off x="10891344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2" name="วงรี 391">
                <a:extLst>
                  <a:ext uri="{FF2B5EF4-FFF2-40B4-BE49-F238E27FC236}">
                    <a16:creationId xmlns:a16="http://schemas.microsoft.com/office/drawing/2014/main" id="{45FE7B5D-3AF2-473B-AEC7-B6358EDDAFEA}"/>
                  </a:ext>
                </a:extLst>
              </p:cNvPr>
              <p:cNvSpPr/>
              <p:nvPr/>
            </p:nvSpPr>
            <p:spPr>
              <a:xfrm>
                <a:off x="11106161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3" name="วงรี 392">
                <a:extLst>
                  <a:ext uri="{FF2B5EF4-FFF2-40B4-BE49-F238E27FC236}">
                    <a16:creationId xmlns:a16="http://schemas.microsoft.com/office/drawing/2014/main" id="{D7A8D38E-118D-4578-8F07-5247E9845DC3}"/>
                  </a:ext>
                </a:extLst>
              </p:cNvPr>
              <p:cNvSpPr/>
              <p:nvPr/>
            </p:nvSpPr>
            <p:spPr>
              <a:xfrm>
                <a:off x="11400118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4" name="วงรี 393">
                <a:extLst>
                  <a:ext uri="{FF2B5EF4-FFF2-40B4-BE49-F238E27FC236}">
                    <a16:creationId xmlns:a16="http://schemas.microsoft.com/office/drawing/2014/main" id="{C0D8C126-4D0E-4B47-887D-58D142694CBF}"/>
                  </a:ext>
                </a:extLst>
              </p:cNvPr>
              <p:cNvSpPr/>
              <p:nvPr/>
            </p:nvSpPr>
            <p:spPr>
              <a:xfrm>
                <a:off x="11614935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5" name="รูปแบบอิสระ: รูปร่าง 394">
                <a:extLst>
                  <a:ext uri="{FF2B5EF4-FFF2-40B4-BE49-F238E27FC236}">
                    <a16:creationId xmlns:a16="http://schemas.microsoft.com/office/drawing/2014/main" id="{34091AD5-6862-42A5-81CD-FB77085305AF}"/>
                  </a:ext>
                </a:extLst>
              </p:cNvPr>
              <p:cNvSpPr/>
              <p:nvPr/>
            </p:nvSpPr>
            <p:spPr>
              <a:xfrm>
                <a:off x="10950562" y="3164217"/>
                <a:ext cx="802731" cy="449631"/>
              </a:xfrm>
              <a:custGeom>
                <a:avLst/>
                <a:gdLst>
                  <a:gd name="connsiteX0" fmla="*/ 27036 w 758716"/>
                  <a:gd name="connsiteY0" fmla="*/ 207592 h 369170"/>
                  <a:gd name="connsiteX1" fmla="*/ 91806 w 758716"/>
                  <a:gd name="connsiteY1" fmla="*/ 165682 h 369170"/>
                  <a:gd name="connsiteX2" fmla="*/ 160386 w 758716"/>
                  <a:gd name="connsiteY2" fmla="*/ 169492 h 369170"/>
                  <a:gd name="connsiteX3" fmla="*/ 202296 w 758716"/>
                  <a:gd name="connsiteY3" fmla="*/ 85672 h 369170"/>
                  <a:gd name="connsiteX4" fmla="*/ 324216 w 758716"/>
                  <a:gd name="connsiteY4" fmla="*/ 13282 h 369170"/>
                  <a:gd name="connsiteX5" fmla="*/ 430896 w 758716"/>
                  <a:gd name="connsiteY5" fmla="*/ 1852 h 369170"/>
                  <a:gd name="connsiteX6" fmla="*/ 507096 w 758716"/>
                  <a:gd name="connsiteY6" fmla="*/ 36142 h 369170"/>
                  <a:gd name="connsiteX7" fmla="*/ 552816 w 758716"/>
                  <a:gd name="connsiteY7" fmla="*/ 112342 h 369170"/>
                  <a:gd name="connsiteX8" fmla="*/ 575676 w 758716"/>
                  <a:gd name="connsiteY8" fmla="*/ 154252 h 369170"/>
                  <a:gd name="connsiteX9" fmla="*/ 651876 w 758716"/>
                  <a:gd name="connsiteY9" fmla="*/ 154252 h 369170"/>
                  <a:gd name="connsiteX10" fmla="*/ 750936 w 758716"/>
                  <a:gd name="connsiteY10" fmla="*/ 257122 h 369170"/>
                  <a:gd name="connsiteX11" fmla="*/ 747126 w 758716"/>
                  <a:gd name="connsiteY11" fmla="*/ 333322 h 369170"/>
                  <a:gd name="connsiteX12" fmla="*/ 739506 w 758716"/>
                  <a:gd name="connsiteY12" fmla="*/ 344752 h 369170"/>
                  <a:gd name="connsiteX13" fmla="*/ 510906 w 758716"/>
                  <a:gd name="connsiteY13" fmla="*/ 367612 h 369170"/>
                  <a:gd name="connsiteX14" fmla="*/ 187056 w 758716"/>
                  <a:gd name="connsiteY14" fmla="*/ 359992 h 369170"/>
                  <a:gd name="connsiteX15" fmla="*/ 15606 w 758716"/>
                  <a:gd name="connsiteY15" fmla="*/ 302842 h 369170"/>
                  <a:gd name="connsiteX16" fmla="*/ 11796 w 758716"/>
                  <a:gd name="connsiteY16" fmla="*/ 260932 h 369170"/>
                  <a:gd name="connsiteX17" fmla="*/ 27036 w 758716"/>
                  <a:gd name="connsiteY17" fmla="*/ 207592 h 369170"/>
                  <a:gd name="connsiteX0" fmla="*/ 20814 w 752494"/>
                  <a:gd name="connsiteY0" fmla="*/ 207592 h 368407"/>
                  <a:gd name="connsiteX1" fmla="*/ 85584 w 752494"/>
                  <a:gd name="connsiteY1" fmla="*/ 165682 h 368407"/>
                  <a:gd name="connsiteX2" fmla="*/ 154164 w 752494"/>
                  <a:gd name="connsiteY2" fmla="*/ 169492 h 368407"/>
                  <a:gd name="connsiteX3" fmla="*/ 196074 w 752494"/>
                  <a:gd name="connsiteY3" fmla="*/ 85672 h 368407"/>
                  <a:gd name="connsiteX4" fmla="*/ 317994 w 752494"/>
                  <a:gd name="connsiteY4" fmla="*/ 13282 h 368407"/>
                  <a:gd name="connsiteX5" fmla="*/ 424674 w 752494"/>
                  <a:gd name="connsiteY5" fmla="*/ 1852 h 368407"/>
                  <a:gd name="connsiteX6" fmla="*/ 500874 w 752494"/>
                  <a:gd name="connsiteY6" fmla="*/ 36142 h 368407"/>
                  <a:gd name="connsiteX7" fmla="*/ 546594 w 752494"/>
                  <a:gd name="connsiteY7" fmla="*/ 112342 h 368407"/>
                  <a:gd name="connsiteX8" fmla="*/ 569454 w 752494"/>
                  <a:gd name="connsiteY8" fmla="*/ 154252 h 368407"/>
                  <a:gd name="connsiteX9" fmla="*/ 645654 w 752494"/>
                  <a:gd name="connsiteY9" fmla="*/ 154252 h 368407"/>
                  <a:gd name="connsiteX10" fmla="*/ 744714 w 752494"/>
                  <a:gd name="connsiteY10" fmla="*/ 257122 h 368407"/>
                  <a:gd name="connsiteX11" fmla="*/ 740904 w 752494"/>
                  <a:gd name="connsiteY11" fmla="*/ 333322 h 368407"/>
                  <a:gd name="connsiteX12" fmla="*/ 733284 w 752494"/>
                  <a:gd name="connsiteY12" fmla="*/ 344752 h 368407"/>
                  <a:gd name="connsiteX13" fmla="*/ 504684 w 752494"/>
                  <a:gd name="connsiteY13" fmla="*/ 367612 h 368407"/>
                  <a:gd name="connsiteX14" fmla="*/ 180834 w 752494"/>
                  <a:gd name="connsiteY14" fmla="*/ 359992 h 368407"/>
                  <a:gd name="connsiteX15" fmla="*/ 17004 w 752494"/>
                  <a:gd name="connsiteY15" fmla="*/ 329512 h 368407"/>
                  <a:gd name="connsiteX16" fmla="*/ 5574 w 752494"/>
                  <a:gd name="connsiteY16" fmla="*/ 260932 h 368407"/>
                  <a:gd name="connsiteX17" fmla="*/ 20814 w 752494"/>
                  <a:gd name="connsiteY17" fmla="*/ 207592 h 368407"/>
                  <a:gd name="connsiteX0" fmla="*/ 20814 w 757631"/>
                  <a:gd name="connsiteY0" fmla="*/ 207592 h 368407"/>
                  <a:gd name="connsiteX1" fmla="*/ 85584 w 757631"/>
                  <a:gd name="connsiteY1" fmla="*/ 165682 h 368407"/>
                  <a:gd name="connsiteX2" fmla="*/ 154164 w 757631"/>
                  <a:gd name="connsiteY2" fmla="*/ 169492 h 368407"/>
                  <a:gd name="connsiteX3" fmla="*/ 196074 w 757631"/>
                  <a:gd name="connsiteY3" fmla="*/ 85672 h 368407"/>
                  <a:gd name="connsiteX4" fmla="*/ 317994 w 757631"/>
                  <a:gd name="connsiteY4" fmla="*/ 13282 h 368407"/>
                  <a:gd name="connsiteX5" fmla="*/ 424674 w 757631"/>
                  <a:gd name="connsiteY5" fmla="*/ 1852 h 368407"/>
                  <a:gd name="connsiteX6" fmla="*/ 500874 w 757631"/>
                  <a:gd name="connsiteY6" fmla="*/ 36142 h 368407"/>
                  <a:gd name="connsiteX7" fmla="*/ 546594 w 757631"/>
                  <a:gd name="connsiteY7" fmla="*/ 112342 h 368407"/>
                  <a:gd name="connsiteX8" fmla="*/ 569454 w 757631"/>
                  <a:gd name="connsiteY8" fmla="*/ 154252 h 368407"/>
                  <a:gd name="connsiteX9" fmla="*/ 645654 w 757631"/>
                  <a:gd name="connsiteY9" fmla="*/ 154252 h 368407"/>
                  <a:gd name="connsiteX10" fmla="*/ 744714 w 757631"/>
                  <a:gd name="connsiteY10" fmla="*/ 257122 h 368407"/>
                  <a:gd name="connsiteX11" fmla="*/ 752334 w 757631"/>
                  <a:gd name="connsiteY11" fmla="*/ 314272 h 368407"/>
                  <a:gd name="connsiteX12" fmla="*/ 733284 w 757631"/>
                  <a:gd name="connsiteY12" fmla="*/ 344752 h 368407"/>
                  <a:gd name="connsiteX13" fmla="*/ 504684 w 757631"/>
                  <a:gd name="connsiteY13" fmla="*/ 367612 h 368407"/>
                  <a:gd name="connsiteX14" fmla="*/ 180834 w 757631"/>
                  <a:gd name="connsiteY14" fmla="*/ 359992 h 368407"/>
                  <a:gd name="connsiteX15" fmla="*/ 17004 w 757631"/>
                  <a:gd name="connsiteY15" fmla="*/ 329512 h 368407"/>
                  <a:gd name="connsiteX16" fmla="*/ 5574 w 757631"/>
                  <a:gd name="connsiteY16" fmla="*/ 260932 h 368407"/>
                  <a:gd name="connsiteX17" fmla="*/ 20814 w 757631"/>
                  <a:gd name="connsiteY17" fmla="*/ 207592 h 368407"/>
                  <a:gd name="connsiteX0" fmla="*/ 20814 w 759488"/>
                  <a:gd name="connsiteY0" fmla="*/ 207592 h 368407"/>
                  <a:gd name="connsiteX1" fmla="*/ 85584 w 759488"/>
                  <a:gd name="connsiteY1" fmla="*/ 165682 h 368407"/>
                  <a:gd name="connsiteX2" fmla="*/ 154164 w 759488"/>
                  <a:gd name="connsiteY2" fmla="*/ 169492 h 368407"/>
                  <a:gd name="connsiteX3" fmla="*/ 196074 w 759488"/>
                  <a:gd name="connsiteY3" fmla="*/ 85672 h 368407"/>
                  <a:gd name="connsiteX4" fmla="*/ 317994 w 759488"/>
                  <a:gd name="connsiteY4" fmla="*/ 13282 h 368407"/>
                  <a:gd name="connsiteX5" fmla="*/ 424674 w 759488"/>
                  <a:gd name="connsiteY5" fmla="*/ 1852 h 368407"/>
                  <a:gd name="connsiteX6" fmla="*/ 500874 w 759488"/>
                  <a:gd name="connsiteY6" fmla="*/ 36142 h 368407"/>
                  <a:gd name="connsiteX7" fmla="*/ 546594 w 759488"/>
                  <a:gd name="connsiteY7" fmla="*/ 112342 h 368407"/>
                  <a:gd name="connsiteX8" fmla="*/ 569454 w 759488"/>
                  <a:gd name="connsiteY8" fmla="*/ 154252 h 368407"/>
                  <a:gd name="connsiteX9" fmla="*/ 645654 w 759488"/>
                  <a:gd name="connsiteY9" fmla="*/ 154252 h 368407"/>
                  <a:gd name="connsiteX10" fmla="*/ 744714 w 759488"/>
                  <a:gd name="connsiteY10" fmla="*/ 257122 h 368407"/>
                  <a:gd name="connsiteX11" fmla="*/ 733284 w 759488"/>
                  <a:gd name="connsiteY11" fmla="*/ 344752 h 368407"/>
                  <a:gd name="connsiteX12" fmla="*/ 504684 w 759488"/>
                  <a:gd name="connsiteY12" fmla="*/ 367612 h 368407"/>
                  <a:gd name="connsiteX13" fmla="*/ 180834 w 759488"/>
                  <a:gd name="connsiteY13" fmla="*/ 359992 h 368407"/>
                  <a:gd name="connsiteX14" fmla="*/ 17004 w 759488"/>
                  <a:gd name="connsiteY14" fmla="*/ 329512 h 368407"/>
                  <a:gd name="connsiteX15" fmla="*/ 5574 w 759488"/>
                  <a:gd name="connsiteY15" fmla="*/ 260932 h 368407"/>
                  <a:gd name="connsiteX16" fmla="*/ 20814 w 759488"/>
                  <a:gd name="connsiteY16" fmla="*/ 207592 h 368407"/>
                  <a:gd name="connsiteX0" fmla="*/ 20814 w 753155"/>
                  <a:gd name="connsiteY0" fmla="*/ 207592 h 368407"/>
                  <a:gd name="connsiteX1" fmla="*/ 85584 w 753155"/>
                  <a:gd name="connsiteY1" fmla="*/ 165682 h 368407"/>
                  <a:gd name="connsiteX2" fmla="*/ 154164 w 753155"/>
                  <a:gd name="connsiteY2" fmla="*/ 169492 h 368407"/>
                  <a:gd name="connsiteX3" fmla="*/ 196074 w 753155"/>
                  <a:gd name="connsiteY3" fmla="*/ 85672 h 368407"/>
                  <a:gd name="connsiteX4" fmla="*/ 317994 w 753155"/>
                  <a:gd name="connsiteY4" fmla="*/ 13282 h 368407"/>
                  <a:gd name="connsiteX5" fmla="*/ 424674 w 753155"/>
                  <a:gd name="connsiteY5" fmla="*/ 1852 h 368407"/>
                  <a:gd name="connsiteX6" fmla="*/ 500874 w 753155"/>
                  <a:gd name="connsiteY6" fmla="*/ 36142 h 368407"/>
                  <a:gd name="connsiteX7" fmla="*/ 546594 w 753155"/>
                  <a:gd name="connsiteY7" fmla="*/ 112342 h 368407"/>
                  <a:gd name="connsiteX8" fmla="*/ 569454 w 753155"/>
                  <a:gd name="connsiteY8" fmla="*/ 154252 h 368407"/>
                  <a:gd name="connsiteX9" fmla="*/ 645654 w 753155"/>
                  <a:gd name="connsiteY9" fmla="*/ 154252 h 368407"/>
                  <a:gd name="connsiteX10" fmla="*/ 731379 w 753155"/>
                  <a:gd name="connsiteY10" fmla="*/ 236167 h 368407"/>
                  <a:gd name="connsiteX11" fmla="*/ 733284 w 753155"/>
                  <a:gd name="connsiteY11" fmla="*/ 344752 h 368407"/>
                  <a:gd name="connsiteX12" fmla="*/ 504684 w 753155"/>
                  <a:gd name="connsiteY12" fmla="*/ 367612 h 368407"/>
                  <a:gd name="connsiteX13" fmla="*/ 180834 w 753155"/>
                  <a:gd name="connsiteY13" fmla="*/ 359992 h 368407"/>
                  <a:gd name="connsiteX14" fmla="*/ 17004 w 753155"/>
                  <a:gd name="connsiteY14" fmla="*/ 329512 h 368407"/>
                  <a:gd name="connsiteX15" fmla="*/ 5574 w 753155"/>
                  <a:gd name="connsiteY15" fmla="*/ 260932 h 368407"/>
                  <a:gd name="connsiteX16" fmla="*/ 20814 w 753155"/>
                  <a:gd name="connsiteY16" fmla="*/ 207592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32317 w 743703"/>
                  <a:gd name="connsiteY0" fmla="*/ 186637 h 368407"/>
                  <a:gd name="connsiteX1" fmla="*/ 76132 w 743703"/>
                  <a:gd name="connsiteY1" fmla="*/ 165682 h 368407"/>
                  <a:gd name="connsiteX2" fmla="*/ 144712 w 743703"/>
                  <a:gd name="connsiteY2" fmla="*/ 169492 h 368407"/>
                  <a:gd name="connsiteX3" fmla="*/ 186622 w 743703"/>
                  <a:gd name="connsiteY3" fmla="*/ 85672 h 368407"/>
                  <a:gd name="connsiteX4" fmla="*/ 308542 w 743703"/>
                  <a:gd name="connsiteY4" fmla="*/ 13282 h 368407"/>
                  <a:gd name="connsiteX5" fmla="*/ 415222 w 743703"/>
                  <a:gd name="connsiteY5" fmla="*/ 1852 h 368407"/>
                  <a:gd name="connsiteX6" fmla="*/ 491422 w 743703"/>
                  <a:gd name="connsiteY6" fmla="*/ 36142 h 368407"/>
                  <a:gd name="connsiteX7" fmla="*/ 537142 w 743703"/>
                  <a:gd name="connsiteY7" fmla="*/ 112342 h 368407"/>
                  <a:gd name="connsiteX8" fmla="*/ 560002 w 743703"/>
                  <a:gd name="connsiteY8" fmla="*/ 154252 h 368407"/>
                  <a:gd name="connsiteX9" fmla="*/ 636202 w 743703"/>
                  <a:gd name="connsiteY9" fmla="*/ 154252 h 368407"/>
                  <a:gd name="connsiteX10" fmla="*/ 721927 w 743703"/>
                  <a:gd name="connsiteY10" fmla="*/ 236167 h 368407"/>
                  <a:gd name="connsiteX11" fmla="*/ 723832 w 743703"/>
                  <a:gd name="connsiteY11" fmla="*/ 344752 h 368407"/>
                  <a:gd name="connsiteX12" fmla="*/ 495232 w 743703"/>
                  <a:gd name="connsiteY12" fmla="*/ 367612 h 368407"/>
                  <a:gd name="connsiteX13" fmla="*/ 171382 w 743703"/>
                  <a:gd name="connsiteY13" fmla="*/ 359992 h 368407"/>
                  <a:gd name="connsiteX14" fmla="*/ 7552 w 743703"/>
                  <a:gd name="connsiteY14" fmla="*/ 329512 h 368407"/>
                  <a:gd name="connsiteX15" fmla="*/ 32317 w 743703"/>
                  <a:gd name="connsiteY15" fmla="*/ 186637 h 368407"/>
                  <a:gd name="connsiteX0" fmla="*/ 19901 w 746527"/>
                  <a:gd name="connsiteY0" fmla="*/ 201877 h 368407"/>
                  <a:gd name="connsiteX1" fmla="*/ 78956 w 746527"/>
                  <a:gd name="connsiteY1" fmla="*/ 165682 h 368407"/>
                  <a:gd name="connsiteX2" fmla="*/ 147536 w 746527"/>
                  <a:gd name="connsiteY2" fmla="*/ 169492 h 368407"/>
                  <a:gd name="connsiteX3" fmla="*/ 189446 w 746527"/>
                  <a:gd name="connsiteY3" fmla="*/ 85672 h 368407"/>
                  <a:gd name="connsiteX4" fmla="*/ 311366 w 746527"/>
                  <a:gd name="connsiteY4" fmla="*/ 13282 h 368407"/>
                  <a:gd name="connsiteX5" fmla="*/ 418046 w 746527"/>
                  <a:gd name="connsiteY5" fmla="*/ 1852 h 368407"/>
                  <a:gd name="connsiteX6" fmla="*/ 494246 w 746527"/>
                  <a:gd name="connsiteY6" fmla="*/ 36142 h 368407"/>
                  <a:gd name="connsiteX7" fmla="*/ 539966 w 746527"/>
                  <a:gd name="connsiteY7" fmla="*/ 112342 h 368407"/>
                  <a:gd name="connsiteX8" fmla="*/ 562826 w 746527"/>
                  <a:gd name="connsiteY8" fmla="*/ 154252 h 368407"/>
                  <a:gd name="connsiteX9" fmla="*/ 639026 w 746527"/>
                  <a:gd name="connsiteY9" fmla="*/ 154252 h 368407"/>
                  <a:gd name="connsiteX10" fmla="*/ 724751 w 746527"/>
                  <a:gd name="connsiteY10" fmla="*/ 236167 h 368407"/>
                  <a:gd name="connsiteX11" fmla="*/ 726656 w 746527"/>
                  <a:gd name="connsiteY11" fmla="*/ 344752 h 368407"/>
                  <a:gd name="connsiteX12" fmla="*/ 498056 w 746527"/>
                  <a:gd name="connsiteY12" fmla="*/ 367612 h 368407"/>
                  <a:gd name="connsiteX13" fmla="*/ 174206 w 746527"/>
                  <a:gd name="connsiteY13" fmla="*/ 359992 h 368407"/>
                  <a:gd name="connsiteX14" fmla="*/ 10376 w 746527"/>
                  <a:gd name="connsiteY14" fmla="*/ 329512 h 368407"/>
                  <a:gd name="connsiteX15" fmla="*/ 19901 w 746527"/>
                  <a:gd name="connsiteY15" fmla="*/ 20187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5125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7030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7495 w 750246"/>
                  <a:gd name="connsiteY7" fmla="*/ 106627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358 h 368078"/>
                  <a:gd name="connsiteX1" fmla="*/ 82675 w 750246"/>
                  <a:gd name="connsiteY1" fmla="*/ 165353 h 368078"/>
                  <a:gd name="connsiteX2" fmla="*/ 164590 w 750246"/>
                  <a:gd name="connsiteY2" fmla="*/ 155828 h 368078"/>
                  <a:gd name="connsiteX3" fmla="*/ 210310 w 750246"/>
                  <a:gd name="connsiteY3" fmla="*/ 73913 h 368078"/>
                  <a:gd name="connsiteX4" fmla="*/ 315085 w 750246"/>
                  <a:gd name="connsiteY4" fmla="*/ 12953 h 368078"/>
                  <a:gd name="connsiteX5" fmla="*/ 421765 w 750246"/>
                  <a:gd name="connsiteY5" fmla="*/ 1523 h 368078"/>
                  <a:gd name="connsiteX6" fmla="*/ 497965 w 750246"/>
                  <a:gd name="connsiteY6" fmla="*/ 35813 h 368078"/>
                  <a:gd name="connsiteX7" fmla="*/ 547495 w 750246"/>
                  <a:gd name="connsiteY7" fmla="*/ 106298 h 368078"/>
                  <a:gd name="connsiteX8" fmla="*/ 566545 w 750246"/>
                  <a:gd name="connsiteY8" fmla="*/ 142493 h 368078"/>
                  <a:gd name="connsiteX9" fmla="*/ 642745 w 750246"/>
                  <a:gd name="connsiteY9" fmla="*/ 153923 h 368078"/>
                  <a:gd name="connsiteX10" fmla="*/ 728470 w 750246"/>
                  <a:gd name="connsiteY10" fmla="*/ 235838 h 368078"/>
                  <a:gd name="connsiteX11" fmla="*/ 730375 w 750246"/>
                  <a:gd name="connsiteY11" fmla="*/ 344423 h 368078"/>
                  <a:gd name="connsiteX12" fmla="*/ 501775 w 750246"/>
                  <a:gd name="connsiteY12" fmla="*/ 367283 h 368078"/>
                  <a:gd name="connsiteX13" fmla="*/ 177925 w 750246"/>
                  <a:gd name="connsiteY13" fmla="*/ 359663 h 368078"/>
                  <a:gd name="connsiteX14" fmla="*/ 14095 w 750246"/>
                  <a:gd name="connsiteY14" fmla="*/ 329183 h 368078"/>
                  <a:gd name="connsiteX15" fmla="*/ 12190 w 750246"/>
                  <a:gd name="connsiteY15" fmla="*/ 205358 h 368078"/>
                  <a:gd name="connsiteX0" fmla="*/ 12190 w 750246"/>
                  <a:gd name="connsiteY0" fmla="*/ 206558 h 369278"/>
                  <a:gd name="connsiteX1" fmla="*/ 82675 w 750246"/>
                  <a:gd name="connsiteY1" fmla="*/ 166553 h 369278"/>
                  <a:gd name="connsiteX2" fmla="*/ 164590 w 750246"/>
                  <a:gd name="connsiteY2" fmla="*/ 157028 h 369278"/>
                  <a:gd name="connsiteX3" fmla="*/ 210310 w 750246"/>
                  <a:gd name="connsiteY3" fmla="*/ 75113 h 369278"/>
                  <a:gd name="connsiteX4" fmla="*/ 309370 w 750246"/>
                  <a:gd name="connsiteY4" fmla="*/ 10343 h 369278"/>
                  <a:gd name="connsiteX5" fmla="*/ 421765 w 750246"/>
                  <a:gd name="connsiteY5" fmla="*/ 2723 h 369278"/>
                  <a:gd name="connsiteX6" fmla="*/ 497965 w 750246"/>
                  <a:gd name="connsiteY6" fmla="*/ 37013 h 369278"/>
                  <a:gd name="connsiteX7" fmla="*/ 547495 w 750246"/>
                  <a:gd name="connsiteY7" fmla="*/ 107498 h 369278"/>
                  <a:gd name="connsiteX8" fmla="*/ 566545 w 750246"/>
                  <a:gd name="connsiteY8" fmla="*/ 143693 h 369278"/>
                  <a:gd name="connsiteX9" fmla="*/ 642745 w 750246"/>
                  <a:gd name="connsiteY9" fmla="*/ 155123 h 369278"/>
                  <a:gd name="connsiteX10" fmla="*/ 728470 w 750246"/>
                  <a:gd name="connsiteY10" fmla="*/ 237038 h 369278"/>
                  <a:gd name="connsiteX11" fmla="*/ 730375 w 750246"/>
                  <a:gd name="connsiteY11" fmla="*/ 345623 h 369278"/>
                  <a:gd name="connsiteX12" fmla="*/ 501775 w 750246"/>
                  <a:gd name="connsiteY12" fmla="*/ 368483 h 369278"/>
                  <a:gd name="connsiteX13" fmla="*/ 177925 w 750246"/>
                  <a:gd name="connsiteY13" fmla="*/ 360863 h 369278"/>
                  <a:gd name="connsiteX14" fmla="*/ 14095 w 750246"/>
                  <a:gd name="connsiteY14" fmla="*/ 330383 h 369278"/>
                  <a:gd name="connsiteX15" fmla="*/ 12190 w 750246"/>
                  <a:gd name="connsiteY15" fmla="*/ 206558 h 369278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4590 w 750246"/>
                  <a:gd name="connsiteY2" fmla="*/ 15744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87500 w 750246"/>
                  <a:gd name="connsiteY8" fmla="*/ 146017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49306"/>
                  <a:gd name="connsiteY0" fmla="*/ 206977 h 369697"/>
                  <a:gd name="connsiteX1" fmla="*/ 82675 w 749306"/>
                  <a:gd name="connsiteY1" fmla="*/ 166972 h 369697"/>
                  <a:gd name="connsiteX2" fmla="*/ 160780 w 749306"/>
                  <a:gd name="connsiteY2" fmla="*/ 153637 h 369697"/>
                  <a:gd name="connsiteX3" fmla="*/ 210310 w 749306"/>
                  <a:gd name="connsiteY3" fmla="*/ 75532 h 369697"/>
                  <a:gd name="connsiteX4" fmla="*/ 309370 w 749306"/>
                  <a:gd name="connsiteY4" fmla="*/ 10762 h 369697"/>
                  <a:gd name="connsiteX5" fmla="*/ 421765 w 749306"/>
                  <a:gd name="connsiteY5" fmla="*/ 3142 h 369697"/>
                  <a:gd name="connsiteX6" fmla="*/ 492250 w 749306"/>
                  <a:gd name="connsiteY6" fmla="*/ 43147 h 369697"/>
                  <a:gd name="connsiteX7" fmla="*/ 547495 w 749306"/>
                  <a:gd name="connsiteY7" fmla="*/ 94582 h 369697"/>
                  <a:gd name="connsiteX8" fmla="*/ 587500 w 749306"/>
                  <a:gd name="connsiteY8" fmla="*/ 146017 h 369697"/>
                  <a:gd name="connsiteX9" fmla="*/ 663700 w 749306"/>
                  <a:gd name="connsiteY9" fmla="*/ 159352 h 369697"/>
                  <a:gd name="connsiteX10" fmla="*/ 728470 w 749306"/>
                  <a:gd name="connsiteY10" fmla="*/ 237457 h 369697"/>
                  <a:gd name="connsiteX11" fmla="*/ 730375 w 749306"/>
                  <a:gd name="connsiteY11" fmla="*/ 346042 h 369697"/>
                  <a:gd name="connsiteX12" fmla="*/ 501775 w 749306"/>
                  <a:gd name="connsiteY12" fmla="*/ 368902 h 369697"/>
                  <a:gd name="connsiteX13" fmla="*/ 177925 w 749306"/>
                  <a:gd name="connsiteY13" fmla="*/ 361282 h 369697"/>
                  <a:gd name="connsiteX14" fmla="*/ 14095 w 749306"/>
                  <a:gd name="connsiteY14" fmla="*/ 330802 h 369697"/>
                  <a:gd name="connsiteX15" fmla="*/ 12190 w 749306"/>
                  <a:gd name="connsiteY15" fmla="*/ 206977 h 369697"/>
                  <a:gd name="connsiteX0" fmla="*/ 12190 w 752518"/>
                  <a:gd name="connsiteY0" fmla="*/ 206977 h 369697"/>
                  <a:gd name="connsiteX1" fmla="*/ 82675 w 752518"/>
                  <a:gd name="connsiteY1" fmla="*/ 166972 h 369697"/>
                  <a:gd name="connsiteX2" fmla="*/ 160780 w 752518"/>
                  <a:gd name="connsiteY2" fmla="*/ 153637 h 369697"/>
                  <a:gd name="connsiteX3" fmla="*/ 210310 w 752518"/>
                  <a:gd name="connsiteY3" fmla="*/ 75532 h 369697"/>
                  <a:gd name="connsiteX4" fmla="*/ 309370 w 752518"/>
                  <a:gd name="connsiteY4" fmla="*/ 10762 h 369697"/>
                  <a:gd name="connsiteX5" fmla="*/ 421765 w 752518"/>
                  <a:gd name="connsiteY5" fmla="*/ 3142 h 369697"/>
                  <a:gd name="connsiteX6" fmla="*/ 492250 w 752518"/>
                  <a:gd name="connsiteY6" fmla="*/ 43147 h 369697"/>
                  <a:gd name="connsiteX7" fmla="*/ 547495 w 752518"/>
                  <a:gd name="connsiteY7" fmla="*/ 94582 h 369697"/>
                  <a:gd name="connsiteX8" fmla="*/ 587500 w 752518"/>
                  <a:gd name="connsiteY8" fmla="*/ 146017 h 369697"/>
                  <a:gd name="connsiteX9" fmla="*/ 663700 w 752518"/>
                  <a:gd name="connsiteY9" fmla="*/ 159352 h 369697"/>
                  <a:gd name="connsiteX10" fmla="*/ 736090 w 752518"/>
                  <a:gd name="connsiteY10" fmla="*/ 235552 h 369697"/>
                  <a:gd name="connsiteX11" fmla="*/ 730375 w 752518"/>
                  <a:gd name="connsiteY11" fmla="*/ 346042 h 369697"/>
                  <a:gd name="connsiteX12" fmla="*/ 501775 w 752518"/>
                  <a:gd name="connsiteY12" fmla="*/ 368902 h 369697"/>
                  <a:gd name="connsiteX13" fmla="*/ 177925 w 752518"/>
                  <a:gd name="connsiteY13" fmla="*/ 361282 h 369697"/>
                  <a:gd name="connsiteX14" fmla="*/ 14095 w 752518"/>
                  <a:gd name="connsiteY14" fmla="*/ 330802 h 369697"/>
                  <a:gd name="connsiteX15" fmla="*/ 12190 w 752518"/>
                  <a:gd name="connsiteY15" fmla="*/ 206977 h 369697"/>
                  <a:gd name="connsiteX0" fmla="*/ 12190 w 751932"/>
                  <a:gd name="connsiteY0" fmla="*/ 206977 h 369697"/>
                  <a:gd name="connsiteX1" fmla="*/ 82675 w 751932"/>
                  <a:gd name="connsiteY1" fmla="*/ 166972 h 369697"/>
                  <a:gd name="connsiteX2" fmla="*/ 160780 w 751932"/>
                  <a:gd name="connsiteY2" fmla="*/ 153637 h 369697"/>
                  <a:gd name="connsiteX3" fmla="*/ 210310 w 751932"/>
                  <a:gd name="connsiteY3" fmla="*/ 75532 h 369697"/>
                  <a:gd name="connsiteX4" fmla="*/ 309370 w 751932"/>
                  <a:gd name="connsiteY4" fmla="*/ 10762 h 369697"/>
                  <a:gd name="connsiteX5" fmla="*/ 421765 w 751932"/>
                  <a:gd name="connsiteY5" fmla="*/ 3142 h 369697"/>
                  <a:gd name="connsiteX6" fmla="*/ 492250 w 751932"/>
                  <a:gd name="connsiteY6" fmla="*/ 43147 h 369697"/>
                  <a:gd name="connsiteX7" fmla="*/ 547495 w 751932"/>
                  <a:gd name="connsiteY7" fmla="*/ 94582 h 369697"/>
                  <a:gd name="connsiteX8" fmla="*/ 587500 w 751932"/>
                  <a:gd name="connsiteY8" fmla="*/ 146017 h 369697"/>
                  <a:gd name="connsiteX9" fmla="*/ 675130 w 751932"/>
                  <a:gd name="connsiteY9" fmla="*/ 159352 h 369697"/>
                  <a:gd name="connsiteX10" fmla="*/ 736090 w 751932"/>
                  <a:gd name="connsiteY10" fmla="*/ 235552 h 369697"/>
                  <a:gd name="connsiteX11" fmla="*/ 730375 w 751932"/>
                  <a:gd name="connsiteY11" fmla="*/ 346042 h 369697"/>
                  <a:gd name="connsiteX12" fmla="*/ 501775 w 751932"/>
                  <a:gd name="connsiteY12" fmla="*/ 368902 h 369697"/>
                  <a:gd name="connsiteX13" fmla="*/ 177925 w 751932"/>
                  <a:gd name="connsiteY13" fmla="*/ 361282 h 369697"/>
                  <a:gd name="connsiteX14" fmla="*/ 14095 w 751932"/>
                  <a:gd name="connsiteY14" fmla="*/ 330802 h 369697"/>
                  <a:gd name="connsiteX15" fmla="*/ 12190 w 751932"/>
                  <a:gd name="connsiteY15" fmla="*/ 206977 h 36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932" h="369697">
                    <a:moveTo>
                      <a:pt x="12190" y="206977"/>
                    </a:moveTo>
                    <a:cubicBezTo>
                      <a:pt x="23620" y="179672"/>
                      <a:pt x="57910" y="175862"/>
                      <a:pt x="82675" y="166972"/>
                    </a:cubicBezTo>
                    <a:cubicBezTo>
                      <a:pt x="107440" y="158082"/>
                      <a:pt x="139507" y="168877"/>
                      <a:pt x="160780" y="153637"/>
                    </a:cubicBezTo>
                    <a:cubicBezTo>
                      <a:pt x="182053" y="138397"/>
                      <a:pt x="185545" y="99344"/>
                      <a:pt x="210310" y="75532"/>
                    </a:cubicBezTo>
                    <a:cubicBezTo>
                      <a:pt x="235075" y="51720"/>
                      <a:pt x="274128" y="22827"/>
                      <a:pt x="309370" y="10762"/>
                    </a:cubicBezTo>
                    <a:cubicBezTo>
                      <a:pt x="344612" y="-1303"/>
                      <a:pt x="391285" y="-2255"/>
                      <a:pt x="421765" y="3142"/>
                    </a:cubicBezTo>
                    <a:cubicBezTo>
                      <a:pt x="452245" y="8539"/>
                      <a:pt x="471295" y="27907"/>
                      <a:pt x="492250" y="43147"/>
                    </a:cubicBezTo>
                    <a:cubicBezTo>
                      <a:pt x="513205" y="58387"/>
                      <a:pt x="531620" y="77437"/>
                      <a:pt x="547495" y="94582"/>
                    </a:cubicBezTo>
                    <a:cubicBezTo>
                      <a:pt x="563370" y="111727"/>
                      <a:pt x="566228" y="135222"/>
                      <a:pt x="587500" y="146017"/>
                    </a:cubicBezTo>
                    <a:cubicBezTo>
                      <a:pt x="608772" y="156812"/>
                      <a:pt x="650365" y="144430"/>
                      <a:pt x="675130" y="159352"/>
                    </a:cubicBezTo>
                    <a:cubicBezTo>
                      <a:pt x="699895" y="174274"/>
                      <a:pt x="726883" y="204437"/>
                      <a:pt x="736090" y="235552"/>
                    </a:cubicBezTo>
                    <a:cubicBezTo>
                      <a:pt x="745297" y="266667"/>
                      <a:pt x="769427" y="323817"/>
                      <a:pt x="730375" y="346042"/>
                    </a:cubicBezTo>
                    <a:cubicBezTo>
                      <a:pt x="691323" y="368267"/>
                      <a:pt x="593850" y="366362"/>
                      <a:pt x="501775" y="368902"/>
                    </a:cubicBezTo>
                    <a:cubicBezTo>
                      <a:pt x="409700" y="371442"/>
                      <a:pt x="259205" y="367632"/>
                      <a:pt x="177925" y="361282"/>
                    </a:cubicBezTo>
                    <a:cubicBezTo>
                      <a:pt x="96645" y="354932"/>
                      <a:pt x="43305" y="347312"/>
                      <a:pt x="14095" y="330802"/>
                    </a:cubicBezTo>
                    <a:cubicBezTo>
                      <a:pt x="-9082" y="301910"/>
                      <a:pt x="760" y="234282"/>
                      <a:pt x="12190" y="206977"/>
                    </a:cubicBezTo>
                    <a:close/>
                  </a:path>
                </a:pathLst>
              </a:cu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6" name="แผนผังลำดับงาน: หน่วงเวลา 395">
                <a:extLst>
                  <a:ext uri="{FF2B5EF4-FFF2-40B4-BE49-F238E27FC236}">
                    <a16:creationId xmlns:a16="http://schemas.microsoft.com/office/drawing/2014/main" id="{B9BC2356-F47A-4886-B88B-99CFA8419FA6}"/>
                  </a:ext>
                </a:extLst>
              </p:cNvPr>
              <p:cNvSpPr/>
              <p:nvPr/>
            </p:nvSpPr>
            <p:spPr>
              <a:xfrm rot="16200000">
                <a:off x="10819416" y="3962679"/>
                <a:ext cx="1048980" cy="997622"/>
              </a:xfrm>
              <a:prstGeom prst="flowChartDelay">
                <a:avLst/>
              </a:prstGeom>
              <a:solidFill>
                <a:srgbClr val="CE792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382" name="กลุ่ม 381">
              <a:extLst>
                <a:ext uri="{FF2B5EF4-FFF2-40B4-BE49-F238E27FC236}">
                  <a16:creationId xmlns:a16="http://schemas.microsoft.com/office/drawing/2014/main" id="{C48A57B6-BE00-4A22-9656-B6B0BED16E9E}"/>
                </a:ext>
              </a:extLst>
            </p:cNvPr>
            <p:cNvGrpSpPr/>
            <p:nvPr/>
          </p:nvGrpSpPr>
          <p:grpSpPr>
            <a:xfrm flipH="1">
              <a:off x="5290444" y="4432175"/>
              <a:ext cx="1164560" cy="2402704"/>
              <a:chOff x="10755665" y="2583276"/>
              <a:chExt cx="1164560" cy="2402704"/>
            </a:xfrm>
          </p:grpSpPr>
          <p:sp>
            <p:nvSpPr>
              <p:cNvPr id="383" name="รูปแบบอิสระ: รูปร่าง 382">
                <a:extLst>
                  <a:ext uri="{FF2B5EF4-FFF2-40B4-BE49-F238E27FC236}">
                    <a16:creationId xmlns:a16="http://schemas.microsoft.com/office/drawing/2014/main" id="{7F422C73-9D97-4D92-9B7F-896C667CEB75}"/>
                  </a:ext>
                </a:extLst>
              </p:cNvPr>
              <p:cNvSpPr/>
              <p:nvPr/>
            </p:nvSpPr>
            <p:spPr>
              <a:xfrm>
                <a:off x="10755665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84" name="วงรี 383">
                <a:extLst>
                  <a:ext uri="{FF2B5EF4-FFF2-40B4-BE49-F238E27FC236}">
                    <a16:creationId xmlns:a16="http://schemas.microsoft.com/office/drawing/2014/main" id="{6C2E6778-9421-48D0-AE3D-5E7ADD3D71BC}"/>
                  </a:ext>
                </a:extLst>
              </p:cNvPr>
              <p:cNvSpPr/>
              <p:nvPr/>
            </p:nvSpPr>
            <p:spPr>
              <a:xfrm>
                <a:off x="10891344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5" name="วงรี 384">
                <a:extLst>
                  <a:ext uri="{FF2B5EF4-FFF2-40B4-BE49-F238E27FC236}">
                    <a16:creationId xmlns:a16="http://schemas.microsoft.com/office/drawing/2014/main" id="{E2681846-130B-4BDA-BD77-16BCB91BF3C3}"/>
                  </a:ext>
                </a:extLst>
              </p:cNvPr>
              <p:cNvSpPr/>
              <p:nvPr/>
            </p:nvSpPr>
            <p:spPr>
              <a:xfrm>
                <a:off x="11106161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6" name="วงรี 385">
                <a:extLst>
                  <a:ext uri="{FF2B5EF4-FFF2-40B4-BE49-F238E27FC236}">
                    <a16:creationId xmlns:a16="http://schemas.microsoft.com/office/drawing/2014/main" id="{0E16A686-CAE3-4710-ACEA-48563825E0E7}"/>
                  </a:ext>
                </a:extLst>
              </p:cNvPr>
              <p:cNvSpPr/>
              <p:nvPr/>
            </p:nvSpPr>
            <p:spPr>
              <a:xfrm>
                <a:off x="11400118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7" name="วงรี 386">
                <a:extLst>
                  <a:ext uri="{FF2B5EF4-FFF2-40B4-BE49-F238E27FC236}">
                    <a16:creationId xmlns:a16="http://schemas.microsoft.com/office/drawing/2014/main" id="{996C4D77-4BF8-42C0-AB54-2F7211111324}"/>
                  </a:ext>
                </a:extLst>
              </p:cNvPr>
              <p:cNvSpPr/>
              <p:nvPr/>
            </p:nvSpPr>
            <p:spPr>
              <a:xfrm>
                <a:off x="11614935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8" name="รูปแบบอิสระ: รูปร่าง 387">
                <a:extLst>
                  <a:ext uri="{FF2B5EF4-FFF2-40B4-BE49-F238E27FC236}">
                    <a16:creationId xmlns:a16="http://schemas.microsoft.com/office/drawing/2014/main" id="{C372A607-48B7-4590-9475-CB42F16B05D2}"/>
                  </a:ext>
                </a:extLst>
              </p:cNvPr>
              <p:cNvSpPr/>
              <p:nvPr/>
            </p:nvSpPr>
            <p:spPr>
              <a:xfrm>
                <a:off x="10950562" y="3164217"/>
                <a:ext cx="802731" cy="449631"/>
              </a:xfrm>
              <a:custGeom>
                <a:avLst/>
                <a:gdLst>
                  <a:gd name="connsiteX0" fmla="*/ 27036 w 758716"/>
                  <a:gd name="connsiteY0" fmla="*/ 207592 h 369170"/>
                  <a:gd name="connsiteX1" fmla="*/ 91806 w 758716"/>
                  <a:gd name="connsiteY1" fmla="*/ 165682 h 369170"/>
                  <a:gd name="connsiteX2" fmla="*/ 160386 w 758716"/>
                  <a:gd name="connsiteY2" fmla="*/ 169492 h 369170"/>
                  <a:gd name="connsiteX3" fmla="*/ 202296 w 758716"/>
                  <a:gd name="connsiteY3" fmla="*/ 85672 h 369170"/>
                  <a:gd name="connsiteX4" fmla="*/ 324216 w 758716"/>
                  <a:gd name="connsiteY4" fmla="*/ 13282 h 369170"/>
                  <a:gd name="connsiteX5" fmla="*/ 430896 w 758716"/>
                  <a:gd name="connsiteY5" fmla="*/ 1852 h 369170"/>
                  <a:gd name="connsiteX6" fmla="*/ 507096 w 758716"/>
                  <a:gd name="connsiteY6" fmla="*/ 36142 h 369170"/>
                  <a:gd name="connsiteX7" fmla="*/ 552816 w 758716"/>
                  <a:gd name="connsiteY7" fmla="*/ 112342 h 369170"/>
                  <a:gd name="connsiteX8" fmla="*/ 575676 w 758716"/>
                  <a:gd name="connsiteY8" fmla="*/ 154252 h 369170"/>
                  <a:gd name="connsiteX9" fmla="*/ 651876 w 758716"/>
                  <a:gd name="connsiteY9" fmla="*/ 154252 h 369170"/>
                  <a:gd name="connsiteX10" fmla="*/ 750936 w 758716"/>
                  <a:gd name="connsiteY10" fmla="*/ 257122 h 369170"/>
                  <a:gd name="connsiteX11" fmla="*/ 747126 w 758716"/>
                  <a:gd name="connsiteY11" fmla="*/ 333322 h 369170"/>
                  <a:gd name="connsiteX12" fmla="*/ 739506 w 758716"/>
                  <a:gd name="connsiteY12" fmla="*/ 344752 h 369170"/>
                  <a:gd name="connsiteX13" fmla="*/ 510906 w 758716"/>
                  <a:gd name="connsiteY13" fmla="*/ 367612 h 369170"/>
                  <a:gd name="connsiteX14" fmla="*/ 187056 w 758716"/>
                  <a:gd name="connsiteY14" fmla="*/ 359992 h 369170"/>
                  <a:gd name="connsiteX15" fmla="*/ 15606 w 758716"/>
                  <a:gd name="connsiteY15" fmla="*/ 302842 h 369170"/>
                  <a:gd name="connsiteX16" fmla="*/ 11796 w 758716"/>
                  <a:gd name="connsiteY16" fmla="*/ 260932 h 369170"/>
                  <a:gd name="connsiteX17" fmla="*/ 27036 w 758716"/>
                  <a:gd name="connsiteY17" fmla="*/ 207592 h 369170"/>
                  <a:gd name="connsiteX0" fmla="*/ 20814 w 752494"/>
                  <a:gd name="connsiteY0" fmla="*/ 207592 h 368407"/>
                  <a:gd name="connsiteX1" fmla="*/ 85584 w 752494"/>
                  <a:gd name="connsiteY1" fmla="*/ 165682 h 368407"/>
                  <a:gd name="connsiteX2" fmla="*/ 154164 w 752494"/>
                  <a:gd name="connsiteY2" fmla="*/ 169492 h 368407"/>
                  <a:gd name="connsiteX3" fmla="*/ 196074 w 752494"/>
                  <a:gd name="connsiteY3" fmla="*/ 85672 h 368407"/>
                  <a:gd name="connsiteX4" fmla="*/ 317994 w 752494"/>
                  <a:gd name="connsiteY4" fmla="*/ 13282 h 368407"/>
                  <a:gd name="connsiteX5" fmla="*/ 424674 w 752494"/>
                  <a:gd name="connsiteY5" fmla="*/ 1852 h 368407"/>
                  <a:gd name="connsiteX6" fmla="*/ 500874 w 752494"/>
                  <a:gd name="connsiteY6" fmla="*/ 36142 h 368407"/>
                  <a:gd name="connsiteX7" fmla="*/ 546594 w 752494"/>
                  <a:gd name="connsiteY7" fmla="*/ 112342 h 368407"/>
                  <a:gd name="connsiteX8" fmla="*/ 569454 w 752494"/>
                  <a:gd name="connsiteY8" fmla="*/ 154252 h 368407"/>
                  <a:gd name="connsiteX9" fmla="*/ 645654 w 752494"/>
                  <a:gd name="connsiteY9" fmla="*/ 154252 h 368407"/>
                  <a:gd name="connsiteX10" fmla="*/ 744714 w 752494"/>
                  <a:gd name="connsiteY10" fmla="*/ 257122 h 368407"/>
                  <a:gd name="connsiteX11" fmla="*/ 740904 w 752494"/>
                  <a:gd name="connsiteY11" fmla="*/ 333322 h 368407"/>
                  <a:gd name="connsiteX12" fmla="*/ 733284 w 752494"/>
                  <a:gd name="connsiteY12" fmla="*/ 344752 h 368407"/>
                  <a:gd name="connsiteX13" fmla="*/ 504684 w 752494"/>
                  <a:gd name="connsiteY13" fmla="*/ 367612 h 368407"/>
                  <a:gd name="connsiteX14" fmla="*/ 180834 w 752494"/>
                  <a:gd name="connsiteY14" fmla="*/ 359992 h 368407"/>
                  <a:gd name="connsiteX15" fmla="*/ 17004 w 752494"/>
                  <a:gd name="connsiteY15" fmla="*/ 329512 h 368407"/>
                  <a:gd name="connsiteX16" fmla="*/ 5574 w 752494"/>
                  <a:gd name="connsiteY16" fmla="*/ 260932 h 368407"/>
                  <a:gd name="connsiteX17" fmla="*/ 20814 w 752494"/>
                  <a:gd name="connsiteY17" fmla="*/ 207592 h 368407"/>
                  <a:gd name="connsiteX0" fmla="*/ 20814 w 757631"/>
                  <a:gd name="connsiteY0" fmla="*/ 207592 h 368407"/>
                  <a:gd name="connsiteX1" fmla="*/ 85584 w 757631"/>
                  <a:gd name="connsiteY1" fmla="*/ 165682 h 368407"/>
                  <a:gd name="connsiteX2" fmla="*/ 154164 w 757631"/>
                  <a:gd name="connsiteY2" fmla="*/ 169492 h 368407"/>
                  <a:gd name="connsiteX3" fmla="*/ 196074 w 757631"/>
                  <a:gd name="connsiteY3" fmla="*/ 85672 h 368407"/>
                  <a:gd name="connsiteX4" fmla="*/ 317994 w 757631"/>
                  <a:gd name="connsiteY4" fmla="*/ 13282 h 368407"/>
                  <a:gd name="connsiteX5" fmla="*/ 424674 w 757631"/>
                  <a:gd name="connsiteY5" fmla="*/ 1852 h 368407"/>
                  <a:gd name="connsiteX6" fmla="*/ 500874 w 757631"/>
                  <a:gd name="connsiteY6" fmla="*/ 36142 h 368407"/>
                  <a:gd name="connsiteX7" fmla="*/ 546594 w 757631"/>
                  <a:gd name="connsiteY7" fmla="*/ 112342 h 368407"/>
                  <a:gd name="connsiteX8" fmla="*/ 569454 w 757631"/>
                  <a:gd name="connsiteY8" fmla="*/ 154252 h 368407"/>
                  <a:gd name="connsiteX9" fmla="*/ 645654 w 757631"/>
                  <a:gd name="connsiteY9" fmla="*/ 154252 h 368407"/>
                  <a:gd name="connsiteX10" fmla="*/ 744714 w 757631"/>
                  <a:gd name="connsiteY10" fmla="*/ 257122 h 368407"/>
                  <a:gd name="connsiteX11" fmla="*/ 752334 w 757631"/>
                  <a:gd name="connsiteY11" fmla="*/ 314272 h 368407"/>
                  <a:gd name="connsiteX12" fmla="*/ 733284 w 757631"/>
                  <a:gd name="connsiteY12" fmla="*/ 344752 h 368407"/>
                  <a:gd name="connsiteX13" fmla="*/ 504684 w 757631"/>
                  <a:gd name="connsiteY13" fmla="*/ 367612 h 368407"/>
                  <a:gd name="connsiteX14" fmla="*/ 180834 w 757631"/>
                  <a:gd name="connsiteY14" fmla="*/ 359992 h 368407"/>
                  <a:gd name="connsiteX15" fmla="*/ 17004 w 757631"/>
                  <a:gd name="connsiteY15" fmla="*/ 329512 h 368407"/>
                  <a:gd name="connsiteX16" fmla="*/ 5574 w 757631"/>
                  <a:gd name="connsiteY16" fmla="*/ 260932 h 368407"/>
                  <a:gd name="connsiteX17" fmla="*/ 20814 w 757631"/>
                  <a:gd name="connsiteY17" fmla="*/ 207592 h 368407"/>
                  <a:gd name="connsiteX0" fmla="*/ 20814 w 759488"/>
                  <a:gd name="connsiteY0" fmla="*/ 207592 h 368407"/>
                  <a:gd name="connsiteX1" fmla="*/ 85584 w 759488"/>
                  <a:gd name="connsiteY1" fmla="*/ 165682 h 368407"/>
                  <a:gd name="connsiteX2" fmla="*/ 154164 w 759488"/>
                  <a:gd name="connsiteY2" fmla="*/ 169492 h 368407"/>
                  <a:gd name="connsiteX3" fmla="*/ 196074 w 759488"/>
                  <a:gd name="connsiteY3" fmla="*/ 85672 h 368407"/>
                  <a:gd name="connsiteX4" fmla="*/ 317994 w 759488"/>
                  <a:gd name="connsiteY4" fmla="*/ 13282 h 368407"/>
                  <a:gd name="connsiteX5" fmla="*/ 424674 w 759488"/>
                  <a:gd name="connsiteY5" fmla="*/ 1852 h 368407"/>
                  <a:gd name="connsiteX6" fmla="*/ 500874 w 759488"/>
                  <a:gd name="connsiteY6" fmla="*/ 36142 h 368407"/>
                  <a:gd name="connsiteX7" fmla="*/ 546594 w 759488"/>
                  <a:gd name="connsiteY7" fmla="*/ 112342 h 368407"/>
                  <a:gd name="connsiteX8" fmla="*/ 569454 w 759488"/>
                  <a:gd name="connsiteY8" fmla="*/ 154252 h 368407"/>
                  <a:gd name="connsiteX9" fmla="*/ 645654 w 759488"/>
                  <a:gd name="connsiteY9" fmla="*/ 154252 h 368407"/>
                  <a:gd name="connsiteX10" fmla="*/ 744714 w 759488"/>
                  <a:gd name="connsiteY10" fmla="*/ 257122 h 368407"/>
                  <a:gd name="connsiteX11" fmla="*/ 733284 w 759488"/>
                  <a:gd name="connsiteY11" fmla="*/ 344752 h 368407"/>
                  <a:gd name="connsiteX12" fmla="*/ 504684 w 759488"/>
                  <a:gd name="connsiteY12" fmla="*/ 367612 h 368407"/>
                  <a:gd name="connsiteX13" fmla="*/ 180834 w 759488"/>
                  <a:gd name="connsiteY13" fmla="*/ 359992 h 368407"/>
                  <a:gd name="connsiteX14" fmla="*/ 17004 w 759488"/>
                  <a:gd name="connsiteY14" fmla="*/ 329512 h 368407"/>
                  <a:gd name="connsiteX15" fmla="*/ 5574 w 759488"/>
                  <a:gd name="connsiteY15" fmla="*/ 260932 h 368407"/>
                  <a:gd name="connsiteX16" fmla="*/ 20814 w 759488"/>
                  <a:gd name="connsiteY16" fmla="*/ 207592 h 368407"/>
                  <a:gd name="connsiteX0" fmla="*/ 20814 w 753155"/>
                  <a:gd name="connsiteY0" fmla="*/ 207592 h 368407"/>
                  <a:gd name="connsiteX1" fmla="*/ 85584 w 753155"/>
                  <a:gd name="connsiteY1" fmla="*/ 165682 h 368407"/>
                  <a:gd name="connsiteX2" fmla="*/ 154164 w 753155"/>
                  <a:gd name="connsiteY2" fmla="*/ 169492 h 368407"/>
                  <a:gd name="connsiteX3" fmla="*/ 196074 w 753155"/>
                  <a:gd name="connsiteY3" fmla="*/ 85672 h 368407"/>
                  <a:gd name="connsiteX4" fmla="*/ 317994 w 753155"/>
                  <a:gd name="connsiteY4" fmla="*/ 13282 h 368407"/>
                  <a:gd name="connsiteX5" fmla="*/ 424674 w 753155"/>
                  <a:gd name="connsiteY5" fmla="*/ 1852 h 368407"/>
                  <a:gd name="connsiteX6" fmla="*/ 500874 w 753155"/>
                  <a:gd name="connsiteY6" fmla="*/ 36142 h 368407"/>
                  <a:gd name="connsiteX7" fmla="*/ 546594 w 753155"/>
                  <a:gd name="connsiteY7" fmla="*/ 112342 h 368407"/>
                  <a:gd name="connsiteX8" fmla="*/ 569454 w 753155"/>
                  <a:gd name="connsiteY8" fmla="*/ 154252 h 368407"/>
                  <a:gd name="connsiteX9" fmla="*/ 645654 w 753155"/>
                  <a:gd name="connsiteY9" fmla="*/ 154252 h 368407"/>
                  <a:gd name="connsiteX10" fmla="*/ 731379 w 753155"/>
                  <a:gd name="connsiteY10" fmla="*/ 236167 h 368407"/>
                  <a:gd name="connsiteX11" fmla="*/ 733284 w 753155"/>
                  <a:gd name="connsiteY11" fmla="*/ 344752 h 368407"/>
                  <a:gd name="connsiteX12" fmla="*/ 504684 w 753155"/>
                  <a:gd name="connsiteY12" fmla="*/ 367612 h 368407"/>
                  <a:gd name="connsiteX13" fmla="*/ 180834 w 753155"/>
                  <a:gd name="connsiteY13" fmla="*/ 359992 h 368407"/>
                  <a:gd name="connsiteX14" fmla="*/ 17004 w 753155"/>
                  <a:gd name="connsiteY14" fmla="*/ 329512 h 368407"/>
                  <a:gd name="connsiteX15" fmla="*/ 5574 w 753155"/>
                  <a:gd name="connsiteY15" fmla="*/ 260932 h 368407"/>
                  <a:gd name="connsiteX16" fmla="*/ 20814 w 753155"/>
                  <a:gd name="connsiteY16" fmla="*/ 207592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32317 w 743703"/>
                  <a:gd name="connsiteY0" fmla="*/ 186637 h 368407"/>
                  <a:gd name="connsiteX1" fmla="*/ 76132 w 743703"/>
                  <a:gd name="connsiteY1" fmla="*/ 165682 h 368407"/>
                  <a:gd name="connsiteX2" fmla="*/ 144712 w 743703"/>
                  <a:gd name="connsiteY2" fmla="*/ 169492 h 368407"/>
                  <a:gd name="connsiteX3" fmla="*/ 186622 w 743703"/>
                  <a:gd name="connsiteY3" fmla="*/ 85672 h 368407"/>
                  <a:gd name="connsiteX4" fmla="*/ 308542 w 743703"/>
                  <a:gd name="connsiteY4" fmla="*/ 13282 h 368407"/>
                  <a:gd name="connsiteX5" fmla="*/ 415222 w 743703"/>
                  <a:gd name="connsiteY5" fmla="*/ 1852 h 368407"/>
                  <a:gd name="connsiteX6" fmla="*/ 491422 w 743703"/>
                  <a:gd name="connsiteY6" fmla="*/ 36142 h 368407"/>
                  <a:gd name="connsiteX7" fmla="*/ 537142 w 743703"/>
                  <a:gd name="connsiteY7" fmla="*/ 112342 h 368407"/>
                  <a:gd name="connsiteX8" fmla="*/ 560002 w 743703"/>
                  <a:gd name="connsiteY8" fmla="*/ 154252 h 368407"/>
                  <a:gd name="connsiteX9" fmla="*/ 636202 w 743703"/>
                  <a:gd name="connsiteY9" fmla="*/ 154252 h 368407"/>
                  <a:gd name="connsiteX10" fmla="*/ 721927 w 743703"/>
                  <a:gd name="connsiteY10" fmla="*/ 236167 h 368407"/>
                  <a:gd name="connsiteX11" fmla="*/ 723832 w 743703"/>
                  <a:gd name="connsiteY11" fmla="*/ 344752 h 368407"/>
                  <a:gd name="connsiteX12" fmla="*/ 495232 w 743703"/>
                  <a:gd name="connsiteY12" fmla="*/ 367612 h 368407"/>
                  <a:gd name="connsiteX13" fmla="*/ 171382 w 743703"/>
                  <a:gd name="connsiteY13" fmla="*/ 359992 h 368407"/>
                  <a:gd name="connsiteX14" fmla="*/ 7552 w 743703"/>
                  <a:gd name="connsiteY14" fmla="*/ 329512 h 368407"/>
                  <a:gd name="connsiteX15" fmla="*/ 32317 w 743703"/>
                  <a:gd name="connsiteY15" fmla="*/ 186637 h 368407"/>
                  <a:gd name="connsiteX0" fmla="*/ 19901 w 746527"/>
                  <a:gd name="connsiteY0" fmla="*/ 201877 h 368407"/>
                  <a:gd name="connsiteX1" fmla="*/ 78956 w 746527"/>
                  <a:gd name="connsiteY1" fmla="*/ 165682 h 368407"/>
                  <a:gd name="connsiteX2" fmla="*/ 147536 w 746527"/>
                  <a:gd name="connsiteY2" fmla="*/ 169492 h 368407"/>
                  <a:gd name="connsiteX3" fmla="*/ 189446 w 746527"/>
                  <a:gd name="connsiteY3" fmla="*/ 85672 h 368407"/>
                  <a:gd name="connsiteX4" fmla="*/ 311366 w 746527"/>
                  <a:gd name="connsiteY4" fmla="*/ 13282 h 368407"/>
                  <a:gd name="connsiteX5" fmla="*/ 418046 w 746527"/>
                  <a:gd name="connsiteY5" fmla="*/ 1852 h 368407"/>
                  <a:gd name="connsiteX6" fmla="*/ 494246 w 746527"/>
                  <a:gd name="connsiteY6" fmla="*/ 36142 h 368407"/>
                  <a:gd name="connsiteX7" fmla="*/ 539966 w 746527"/>
                  <a:gd name="connsiteY7" fmla="*/ 112342 h 368407"/>
                  <a:gd name="connsiteX8" fmla="*/ 562826 w 746527"/>
                  <a:gd name="connsiteY8" fmla="*/ 154252 h 368407"/>
                  <a:gd name="connsiteX9" fmla="*/ 639026 w 746527"/>
                  <a:gd name="connsiteY9" fmla="*/ 154252 h 368407"/>
                  <a:gd name="connsiteX10" fmla="*/ 724751 w 746527"/>
                  <a:gd name="connsiteY10" fmla="*/ 236167 h 368407"/>
                  <a:gd name="connsiteX11" fmla="*/ 726656 w 746527"/>
                  <a:gd name="connsiteY11" fmla="*/ 344752 h 368407"/>
                  <a:gd name="connsiteX12" fmla="*/ 498056 w 746527"/>
                  <a:gd name="connsiteY12" fmla="*/ 367612 h 368407"/>
                  <a:gd name="connsiteX13" fmla="*/ 174206 w 746527"/>
                  <a:gd name="connsiteY13" fmla="*/ 359992 h 368407"/>
                  <a:gd name="connsiteX14" fmla="*/ 10376 w 746527"/>
                  <a:gd name="connsiteY14" fmla="*/ 329512 h 368407"/>
                  <a:gd name="connsiteX15" fmla="*/ 19901 w 746527"/>
                  <a:gd name="connsiteY15" fmla="*/ 20187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5125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7030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7495 w 750246"/>
                  <a:gd name="connsiteY7" fmla="*/ 106627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358 h 368078"/>
                  <a:gd name="connsiteX1" fmla="*/ 82675 w 750246"/>
                  <a:gd name="connsiteY1" fmla="*/ 165353 h 368078"/>
                  <a:gd name="connsiteX2" fmla="*/ 164590 w 750246"/>
                  <a:gd name="connsiteY2" fmla="*/ 155828 h 368078"/>
                  <a:gd name="connsiteX3" fmla="*/ 210310 w 750246"/>
                  <a:gd name="connsiteY3" fmla="*/ 73913 h 368078"/>
                  <a:gd name="connsiteX4" fmla="*/ 315085 w 750246"/>
                  <a:gd name="connsiteY4" fmla="*/ 12953 h 368078"/>
                  <a:gd name="connsiteX5" fmla="*/ 421765 w 750246"/>
                  <a:gd name="connsiteY5" fmla="*/ 1523 h 368078"/>
                  <a:gd name="connsiteX6" fmla="*/ 497965 w 750246"/>
                  <a:gd name="connsiteY6" fmla="*/ 35813 h 368078"/>
                  <a:gd name="connsiteX7" fmla="*/ 547495 w 750246"/>
                  <a:gd name="connsiteY7" fmla="*/ 106298 h 368078"/>
                  <a:gd name="connsiteX8" fmla="*/ 566545 w 750246"/>
                  <a:gd name="connsiteY8" fmla="*/ 142493 h 368078"/>
                  <a:gd name="connsiteX9" fmla="*/ 642745 w 750246"/>
                  <a:gd name="connsiteY9" fmla="*/ 153923 h 368078"/>
                  <a:gd name="connsiteX10" fmla="*/ 728470 w 750246"/>
                  <a:gd name="connsiteY10" fmla="*/ 235838 h 368078"/>
                  <a:gd name="connsiteX11" fmla="*/ 730375 w 750246"/>
                  <a:gd name="connsiteY11" fmla="*/ 344423 h 368078"/>
                  <a:gd name="connsiteX12" fmla="*/ 501775 w 750246"/>
                  <a:gd name="connsiteY12" fmla="*/ 367283 h 368078"/>
                  <a:gd name="connsiteX13" fmla="*/ 177925 w 750246"/>
                  <a:gd name="connsiteY13" fmla="*/ 359663 h 368078"/>
                  <a:gd name="connsiteX14" fmla="*/ 14095 w 750246"/>
                  <a:gd name="connsiteY14" fmla="*/ 329183 h 368078"/>
                  <a:gd name="connsiteX15" fmla="*/ 12190 w 750246"/>
                  <a:gd name="connsiteY15" fmla="*/ 205358 h 368078"/>
                  <a:gd name="connsiteX0" fmla="*/ 12190 w 750246"/>
                  <a:gd name="connsiteY0" fmla="*/ 206558 h 369278"/>
                  <a:gd name="connsiteX1" fmla="*/ 82675 w 750246"/>
                  <a:gd name="connsiteY1" fmla="*/ 166553 h 369278"/>
                  <a:gd name="connsiteX2" fmla="*/ 164590 w 750246"/>
                  <a:gd name="connsiteY2" fmla="*/ 157028 h 369278"/>
                  <a:gd name="connsiteX3" fmla="*/ 210310 w 750246"/>
                  <a:gd name="connsiteY3" fmla="*/ 75113 h 369278"/>
                  <a:gd name="connsiteX4" fmla="*/ 309370 w 750246"/>
                  <a:gd name="connsiteY4" fmla="*/ 10343 h 369278"/>
                  <a:gd name="connsiteX5" fmla="*/ 421765 w 750246"/>
                  <a:gd name="connsiteY5" fmla="*/ 2723 h 369278"/>
                  <a:gd name="connsiteX6" fmla="*/ 497965 w 750246"/>
                  <a:gd name="connsiteY6" fmla="*/ 37013 h 369278"/>
                  <a:gd name="connsiteX7" fmla="*/ 547495 w 750246"/>
                  <a:gd name="connsiteY7" fmla="*/ 107498 h 369278"/>
                  <a:gd name="connsiteX8" fmla="*/ 566545 w 750246"/>
                  <a:gd name="connsiteY8" fmla="*/ 143693 h 369278"/>
                  <a:gd name="connsiteX9" fmla="*/ 642745 w 750246"/>
                  <a:gd name="connsiteY9" fmla="*/ 155123 h 369278"/>
                  <a:gd name="connsiteX10" fmla="*/ 728470 w 750246"/>
                  <a:gd name="connsiteY10" fmla="*/ 237038 h 369278"/>
                  <a:gd name="connsiteX11" fmla="*/ 730375 w 750246"/>
                  <a:gd name="connsiteY11" fmla="*/ 345623 h 369278"/>
                  <a:gd name="connsiteX12" fmla="*/ 501775 w 750246"/>
                  <a:gd name="connsiteY12" fmla="*/ 368483 h 369278"/>
                  <a:gd name="connsiteX13" fmla="*/ 177925 w 750246"/>
                  <a:gd name="connsiteY13" fmla="*/ 360863 h 369278"/>
                  <a:gd name="connsiteX14" fmla="*/ 14095 w 750246"/>
                  <a:gd name="connsiteY14" fmla="*/ 330383 h 369278"/>
                  <a:gd name="connsiteX15" fmla="*/ 12190 w 750246"/>
                  <a:gd name="connsiteY15" fmla="*/ 206558 h 369278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4590 w 750246"/>
                  <a:gd name="connsiteY2" fmla="*/ 15744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87500 w 750246"/>
                  <a:gd name="connsiteY8" fmla="*/ 146017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49306"/>
                  <a:gd name="connsiteY0" fmla="*/ 206977 h 369697"/>
                  <a:gd name="connsiteX1" fmla="*/ 82675 w 749306"/>
                  <a:gd name="connsiteY1" fmla="*/ 166972 h 369697"/>
                  <a:gd name="connsiteX2" fmla="*/ 160780 w 749306"/>
                  <a:gd name="connsiteY2" fmla="*/ 153637 h 369697"/>
                  <a:gd name="connsiteX3" fmla="*/ 210310 w 749306"/>
                  <a:gd name="connsiteY3" fmla="*/ 75532 h 369697"/>
                  <a:gd name="connsiteX4" fmla="*/ 309370 w 749306"/>
                  <a:gd name="connsiteY4" fmla="*/ 10762 h 369697"/>
                  <a:gd name="connsiteX5" fmla="*/ 421765 w 749306"/>
                  <a:gd name="connsiteY5" fmla="*/ 3142 h 369697"/>
                  <a:gd name="connsiteX6" fmla="*/ 492250 w 749306"/>
                  <a:gd name="connsiteY6" fmla="*/ 43147 h 369697"/>
                  <a:gd name="connsiteX7" fmla="*/ 547495 w 749306"/>
                  <a:gd name="connsiteY7" fmla="*/ 94582 h 369697"/>
                  <a:gd name="connsiteX8" fmla="*/ 587500 w 749306"/>
                  <a:gd name="connsiteY8" fmla="*/ 146017 h 369697"/>
                  <a:gd name="connsiteX9" fmla="*/ 663700 w 749306"/>
                  <a:gd name="connsiteY9" fmla="*/ 159352 h 369697"/>
                  <a:gd name="connsiteX10" fmla="*/ 728470 w 749306"/>
                  <a:gd name="connsiteY10" fmla="*/ 237457 h 369697"/>
                  <a:gd name="connsiteX11" fmla="*/ 730375 w 749306"/>
                  <a:gd name="connsiteY11" fmla="*/ 346042 h 369697"/>
                  <a:gd name="connsiteX12" fmla="*/ 501775 w 749306"/>
                  <a:gd name="connsiteY12" fmla="*/ 368902 h 369697"/>
                  <a:gd name="connsiteX13" fmla="*/ 177925 w 749306"/>
                  <a:gd name="connsiteY13" fmla="*/ 361282 h 369697"/>
                  <a:gd name="connsiteX14" fmla="*/ 14095 w 749306"/>
                  <a:gd name="connsiteY14" fmla="*/ 330802 h 369697"/>
                  <a:gd name="connsiteX15" fmla="*/ 12190 w 749306"/>
                  <a:gd name="connsiteY15" fmla="*/ 206977 h 369697"/>
                  <a:gd name="connsiteX0" fmla="*/ 12190 w 752518"/>
                  <a:gd name="connsiteY0" fmla="*/ 206977 h 369697"/>
                  <a:gd name="connsiteX1" fmla="*/ 82675 w 752518"/>
                  <a:gd name="connsiteY1" fmla="*/ 166972 h 369697"/>
                  <a:gd name="connsiteX2" fmla="*/ 160780 w 752518"/>
                  <a:gd name="connsiteY2" fmla="*/ 153637 h 369697"/>
                  <a:gd name="connsiteX3" fmla="*/ 210310 w 752518"/>
                  <a:gd name="connsiteY3" fmla="*/ 75532 h 369697"/>
                  <a:gd name="connsiteX4" fmla="*/ 309370 w 752518"/>
                  <a:gd name="connsiteY4" fmla="*/ 10762 h 369697"/>
                  <a:gd name="connsiteX5" fmla="*/ 421765 w 752518"/>
                  <a:gd name="connsiteY5" fmla="*/ 3142 h 369697"/>
                  <a:gd name="connsiteX6" fmla="*/ 492250 w 752518"/>
                  <a:gd name="connsiteY6" fmla="*/ 43147 h 369697"/>
                  <a:gd name="connsiteX7" fmla="*/ 547495 w 752518"/>
                  <a:gd name="connsiteY7" fmla="*/ 94582 h 369697"/>
                  <a:gd name="connsiteX8" fmla="*/ 587500 w 752518"/>
                  <a:gd name="connsiteY8" fmla="*/ 146017 h 369697"/>
                  <a:gd name="connsiteX9" fmla="*/ 663700 w 752518"/>
                  <a:gd name="connsiteY9" fmla="*/ 159352 h 369697"/>
                  <a:gd name="connsiteX10" fmla="*/ 736090 w 752518"/>
                  <a:gd name="connsiteY10" fmla="*/ 235552 h 369697"/>
                  <a:gd name="connsiteX11" fmla="*/ 730375 w 752518"/>
                  <a:gd name="connsiteY11" fmla="*/ 346042 h 369697"/>
                  <a:gd name="connsiteX12" fmla="*/ 501775 w 752518"/>
                  <a:gd name="connsiteY12" fmla="*/ 368902 h 369697"/>
                  <a:gd name="connsiteX13" fmla="*/ 177925 w 752518"/>
                  <a:gd name="connsiteY13" fmla="*/ 361282 h 369697"/>
                  <a:gd name="connsiteX14" fmla="*/ 14095 w 752518"/>
                  <a:gd name="connsiteY14" fmla="*/ 330802 h 369697"/>
                  <a:gd name="connsiteX15" fmla="*/ 12190 w 752518"/>
                  <a:gd name="connsiteY15" fmla="*/ 206977 h 369697"/>
                  <a:gd name="connsiteX0" fmla="*/ 12190 w 751932"/>
                  <a:gd name="connsiteY0" fmla="*/ 206977 h 369697"/>
                  <a:gd name="connsiteX1" fmla="*/ 82675 w 751932"/>
                  <a:gd name="connsiteY1" fmla="*/ 166972 h 369697"/>
                  <a:gd name="connsiteX2" fmla="*/ 160780 w 751932"/>
                  <a:gd name="connsiteY2" fmla="*/ 153637 h 369697"/>
                  <a:gd name="connsiteX3" fmla="*/ 210310 w 751932"/>
                  <a:gd name="connsiteY3" fmla="*/ 75532 h 369697"/>
                  <a:gd name="connsiteX4" fmla="*/ 309370 w 751932"/>
                  <a:gd name="connsiteY4" fmla="*/ 10762 h 369697"/>
                  <a:gd name="connsiteX5" fmla="*/ 421765 w 751932"/>
                  <a:gd name="connsiteY5" fmla="*/ 3142 h 369697"/>
                  <a:gd name="connsiteX6" fmla="*/ 492250 w 751932"/>
                  <a:gd name="connsiteY6" fmla="*/ 43147 h 369697"/>
                  <a:gd name="connsiteX7" fmla="*/ 547495 w 751932"/>
                  <a:gd name="connsiteY7" fmla="*/ 94582 h 369697"/>
                  <a:gd name="connsiteX8" fmla="*/ 587500 w 751932"/>
                  <a:gd name="connsiteY8" fmla="*/ 146017 h 369697"/>
                  <a:gd name="connsiteX9" fmla="*/ 675130 w 751932"/>
                  <a:gd name="connsiteY9" fmla="*/ 159352 h 369697"/>
                  <a:gd name="connsiteX10" fmla="*/ 736090 w 751932"/>
                  <a:gd name="connsiteY10" fmla="*/ 235552 h 369697"/>
                  <a:gd name="connsiteX11" fmla="*/ 730375 w 751932"/>
                  <a:gd name="connsiteY11" fmla="*/ 346042 h 369697"/>
                  <a:gd name="connsiteX12" fmla="*/ 501775 w 751932"/>
                  <a:gd name="connsiteY12" fmla="*/ 368902 h 369697"/>
                  <a:gd name="connsiteX13" fmla="*/ 177925 w 751932"/>
                  <a:gd name="connsiteY13" fmla="*/ 361282 h 369697"/>
                  <a:gd name="connsiteX14" fmla="*/ 14095 w 751932"/>
                  <a:gd name="connsiteY14" fmla="*/ 330802 h 369697"/>
                  <a:gd name="connsiteX15" fmla="*/ 12190 w 751932"/>
                  <a:gd name="connsiteY15" fmla="*/ 206977 h 36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932" h="369697">
                    <a:moveTo>
                      <a:pt x="12190" y="206977"/>
                    </a:moveTo>
                    <a:cubicBezTo>
                      <a:pt x="23620" y="179672"/>
                      <a:pt x="57910" y="175862"/>
                      <a:pt x="82675" y="166972"/>
                    </a:cubicBezTo>
                    <a:cubicBezTo>
                      <a:pt x="107440" y="158082"/>
                      <a:pt x="139507" y="168877"/>
                      <a:pt x="160780" y="153637"/>
                    </a:cubicBezTo>
                    <a:cubicBezTo>
                      <a:pt x="182053" y="138397"/>
                      <a:pt x="185545" y="99344"/>
                      <a:pt x="210310" y="75532"/>
                    </a:cubicBezTo>
                    <a:cubicBezTo>
                      <a:pt x="235075" y="51720"/>
                      <a:pt x="274128" y="22827"/>
                      <a:pt x="309370" y="10762"/>
                    </a:cubicBezTo>
                    <a:cubicBezTo>
                      <a:pt x="344612" y="-1303"/>
                      <a:pt x="391285" y="-2255"/>
                      <a:pt x="421765" y="3142"/>
                    </a:cubicBezTo>
                    <a:cubicBezTo>
                      <a:pt x="452245" y="8539"/>
                      <a:pt x="471295" y="27907"/>
                      <a:pt x="492250" y="43147"/>
                    </a:cubicBezTo>
                    <a:cubicBezTo>
                      <a:pt x="513205" y="58387"/>
                      <a:pt x="531620" y="77437"/>
                      <a:pt x="547495" y="94582"/>
                    </a:cubicBezTo>
                    <a:cubicBezTo>
                      <a:pt x="563370" y="111727"/>
                      <a:pt x="566228" y="135222"/>
                      <a:pt x="587500" y="146017"/>
                    </a:cubicBezTo>
                    <a:cubicBezTo>
                      <a:pt x="608772" y="156812"/>
                      <a:pt x="650365" y="144430"/>
                      <a:pt x="675130" y="159352"/>
                    </a:cubicBezTo>
                    <a:cubicBezTo>
                      <a:pt x="699895" y="174274"/>
                      <a:pt x="726883" y="204437"/>
                      <a:pt x="736090" y="235552"/>
                    </a:cubicBezTo>
                    <a:cubicBezTo>
                      <a:pt x="745297" y="266667"/>
                      <a:pt x="769427" y="323817"/>
                      <a:pt x="730375" y="346042"/>
                    </a:cubicBezTo>
                    <a:cubicBezTo>
                      <a:pt x="691323" y="368267"/>
                      <a:pt x="593850" y="366362"/>
                      <a:pt x="501775" y="368902"/>
                    </a:cubicBezTo>
                    <a:cubicBezTo>
                      <a:pt x="409700" y="371442"/>
                      <a:pt x="259205" y="367632"/>
                      <a:pt x="177925" y="361282"/>
                    </a:cubicBezTo>
                    <a:cubicBezTo>
                      <a:pt x="96645" y="354932"/>
                      <a:pt x="43305" y="347312"/>
                      <a:pt x="14095" y="330802"/>
                    </a:cubicBezTo>
                    <a:cubicBezTo>
                      <a:pt x="-9082" y="301910"/>
                      <a:pt x="760" y="234282"/>
                      <a:pt x="12190" y="206977"/>
                    </a:cubicBezTo>
                    <a:close/>
                  </a:path>
                </a:pathLst>
              </a:cu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9" name="แผนผังลำดับงาน: หน่วงเวลา 388">
                <a:extLst>
                  <a:ext uri="{FF2B5EF4-FFF2-40B4-BE49-F238E27FC236}">
                    <a16:creationId xmlns:a16="http://schemas.microsoft.com/office/drawing/2014/main" id="{7510868A-E668-4416-A933-FA9760D36658}"/>
                  </a:ext>
                </a:extLst>
              </p:cNvPr>
              <p:cNvSpPr/>
              <p:nvPr/>
            </p:nvSpPr>
            <p:spPr>
              <a:xfrm rot="16200000">
                <a:off x="10819416" y="3962679"/>
                <a:ext cx="1048980" cy="997622"/>
              </a:xfrm>
              <a:prstGeom prst="flowChartDelay">
                <a:avLst/>
              </a:prstGeom>
              <a:solidFill>
                <a:srgbClr val="CE792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435" name="กลุ่ม 434">
            <a:extLst>
              <a:ext uri="{FF2B5EF4-FFF2-40B4-BE49-F238E27FC236}">
                <a16:creationId xmlns:a16="http://schemas.microsoft.com/office/drawing/2014/main" id="{E9F00252-E1AB-4F4C-83E2-BADF3B2A6E72}"/>
              </a:ext>
            </a:extLst>
          </p:cNvPr>
          <p:cNvGrpSpPr/>
          <p:nvPr/>
        </p:nvGrpSpPr>
        <p:grpSpPr>
          <a:xfrm>
            <a:off x="10588461" y="5292724"/>
            <a:ext cx="689162" cy="784815"/>
            <a:chOff x="6145132" y="281941"/>
            <a:chExt cx="673638" cy="849236"/>
          </a:xfrm>
        </p:grpSpPr>
        <p:sp>
          <p:nvSpPr>
            <p:cNvPr id="436" name="สี่เหลี่ยมคางหมู 435">
              <a:extLst>
                <a:ext uri="{FF2B5EF4-FFF2-40B4-BE49-F238E27FC236}">
                  <a16:creationId xmlns:a16="http://schemas.microsoft.com/office/drawing/2014/main" id="{532CC9B0-B195-4E5E-865A-3B0D43969BCA}"/>
                </a:ext>
              </a:extLst>
            </p:cNvPr>
            <p:cNvSpPr/>
            <p:nvPr/>
          </p:nvSpPr>
          <p:spPr>
            <a:xfrm>
              <a:off x="6145132" y="703889"/>
              <a:ext cx="673638" cy="427288"/>
            </a:xfrm>
            <a:prstGeom prst="trapezoid">
              <a:avLst/>
            </a:prstGeom>
            <a:solidFill>
              <a:srgbClr val="69A3E2"/>
            </a:solidFill>
            <a:ln w="57150"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37" name="สามเหลี่ยมหน้าจั่ว 436">
              <a:extLst>
                <a:ext uri="{FF2B5EF4-FFF2-40B4-BE49-F238E27FC236}">
                  <a16:creationId xmlns:a16="http://schemas.microsoft.com/office/drawing/2014/main" id="{F6C27870-5B82-4AD0-ABAF-A5FAD0A6D3BA}"/>
                </a:ext>
              </a:extLst>
            </p:cNvPr>
            <p:cNvSpPr/>
            <p:nvPr/>
          </p:nvSpPr>
          <p:spPr>
            <a:xfrm rot="10800000">
              <a:off x="6259354" y="555343"/>
              <a:ext cx="471661" cy="489841"/>
            </a:xfrm>
            <a:prstGeom prst="triangle">
              <a:avLst/>
            </a:prstGeom>
            <a:solidFill>
              <a:srgbClr val="D84B37"/>
            </a:solidFill>
            <a:ln w="57150"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38" name="รูปแบบอิสระ: รูปร่าง 437">
              <a:extLst>
                <a:ext uri="{FF2B5EF4-FFF2-40B4-BE49-F238E27FC236}">
                  <a16:creationId xmlns:a16="http://schemas.microsoft.com/office/drawing/2014/main" id="{9C064265-2DCF-4AFF-A9DD-39AF5BEFD50D}"/>
                </a:ext>
              </a:extLst>
            </p:cNvPr>
            <p:cNvSpPr/>
            <p:nvPr/>
          </p:nvSpPr>
          <p:spPr>
            <a:xfrm>
              <a:off x="6221906" y="281941"/>
              <a:ext cx="546559" cy="355994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D84B37"/>
            </a:solidFill>
            <a:ln w="5715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503" name="กลุ่ม 502">
            <a:extLst>
              <a:ext uri="{FF2B5EF4-FFF2-40B4-BE49-F238E27FC236}">
                <a16:creationId xmlns:a16="http://schemas.microsoft.com/office/drawing/2014/main" id="{8B4294D1-5D73-47DE-BC78-11AFD4A0EFC8}"/>
              </a:ext>
            </a:extLst>
          </p:cNvPr>
          <p:cNvGrpSpPr/>
          <p:nvPr/>
        </p:nvGrpSpPr>
        <p:grpSpPr>
          <a:xfrm>
            <a:off x="879143" y="1028075"/>
            <a:ext cx="315384" cy="285434"/>
            <a:chOff x="879143" y="1028075"/>
            <a:chExt cx="315384" cy="285434"/>
          </a:xfrm>
        </p:grpSpPr>
        <p:sp>
          <p:nvSpPr>
            <p:cNvPr id="447" name="รูปแบบอิสระ: รูปร่าง 446">
              <a:extLst>
                <a:ext uri="{FF2B5EF4-FFF2-40B4-BE49-F238E27FC236}">
                  <a16:creationId xmlns:a16="http://schemas.microsoft.com/office/drawing/2014/main" id="{38DF6C14-3226-4C2E-B87A-DACBE7BD7598}"/>
                </a:ext>
              </a:extLst>
            </p:cNvPr>
            <p:cNvSpPr/>
            <p:nvPr/>
          </p:nvSpPr>
          <p:spPr>
            <a:xfrm rot="20412328">
              <a:off x="952090" y="1131363"/>
              <a:ext cx="228500" cy="182146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448" name="วงรี 447">
              <a:extLst>
                <a:ext uri="{FF2B5EF4-FFF2-40B4-BE49-F238E27FC236}">
                  <a16:creationId xmlns:a16="http://schemas.microsoft.com/office/drawing/2014/main" id="{0CFB42BA-EA55-42F4-ABFA-F371CF303C70}"/>
                </a:ext>
              </a:extLst>
            </p:cNvPr>
            <p:cNvSpPr/>
            <p:nvPr/>
          </p:nvSpPr>
          <p:spPr>
            <a:xfrm rot="18708561">
              <a:off x="889762" y="1138373"/>
              <a:ext cx="68950" cy="90188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49" name="วงรี 448">
              <a:extLst>
                <a:ext uri="{FF2B5EF4-FFF2-40B4-BE49-F238E27FC236}">
                  <a16:creationId xmlns:a16="http://schemas.microsoft.com/office/drawing/2014/main" id="{16B0B734-C6C2-4CDF-B57A-19A1ADB7C79C}"/>
                </a:ext>
              </a:extLst>
            </p:cNvPr>
            <p:cNvSpPr/>
            <p:nvPr/>
          </p:nvSpPr>
          <p:spPr>
            <a:xfrm rot="19620141">
              <a:off x="943131" y="1047239"/>
              <a:ext cx="73184" cy="100073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50" name="วงรี 449">
              <a:extLst>
                <a:ext uri="{FF2B5EF4-FFF2-40B4-BE49-F238E27FC236}">
                  <a16:creationId xmlns:a16="http://schemas.microsoft.com/office/drawing/2014/main" id="{761449D9-95D6-4B9A-995E-A2ED9DD9D9BD}"/>
                </a:ext>
              </a:extLst>
            </p:cNvPr>
            <p:cNvSpPr/>
            <p:nvPr/>
          </p:nvSpPr>
          <p:spPr>
            <a:xfrm rot="58302">
              <a:off x="1042402" y="1028075"/>
              <a:ext cx="69013" cy="90106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51" name="วงรี 450">
              <a:extLst>
                <a:ext uri="{FF2B5EF4-FFF2-40B4-BE49-F238E27FC236}">
                  <a16:creationId xmlns:a16="http://schemas.microsoft.com/office/drawing/2014/main" id="{CAF611C0-EA1C-4455-B5D1-132FEB11FB13}"/>
                </a:ext>
              </a:extLst>
            </p:cNvPr>
            <p:cNvSpPr/>
            <p:nvPr/>
          </p:nvSpPr>
          <p:spPr>
            <a:xfrm rot="486115">
              <a:off x="1125514" y="1064130"/>
              <a:ext cx="69013" cy="90106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504" name="กลุ่ม 503">
            <a:extLst>
              <a:ext uri="{FF2B5EF4-FFF2-40B4-BE49-F238E27FC236}">
                <a16:creationId xmlns:a16="http://schemas.microsoft.com/office/drawing/2014/main" id="{E521F538-40E7-46ED-BB10-CF44EB4997EA}"/>
              </a:ext>
            </a:extLst>
          </p:cNvPr>
          <p:cNvGrpSpPr/>
          <p:nvPr/>
        </p:nvGrpSpPr>
        <p:grpSpPr>
          <a:xfrm>
            <a:off x="2028756" y="1006349"/>
            <a:ext cx="315383" cy="285434"/>
            <a:chOff x="2028756" y="1006349"/>
            <a:chExt cx="315383" cy="285434"/>
          </a:xfrm>
        </p:grpSpPr>
        <p:sp>
          <p:nvSpPr>
            <p:cNvPr id="452" name="รูปแบบอิสระ: รูปร่าง 451">
              <a:extLst>
                <a:ext uri="{FF2B5EF4-FFF2-40B4-BE49-F238E27FC236}">
                  <a16:creationId xmlns:a16="http://schemas.microsoft.com/office/drawing/2014/main" id="{9B801FBD-5548-448D-B7CC-A50A9CD76349}"/>
                </a:ext>
              </a:extLst>
            </p:cNvPr>
            <p:cNvSpPr/>
            <p:nvPr/>
          </p:nvSpPr>
          <p:spPr>
            <a:xfrm rot="20412328">
              <a:off x="2101703" y="1109637"/>
              <a:ext cx="228500" cy="182146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453" name="วงรี 452">
              <a:extLst>
                <a:ext uri="{FF2B5EF4-FFF2-40B4-BE49-F238E27FC236}">
                  <a16:creationId xmlns:a16="http://schemas.microsoft.com/office/drawing/2014/main" id="{ABC689E2-9389-4B09-87C5-7D44412DF4DC}"/>
                </a:ext>
              </a:extLst>
            </p:cNvPr>
            <p:cNvSpPr/>
            <p:nvPr/>
          </p:nvSpPr>
          <p:spPr>
            <a:xfrm rot="18708561">
              <a:off x="2039375" y="1116647"/>
              <a:ext cx="68950" cy="90188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54" name="วงรี 453">
              <a:extLst>
                <a:ext uri="{FF2B5EF4-FFF2-40B4-BE49-F238E27FC236}">
                  <a16:creationId xmlns:a16="http://schemas.microsoft.com/office/drawing/2014/main" id="{43C0718C-71A8-496F-BEC1-3428B1097DC1}"/>
                </a:ext>
              </a:extLst>
            </p:cNvPr>
            <p:cNvSpPr/>
            <p:nvPr/>
          </p:nvSpPr>
          <p:spPr>
            <a:xfrm rot="19620141">
              <a:off x="2092744" y="1025513"/>
              <a:ext cx="73184" cy="100073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55" name="วงรี 454">
              <a:extLst>
                <a:ext uri="{FF2B5EF4-FFF2-40B4-BE49-F238E27FC236}">
                  <a16:creationId xmlns:a16="http://schemas.microsoft.com/office/drawing/2014/main" id="{BD84A9CC-9275-4482-AAFE-AE6371C8B1B6}"/>
                </a:ext>
              </a:extLst>
            </p:cNvPr>
            <p:cNvSpPr/>
            <p:nvPr/>
          </p:nvSpPr>
          <p:spPr>
            <a:xfrm rot="58302">
              <a:off x="2192015" y="1006349"/>
              <a:ext cx="69013" cy="90106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56" name="วงรี 455">
              <a:extLst>
                <a:ext uri="{FF2B5EF4-FFF2-40B4-BE49-F238E27FC236}">
                  <a16:creationId xmlns:a16="http://schemas.microsoft.com/office/drawing/2014/main" id="{6023AEAB-58A8-433C-A231-F2901DC75F2C}"/>
                </a:ext>
              </a:extLst>
            </p:cNvPr>
            <p:cNvSpPr/>
            <p:nvPr/>
          </p:nvSpPr>
          <p:spPr>
            <a:xfrm rot="486115">
              <a:off x="2275126" y="1042404"/>
              <a:ext cx="69013" cy="90106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41" name="กลุ่ม 440">
            <a:extLst>
              <a:ext uri="{FF2B5EF4-FFF2-40B4-BE49-F238E27FC236}">
                <a16:creationId xmlns:a16="http://schemas.microsoft.com/office/drawing/2014/main" id="{64C9F64A-BB8F-4F08-84A2-37F27ACA9983}"/>
              </a:ext>
            </a:extLst>
          </p:cNvPr>
          <p:cNvGrpSpPr/>
          <p:nvPr/>
        </p:nvGrpSpPr>
        <p:grpSpPr>
          <a:xfrm rot="658354">
            <a:off x="1560532" y="736739"/>
            <a:ext cx="305720" cy="292204"/>
            <a:chOff x="1187573" y="6247766"/>
            <a:chExt cx="450097" cy="430590"/>
          </a:xfrm>
        </p:grpSpPr>
        <p:sp>
          <p:nvSpPr>
            <p:cNvPr id="442" name="รูปแบบอิสระ: รูปร่าง 441">
              <a:extLst>
                <a:ext uri="{FF2B5EF4-FFF2-40B4-BE49-F238E27FC236}">
                  <a16:creationId xmlns:a16="http://schemas.microsoft.com/office/drawing/2014/main" id="{DB08274A-5FAF-4FE3-B49C-A1C7D9A57FAD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443" name="วงรี 442">
              <a:extLst>
                <a:ext uri="{FF2B5EF4-FFF2-40B4-BE49-F238E27FC236}">
                  <a16:creationId xmlns:a16="http://schemas.microsoft.com/office/drawing/2014/main" id="{5BD18F37-3EDE-42E6-AED4-9120A1B3F7CE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44" name="วงรี 443">
              <a:extLst>
                <a:ext uri="{FF2B5EF4-FFF2-40B4-BE49-F238E27FC236}">
                  <a16:creationId xmlns:a16="http://schemas.microsoft.com/office/drawing/2014/main" id="{C502251A-D613-457F-942F-2BCFBA31C084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45" name="วงรี 444">
              <a:extLst>
                <a:ext uri="{FF2B5EF4-FFF2-40B4-BE49-F238E27FC236}">
                  <a16:creationId xmlns:a16="http://schemas.microsoft.com/office/drawing/2014/main" id="{A91AD8A9-F59C-4359-9313-96C2C4A464C9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46" name="วงรี 445">
              <a:extLst>
                <a:ext uri="{FF2B5EF4-FFF2-40B4-BE49-F238E27FC236}">
                  <a16:creationId xmlns:a16="http://schemas.microsoft.com/office/drawing/2014/main" id="{C556B25B-6FFC-4A80-BC89-571C64F818AA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57" name="กลุ่ม 456">
            <a:extLst>
              <a:ext uri="{FF2B5EF4-FFF2-40B4-BE49-F238E27FC236}">
                <a16:creationId xmlns:a16="http://schemas.microsoft.com/office/drawing/2014/main" id="{29BAC416-05F6-4213-982F-1EF2D9DFD75A}"/>
              </a:ext>
            </a:extLst>
          </p:cNvPr>
          <p:cNvGrpSpPr/>
          <p:nvPr/>
        </p:nvGrpSpPr>
        <p:grpSpPr>
          <a:xfrm rot="1210339">
            <a:off x="9705403" y="4268738"/>
            <a:ext cx="419553" cy="949891"/>
            <a:chOff x="866990" y="1648087"/>
            <a:chExt cx="419553" cy="949891"/>
          </a:xfrm>
          <a:solidFill>
            <a:srgbClr val="DDA0BA"/>
          </a:solidFill>
        </p:grpSpPr>
        <p:grpSp>
          <p:nvGrpSpPr>
            <p:cNvPr id="458" name="กลุ่ม 457">
              <a:extLst>
                <a:ext uri="{FF2B5EF4-FFF2-40B4-BE49-F238E27FC236}">
                  <a16:creationId xmlns:a16="http://schemas.microsoft.com/office/drawing/2014/main" id="{9266011E-9DE8-4D7C-92FA-88FA681B094A}"/>
                </a:ext>
              </a:extLst>
            </p:cNvPr>
            <p:cNvGrpSpPr/>
            <p:nvPr/>
          </p:nvGrpSpPr>
          <p:grpSpPr>
            <a:xfrm rot="21357020">
              <a:off x="890729" y="1648087"/>
              <a:ext cx="395814" cy="949891"/>
              <a:chOff x="937181" y="1734702"/>
              <a:chExt cx="395814" cy="949891"/>
            </a:xfrm>
            <a:grpFill/>
          </p:grpSpPr>
          <p:sp>
            <p:nvSpPr>
              <p:cNvPr id="463" name="แผนผังลำดับงาน: ผสาน 462">
                <a:extLst>
                  <a:ext uri="{FF2B5EF4-FFF2-40B4-BE49-F238E27FC236}">
                    <a16:creationId xmlns:a16="http://schemas.microsoft.com/office/drawing/2014/main" id="{8C0B376F-E7E9-4475-9FA1-E3B644795F58}"/>
                  </a:ext>
                </a:extLst>
              </p:cNvPr>
              <p:cNvSpPr/>
              <p:nvPr/>
            </p:nvSpPr>
            <p:spPr>
              <a:xfrm rot="20677832">
                <a:off x="937181" y="1734702"/>
                <a:ext cx="329490" cy="661813"/>
              </a:xfrm>
              <a:prstGeom prst="flowChartMerg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64" name="แผนผังลำดับงาน: ตัวเชื่อมต่อ 463">
                <a:extLst>
                  <a:ext uri="{FF2B5EF4-FFF2-40B4-BE49-F238E27FC236}">
                    <a16:creationId xmlns:a16="http://schemas.microsoft.com/office/drawing/2014/main" id="{88063411-44F4-40DB-92FA-794DBB925EE9}"/>
                  </a:ext>
                </a:extLst>
              </p:cNvPr>
              <p:cNvSpPr/>
              <p:nvPr/>
            </p:nvSpPr>
            <p:spPr>
              <a:xfrm>
                <a:off x="1173382" y="2515096"/>
                <a:ext cx="159613" cy="169497"/>
              </a:xfrm>
              <a:prstGeom prst="flowChartConnector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cxnSp>
          <p:nvCxnSpPr>
            <p:cNvPr id="461" name="ตัวเชื่อมต่อตรง 460">
              <a:extLst>
                <a:ext uri="{FF2B5EF4-FFF2-40B4-BE49-F238E27FC236}">
                  <a16:creationId xmlns:a16="http://schemas.microsoft.com/office/drawing/2014/main" id="{E14F4EE2-46CB-40EC-A83F-5B5B933B1698}"/>
                </a:ext>
              </a:extLst>
            </p:cNvPr>
            <p:cNvCxnSpPr>
              <a:stCxn id="463" idx="1"/>
              <a:endCxn id="463" idx="3"/>
            </p:cNvCxnSpPr>
            <p:nvPr/>
          </p:nvCxnSpPr>
          <p:spPr>
            <a:xfrm flipV="1">
              <a:off x="967699" y="1954309"/>
              <a:ext cx="155373" cy="54774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ตัวเชื่อมต่อตรง 461">
              <a:extLst>
                <a:ext uri="{FF2B5EF4-FFF2-40B4-BE49-F238E27FC236}">
                  <a16:creationId xmlns:a16="http://schemas.microsoft.com/office/drawing/2014/main" id="{C4C4AD09-8C8E-46D6-A6BF-8E901E81612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6990" y="1795529"/>
              <a:ext cx="241967" cy="77207"/>
            </a:xfrm>
            <a:prstGeom prst="line">
              <a:avLst/>
            </a:prstGeom>
            <a:grpFill/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5" name="รูปแบบอิสระ: รูปร่าง 464">
            <a:extLst>
              <a:ext uri="{FF2B5EF4-FFF2-40B4-BE49-F238E27FC236}">
                <a16:creationId xmlns:a16="http://schemas.microsoft.com/office/drawing/2014/main" id="{6502BE54-D136-4380-808D-F97183A7E4EB}"/>
              </a:ext>
            </a:extLst>
          </p:cNvPr>
          <p:cNvSpPr/>
          <p:nvPr/>
        </p:nvSpPr>
        <p:spPr>
          <a:xfrm>
            <a:off x="10530826" y="4251549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466" name="รูปแบบอิสระ: รูปร่าง 465">
            <a:extLst>
              <a:ext uri="{FF2B5EF4-FFF2-40B4-BE49-F238E27FC236}">
                <a16:creationId xmlns:a16="http://schemas.microsoft.com/office/drawing/2014/main" id="{8621850E-DAC2-42C6-BBC3-C0B16EB18194}"/>
              </a:ext>
            </a:extLst>
          </p:cNvPr>
          <p:cNvSpPr/>
          <p:nvPr/>
        </p:nvSpPr>
        <p:spPr>
          <a:xfrm>
            <a:off x="11150847" y="4262055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C0EEE6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467" name="รูปแบบอิสระ: รูปร่าง 466">
            <a:extLst>
              <a:ext uri="{FF2B5EF4-FFF2-40B4-BE49-F238E27FC236}">
                <a16:creationId xmlns:a16="http://schemas.microsoft.com/office/drawing/2014/main" id="{8DECDEA7-2F45-401A-BA55-75C935F1223B}"/>
              </a:ext>
            </a:extLst>
          </p:cNvPr>
          <p:cNvSpPr/>
          <p:nvPr/>
        </p:nvSpPr>
        <p:spPr>
          <a:xfrm>
            <a:off x="10542699" y="4756638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468" name="รูปแบบอิสระ: รูปร่าง 467">
            <a:extLst>
              <a:ext uri="{FF2B5EF4-FFF2-40B4-BE49-F238E27FC236}">
                <a16:creationId xmlns:a16="http://schemas.microsoft.com/office/drawing/2014/main" id="{B3A9506C-9C0D-42FB-9D18-DCC7FB0074C5}"/>
              </a:ext>
            </a:extLst>
          </p:cNvPr>
          <p:cNvSpPr/>
          <p:nvPr/>
        </p:nvSpPr>
        <p:spPr>
          <a:xfrm>
            <a:off x="11175098" y="4736252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F3E53D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469" name="เมฆ 256">
            <a:extLst>
              <a:ext uri="{FF2B5EF4-FFF2-40B4-BE49-F238E27FC236}">
                <a16:creationId xmlns:a16="http://schemas.microsoft.com/office/drawing/2014/main" id="{6001372A-AC23-498E-BCBD-ABE99884B56F}"/>
              </a:ext>
            </a:extLst>
          </p:cNvPr>
          <p:cNvSpPr/>
          <p:nvPr/>
        </p:nvSpPr>
        <p:spPr>
          <a:xfrm rot="459428">
            <a:off x="3459682" y="815692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495" name="กลุ่ม 494">
            <a:extLst>
              <a:ext uri="{FF2B5EF4-FFF2-40B4-BE49-F238E27FC236}">
                <a16:creationId xmlns:a16="http://schemas.microsoft.com/office/drawing/2014/main" id="{AAB617C6-FE8F-4662-A585-A359FA40FE7F}"/>
              </a:ext>
            </a:extLst>
          </p:cNvPr>
          <p:cNvGrpSpPr/>
          <p:nvPr/>
        </p:nvGrpSpPr>
        <p:grpSpPr>
          <a:xfrm>
            <a:off x="3453107" y="6340665"/>
            <a:ext cx="419645" cy="357636"/>
            <a:chOff x="346238" y="3311271"/>
            <a:chExt cx="419645" cy="357636"/>
          </a:xfrm>
        </p:grpSpPr>
        <p:sp>
          <p:nvSpPr>
            <p:cNvPr id="478" name="รูปแบบอิสระ: รูปร่าง 477">
              <a:extLst>
                <a:ext uri="{FF2B5EF4-FFF2-40B4-BE49-F238E27FC236}">
                  <a16:creationId xmlns:a16="http://schemas.microsoft.com/office/drawing/2014/main" id="{48AB9966-F564-4F6D-A7BE-888B4A12106D}"/>
                </a:ext>
              </a:extLst>
            </p:cNvPr>
            <p:cNvSpPr/>
            <p:nvPr/>
          </p:nvSpPr>
          <p:spPr>
            <a:xfrm>
              <a:off x="346238" y="3311271"/>
              <a:ext cx="419645" cy="357636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F8E939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479" name="วงรี 77">
              <a:extLst>
                <a:ext uri="{FF2B5EF4-FFF2-40B4-BE49-F238E27FC236}">
                  <a16:creationId xmlns:a16="http://schemas.microsoft.com/office/drawing/2014/main" id="{5F3921B1-ED66-41A3-A7BF-853A0BB6C6F0}"/>
                </a:ext>
              </a:extLst>
            </p:cNvPr>
            <p:cNvSpPr/>
            <p:nvPr/>
          </p:nvSpPr>
          <p:spPr>
            <a:xfrm>
              <a:off x="524903" y="3464197"/>
              <a:ext cx="62315" cy="62571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97" name="กลุ่ม 496">
            <a:extLst>
              <a:ext uri="{FF2B5EF4-FFF2-40B4-BE49-F238E27FC236}">
                <a16:creationId xmlns:a16="http://schemas.microsoft.com/office/drawing/2014/main" id="{EF6F21BB-C19F-4304-86BB-A34E05864F40}"/>
              </a:ext>
            </a:extLst>
          </p:cNvPr>
          <p:cNvGrpSpPr/>
          <p:nvPr/>
        </p:nvGrpSpPr>
        <p:grpSpPr>
          <a:xfrm>
            <a:off x="4690619" y="6330235"/>
            <a:ext cx="417954" cy="354335"/>
            <a:chOff x="1360152" y="3166534"/>
            <a:chExt cx="417954" cy="354335"/>
          </a:xfrm>
        </p:grpSpPr>
        <p:sp>
          <p:nvSpPr>
            <p:cNvPr id="480" name="รูปแบบอิสระ: รูปร่าง 479">
              <a:extLst>
                <a:ext uri="{FF2B5EF4-FFF2-40B4-BE49-F238E27FC236}">
                  <a16:creationId xmlns:a16="http://schemas.microsoft.com/office/drawing/2014/main" id="{1C9542F8-2664-47F6-ABE9-B38142FDB21C}"/>
                </a:ext>
              </a:extLst>
            </p:cNvPr>
            <p:cNvSpPr/>
            <p:nvPr/>
          </p:nvSpPr>
          <p:spPr>
            <a:xfrm>
              <a:off x="1360152" y="3166534"/>
              <a:ext cx="417954" cy="35433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E7B9F7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481" name="วงรี 77">
              <a:extLst>
                <a:ext uri="{FF2B5EF4-FFF2-40B4-BE49-F238E27FC236}">
                  <a16:creationId xmlns:a16="http://schemas.microsoft.com/office/drawing/2014/main" id="{9E85333F-9B65-4CFB-BA27-1D362B20BC79}"/>
                </a:ext>
              </a:extLst>
            </p:cNvPr>
            <p:cNvSpPr/>
            <p:nvPr/>
          </p:nvSpPr>
          <p:spPr>
            <a:xfrm>
              <a:off x="1538097" y="3318048"/>
              <a:ext cx="62064" cy="61993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500" name="กลุ่ม 499">
            <a:extLst>
              <a:ext uri="{FF2B5EF4-FFF2-40B4-BE49-F238E27FC236}">
                <a16:creationId xmlns:a16="http://schemas.microsoft.com/office/drawing/2014/main" id="{F427100C-EA5E-4B93-AE6F-112020922F65}"/>
              </a:ext>
            </a:extLst>
          </p:cNvPr>
          <p:cNvGrpSpPr/>
          <p:nvPr/>
        </p:nvGrpSpPr>
        <p:grpSpPr>
          <a:xfrm>
            <a:off x="6601938" y="6344586"/>
            <a:ext cx="443442" cy="354031"/>
            <a:chOff x="10442054" y="3255726"/>
            <a:chExt cx="443442" cy="354031"/>
          </a:xfrm>
        </p:grpSpPr>
        <p:sp>
          <p:nvSpPr>
            <p:cNvPr id="482" name="รูปแบบอิสระ: รูปร่าง 481">
              <a:extLst>
                <a:ext uri="{FF2B5EF4-FFF2-40B4-BE49-F238E27FC236}">
                  <a16:creationId xmlns:a16="http://schemas.microsoft.com/office/drawing/2014/main" id="{8E3B98BF-D0A6-43BB-9AE9-C331A660D1D7}"/>
                </a:ext>
              </a:extLst>
            </p:cNvPr>
            <p:cNvSpPr/>
            <p:nvPr/>
          </p:nvSpPr>
          <p:spPr>
            <a:xfrm>
              <a:off x="10442054" y="3255726"/>
              <a:ext cx="443442" cy="354031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FEC3D4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83" name="วงรี 77">
              <a:extLst>
                <a:ext uri="{FF2B5EF4-FFF2-40B4-BE49-F238E27FC236}">
                  <a16:creationId xmlns:a16="http://schemas.microsoft.com/office/drawing/2014/main" id="{40106113-2F07-40FA-B8C3-A9CA102BD718}"/>
                </a:ext>
              </a:extLst>
            </p:cNvPr>
            <p:cNvSpPr/>
            <p:nvPr/>
          </p:nvSpPr>
          <p:spPr>
            <a:xfrm>
              <a:off x="10630851" y="3407110"/>
              <a:ext cx="65849" cy="61940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502" name="กลุ่ม 501">
            <a:extLst>
              <a:ext uri="{FF2B5EF4-FFF2-40B4-BE49-F238E27FC236}">
                <a16:creationId xmlns:a16="http://schemas.microsoft.com/office/drawing/2014/main" id="{EECE873C-1701-4939-AE7F-9C98E84A939B}"/>
              </a:ext>
            </a:extLst>
          </p:cNvPr>
          <p:cNvGrpSpPr/>
          <p:nvPr/>
        </p:nvGrpSpPr>
        <p:grpSpPr>
          <a:xfrm>
            <a:off x="7698528" y="6316077"/>
            <a:ext cx="443442" cy="378150"/>
            <a:chOff x="11476287" y="3380041"/>
            <a:chExt cx="443442" cy="378150"/>
          </a:xfrm>
        </p:grpSpPr>
        <p:sp>
          <p:nvSpPr>
            <p:cNvPr id="484" name="รูปแบบอิสระ: รูปร่าง 483">
              <a:extLst>
                <a:ext uri="{FF2B5EF4-FFF2-40B4-BE49-F238E27FC236}">
                  <a16:creationId xmlns:a16="http://schemas.microsoft.com/office/drawing/2014/main" id="{6891214B-E2DF-4948-B5E9-BFFF9CB1A786}"/>
                </a:ext>
              </a:extLst>
            </p:cNvPr>
            <p:cNvSpPr/>
            <p:nvPr/>
          </p:nvSpPr>
          <p:spPr>
            <a:xfrm>
              <a:off x="11476287" y="3380041"/>
              <a:ext cx="443442" cy="378150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0070C0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485" name="วงรี 77">
              <a:extLst>
                <a:ext uri="{FF2B5EF4-FFF2-40B4-BE49-F238E27FC236}">
                  <a16:creationId xmlns:a16="http://schemas.microsoft.com/office/drawing/2014/main" id="{CB27664E-C53A-427E-A39B-2D957B1F233D}"/>
                </a:ext>
              </a:extLst>
            </p:cNvPr>
            <p:cNvSpPr/>
            <p:nvPr/>
          </p:nvSpPr>
          <p:spPr>
            <a:xfrm>
              <a:off x="11665084" y="3541739"/>
              <a:ext cx="65849" cy="66160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501" name="กลุ่ม 500">
            <a:extLst>
              <a:ext uri="{FF2B5EF4-FFF2-40B4-BE49-F238E27FC236}">
                <a16:creationId xmlns:a16="http://schemas.microsoft.com/office/drawing/2014/main" id="{76FEE5B0-A6AD-4287-AD62-5EA567B944B6}"/>
              </a:ext>
            </a:extLst>
          </p:cNvPr>
          <p:cNvGrpSpPr/>
          <p:nvPr/>
        </p:nvGrpSpPr>
        <p:grpSpPr>
          <a:xfrm>
            <a:off x="7166335" y="6307017"/>
            <a:ext cx="411552" cy="377905"/>
            <a:chOff x="10922249" y="3758495"/>
            <a:chExt cx="411552" cy="377905"/>
          </a:xfrm>
        </p:grpSpPr>
        <p:sp>
          <p:nvSpPr>
            <p:cNvPr id="486" name="รูปแบบอิสระ: รูปร่าง 485">
              <a:extLst>
                <a:ext uri="{FF2B5EF4-FFF2-40B4-BE49-F238E27FC236}">
                  <a16:creationId xmlns:a16="http://schemas.microsoft.com/office/drawing/2014/main" id="{A39E7CDC-88BF-4579-861D-B9B92C8E5EA4}"/>
                </a:ext>
              </a:extLst>
            </p:cNvPr>
            <p:cNvSpPr/>
            <p:nvPr/>
          </p:nvSpPr>
          <p:spPr>
            <a:xfrm>
              <a:off x="10922249" y="3758495"/>
              <a:ext cx="411552" cy="37790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F714C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487" name="วงรี 77">
              <a:extLst>
                <a:ext uri="{FF2B5EF4-FFF2-40B4-BE49-F238E27FC236}">
                  <a16:creationId xmlns:a16="http://schemas.microsoft.com/office/drawing/2014/main" id="{F236EE09-9710-4A32-85D9-AA71D688FF41}"/>
                </a:ext>
              </a:extLst>
            </p:cNvPr>
            <p:cNvSpPr/>
            <p:nvPr/>
          </p:nvSpPr>
          <p:spPr>
            <a:xfrm>
              <a:off x="11097468" y="3920088"/>
              <a:ext cx="61113" cy="66117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96" name="กลุ่ม 495">
            <a:extLst>
              <a:ext uri="{FF2B5EF4-FFF2-40B4-BE49-F238E27FC236}">
                <a16:creationId xmlns:a16="http://schemas.microsoft.com/office/drawing/2014/main" id="{F15D91F0-5535-487C-A59E-3C355F70A869}"/>
              </a:ext>
            </a:extLst>
          </p:cNvPr>
          <p:cNvGrpSpPr/>
          <p:nvPr/>
        </p:nvGrpSpPr>
        <p:grpSpPr>
          <a:xfrm>
            <a:off x="4045043" y="6289628"/>
            <a:ext cx="455127" cy="407925"/>
            <a:chOff x="999257" y="3664915"/>
            <a:chExt cx="455127" cy="407925"/>
          </a:xfrm>
        </p:grpSpPr>
        <p:sp>
          <p:nvSpPr>
            <p:cNvPr id="488" name="รูปแบบอิสระ: รูปร่าง 487">
              <a:extLst>
                <a:ext uri="{FF2B5EF4-FFF2-40B4-BE49-F238E27FC236}">
                  <a16:creationId xmlns:a16="http://schemas.microsoft.com/office/drawing/2014/main" id="{EBFAA0F2-1625-443B-A534-7D32E5C13EA1}"/>
                </a:ext>
              </a:extLst>
            </p:cNvPr>
            <p:cNvSpPr/>
            <p:nvPr/>
          </p:nvSpPr>
          <p:spPr>
            <a:xfrm>
              <a:off x="999257" y="3664915"/>
              <a:ext cx="455127" cy="40792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F09B58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89" name="วงรี 77">
              <a:extLst>
                <a:ext uri="{FF2B5EF4-FFF2-40B4-BE49-F238E27FC236}">
                  <a16:creationId xmlns:a16="http://schemas.microsoft.com/office/drawing/2014/main" id="{2451007E-2852-4D8D-BF72-EE8DC884BA2D}"/>
                </a:ext>
              </a:extLst>
            </p:cNvPr>
            <p:cNvSpPr/>
            <p:nvPr/>
          </p:nvSpPr>
          <p:spPr>
            <a:xfrm>
              <a:off x="1193028" y="3839344"/>
              <a:ext cx="67584" cy="71369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98" name="กลุ่ม 497">
            <a:extLst>
              <a:ext uri="{FF2B5EF4-FFF2-40B4-BE49-F238E27FC236}">
                <a16:creationId xmlns:a16="http://schemas.microsoft.com/office/drawing/2014/main" id="{F6DA5CF1-7FD7-4EA5-9868-2BD71053E056}"/>
              </a:ext>
            </a:extLst>
          </p:cNvPr>
          <p:cNvGrpSpPr/>
          <p:nvPr/>
        </p:nvGrpSpPr>
        <p:grpSpPr>
          <a:xfrm>
            <a:off x="5299022" y="6275498"/>
            <a:ext cx="492298" cy="419803"/>
            <a:chOff x="4348779" y="3338388"/>
            <a:chExt cx="492298" cy="419803"/>
          </a:xfrm>
        </p:grpSpPr>
        <p:sp>
          <p:nvSpPr>
            <p:cNvPr id="490" name="รูปแบบอิสระ: รูปร่าง 489">
              <a:extLst>
                <a:ext uri="{FF2B5EF4-FFF2-40B4-BE49-F238E27FC236}">
                  <a16:creationId xmlns:a16="http://schemas.microsoft.com/office/drawing/2014/main" id="{F02A4B9F-E867-4219-B523-8DB4575592A5}"/>
                </a:ext>
              </a:extLst>
            </p:cNvPr>
            <p:cNvSpPr/>
            <p:nvPr/>
          </p:nvSpPr>
          <p:spPr>
            <a:xfrm>
              <a:off x="4348779" y="3338388"/>
              <a:ext cx="492298" cy="419803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C516E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491" name="วงรี 77">
              <a:extLst>
                <a:ext uri="{FF2B5EF4-FFF2-40B4-BE49-F238E27FC236}">
                  <a16:creationId xmlns:a16="http://schemas.microsoft.com/office/drawing/2014/main" id="{6F547E1C-9760-4D62-B816-7994B7934F7A}"/>
                </a:ext>
              </a:extLst>
            </p:cNvPr>
            <p:cNvSpPr/>
            <p:nvPr/>
          </p:nvSpPr>
          <p:spPr>
            <a:xfrm>
              <a:off x="4558376" y="3517896"/>
              <a:ext cx="73104" cy="73447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99" name="กลุ่ม 498">
            <a:extLst>
              <a:ext uri="{FF2B5EF4-FFF2-40B4-BE49-F238E27FC236}">
                <a16:creationId xmlns:a16="http://schemas.microsoft.com/office/drawing/2014/main" id="{CBA39AAC-7597-4E3E-9BD0-3E0E4201E835}"/>
              </a:ext>
            </a:extLst>
          </p:cNvPr>
          <p:cNvGrpSpPr/>
          <p:nvPr/>
        </p:nvGrpSpPr>
        <p:grpSpPr>
          <a:xfrm>
            <a:off x="5949794" y="6269271"/>
            <a:ext cx="492299" cy="424956"/>
            <a:chOff x="7237131" y="3351648"/>
            <a:chExt cx="492299" cy="424956"/>
          </a:xfrm>
        </p:grpSpPr>
        <p:sp>
          <p:nvSpPr>
            <p:cNvPr id="492" name="รูปแบบอิสระ: รูปร่าง 491">
              <a:extLst>
                <a:ext uri="{FF2B5EF4-FFF2-40B4-BE49-F238E27FC236}">
                  <a16:creationId xmlns:a16="http://schemas.microsoft.com/office/drawing/2014/main" id="{642E3A40-13AA-409C-8029-6E2E38686BF6}"/>
                </a:ext>
              </a:extLst>
            </p:cNvPr>
            <p:cNvSpPr/>
            <p:nvPr/>
          </p:nvSpPr>
          <p:spPr>
            <a:xfrm>
              <a:off x="7237131" y="3351648"/>
              <a:ext cx="492299" cy="424956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A9D3DC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93" name="วงรี 77">
              <a:extLst>
                <a:ext uri="{FF2B5EF4-FFF2-40B4-BE49-F238E27FC236}">
                  <a16:creationId xmlns:a16="http://schemas.microsoft.com/office/drawing/2014/main" id="{6F29A0CB-F25D-4B34-B4A0-DD816BA8B1E2}"/>
                </a:ext>
              </a:extLst>
            </p:cNvPr>
            <p:cNvSpPr/>
            <p:nvPr/>
          </p:nvSpPr>
          <p:spPr>
            <a:xfrm>
              <a:off x="7446729" y="3533360"/>
              <a:ext cx="73104" cy="74349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517" name="กลุ่ม 516">
            <a:extLst>
              <a:ext uri="{FF2B5EF4-FFF2-40B4-BE49-F238E27FC236}">
                <a16:creationId xmlns:a16="http://schemas.microsoft.com/office/drawing/2014/main" id="{DDEF1E01-ED59-4AA1-B8F1-CE3E2C419739}"/>
              </a:ext>
            </a:extLst>
          </p:cNvPr>
          <p:cNvGrpSpPr/>
          <p:nvPr/>
        </p:nvGrpSpPr>
        <p:grpSpPr>
          <a:xfrm>
            <a:off x="7343552" y="1367484"/>
            <a:ext cx="735433" cy="994643"/>
            <a:chOff x="9051534" y="3848262"/>
            <a:chExt cx="847495" cy="1155505"/>
          </a:xfrm>
        </p:grpSpPr>
        <p:grpSp>
          <p:nvGrpSpPr>
            <p:cNvPr id="518" name="กลุ่ม 517">
              <a:extLst>
                <a:ext uri="{FF2B5EF4-FFF2-40B4-BE49-F238E27FC236}">
                  <a16:creationId xmlns:a16="http://schemas.microsoft.com/office/drawing/2014/main" id="{700AD326-57EF-4292-8FBB-9E442BFB3529}"/>
                </a:ext>
              </a:extLst>
            </p:cNvPr>
            <p:cNvGrpSpPr/>
            <p:nvPr/>
          </p:nvGrpSpPr>
          <p:grpSpPr>
            <a:xfrm>
              <a:off x="9051534" y="3848262"/>
              <a:ext cx="847495" cy="1155505"/>
              <a:chOff x="9133794" y="3783819"/>
              <a:chExt cx="847495" cy="1155505"/>
            </a:xfrm>
          </p:grpSpPr>
          <p:sp>
            <p:nvSpPr>
              <p:cNvPr id="525" name="สี่เหลี่ยมคางหมู 524">
                <a:extLst>
                  <a:ext uri="{FF2B5EF4-FFF2-40B4-BE49-F238E27FC236}">
                    <a16:creationId xmlns:a16="http://schemas.microsoft.com/office/drawing/2014/main" id="{42B290A9-4199-40E3-A0C7-C43B9ADAB420}"/>
                  </a:ext>
                </a:extLst>
              </p:cNvPr>
              <p:cNvSpPr/>
              <p:nvPr/>
            </p:nvSpPr>
            <p:spPr>
              <a:xfrm>
                <a:off x="9133794" y="4145284"/>
                <a:ext cx="847495" cy="794040"/>
              </a:xfrm>
              <a:prstGeom prst="trapezoid">
                <a:avLst/>
              </a:prstGeom>
              <a:solidFill>
                <a:srgbClr val="FDE65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6" name="สี่เหลี่ยมผืนผ้า 525">
                <a:extLst>
                  <a:ext uri="{FF2B5EF4-FFF2-40B4-BE49-F238E27FC236}">
                    <a16:creationId xmlns:a16="http://schemas.microsoft.com/office/drawing/2014/main" id="{A219CF32-C8DE-4B96-B759-04391B9F544C}"/>
                  </a:ext>
                </a:extLst>
              </p:cNvPr>
              <p:cNvSpPr/>
              <p:nvPr/>
            </p:nvSpPr>
            <p:spPr>
              <a:xfrm>
                <a:off x="9469120" y="3947902"/>
                <a:ext cx="203155" cy="197213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7" name="สี่เหลี่ยมผืนผ้า 526">
                <a:extLst>
                  <a:ext uri="{FF2B5EF4-FFF2-40B4-BE49-F238E27FC236}">
                    <a16:creationId xmlns:a16="http://schemas.microsoft.com/office/drawing/2014/main" id="{7C5AE6E4-563C-4BA4-A3F0-E0AE974329FD}"/>
                  </a:ext>
                </a:extLst>
              </p:cNvPr>
              <p:cNvSpPr/>
              <p:nvPr/>
            </p:nvSpPr>
            <p:spPr>
              <a:xfrm>
                <a:off x="9469120" y="3783819"/>
                <a:ext cx="368330" cy="15469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19" name="กลุ่ม 518">
              <a:extLst>
                <a:ext uri="{FF2B5EF4-FFF2-40B4-BE49-F238E27FC236}">
                  <a16:creationId xmlns:a16="http://schemas.microsoft.com/office/drawing/2014/main" id="{A2C0FF39-C37A-411D-8D9A-83648408F648}"/>
                </a:ext>
              </a:extLst>
            </p:cNvPr>
            <p:cNvGrpSpPr/>
            <p:nvPr/>
          </p:nvGrpSpPr>
          <p:grpSpPr>
            <a:xfrm>
              <a:off x="9301106" y="4494657"/>
              <a:ext cx="348535" cy="309745"/>
              <a:chOff x="4057334" y="2365810"/>
              <a:chExt cx="348535" cy="309745"/>
            </a:xfrm>
          </p:grpSpPr>
          <p:sp>
            <p:nvSpPr>
              <p:cNvPr id="520" name="รูปแบบอิสระ: รูปร่าง 519">
                <a:extLst>
                  <a:ext uri="{FF2B5EF4-FFF2-40B4-BE49-F238E27FC236}">
                    <a16:creationId xmlns:a16="http://schemas.microsoft.com/office/drawing/2014/main" id="{0728A376-0854-43DF-A924-BD75BCB3CED2}"/>
                  </a:ext>
                </a:extLst>
              </p:cNvPr>
              <p:cNvSpPr/>
              <p:nvPr/>
            </p:nvSpPr>
            <p:spPr>
              <a:xfrm rot="20805674">
                <a:off x="4120488" y="2476715"/>
                <a:ext cx="258497" cy="198840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21" name="วงรี 520">
                <a:extLst>
                  <a:ext uri="{FF2B5EF4-FFF2-40B4-BE49-F238E27FC236}">
                    <a16:creationId xmlns:a16="http://schemas.microsoft.com/office/drawing/2014/main" id="{BE5BB137-E096-4BBE-8261-177748C45BC6}"/>
                  </a:ext>
                </a:extLst>
              </p:cNvPr>
              <p:cNvSpPr/>
              <p:nvPr/>
            </p:nvSpPr>
            <p:spPr>
              <a:xfrm rot="19101907">
                <a:off x="4057334" y="2461898"/>
                <a:ext cx="75270" cy="10202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22" name="วงรี 521">
                <a:extLst>
                  <a:ext uri="{FF2B5EF4-FFF2-40B4-BE49-F238E27FC236}">
                    <a16:creationId xmlns:a16="http://schemas.microsoft.com/office/drawing/2014/main" id="{98AAAE18-9D69-4520-A6A9-85969DF9F2D7}"/>
                  </a:ext>
                </a:extLst>
              </p:cNvPr>
              <p:cNvSpPr/>
              <p:nvPr/>
            </p:nvSpPr>
            <p:spPr>
              <a:xfrm rot="20013487">
                <a:off x="4125001" y="2372481"/>
                <a:ext cx="82792" cy="10924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3" name="วงรี 522">
                <a:extLst>
                  <a:ext uri="{FF2B5EF4-FFF2-40B4-BE49-F238E27FC236}">
                    <a16:creationId xmlns:a16="http://schemas.microsoft.com/office/drawing/2014/main" id="{ACB73082-7145-49D3-89E7-94767CEDDBCC}"/>
                  </a:ext>
                </a:extLst>
              </p:cNvPr>
              <p:cNvSpPr/>
              <p:nvPr/>
            </p:nvSpPr>
            <p:spPr>
              <a:xfrm rot="451648">
                <a:off x="4238716" y="2365810"/>
                <a:ext cx="78072" cy="9836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4" name="วงรี 523">
                <a:extLst>
                  <a:ext uri="{FF2B5EF4-FFF2-40B4-BE49-F238E27FC236}">
                    <a16:creationId xmlns:a16="http://schemas.microsoft.com/office/drawing/2014/main" id="{CF9C65DF-1C31-444F-8CC9-330FE5EF3B21}"/>
                  </a:ext>
                </a:extLst>
              </p:cNvPr>
              <p:cNvSpPr/>
              <p:nvPr/>
            </p:nvSpPr>
            <p:spPr>
              <a:xfrm rot="879461">
                <a:off x="4327797" y="2417240"/>
                <a:ext cx="78072" cy="9836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528" name="กลุ่ม 527">
            <a:extLst>
              <a:ext uri="{FF2B5EF4-FFF2-40B4-BE49-F238E27FC236}">
                <a16:creationId xmlns:a16="http://schemas.microsoft.com/office/drawing/2014/main" id="{D4ADFAF1-7227-4B47-B17B-9457DA80B12B}"/>
              </a:ext>
            </a:extLst>
          </p:cNvPr>
          <p:cNvGrpSpPr/>
          <p:nvPr/>
        </p:nvGrpSpPr>
        <p:grpSpPr>
          <a:xfrm>
            <a:off x="10301942" y="1191440"/>
            <a:ext cx="457767" cy="812923"/>
            <a:chOff x="8226194" y="4068589"/>
            <a:chExt cx="527519" cy="944395"/>
          </a:xfrm>
        </p:grpSpPr>
        <p:grpSp>
          <p:nvGrpSpPr>
            <p:cNvPr id="529" name="กลุ่ม 528">
              <a:extLst>
                <a:ext uri="{FF2B5EF4-FFF2-40B4-BE49-F238E27FC236}">
                  <a16:creationId xmlns:a16="http://schemas.microsoft.com/office/drawing/2014/main" id="{3B874D13-80E7-4F86-8FA5-498910199D97}"/>
                </a:ext>
              </a:extLst>
            </p:cNvPr>
            <p:cNvGrpSpPr/>
            <p:nvPr/>
          </p:nvGrpSpPr>
          <p:grpSpPr>
            <a:xfrm>
              <a:off x="8226194" y="4068589"/>
              <a:ext cx="527519" cy="944395"/>
              <a:chOff x="8355668" y="4008335"/>
              <a:chExt cx="527519" cy="944395"/>
            </a:xfrm>
          </p:grpSpPr>
          <p:sp>
            <p:nvSpPr>
              <p:cNvPr id="536" name="สี่เหลี่ยมผืนผ้า 535">
                <a:extLst>
                  <a:ext uri="{FF2B5EF4-FFF2-40B4-BE49-F238E27FC236}">
                    <a16:creationId xmlns:a16="http://schemas.microsoft.com/office/drawing/2014/main" id="{E08053FB-05E3-4379-BEA6-536799555477}"/>
                  </a:ext>
                </a:extLst>
              </p:cNvPr>
              <p:cNvSpPr/>
              <p:nvPr/>
            </p:nvSpPr>
            <p:spPr>
              <a:xfrm>
                <a:off x="8513431" y="4172418"/>
                <a:ext cx="203155" cy="197213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37" name="สี่เหลี่ยมผืนผ้า 536">
                <a:extLst>
                  <a:ext uri="{FF2B5EF4-FFF2-40B4-BE49-F238E27FC236}">
                    <a16:creationId xmlns:a16="http://schemas.microsoft.com/office/drawing/2014/main" id="{07D1318E-25FC-4F4B-99ED-4F15DA2B6F74}"/>
                  </a:ext>
                </a:extLst>
              </p:cNvPr>
              <p:cNvSpPr/>
              <p:nvPr/>
            </p:nvSpPr>
            <p:spPr>
              <a:xfrm>
                <a:off x="8513431" y="4008335"/>
                <a:ext cx="368330" cy="15469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38" name="สี่เหลี่ยมผืนผ้า: มุมมน 537">
                <a:extLst>
                  <a:ext uri="{FF2B5EF4-FFF2-40B4-BE49-F238E27FC236}">
                    <a16:creationId xmlns:a16="http://schemas.microsoft.com/office/drawing/2014/main" id="{2B6700B6-C2EE-4636-8EA8-631331F934A0}"/>
                  </a:ext>
                </a:extLst>
              </p:cNvPr>
              <p:cNvSpPr/>
              <p:nvPr/>
            </p:nvSpPr>
            <p:spPr>
              <a:xfrm>
                <a:off x="8355668" y="4315143"/>
                <a:ext cx="527519" cy="637587"/>
              </a:xfrm>
              <a:prstGeom prst="roundRect">
                <a:avLst/>
              </a:prstGeom>
              <a:solidFill>
                <a:srgbClr val="DC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30" name="กลุ่ม 529">
              <a:extLst>
                <a:ext uri="{FF2B5EF4-FFF2-40B4-BE49-F238E27FC236}">
                  <a16:creationId xmlns:a16="http://schemas.microsoft.com/office/drawing/2014/main" id="{AEEAE14B-BDC4-422E-9AFF-41FF9EB92810}"/>
                </a:ext>
              </a:extLst>
            </p:cNvPr>
            <p:cNvGrpSpPr/>
            <p:nvPr/>
          </p:nvGrpSpPr>
          <p:grpSpPr>
            <a:xfrm>
              <a:off x="8333696" y="4559616"/>
              <a:ext cx="316967" cy="247111"/>
              <a:chOff x="4057334" y="2365810"/>
              <a:chExt cx="348535" cy="309745"/>
            </a:xfrm>
          </p:grpSpPr>
          <p:sp>
            <p:nvSpPr>
              <p:cNvPr id="531" name="รูปแบบอิสระ: รูปร่าง 530">
                <a:extLst>
                  <a:ext uri="{FF2B5EF4-FFF2-40B4-BE49-F238E27FC236}">
                    <a16:creationId xmlns:a16="http://schemas.microsoft.com/office/drawing/2014/main" id="{D490F37E-64BA-4A6A-8773-9EE75122C250}"/>
                  </a:ext>
                </a:extLst>
              </p:cNvPr>
              <p:cNvSpPr/>
              <p:nvPr/>
            </p:nvSpPr>
            <p:spPr>
              <a:xfrm rot="20805674">
                <a:off x="4120488" y="2476715"/>
                <a:ext cx="258497" cy="198840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32" name="วงรี 531">
                <a:extLst>
                  <a:ext uri="{FF2B5EF4-FFF2-40B4-BE49-F238E27FC236}">
                    <a16:creationId xmlns:a16="http://schemas.microsoft.com/office/drawing/2014/main" id="{31733FB9-DDCF-44F2-AB94-22D22F41DA38}"/>
                  </a:ext>
                </a:extLst>
              </p:cNvPr>
              <p:cNvSpPr/>
              <p:nvPr/>
            </p:nvSpPr>
            <p:spPr>
              <a:xfrm rot="19101907">
                <a:off x="4057334" y="2461898"/>
                <a:ext cx="75270" cy="10202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33" name="วงรี 532">
                <a:extLst>
                  <a:ext uri="{FF2B5EF4-FFF2-40B4-BE49-F238E27FC236}">
                    <a16:creationId xmlns:a16="http://schemas.microsoft.com/office/drawing/2014/main" id="{AC996B85-84B9-4483-BE1E-77792F54FD61}"/>
                  </a:ext>
                </a:extLst>
              </p:cNvPr>
              <p:cNvSpPr/>
              <p:nvPr/>
            </p:nvSpPr>
            <p:spPr>
              <a:xfrm rot="20013487">
                <a:off x="4125001" y="2372481"/>
                <a:ext cx="82792" cy="10924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34" name="วงรี 533">
                <a:extLst>
                  <a:ext uri="{FF2B5EF4-FFF2-40B4-BE49-F238E27FC236}">
                    <a16:creationId xmlns:a16="http://schemas.microsoft.com/office/drawing/2014/main" id="{E27C5C10-CF58-418F-9EE0-D48567FBC9C0}"/>
                  </a:ext>
                </a:extLst>
              </p:cNvPr>
              <p:cNvSpPr/>
              <p:nvPr/>
            </p:nvSpPr>
            <p:spPr>
              <a:xfrm rot="451648">
                <a:off x="4238716" y="2365810"/>
                <a:ext cx="78072" cy="9836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35" name="วงรี 534">
                <a:extLst>
                  <a:ext uri="{FF2B5EF4-FFF2-40B4-BE49-F238E27FC236}">
                    <a16:creationId xmlns:a16="http://schemas.microsoft.com/office/drawing/2014/main" id="{FCCD667D-15EC-4588-94C9-EDDF1A8F4C1F}"/>
                  </a:ext>
                </a:extLst>
              </p:cNvPr>
              <p:cNvSpPr/>
              <p:nvPr/>
            </p:nvSpPr>
            <p:spPr>
              <a:xfrm rot="879461">
                <a:off x="4327797" y="2417240"/>
                <a:ext cx="78072" cy="9836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539" name="กลุ่ม 538">
            <a:extLst>
              <a:ext uri="{FF2B5EF4-FFF2-40B4-BE49-F238E27FC236}">
                <a16:creationId xmlns:a16="http://schemas.microsoft.com/office/drawing/2014/main" id="{E9BE3400-AAC8-4318-873E-0E43CF312F6F}"/>
              </a:ext>
            </a:extLst>
          </p:cNvPr>
          <p:cNvGrpSpPr/>
          <p:nvPr/>
        </p:nvGrpSpPr>
        <p:grpSpPr>
          <a:xfrm>
            <a:off x="11107774" y="1170201"/>
            <a:ext cx="525425" cy="822875"/>
            <a:chOff x="10224588" y="4046282"/>
            <a:chExt cx="605487" cy="955957"/>
          </a:xfrm>
        </p:grpSpPr>
        <p:grpSp>
          <p:nvGrpSpPr>
            <p:cNvPr id="540" name="กลุ่ม 539">
              <a:extLst>
                <a:ext uri="{FF2B5EF4-FFF2-40B4-BE49-F238E27FC236}">
                  <a16:creationId xmlns:a16="http://schemas.microsoft.com/office/drawing/2014/main" id="{17DBD9D4-B5D4-43D2-995D-F134D692BEF4}"/>
                </a:ext>
              </a:extLst>
            </p:cNvPr>
            <p:cNvGrpSpPr/>
            <p:nvPr/>
          </p:nvGrpSpPr>
          <p:grpSpPr>
            <a:xfrm>
              <a:off x="10224588" y="4046282"/>
              <a:ext cx="605487" cy="955957"/>
              <a:chOff x="10374505" y="3984908"/>
              <a:chExt cx="605487" cy="955957"/>
            </a:xfrm>
          </p:grpSpPr>
          <p:sp>
            <p:nvSpPr>
              <p:cNvPr id="547" name="สี่เหลี่ยมผืนผ้า 546">
                <a:extLst>
                  <a:ext uri="{FF2B5EF4-FFF2-40B4-BE49-F238E27FC236}">
                    <a16:creationId xmlns:a16="http://schemas.microsoft.com/office/drawing/2014/main" id="{5FB1E52E-9417-426D-8482-D73086C0D985}"/>
                  </a:ext>
                </a:extLst>
              </p:cNvPr>
              <p:cNvSpPr/>
              <p:nvPr/>
            </p:nvSpPr>
            <p:spPr>
              <a:xfrm>
                <a:off x="10575671" y="4127110"/>
                <a:ext cx="203155" cy="197213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48" name="สี่เหลี่ยมผืนผ้า 547">
                <a:extLst>
                  <a:ext uri="{FF2B5EF4-FFF2-40B4-BE49-F238E27FC236}">
                    <a16:creationId xmlns:a16="http://schemas.microsoft.com/office/drawing/2014/main" id="{5085DDB3-5C7D-4A8A-A8C5-5BA27ED1F40A}"/>
                  </a:ext>
                </a:extLst>
              </p:cNvPr>
              <p:cNvSpPr/>
              <p:nvPr/>
            </p:nvSpPr>
            <p:spPr>
              <a:xfrm>
                <a:off x="10579347" y="3984908"/>
                <a:ext cx="368330" cy="15469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49" name="แผนผังลำดับงาน: หน่วงเวลา 548">
                <a:extLst>
                  <a:ext uri="{FF2B5EF4-FFF2-40B4-BE49-F238E27FC236}">
                    <a16:creationId xmlns:a16="http://schemas.microsoft.com/office/drawing/2014/main" id="{21F4D4F6-D4C7-4C3E-B7B0-93580807DC28}"/>
                  </a:ext>
                </a:extLst>
              </p:cNvPr>
              <p:cNvSpPr/>
              <p:nvPr/>
            </p:nvSpPr>
            <p:spPr>
              <a:xfrm rot="16200000">
                <a:off x="10338516" y="4299388"/>
                <a:ext cx="677466" cy="605487"/>
              </a:xfrm>
              <a:prstGeom prst="flowChartDelay">
                <a:avLst/>
              </a:pr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41" name="กลุ่ม 540">
              <a:extLst>
                <a:ext uri="{FF2B5EF4-FFF2-40B4-BE49-F238E27FC236}">
                  <a16:creationId xmlns:a16="http://schemas.microsoft.com/office/drawing/2014/main" id="{87A8040D-6E2E-4896-9B43-D189E660A164}"/>
                </a:ext>
              </a:extLst>
            </p:cNvPr>
            <p:cNvGrpSpPr/>
            <p:nvPr/>
          </p:nvGrpSpPr>
          <p:grpSpPr>
            <a:xfrm>
              <a:off x="10370486" y="4544062"/>
              <a:ext cx="313689" cy="280568"/>
              <a:chOff x="4057334" y="2365810"/>
              <a:chExt cx="348535" cy="309745"/>
            </a:xfrm>
            <a:solidFill>
              <a:schemeClr val="bg1"/>
            </a:solidFill>
          </p:grpSpPr>
          <p:sp>
            <p:nvSpPr>
              <p:cNvPr id="542" name="รูปแบบอิสระ: รูปร่าง 541">
                <a:extLst>
                  <a:ext uri="{FF2B5EF4-FFF2-40B4-BE49-F238E27FC236}">
                    <a16:creationId xmlns:a16="http://schemas.microsoft.com/office/drawing/2014/main" id="{6495363F-1EB0-4115-B926-39B5961C6938}"/>
                  </a:ext>
                </a:extLst>
              </p:cNvPr>
              <p:cNvSpPr/>
              <p:nvPr/>
            </p:nvSpPr>
            <p:spPr>
              <a:xfrm rot="20805674">
                <a:off x="4120488" y="2476715"/>
                <a:ext cx="258497" cy="198840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43" name="วงรี 542">
                <a:extLst>
                  <a:ext uri="{FF2B5EF4-FFF2-40B4-BE49-F238E27FC236}">
                    <a16:creationId xmlns:a16="http://schemas.microsoft.com/office/drawing/2014/main" id="{F3BCD69A-4F9D-4AFD-8D4A-6AB4AC66FC91}"/>
                  </a:ext>
                </a:extLst>
              </p:cNvPr>
              <p:cNvSpPr/>
              <p:nvPr/>
            </p:nvSpPr>
            <p:spPr>
              <a:xfrm rot="19101907">
                <a:off x="4057334" y="2461898"/>
                <a:ext cx="75270" cy="102028"/>
              </a:xfrm>
              <a:prstGeom prst="ellipse">
                <a:avLst/>
              </a:pr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44" name="วงรี 543">
                <a:extLst>
                  <a:ext uri="{FF2B5EF4-FFF2-40B4-BE49-F238E27FC236}">
                    <a16:creationId xmlns:a16="http://schemas.microsoft.com/office/drawing/2014/main" id="{794D646B-503D-494E-B108-B657C32CB8C7}"/>
                  </a:ext>
                </a:extLst>
              </p:cNvPr>
              <p:cNvSpPr/>
              <p:nvPr/>
            </p:nvSpPr>
            <p:spPr>
              <a:xfrm rot="20013487">
                <a:off x="4125001" y="2372481"/>
                <a:ext cx="82792" cy="109246"/>
              </a:xfrm>
              <a:prstGeom prst="ellipse">
                <a:avLst/>
              </a:pr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45" name="วงรี 544">
                <a:extLst>
                  <a:ext uri="{FF2B5EF4-FFF2-40B4-BE49-F238E27FC236}">
                    <a16:creationId xmlns:a16="http://schemas.microsoft.com/office/drawing/2014/main" id="{EA4A0E44-F663-4DD2-A056-603D7DE31408}"/>
                  </a:ext>
                </a:extLst>
              </p:cNvPr>
              <p:cNvSpPr/>
              <p:nvPr/>
            </p:nvSpPr>
            <p:spPr>
              <a:xfrm rot="451648">
                <a:off x="4238716" y="2365810"/>
                <a:ext cx="78072" cy="98364"/>
              </a:xfrm>
              <a:prstGeom prst="ellipse">
                <a:avLst/>
              </a:pr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46" name="วงรี 545">
                <a:extLst>
                  <a:ext uri="{FF2B5EF4-FFF2-40B4-BE49-F238E27FC236}">
                    <a16:creationId xmlns:a16="http://schemas.microsoft.com/office/drawing/2014/main" id="{8A6C0941-35D8-4B91-AC00-BF2E33DF846A}"/>
                  </a:ext>
                </a:extLst>
              </p:cNvPr>
              <p:cNvSpPr/>
              <p:nvPr/>
            </p:nvSpPr>
            <p:spPr>
              <a:xfrm rot="879461">
                <a:off x="4327797" y="2417240"/>
                <a:ext cx="78072" cy="98364"/>
              </a:xfrm>
              <a:prstGeom prst="ellipse">
                <a:avLst/>
              </a:prstGeom>
              <a:grpFill/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550" name="กลุ่ม 549">
            <a:extLst>
              <a:ext uri="{FF2B5EF4-FFF2-40B4-BE49-F238E27FC236}">
                <a16:creationId xmlns:a16="http://schemas.microsoft.com/office/drawing/2014/main" id="{530CEC54-1149-4A47-8025-472A672DF788}"/>
              </a:ext>
            </a:extLst>
          </p:cNvPr>
          <p:cNvGrpSpPr/>
          <p:nvPr/>
        </p:nvGrpSpPr>
        <p:grpSpPr>
          <a:xfrm rot="1776184">
            <a:off x="9897714" y="3540393"/>
            <a:ext cx="438553" cy="409365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551" name="รูปแบบอิสระ: รูปร่าง 550">
              <a:extLst>
                <a:ext uri="{FF2B5EF4-FFF2-40B4-BE49-F238E27FC236}">
                  <a16:creationId xmlns:a16="http://schemas.microsoft.com/office/drawing/2014/main" id="{F29BCAB8-3A7A-4F59-9038-85BF2B31001E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552" name="วงรี 551">
              <a:extLst>
                <a:ext uri="{FF2B5EF4-FFF2-40B4-BE49-F238E27FC236}">
                  <a16:creationId xmlns:a16="http://schemas.microsoft.com/office/drawing/2014/main" id="{4A5DD50D-72E8-4483-836B-029E5996674A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553" name="วงรี 552">
              <a:extLst>
                <a:ext uri="{FF2B5EF4-FFF2-40B4-BE49-F238E27FC236}">
                  <a16:creationId xmlns:a16="http://schemas.microsoft.com/office/drawing/2014/main" id="{320546E5-4F24-473A-9438-450CF27015DA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554" name="วงรี 553">
              <a:extLst>
                <a:ext uri="{FF2B5EF4-FFF2-40B4-BE49-F238E27FC236}">
                  <a16:creationId xmlns:a16="http://schemas.microsoft.com/office/drawing/2014/main" id="{DD7698CE-1F56-4A32-8776-F97ECBE47B71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555" name="วงรี 554">
              <a:extLst>
                <a:ext uri="{FF2B5EF4-FFF2-40B4-BE49-F238E27FC236}">
                  <a16:creationId xmlns:a16="http://schemas.microsoft.com/office/drawing/2014/main" id="{765AB73D-C914-4515-9E56-4C348F3F87A6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459985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สี่เหลี่ยมผืนผ้า 135">
            <a:extLst>
              <a:ext uri="{FF2B5EF4-FFF2-40B4-BE49-F238E27FC236}">
                <a16:creationId xmlns:a16="http://schemas.microsoft.com/office/drawing/2014/main" id="{F2FF7595-97B7-4D40-AA10-3AAEF5FD76BC}"/>
              </a:ext>
            </a:extLst>
          </p:cNvPr>
          <p:cNvSpPr/>
          <p:nvPr/>
        </p:nvSpPr>
        <p:spPr>
          <a:xfrm>
            <a:off x="1636854" y="559054"/>
            <a:ext cx="9830005" cy="1107996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r>
              <a:rPr lang="en-US" sz="6600" b="1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rPr>
              <a:t>CHÚC CÁC EM HỌC TỐT!</a:t>
            </a:r>
            <a:endParaRPr lang="th-TH" sz="6600" b="1" dirty="0">
              <a:ln/>
              <a:solidFill>
                <a:srgbClr val="5E27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cs typeface="TH Mali Grade 6" panose="02000506000000020004" pitchFamily="2" charset="-34"/>
            </a:endParaRPr>
          </a:p>
        </p:txBody>
      </p:sp>
      <p:sp>
        <p:nvSpPr>
          <p:cNvPr id="185" name="เมฆ 256">
            <a:extLst>
              <a:ext uri="{FF2B5EF4-FFF2-40B4-BE49-F238E27FC236}">
                <a16:creationId xmlns:a16="http://schemas.microsoft.com/office/drawing/2014/main" id="{E5EFD1A6-4638-4E62-AC68-10BEEB9F1D0E}"/>
              </a:ext>
            </a:extLst>
          </p:cNvPr>
          <p:cNvSpPr/>
          <p:nvPr/>
        </p:nvSpPr>
        <p:spPr>
          <a:xfrm>
            <a:off x="8790848" y="277573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86" name="เมฆ 256">
            <a:extLst>
              <a:ext uri="{FF2B5EF4-FFF2-40B4-BE49-F238E27FC236}">
                <a16:creationId xmlns:a16="http://schemas.microsoft.com/office/drawing/2014/main" id="{2035D568-3FEF-4F6D-BCBC-7DE4675DB6BD}"/>
              </a:ext>
            </a:extLst>
          </p:cNvPr>
          <p:cNvSpPr/>
          <p:nvPr/>
        </p:nvSpPr>
        <p:spPr>
          <a:xfrm rot="459428">
            <a:off x="1004478" y="1050395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87" name="เมฆ 256">
            <a:extLst>
              <a:ext uri="{FF2B5EF4-FFF2-40B4-BE49-F238E27FC236}">
                <a16:creationId xmlns:a16="http://schemas.microsoft.com/office/drawing/2014/main" id="{B7BC9641-A7D2-4841-86EF-CBB875239DAD}"/>
              </a:ext>
            </a:extLst>
          </p:cNvPr>
          <p:cNvSpPr/>
          <p:nvPr/>
        </p:nvSpPr>
        <p:spPr>
          <a:xfrm rot="585698">
            <a:off x="-156462" y="-210067"/>
            <a:ext cx="1005398" cy="67031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88" name="เมฆ 256">
            <a:extLst>
              <a:ext uri="{FF2B5EF4-FFF2-40B4-BE49-F238E27FC236}">
                <a16:creationId xmlns:a16="http://schemas.microsoft.com/office/drawing/2014/main" id="{907174E9-85D1-4678-9207-875879563F34}"/>
              </a:ext>
            </a:extLst>
          </p:cNvPr>
          <p:cNvSpPr/>
          <p:nvPr/>
        </p:nvSpPr>
        <p:spPr>
          <a:xfrm rot="459428">
            <a:off x="11456580" y="-158797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89" name="เมฆ 256">
            <a:extLst>
              <a:ext uri="{FF2B5EF4-FFF2-40B4-BE49-F238E27FC236}">
                <a16:creationId xmlns:a16="http://schemas.microsoft.com/office/drawing/2014/main" id="{BE28F546-012D-4158-8D6E-D9F1D152C8FA}"/>
              </a:ext>
            </a:extLst>
          </p:cNvPr>
          <p:cNvSpPr/>
          <p:nvPr/>
        </p:nvSpPr>
        <p:spPr>
          <a:xfrm rot="585698">
            <a:off x="10328904" y="981868"/>
            <a:ext cx="890076" cy="499835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90" name="เมฆ 256">
            <a:extLst>
              <a:ext uri="{FF2B5EF4-FFF2-40B4-BE49-F238E27FC236}">
                <a16:creationId xmlns:a16="http://schemas.microsoft.com/office/drawing/2014/main" id="{BD9F0E6E-E8F3-40F3-8F8E-FC67A4B1ED22}"/>
              </a:ext>
            </a:extLst>
          </p:cNvPr>
          <p:cNvSpPr/>
          <p:nvPr/>
        </p:nvSpPr>
        <p:spPr>
          <a:xfrm rot="1020809">
            <a:off x="2601637" y="234848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191" name="กลุ่ม 190">
            <a:extLst>
              <a:ext uri="{FF2B5EF4-FFF2-40B4-BE49-F238E27FC236}">
                <a16:creationId xmlns:a16="http://schemas.microsoft.com/office/drawing/2014/main" id="{CCF9043A-2FC2-4314-A3A1-41EEB6BC1E1F}"/>
              </a:ext>
            </a:extLst>
          </p:cNvPr>
          <p:cNvGrpSpPr/>
          <p:nvPr/>
        </p:nvGrpSpPr>
        <p:grpSpPr>
          <a:xfrm>
            <a:off x="4678710" y="2471356"/>
            <a:ext cx="3443333" cy="3697103"/>
            <a:chOff x="6925084" y="939609"/>
            <a:chExt cx="3027518" cy="3188928"/>
          </a:xfrm>
        </p:grpSpPr>
        <p:grpSp>
          <p:nvGrpSpPr>
            <p:cNvPr id="192" name="กลุ่ม 191">
              <a:extLst>
                <a:ext uri="{FF2B5EF4-FFF2-40B4-BE49-F238E27FC236}">
                  <a16:creationId xmlns:a16="http://schemas.microsoft.com/office/drawing/2014/main" id="{5B65B308-02F9-482C-89D9-C1E51CA835CF}"/>
                </a:ext>
              </a:extLst>
            </p:cNvPr>
            <p:cNvGrpSpPr/>
            <p:nvPr/>
          </p:nvGrpSpPr>
          <p:grpSpPr>
            <a:xfrm rot="11560916">
              <a:off x="9065888" y="2266684"/>
              <a:ext cx="886714" cy="1756672"/>
              <a:chOff x="2768138" y="-613191"/>
              <a:chExt cx="884866" cy="1660027"/>
            </a:xfrm>
          </p:grpSpPr>
          <p:sp>
            <p:nvSpPr>
              <p:cNvPr id="238" name="รูปแบบอิสระ: รูปร่าง 237">
                <a:extLst>
                  <a:ext uri="{FF2B5EF4-FFF2-40B4-BE49-F238E27FC236}">
                    <a16:creationId xmlns:a16="http://schemas.microsoft.com/office/drawing/2014/main" id="{8A62102E-A4D2-49E3-85F3-94A1367BA6BA}"/>
                  </a:ext>
                </a:extLst>
              </p:cNvPr>
              <p:cNvSpPr/>
              <p:nvPr/>
            </p:nvSpPr>
            <p:spPr>
              <a:xfrm rot="10093967">
                <a:off x="2768138" y="-613191"/>
                <a:ext cx="884866" cy="1660027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39" name="สามเหลี่ยมหน้าจั่ว 474">
                <a:extLst>
                  <a:ext uri="{FF2B5EF4-FFF2-40B4-BE49-F238E27FC236}">
                    <a16:creationId xmlns:a16="http://schemas.microsoft.com/office/drawing/2014/main" id="{848471E9-C904-4BF1-87A9-8E485091E076}"/>
                  </a:ext>
                </a:extLst>
              </p:cNvPr>
              <p:cNvSpPr/>
              <p:nvPr/>
            </p:nvSpPr>
            <p:spPr>
              <a:xfrm rot="5400000">
                <a:off x="2896086" y="396423"/>
                <a:ext cx="232966" cy="268229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0" name="สามเหลี่ยมหน้าจั่ว 474">
                <a:extLst>
                  <a:ext uri="{FF2B5EF4-FFF2-40B4-BE49-F238E27FC236}">
                    <a16:creationId xmlns:a16="http://schemas.microsoft.com/office/drawing/2014/main" id="{CE1D409A-9ECC-4687-ACFE-85B3CDA4FDA0}"/>
                  </a:ext>
                </a:extLst>
              </p:cNvPr>
              <p:cNvSpPr/>
              <p:nvPr/>
            </p:nvSpPr>
            <p:spPr>
              <a:xfrm rot="16200000" flipH="1">
                <a:off x="2922848" y="70463"/>
                <a:ext cx="229716" cy="269515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1" name="สามเหลี่ยมหน้าจั่ว 474">
                <a:extLst>
                  <a:ext uri="{FF2B5EF4-FFF2-40B4-BE49-F238E27FC236}">
                    <a16:creationId xmlns:a16="http://schemas.microsoft.com/office/drawing/2014/main" id="{F06A4CBF-91D7-47E1-91CB-D9D17E3FE2D2}"/>
                  </a:ext>
                </a:extLst>
              </p:cNvPr>
              <p:cNvSpPr/>
              <p:nvPr/>
            </p:nvSpPr>
            <p:spPr>
              <a:xfrm rot="3903624">
                <a:off x="2951522" y="716456"/>
                <a:ext cx="235617" cy="274386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  <a:gd name="connsiteX0" fmla="*/ 0 w 232966"/>
                  <a:gd name="connsiteY0" fmla="*/ 263371 h 278376"/>
                  <a:gd name="connsiteX1" fmla="*/ 116483 w 232966"/>
                  <a:gd name="connsiteY1" fmla="*/ 0 h 278376"/>
                  <a:gd name="connsiteX2" fmla="*/ 232966 w 232966"/>
                  <a:gd name="connsiteY2" fmla="*/ 263371 h 278376"/>
                  <a:gd name="connsiteX3" fmla="*/ 134923 w 232966"/>
                  <a:gd name="connsiteY3" fmla="*/ 278377 h 278376"/>
                  <a:gd name="connsiteX4" fmla="*/ 0 w 232966"/>
                  <a:gd name="connsiteY4" fmla="*/ 263371 h 278376"/>
                  <a:gd name="connsiteX0" fmla="*/ 0 w 235617"/>
                  <a:gd name="connsiteY0" fmla="*/ 263371 h 278377"/>
                  <a:gd name="connsiteX1" fmla="*/ 116483 w 235617"/>
                  <a:gd name="connsiteY1" fmla="*/ 0 h 278377"/>
                  <a:gd name="connsiteX2" fmla="*/ 235617 w 235617"/>
                  <a:gd name="connsiteY2" fmla="*/ 266754 h 278377"/>
                  <a:gd name="connsiteX3" fmla="*/ 134923 w 235617"/>
                  <a:gd name="connsiteY3" fmla="*/ 278377 h 278377"/>
                  <a:gd name="connsiteX4" fmla="*/ 0 w 235617"/>
                  <a:gd name="connsiteY4" fmla="*/ 263371 h 278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617" h="278377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5617" y="266754"/>
                    </a:lnTo>
                    <a:cubicBezTo>
                      <a:pt x="200284" y="267103"/>
                      <a:pt x="170256" y="278028"/>
                      <a:pt x="134923" y="278377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93" name="กลุ่ม 192">
              <a:extLst>
                <a:ext uri="{FF2B5EF4-FFF2-40B4-BE49-F238E27FC236}">
                  <a16:creationId xmlns:a16="http://schemas.microsoft.com/office/drawing/2014/main" id="{37E7BE9C-6870-4A37-96B4-12840B375BDF}"/>
                </a:ext>
              </a:extLst>
            </p:cNvPr>
            <p:cNvGrpSpPr/>
            <p:nvPr/>
          </p:nvGrpSpPr>
          <p:grpSpPr>
            <a:xfrm>
              <a:off x="6925084" y="939609"/>
              <a:ext cx="2344798" cy="3188928"/>
              <a:chOff x="803735" y="981668"/>
              <a:chExt cx="2480003" cy="3391878"/>
            </a:xfrm>
          </p:grpSpPr>
          <p:grpSp>
            <p:nvGrpSpPr>
              <p:cNvPr id="194" name="กลุ่ม 193">
                <a:extLst>
                  <a:ext uri="{FF2B5EF4-FFF2-40B4-BE49-F238E27FC236}">
                    <a16:creationId xmlns:a16="http://schemas.microsoft.com/office/drawing/2014/main" id="{5F5EB978-A1D4-4583-B8E3-6E6F5B0CCEF9}"/>
                  </a:ext>
                </a:extLst>
              </p:cNvPr>
              <p:cNvGrpSpPr/>
              <p:nvPr/>
            </p:nvGrpSpPr>
            <p:grpSpPr>
              <a:xfrm>
                <a:off x="803735" y="981668"/>
                <a:ext cx="2480003" cy="3391878"/>
                <a:chOff x="2804160" y="2202089"/>
                <a:chExt cx="2237116" cy="2959191"/>
              </a:xfrm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05" name="รูปแบบอิสระ: รูปร่าง 204">
                  <a:extLst>
                    <a:ext uri="{FF2B5EF4-FFF2-40B4-BE49-F238E27FC236}">
                      <a16:creationId xmlns:a16="http://schemas.microsoft.com/office/drawing/2014/main" id="{35C9B118-C7FD-4936-AE7C-E3CC7C1CF437}"/>
                    </a:ext>
                  </a:extLst>
                </p:cNvPr>
                <p:cNvSpPr/>
                <p:nvPr/>
              </p:nvSpPr>
              <p:spPr>
                <a:xfrm>
                  <a:off x="2804160" y="2202089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EFBA46"/>
                </a:solidFill>
                <a:ln w="57150">
                  <a:solidFill>
                    <a:schemeClr val="tx1"/>
                  </a:solidFill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grpSp>
              <p:nvGrpSpPr>
                <p:cNvPr id="206" name="กลุ่ม 205">
                  <a:extLst>
                    <a:ext uri="{FF2B5EF4-FFF2-40B4-BE49-F238E27FC236}">
                      <a16:creationId xmlns:a16="http://schemas.microsoft.com/office/drawing/2014/main" id="{195D1AA5-8BD7-4978-9EDF-9FC7528EED41}"/>
                    </a:ext>
                  </a:extLst>
                </p:cNvPr>
                <p:cNvGrpSpPr/>
                <p:nvPr/>
              </p:nvGrpSpPr>
              <p:grpSpPr>
                <a:xfrm>
                  <a:off x="3672603" y="2409900"/>
                  <a:ext cx="553180" cy="345773"/>
                  <a:chOff x="3672603" y="2409900"/>
                  <a:chExt cx="553180" cy="345773"/>
                </a:xfrm>
                <a:solidFill>
                  <a:srgbClr val="660066"/>
                </a:solidFill>
              </p:grpSpPr>
              <p:sp>
                <p:nvSpPr>
                  <p:cNvPr id="235" name="สามเหลี่ยมหน้าจั่ว 8">
                    <a:extLst>
                      <a:ext uri="{FF2B5EF4-FFF2-40B4-BE49-F238E27FC236}">
                        <a16:creationId xmlns:a16="http://schemas.microsoft.com/office/drawing/2014/main" id="{507CBF2D-A4CC-4AC4-A266-D9FDC2B5BB79}"/>
                      </a:ext>
                    </a:extLst>
                  </p:cNvPr>
                  <p:cNvSpPr/>
                  <p:nvPr/>
                </p:nvSpPr>
                <p:spPr>
                  <a:xfrm rot="10474012">
                    <a:off x="3848896" y="2409900"/>
                    <a:ext cx="215266" cy="345773"/>
                  </a:xfrm>
                  <a:custGeom>
                    <a:avLst/>
                    <a:gdLst>
                      <a:gd name="connsiteX0" fmla="*/ 0 w 208280"/>
                      <a:gd name="connsiteY0" fmla="*/ 337820 h 337820"/>
                      <a:gd name="connsiteX1" fmla="*/ 104140 w 208280"/>
                      <a:gd name="connsiteY1" fmla="*/ 0 h 337820"/>
                      <a:gd name="connsiteX2" fmla="*/ 208280 w 208280"/>
                      <a:gd name="connsiteY2" fmla="*/ 337820 h 337820"/>
                      <a:gd name="connsiteX3" fmla="*/ 0 w 208280"/>
                      <a:gd name="connsiteY3" fmla="*/ 337820 h 337820"/>
                      <a:gd name="connsiteX0" fmla="*/ 0 w 207919"/>
                      <a:gd name="connsiteY0" fmla="*/ 334027 h 337820"/>
                      <a:gd name="connsiteX1" fmla="*/ 103779 w 207919"/>
                      <a:gd name="connsiteY1" fmla="*/ 0 h 337820"/>
                      <a:gd name="connsiteX2" fmla="*/ 207919 w 207919"/>
                      <a:gd name="connsiteY2" fmla="*/ 337820 h 337820"/>
                      <a:gd name="connsiteX3" fmla="*/ 0 w 207919"/>
                      <a:gd name="connsiteY3" fmla="*/ 334027 h 337820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4764"/>
                      <a:gd name="connsiteX1" fmla="*/ 103779 w 207919"/>
                      <a:gd name="connsiteY1" fmla="*/ 0 h 344764"/>
                      <a:gd name="connsiteX2" fmla="*/ 207919 w 207919"/>
                      <a:gd name="connsiteY2" fmla="*/ 337820 h 344764"/>
                      <a:gd name="connsiteX3" fmla="*/ 115118 w 207919"/>
                      <a:gd name="connsiteY3" fmla="*/ 344764 h 344764"/>
                      <a:gd name="connsiteX4" fmla="*/ 0 w 207919"/>
                      <a:gd name="connsiteY4" fmla="*/ 334027 h 344764"/>
                      <a:gd name="connsiteX0" fmla="*/ 0 w 213458"/>
                      <a:gd name="connsiteY0" fmla="*/ 338604 h 344764"/>
                      <a:gd name="connsiteX1" fmla="*/ 109318 w 213458"/>
                      <a:gd name="connsiteY1" fmla="*/ 0 h 344764"/>
                      <a:gd name="connsiteX2" fmla="*/ 213458 w 213458"/>
                      <a:gd name="connsiteY2" fmla="*/ 337820 h 344764"/>
                      <a:gd name="connsiteX3" fmla="*/ 120657 w 213458"/>
                      <a:gd name="connsiteY3" fmla="*/ 344764 h 344764"/>
                      <a:gd name="connsiteX4" fmla="*/ 0 w 213458"/>
                      <a:gd name="connsiteY4" fmla="*/ 338604 h 344764"/>
                      <a:gd name="connsiteX0" fmla="*/ 0 w 215266"/>
                      <a:gd name="connsiteY0" fmla="*/ 338604 h 345773"/>
                      <a:gd name="connsiteX1" fmla="*/ 109318 w 215266"/>
                      <a:gd name="connsiteY1" fmla="*/ 0 h 345773"/>
                      <a:gd name="connsiteX2" fmla="*/ 215266 w 215266"/>
                      <a:gd name="connsiteY2" fmla="*/ 345646 h 345773"/>
                      <a:gd name="connsiteX3" fmla="*/ 120657 w 215266"/>
                      <a:gd name="connsiteY3" fmla="*/ 344764 h 345773"/>
                      <a:gd name="connsiteX4" fmla="*/ 0 w 215266"/>
                      <a:gd name="connsiteY4" fmla="*/ 338604 h 34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266" h="345773">
                        <a:moveTo>
                          <a:pt x="0" y="338604"/>
                        </a:moveTo>
                        <a:lnTo>
                          <a:pt x="109318" y="0"/>
                        </a:lnTo>
                        <a:lnTo>
                          <a:pt x="215266" y="345646"/>
                        </a:lnTo>
                        <a:cubicBezTo>
                          <a:pt x="175984" y="346316"/>
                          <a:pt x="159939" y="344094"/>
                          <a:pt x="120657" y="344764"/>
                        </a:cubicBezTo>
                        <a:cubicBezTo>
                          <a:pt x="39581" y="343077"/>
                          <a:pt x="42667" y="341741"/>
                          <a:pt x="0" y="338604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36" name="สามเหลี่ยมหน้าจั่ว 9">
                    <a:extLst>
                      <a:ext uri="{FF2B5EF4-FFF2-40B4-BE49-F238E27FC236}">
                        <a16:creationId xmlns:a16="http://schemas.microsoft.com/office/drawing/2014/main" id="{F09CB8B8-B96E-4096-9FE7-B0F7892DD69F}"/>
                      </a:ext>
                    </a:extLst>
                  </p:cNvPr>
                  <p:cNvSpPr/>
                  <p:nvPr/>
                </p:nvSpPr>
                <p:spPr>
                  <a:xfrm rot="10053214">
                    <a:off x="3672603" y="2445746"/>
                    <a:ext cx="148655" cy="233411"/>
                  </a:xfrm>
                  <a:custGeom>
                    <a:avLst/>
                    <a:gdLst>
                      <a:gd name="connsiteX0" fmla="*/ 0 w 143300"/>
                      <a:gd name="connsiteY0" fmla="*/ 220938 h 220938"/>
                      <a:gd name="connsiteX1" fmla="*/ 71650 w 143300"/>
                      <a:gd name="connsiteY1" fmla="*/ 0 h 220938"/>
                      <a:gd name="connsiteX2" fmla="*/ 143300 w 143300"/>
                      <a:gd name="connsiteY2" fmla="*/ 220938 h 220938"/>
                      <a:gd name="connsiteX3" fmla="*/ 0 w 143300"/>
                      <a:gd name="connsiteY3" fmla="*/ 220938 h 220938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0 w 147817"/>
                      <a:gd name="connsiteY3" fmla="*/ 241400 h 241400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93041 w 147817"/>
                      <a:gd name="connsiteY3" fmla="*/ 237777 h 241400"/>
                      <a:gd name="connsiteX4" fmla="*/ 0 w 147817"/>
                      <a:gd name="connsiteY4" fmla="*/ 241400 h 241400"/>
                      <a:gd name="connsiteX0" fmla="*/ 0 w 157448"/>
                      <a:gd name="connsiteY0" fmla="*/ 249678 h 249678"/>
                      <a:gd name="connsiteX1" fmla="*/ 85798 w 157448"/>
                      <a:gd name="connsiteY1" fmla="*/ 0 h 249678"/>
                      <a:gd name="connsiteX2" fmla="*/ 157448 w 157448"/>
                      <a:gd name="connsiteY2" fmla="*/ 220938 h 249678"/>
                      <a:gd name="connsiteX3" fmla="*/ 102672 w 157448"/>
                      <a:gd name="connsiteY3" fmla="*/ 237777 h 249678"/>
                      <a:gd name="connsiteX4" fmla="*/ 0 w 157448"/>
                      <a:gd name="connsiteY4" fmla="*/ 249678 h 249678"/>
                      <a:gd name="connsiteX0" fmla="*/ 0 w 152521"/>
                      <a:gd name="connsiteY0" fmla="*/ 227356 h 237777"/>
                      <a:gd name="connsiteX1" fmla="*/ 80871 w 152521"/>
                      <a:gd name="connsiteY1" fmla="*/ 0 h 237777"/>
                      <a:gd name="connsiteX2" fmla="*/ 152521 w 152521"/>
                      <a:gd name="connsiteY2" fmla="*/ 220938 h 237777"/>
                      <a:gd name="connsiteX3" fmla="*/ 97745 w 152521"/>
                      <a:gd name="connsiteY3" fmla="*/ 237777 h 237777"/>
                      <a:gd name="connsiteX4" fmla="*/ 0 w 152521"/>
                      <a:gd name="connsiteY4" fmla="*/ 227356 h 237777"/>
                      <a:gd name="connsiteX0" fmla="*/ 0 w 152521"/>
                      <a:gd name="connsiteY0" fmla="*/ 227356 h 230336"/>
                      <a:gd name="connsiteX1" fmla="*/ 80871 w 152521"/>
                      <a:gd name="connsiteY1" fmla="*/ 0 h 230336"/>
                      <a:gd name="connsiteX2" fmla="*/ 152521 w 152521"/>
                      <a:gd name="connsiteY2" fmla="*/ 220938 h 230336"/>
                      <a:gd name="connsiteX3" fmla="*/ 99387 w 152521"/>
                      <a:gd name="connsiteY3" fmla="*/ 230336 h 230336"/>
                      <a:gd name="connsiteX4" fmla="*/ 0 w 152521"/>
                      <a:gd name="connsiteY4" fmla="*/ 227356 h 230336"/>
                      <a:gd name="connsiteX0" fmla="*/ 0 w 148655"/>
                      <a:gd name="connsiteY0" fmla="*/ 233411 h 233411"/>
                      <a:gd name="connsiteX1" fmla="*/ 77005 w 148655"/>
                      <a:gd name="connsiteY1" fmla="*/ 0 h 233411"/>
                      <a:gd name="connsiteX2" fmla="*/ 148655 w 148655"/>
                      <a:gd name="connsiteY2" fmla="*/ 220938 h 233411"/>
                      <a:gd name="connsiteX3" fmla="*/ 95521 w 148655"/>
                      <a:gd name="connsiteY3" fmla="*/ 230336 h 233411"/>
                      <a:gd name="connsiteX4" fmla="*/ 0 w 148655"/>
                      <a:gd name="connsiteY4" fmla="*/ 233411 h 233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55" h="233411">
                        <a:moveTo>
                          <a:pt x="0" y="233411"/>
                        </a:moveTo>
                        <a:lnTo>
                          <a:pt x="77005" y="0"/>
                        </a:lnTo>
                        <a:lnTo>
                          <a:pt x="148655" y="220938"/>
                        </a:lnTo>
                        <a:cubicBezTo>
                          <a:pt x="124333" y="224562"/>
                          <a:pt x="119843" y="226712"/>
                          <a:pt x="95521" y="230336"/>
                        </a:cubicBezTo>
                        <a:lnTo>
                          <a:pt x="0" y="23341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37" name="สามเหลี่ยมหน้าจั่ว 10">
                    <a:extLst>
                      <a:ext uri="{FF2B5EF4-FFF2-40B4-BE49-F238E27FC236}">
                        <a16:creationId xmlns:a16="http://schemas.microsoft.com/office/drawing/2014/main" id="{65663A50-1446-4A2D-9931-B0FBF6624EF8}"/>
                      </a:ext>
                    </a:extLst>
                  </p:cNvPr>
                  <p:cNvSpPr/>
                  <p:nvPr/>
                </p:nvSpPr>
                <p:spPr>
                  <a:xfrm rot="11585451">
                    <a:off x="4076612" y="2427730"/>
                    <a:ext cx="149171" cy="229902"/>
                  </a:xfrm>
                  <a:custGeom>
                    <a:avLst/>
                    <a:gdLst>
                      <a:gd name="connsiteX0" fmla="*/ 0 w 140123"/>
                      <a:gd name="connsiteY0" fmla="*/ 235324 h 235324"/>
                      <a:gd name="connsiteX1" fmla="*/ 70062 w 140123"/>
                      <a:gd name="connsiteY1" fmla="*/ 0 h 235324"/>
                      <a:gd name="connsiteX2" fmla="*/ 140123 w 140123"/>
                      <a:gd name="connsiteY2" fmla="*/ 235324 h 235324"/>
                      <a:gd name="connsiteX3" fmla="*/ 0 w 140123"/>
                      <a:gd name="connsiteY3" fmla="*/ 235324 h 235324"/>
                      <a:gd name="connsiteX0" fmla="*/ 0 w 140684"/>
                      <a:gd name="connsiteY0" fmla="*/ 235324 h 235324"/>
                      <a:gd name="connsiteX1" fmla="*/ 70062 w 140684"/>
                      <a:gd name="connsiteY1" fmla="*/ 0 h 235324"/>
                      <a:gd name="connsiteX2" fmla="*/ 140684 w 140684"/>
                      <a:gd name="connsiteY2" fmla="*/ 229327 h 235324"/>
                      <a:gd name="connsiteX3" fmla="*/ 0 w 140684"/>
                      <a:gd name="connsiteY3" fmla="*/ 235324 h 235324"/>
                      <a:gd name="connsiteX0" fmla="*/ 0 w 146121"/>
                      <a:gd name="connsiteY0" fmla="*/ 228765 h 229327"/>
                      <a:gd name="connsiteX1" fmla="*/ 75499 w 146121"/>
                      <a:gd name="connsiteY1" fmla="*/ 0 h 229327"/>
                      <a:gd name="connsiteX2" fmla="*/ 146121 w 146121"/>
                      <a:gd name="connsiteY2" fmla="*/ 229327 h 229327"/>
                      <a:gd name="connsiteX3" fmla="*/ 0 w 146121"/>
                      <a:gd name="connsiteY3" fmla="*/ 228765 h 229327"/>
                      <a:gd name="connsiteX0" fmla="*/ 0 w 144798"/>
                      <a:gd name="connsiteY0" fmla="*/ 228765 h 234850"/>
                      <a:gd name="connsiteX1" fmla="*/ 75499 w 144798"/>
                      <a:gd name="connsiteY1" fmla="*/ 0 h 234850"/>
                      <a:gd name="connsiteX2" fmla="*/ 144798 w 144798"/>
                      <a:gd name="connsiteY2" fmla="*/ 234850 h 234850"/>
                      <a:gd name="connsiteX3" fmla="*/ 0 w 144798"/>
                      <a:gd name="connsiteY3" fmla="*/ 228765 h 234850"/>
                      <a:gd name="connsiteX0" fmla="*/ 0 w 150321"/>
                      <a:gd name="connsiteY0" fmla="*/ 227442 h 234850"/>
                      <a:gd name="connsiteX1" fmla="*/ 81022 w 150321"/>
                      <a:gd name="connsiteY1" fmla="*/ 0 h 234850"/>
                      <a:gd name="connsiteX2" fmla="*/ 150321 w 150321"/>
                      <a:gd name="connsiteY2" fmla="*/ 234850 h 234850"/>
                      <a:gd name="connsiteX3" fmla="*/ 0 w 150321"/>
                      <a:gd name="connsiteY3" fmla="*/ 227442 h 234850"/>
                      <a:gd name="connsiteX0" fmla="*/ 0 w 149171"/>
                      <a:gd name="connsiteY0" fmla="*/ 227442 h 229902"/>
                      <a:gd name="connsiteX1" fmla="*/ 81022 w 149171"/>
                      <a:gd name="connsiteY1" fmla="*/ 0 h 229902"/>
                      <a:gd name="connsiteX2" fmla="*/ 149171 w 149171"/>
                      <a:gd name="connsiteY2" fmla="*/ 229902 h 229902"/>
                      <a:gd name="connsiteX3" fmla="*/ 0 w 149171"/>
                      <a:gd name="connsiteY3" fmla="*/ 227442 h 229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171" h="229902">
                        <a:moveTo>
                          <a:pt x="0" y="227442"/>
                        </a:moveTo>
                        <a:lnTo>
                          <a:pt x="81022" y="0"/>
                        </a:lnTo>
                        <a:lnTo>
                          <a:pt x="149171" y="229902"/>
                        </a:lnTo>
                        <a:lnTo>
                          <a:pt x="0" y="22744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207" name="กลุ่ม 206">
                  <a:extLst>
                    <a:ext uri="{FF2B5EF4-FFF2-40B4-BE49-F238E27FC236}">
                      <a16:creationId xmlns:a16="http://schemas.microsoft.com/office/drawing/2014/main" id="{3CCFFA8B-9998-4689-855E-79C894C8FA33}"/>
                    </a:ext>
                  </a:extLst>
                </p:cNvPr>
                <p:cNvGrpSpPr/>
                <p:nvPr/>
              </p:nvGrpSpPr>
              <p:grpSpPr>
                <a:xfrm>
                  <a:off x="3673493" y="3224085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233" name="รูปแบบอิสระ: รูปร่าง 232">
                    <a:extLst>
                      <a:ext uri="{FF2B5EF4-FFF2-40B4-BE49-F238E27FC236}">
                        <a16:creationId xmlns:a16="http://schemas.microsoft.com/office/drawing/2014/main" id="{08EF1373-F718-4553-B2DB-E77882B25CF4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34" name="รูปแบบอิสระ: รูปร่าง 233">
                    <a:extLst>
                      <a:ext uri="{FF2B5EF4-FFF2-40B4-BE49-F238E27FC236}">
                        <a16:creationId xmlns:a16="http://schemas.microsoft.com/office/drawing/2014/main" id="{0FFAE260-CA88-44F2-80F5-CF2912E9A512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08" name="กลุ่ม 207">
                  <a:extLst>
                    <a:ext uri="{FF2B5EF4-FFF2-40B4-BE49-F238E27FC236}">
                      <a16:creationId xmlns:a16="http://schemas.microsoft.com/office/drawing/2014/main" id="{CAE1E66F-75EA-49A9-B6E9-69BECA604D28}"/>
                    </a:ext>
                  </a:extLst>
                </p:cNvPr>
                <p:cNvGrpSpPr/>
                <p:nvPr/>
              </p:nvGrpSpPr>
              <p:grpSpPr>
                <a:xfrm>
                  <a:off x="3390605" y="2906545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227" name="แผนผังลำดับงาน: ตัวเชื่อมต่อ 226">
                    <a:extLst>
                      <a:ext uri="{FF2B5EF4-FFF2-40B4-BE49-F238E27FC236}">
                        <a16:creationId xmlns:a16="http://schemas.microsoft.com/office/drawing/2014/main" id="{95E4BD09-4A78-4EFB-9ECD-A945E4A4CBB0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28" name="แผนผังลำดับงาน: ตัวเชื่อมต่อ 227">
                    <a:extLst>
                      <a:ext uri="{FF2B5EF4-FFF2-40B4-BE49-F238E27FC236}">
                        <a16:creationId xmlns:a16="http://schemas.microsoft.com/office/drawing/2014/main" id="{7C53DC90-4093-4D46-9319-725BA70258E5}"/>
                      </a:ext>
                    </a:extLst>
                  </p:cNvPr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29" name="แผนผังลำดับงาน: ตัวเชื่อมต่อ 228">
                    <a:extLst>
                      <a:ext uri="{FF2B5EF4-FFF2-40B4-BE49-F238E27FC236}">
                        <a16:creationId xmlns:a16="http://schemas.microsoft.com/office/drawing/2014/main" id="{1C12E059-8290-4BEE-8D04-F67B271A2F81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30" name="แผนผังลำดับงาน: ตัวเชื่อมต่อ 229">
                    <a:extLst>
                      <a:ext uri="{FF2B5EF4-FFF2-40B4-BE49-F238E27FC236}">
                        <a16:creationId xmlns:a16="http://schemas.microsoft.com/office/drawing/2014/main" id="{AAFAD8B3-797B-46DB-9278-8EE89A02F6EE}"/>
                      </a:ext>
                    </a:extLst>
                  </p:cNvPr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31" name="แผนผังลำดับงาน: ตัวเชื่อมต่อ 230">
                    <a:extLst>
                      <a:ext uri="{FF2B5EF4-FFF2-40B4-BE49-F238E27FC236}">
                        <a16:creationId xmlns:a16="http://schemas.microsoft.com/office/drawing/2014/main" id="{1BD2C865-BE71-4F61-BC8D-D3AD981DDEFF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32" name="แผนผังลำดับงาน: ตัวเชื่อมต่อ 231">
                    <a:extLst>
                      <a:ext uri="{FF2B5EF4-FFF2-40B4-BE49-F238E27FC236}">
                        <a16:creationId xmlns:a16="http://schemas.microsoft.com/office/drawing/2014/main" id="{0B32646F-E998-4DD9-8F72-7196A3CE9C66}"/>
                      </a:ext>
                    </a:extLst>
                  </p:cNvPr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sp>
              <p:nvSpPr>
                <p:cNvPr id="209" name="รูปแบบอิสระ: รูปร่าง 208">
                  <a:extLst>
                    <a:ext uri="{FF2B5EF4-FFF2-40B4-BE49-F238E27FC236}">
                      <a16:creationId xmlns:a16="http://schemas.microsoft.com/office/drawing/2014/main" id="{349216F7-F0CE-41D1-A357-4AD16FC6DAC0}"/>
                    </a:ext>
                  </a:extLst>
                </p:cNvPr>
                <p:cNvSpPr/>
                <p:nvPr/>
              </p:nvSpPr>
              <p:spPr>
                <a:xfrm>
                  <a:off x="2992417" y="2291228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0" name="รูปแบบอิสระ: รูปร่าง 209">
                  <a:extLst>
                    <a:ext uri="{FF2B5EF4-FFF2-40B4-BE49-F238E27FC236}">
                      <a16:creationId xmlns:a16="http://schemas.microsoft.com/office/drawing/2014/main" id="{7DE6297C-B4F5-4B69-B353-31D3783C10BB}"/>
                    </a:ext>
                  </a:extLst>
                </p:cNvPr>
                <p:cNvSpPr/>
                <p:nvPr/>
              </p:nvSpPr>
              <p:spPr>
                <a:xfrm rot="21410072" flipH="1">
                  <a:off x="4608321" y="2230801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grpSp>
              <p:nvGrpSpPr>
                <p:cNvPr id="211" name="กลุ่ม 210">
                  <a:extLst>
                    <a:ext uri="{FF2B5EF4-FFF2-40B4-BE49-F238E27FC236}">
                      <a16:creationId xmlns:a16="http://schemas.microsoft.com/office/drawing/2014/main" id="{CC5C5AB7-25C5-48E8-9A0D-E087FD0811E4}"/>
                    </a:ext>
                  </a:extLst>
                </p:cNvPr>
                <p:cNvGrpSpPr/>
                <p:nvPr/>
              </p:nvGrpSpPr>
              <p:grpSpPr>
                <a:xfrm>
                  <a:off x="2931850" y="3678037"/>
                  <a:ext cx="459318" cy="768166"/>
                  <a:chOff x="2931850" y="3678037"/>
                  <a:chExt cx="459318" cy="768166"/>
                </a:xfrm>
                <a:solidFill>
                  <a:srgbClr val="660066"/>
                </a:solidFill>
              </p:grpSpPr>
              <p:sp>
                <p:nvSpPr>
                  <p:cNvPr id="224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41AB1BF3-7D5C-4F87-A35D-EDD22808C8D8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77858" y="3623442"/>
                    <a:ext cx="258716" cy="367905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716" h="367905">
                        <a:moveTo>
                          <a:pt x="0" y="363762"/>
                        </a:moveTo>
                        <a:lnTo>
                          <a:pt x="131430" y="0"/>
                        </a:lnTo>
                        <a:lnTo>
                          <a:pt x="258716" y="367905"/>
                        </a:lnTo>
                        <a:lnTo>
                          <a:pt x="0" y="36376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25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A09CD9D7-13EC-4DB7-8889-9FF356367A9B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8170" y="3875499"/>
                    <a:ext cx="252648" cy="375202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  <a:gd name="connsiteX0" fmla="*/ 0 w 252648"/>
                      <a:gd name="connsiteY0" fmla="*/ 368803 h 375202"/>
                      <a:gd name="connsiteX1" fmla="*/ 126768 w 252648"/>
                      <a:gd name="connsiteY1" fmla="*/ 0 h 375202"/>
                      <a:gd name="connsiteX2" fmla="*/ 252648 w 252648"/>
                      <a:gd name="connsiteY2" fmla="*/ 375202 h 375202"/>
                      <a:gd name="connsiteX3" fmla="*/ 0 w 252648"/>
                      <a:gd name="connsiteY3" fmla="*/ 368803 h 375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648" h="375202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52648" y="375202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26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D96971F3-EF24-4FAA-8BCE-83245FF76488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1440" y="4134132"/>
                    <a:ext cx="262481" cy="36166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481" h="361661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212" name="กลุ่ม 211">
                  <a:extLst>
                    <a:ext uri="{FF2B5EF4-FFF2-40B4-BE49-F238E27FC236}">
                      <a16:creationId xmlns:a16="http://schemas.microsoft.com/office/drawing/2014/main" id="{3736BA8E-CDB8-4D68-9B79-0D61DD5DCC13}"/>
                    </a:ext>
                  </a:extLst>
                </p:cNvPr>
                <p:cNvGrpSpPr/>
                <p:nvPr/>
              </p:nvGrpSpPr>
              <p:grpSpPr>
                <a:xfrm flipH="1">
                  <a:off x="4476372" y="3652104"/>
                  <a:ext cx="454873" cy="753714"/>
                  <a:chOff x="2932786" y="3679467"/>
                  <a:chExt cx="454873" cy="753714"/>
                </a:xfrm>
                <a:solidFill>
                  <a:srgbClr val="660066"/>
                </a:solidFill>
              </p:grpSpPr>
              <p:sp>
                <p:nvSpPr>
                  <p:cNvPr id="221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B0F69504-1C17-4AA7-9C82-65EDF9D152D6}"/>
                      </a:ext>
                    </a:extLst>
                  </p:cNvPr>
                  <p:cNvSpPr/>
                  <p:nvPr/>
                </p:nvSpPr>
                <p:spPr>
                  <a:xfrm rot="6008731">
                    <a:off x="3074113" y="3623112"/>
                    <a:ext cx="257191" cy="36990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  <a:gd name="connsiteX0" fmla="*/ 0 w 258797"/>
                      <a:gd name="connsiteY0" fmla="*/ 375349 h 375349"/>
                      <a:gd name="connsiteX1" fmla="*/ 131511 w 258797"/>
                      <a:gd name="connsiteY1" fmla="*/ 0 h 375349"/>
                      <a:gd name="connsiteX2" fmla="*/ 258797 w 258797"/>
                      <a:gd name="connsiteY2" fmla="*/ 367905 h 375349"/>
                      <a:gd name="connsiteX3" fmla="*/ 0 w 258797"/>
                      <a:gd name="connsiteY3" fmla="*/ 375349 h 375349"/>
                      <a:gd name="connsiteX0" fmla="*/ 0 w 257191"/>
                      <a:gd name="connsiteY0" fmla="*/ 369901 h 369901"/>
                      <a:gd name="connsiteX1" fmla="*/ 129905 w 257191"/>
                      <a:gd name="connsiteY1" fmla="*/ 0 h 369901"/>
                      <a:gd name="connsiteX2" fmla="*/ 257191 w 257191"/>
                      <a:gd name="connsiteY2" fmla="*/ 367905 h 369901"/>
                      <a:gd name="connsiteX3" fmla="*/ 0 w 257191"/>
                      <a:gd name="connsiteY3" fmla="*/ 369901 h 36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91" h="369901">
                        <a:moveTo>
                          <a:pt x="0" y="369901"/>
                        </a:moveTo>
                        <a:lnTo>
                          <a:pt x="129905" y="0"/>
                        </a:lnTo>
                        <a:lnTo>
                          <a:pt x="257191" y="367905"/>
                        </a:lnTo>
                        <a:lnTo>
                          <a:pt x="0" y="36990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22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D1AE7D14-C9B3-4779-9788-4E00271A53D1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7426" y="3868071"/>
                    <a:ext cx="246831" cy="370986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831" h="370986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46831" y="370986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23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B750BA16-32DF-436D-9BAB-2D30043BBEC0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2497" y="4120989"/>
                    <a:ext cx="262481" cy="361904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  <a:gd name="connsiteX0" fmla="*/ 0 w 266697"/>
                      <a:gd name="connsiteY0" fmla="*/ 358118 h 358118"/>
                      <a:gd name="connsiteX1" fmla="*/ 132331 w 266697"/>
                      <a:gd name="connsiteY1" fmla="*/ 0 h 358118"/>
                      <a:gd name="connsiteX2" fmla="*/ 266697 w 266697"/>
                      <a:gd name="connsiteY2" fmla="*/ 355845 h 358118"/>
                      <a:gd name="connsiteX3" fmla="*/ 0 w 266697"/>
                      <a:gd name="connsiteY3" fmla="*/ 358118 h 358118"/>
                      <a:gd name="connsiteX0" fmla="*/ 0 w 266697"/>
                      <a:gd name="connsiteY0" fmla="*/ 358118 h 361904"/>
                      <a:gd name="connsiteX1" fmla="*/ 132331 w 266697"/>
                      <a:gd name="connsiteY1" fmla="*/ 0 h 361904"/>
                      <a:gd name="connsiteX2" fmla="*/ 266697 w 266697"/>
                      <a:gd name="connsiteY2" fmla="*/ 355845 h 361904"/>
                      <a:gd name="connsiteX3" fmla="*/ 10630 w 266697"/>
                      <a:gd name="connsiteY3" fmla="*/ 361904 h 361904"/>
                      <a:gd name="connsiteX4" fmla="*/ 0 w 266697"/>
                      <a:gd name="connsiteY4" fmla="*/ 358118 h 361904"/>
                      <a:gd name="connsiteX0" fmla="*/ 0 w 262481"/>
                      <a:gd name="connsiteY0" fmla="*/ 358118 h 361904"/>
                      <a:gd name="connsiteX1" fmla="*/ 132331 w 262481"/>
                      <a:gd name="connsiteY1" fmla="*/ 0 h 361904"/>
                      <a:gd name="connsiteX2" fmla="*/ 262481 w 262481"/>
                      <a:gd name="connsiteY2" fmla="*/ 361661 h 361904"/>
                      <a:gd name="connsiteX3" fmla="*/ 10630 w 262481"/>
                      <a:gd name="connsiteY3" fmla="*/ 361904 h 361904"/>
                      <a:gd name="connsiteX4" fmla="*/ 0 w 262481"/>
                      <a:gd name="connsiteY4" fmla="*/ 358118 h 36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481" h="361904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10630" y="361904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213" name="กลุ่ม 212">
                  <a:extLst>
                    <a:ext uri="{FF2B5EF4-FFF2-40B4-BE49-F238E27FC236}">
                      <a16:creationId xmlns:a16="http://schemas.microsoft.com/office/drawing/2014/main" id="{1F5CB5B5-7431-44B7-B65E-C394BACAB41C}"/>
                    </a:ext>
                  </a:extLst>
                </p:cNvPr>
                <p:cNvGrpSpPr/>
                <p:nvPr/>
              </p:nvGrpSpPr>
              <p:grpSpPr>
                <a:xfrm>
                  <a:off x="3240829" y="3260980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18" name="ตัวเชื่อมต่อตรง 217">
                    <a:extLst>
                      <a:ext uri="{FF2B5EF4-FFF2-40B4-BE49-F238E27FC236}">
                        <a16:creationId xmlns:a16="http://schemas.microsoft.com/office/drawing/2014/main" id="{370F37ED-0DBA-4886-A734-2308BF3EBC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ตัวเชื่อมต่อตรง 218">
                    <a:extLst>
                      <a:ext uri="{FF2B5EF4-FFF2-40B4-BE49-F238E27FC236}">
                        <a16:creationId xmlns:a16="http://schemas.microsoft.com/office/drawing/2014/main" id="{6AA2C543-A893-47E2-822C-EBAF291BF6D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0" name="ตัวเชื่อมต่อตรง 219">
                    <a:extLst>
                      <a:ext uri="{FF2B5EF4-FFF2-40B4-BE49-F238E27FC236}">
                        <a16:creationId xmlns:a16="http://schemas.microsoft.com/office/drawing/2014/main" id="{2B38E75B-7A5E-486D-8D1F-DF70AEA863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4" name="กลุ่ม 213">
                  <a:extLst>
                    <a:ext uri="{FF2B5EF4-FFF2-40B4-BE49-F238E27FC236}">
                      <a16:creationId xmlns:a16="http://schemas.microsoft.com/office/drawing/2014/main" id="{BF63101A-5784-4F9A-92CB-7428DDAA1103}"/>
                    </a:ext>
                  </a:extLst>
                </p:cNvPr>
                <p:cNvGrpSpPr/>
                <p:nvPr/>
              </p:nvGrpSpPr>
              <p:grpSpPr>
                <a:xfrm flipH="1">
                  <a:off x="4385231" y="3262043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15" name="ตัวเชื่อมต่อตรง 214">
                    <a:extLst>
                      <a:ext uri="{FF2B5EF4-FFF2-40B4-BE49-F238E27FC236}">
                        <a16:creationId xmlns:a16="http://schemas.microsoft.com/office/drawing/2014/main" id="{1E4E1566-E874-48DC-8CBF-48C5F554FA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ตัวเชื่อมต่อตรง 215">
                    <a:extLst>
                      <a:ext uri="{FF2B5EF4-FFF2-40B4-BE49-F238E27FC236}">
                        <a16:creationId xmlns:a16="http://schemas.microsoft.com/office/drawing/2014/main" id="{C1D78B93-C73F-4695-AAA0-6794647CB5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7" name="ตัวเชื่อมต่อตรง 216">
                    <a:extLst>
                      <a:ext uri="{FF2B5EF4-FFF2-40B4-BE49-F238E27FC236}">
                        <a16:creationId xmlns:a16="http://schemas.microsoft.com/office/drawing/2014/main" id="{C68E057C-C81E-48A2-B880-921C90F853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95" name="กลุ่ม 194">
                <a:extLst>
                  <a:ext uri="{FF2B5EF4-FFF2-40B4-BE49-F238E27FC236}">
                    <a16:creationId xmlns:a16="http://schemas.microsoft.com/office/drawing/2014/main" id="{82EF057D-9826-4017-8A09-ADDC11C1E16C}"/>
                  </a:ext>
                </a:extLst>
              </p:cNvPr>
              <p:cNvGrpSpPr/>
              <p:nvPr/>
            </p:nvGrpSpPr>
            <p:grpSpPr>
              <a:xfrm>
                <a:off x="1584062" y="3843842"/>
                <a:ext cx="939364" cy="524415"/>
                <a:chOff x="1584062" y="3843842"/>
                <a:chExt cx="939364" cy="524415"/>
              </a:xfrm>
            </p:grpSpPr>
            <p:sp>
              <p:nvSpPr>
                <p:cNvPr id="196" name="รูปแบบอิสระ: รูปร่าง 195">
                  <a:extLst>
                    <a:ext uri="{FF2B5EF4-FFF2-40B4-BE49-F238E27FC236}">
                      <a16:creationId xmlns:a16="http://schemas.microsoft.com/office/drawing/2014/main" id="{C6D32316-B513-42D0-AE54-E44CD74AD2EF}"/>
                    </a:ext>
                  </a:extLst>
                </p:cNvPr>
                <p:cNvSpPr/>
                <p:nvPr/>
              </p:nvSpPr>
              <p:spPr>
                <a:xfrm rot="455843" flipH="1">
                  <a:off x="2170838" y="3843842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grpSp>
              <p:nvGrpSpPr>
                <p:cNvPr id="197" name="กลุ่ม 196">
                  <a:extLst>
                    <a:ext uri="{FF2B5EF4-FFF2-40B4-BE49-F238E27FC236}">
                      <a16:creationId xmlns:a16="http://schemas.microsoft.com/office/drawing/2014/main" id="{9A69ABA3-95A1-4E51-9267-8BFC18A85D6D}"/>
                    </a:ext>
                  </a:extLst>
                </p:cNvPr>
                <p:cNvGrpSpPr/>
                <p:nvPr/>
              </p:nvGrpSpPr>
              <p:grpSpPr>
                <a:xfrm>
                  <a:off x="1584062" y="3845045"/>
                  <a:ext cx="352588" cy="523212"/>
                  <a:chOff x="1584062" y="3845045"/>
                  <a:chExt cx="352588" cy="523212"/>
                </a:xfrm>
              </p:grpSpPr>
              <p:sp>
                <p:nvSpPr>
                  <p:cNvPr id="201" name="รูปแบบอิสระ: รูปร่าง 200">
                    <a:extLst>
                      <a:ext uri="{FF2B5EF4-FFF2-40B4-BE49-F238E27FC236}">
                        <a16:creationId xmlns:a16="http://schemas.microsoft.com/office/drawing/2014/main" id="{6F41F2AC-9772-4D22-B6B3-621760AD43B4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584062" y="3845045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02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3790C433-C299-4924-AE44-B5FEDAEBCB94}"/>
                      </a:ext>
                    </a:extLst>
                  </p:cNvPr>
                  <p:cNvSpPr/>
                  <p:nvPr/>
                </p:nvSpPr>
                <p:spPr>
                  <a:xfrm rot="5579581">
                    <a:off x="1614757" y="386900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03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38D9DEDF-02EF-4645-911D-1A81AFE1E8FB}"/>
                      </a:ext>
                    </a:extLst>
                  </p:cNvPr>
                  <p:cNvSpPr/>
                  <p:nvPr/>
                </p:nvSpPr>
                <p:spPr>
                  <a:xfrm rot="16539676" flipH="1">
                    <a:off x="1726018" y="4006445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04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7770DA90-710A-45E8-9A00-63EFA18E3562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1630466" y="4151652"/>
                    <a:ext cx="136151" cy="147228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151" h="147228">
                        <a:moveTo>
                          <a:pt x="0" y="135537"/>
                        </a:moveTo>
                        <a:lnTo>
                          <a:pt x="68718" y="0"/>
                        </a:lnTo>
                        <a:lnTo>
                          <a:pt x="136151" y="136117"/>
                        </a:lnTo>
                        <a:cubicBezTo>
                          <a:pt x="115920" y="136856"/>
                          <a:pt x="99104" y="146489"/>
                          <a:pt x="78873" y="147228"/>
                        </a:cubicBezTo>
                        <a:lnTo>
                          <a:pt x="0" y="13553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198" name="สามเหลี่ยมหน้าจั่ว 47">
                  <a:extLst>
                    <a:ext uri="{FF2B5EF4-FFF2-40B4-BE49-F238E27FC236}">
                      <a16:creationId xmlns:a16="http://schemas.microsoft.com/office/drawing/2014/main" id="{F4715498-3FE4-437B-B5F3-AE4CE8EFDF17}"/>
                    </a:ext>
                  </a:extLst>
                </p:cNvPr>
                <p:cNvSpPr/>
                <p:nvPr/>
              </p:nvSpPr>
              <p:spPr>
                <a:xfrm rot="5211867">
                  <a:off x="2223927" y="388348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99" name="สามเหลี่ยมหน้าจั่ว 47">
                  <a:extLst>
                    <a:ext uri="{FF2B5EF4-FFF2-40B4-BE49-F238E27FC236}">
                      <a16:creationId xmlns:a16="http://schemas.microsoft.com/office/drawing/2014/main" id="{8744A4C4-4240-4085-85BB-3FFCD1AD309D}"/>
                    </a:ext>
                  </a:extLst>
                </p:cNvPr>
                <p:cNvSpPr/>
                <p:nvPr/>
              </p:nvSpPr>
              <p:spPr>
                <a:xfrm rot="16200000" flipH="1">
                  <a:off x="2354333" y="4009427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00" name="สามเหลี่ยมหน้าจั่ว 47">
                  <a:extLst>
                    <a:ext uri="{FF2B5EF4-FFF2-40B4-BE49-F238E27FC236}">
                      <a16:creationId xmlns:a16="http://schemas.microsoft.com/office/drawing/2014/main" id="{7E07EB7E-B303-41F3-9198-69BE41D75B53}"/>
                    </a:ext>
                  </a:extLst>
                </p:cNvPr>
                <p:cNvSpPr/>
                <p:nvPr/>
              </p:nvSpPr>
              <p:spPr>
                <a:xfrm rot="4448411">
                  <a:off x="2274361" y="4164374"/>
                  <a:ext cx="137712" cy="15403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  <a:gd name="connsiteX0" fmla="*/ 0 w 139274"/>
                    <a:gd name="connsiteY0" fmla="*/ 146532 h 147228"/>
                    <a:gd name="connsiteX1" fmla="*/ 71841 w 139274"/>
                    <a:gd name="connsiteY1" fmla="*/ 0 h 147228"/>
                    <a:gd name="connsiteX2" fmla="*/ 139274 w 139274"/>
                    <a:gd name="connsiteY2" fmla="*/ 136117 h 147228"/>
                    <a:gd name="connsiteX3" fmla="*/ 81996 w 139274"/>
                    <a:gd name="connsiteY3" fmla="*/ 147228 h 147228"/>
                    <a:gd name="connsiteX4" fmla="*/ 0 w 139274"/>
                    <a:gd name="connsiteY4" fmla="*/ 146532 h 147228"/>
                    <a:gd name="connsiteX0" fmla="*/ 0 w 137712"/>
                    <a:gd name="connsiteY0" fmla="*/ 146532 h 147228"/>
                    <a:gd name="connsiteX1" fmla="*/ 71841 w 137712"/>
                    <a:gd name="connsiteY1" fmla="*/ 0 h 147228"/>
                    <a:gd name="connsiteX2" fmla="*/ 137712 w 137712"/>
                    <a:gd name="connsiteY2" fmla="*/ 141615 h 147228"/>
                    <a:gd name="connsiteX3" fmla="*/ 81996 w 137712"/>
                    <a:gd name="connsiteY3" fmla="*/ 147228 h 147228"/>
                    <a:gd name="connsiteX4" fmla="*/ 0 w 137712"/>
                    <a:gd name="connsiteY4" fmla="*/ 146532 h 147228"/>
                    <a:gd name="connsiteX0" fmla="*/ 0 w 137712"/>
                    <a:gd name="connsiteY0" fmla="*/ 146532 h 154037"/>
                    <a:gd name="connsiteX1" fmla="*/ 71841 w 137712"/>
                    <a:gd name="connsiteY1" fmla="*/ 0 h 154037"/>
                    <a:gd name="connsiteX2" fmla="*/ 137712 w 137712"/>
                    <a:gd name="connsiteY2" fmla="*/ 141615 h 154037"/>
                    <a:gd name="connsiteX3" fmla="*/ 78081 w 137712"/>
                    <a:gd name="connsiteY3" fmla="*/ 154037 h 154037"/>
                    <a:gd name="connsiteX4" fmla="*/ 0 w 137712"/>
                    <a:gd name="connsiteY4" fmla="*/ 146532 h 154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712" h="154037">
                      <a:moveTo>
                        <a:pt x="0" y="146532"/>
                      </a:moveTo>
                      <a:lnTo>
                        <a:pt x="71841" y="0"/>
                      </a:lnTo>
                      <a:lnTo>
                        <a:pt x="137712" y="141615"/>
                      </a:lnTo>
                      <a:cubicBezTo>
                        <a:pt x="117481" y="142354"/>
                        <a:pt x="98312" y="153298"/>
                        <a:pt x="78081" y="154037"/>
                      </a:cubicBezTo>
                      <a:lnTo>
                        <a:pt x="0" y="14653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</p:grpSp>
      </p:grpSp>
      <p:grpSp>
        <p:nvGrpSpPr>
          <p:cNvPr id="242" name="กลุ่ม 241">
            <a:extLst>
              <a:ext uri="{FF2B5EF4-FFF2-40B4-BE49-F238E27FC236}">
                <a16:creationId xmlns:a16="http://schemas.microsoft.com/office/drawing/2014/main" id="{FD7C9286-F07E-4263-AF7D-E915C3016B0E}"/>
              </a:ext>
            </a:extLst>
          </p:cNvPr>
          <p:cNvGrpSpPr/>
          <p:nvPr/>
        </p:nvGrpSpPr>
        <p:grpSpPr>
          <a:xfrm>
            <a:off x="7722270" y="2750070"/>
            <a:ext cx="3460721" cy="3687960"/>
            <a:chOff x="3843071" y="2015305"/>
            <a:chExt cx="3099471" cy="3214427"/>
          </a:xfrm>
        </p:grpSpPr>
        <p:sp>
          <p:nvSpPr>
            <p:cNvPr id="243" name="รูปแบบอิสระ: รูปร่าง 242">
              <a:extLst>
                <a:ext uri="{FF2B5EF4-FFF2-40B4-BE49-F238E27FC236}">
                  <a16:creationId xmlns:a16="http://schemas.microsoft.com/office/drawing/2014/main" id="{5C194963-E7CB-49C8-8DC3-DFB348CA1172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44" name="กลุ่ม 243">
              <a:extLst>
                <a:ext uri="{FF2B5EF4-FFF2-40B4-BE49-F238E27FC236}">
                  <a16:creationId xmlns:a16="http://schemas.microsoft.com/office/drawing/2014/main" id="{7AA4BBAC-C7CC-46C7-B8D9-1A68233A699C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49" name="กลุ่ม 248">
                <a:extLst>
                  <a:ext uri="{FF2B5EF4-FFF2-40B4-BE49-F238E27FC236}">
                    <a16:creationId xmlns:a16="http://schemas.microsoft.com/office/drawing/2014/main" id="{F813215D-F9DA-4E52-BBAE-2D3AEA668860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2" name="รูปแบบอิสระ: รูปร่าง 251">
                  <a:extLst>
                    <a:ext uri="{FF2B5EF4-FFF2-40B4-BE49-F238E27FC236}">
                      <a16:creationId xmlns:a16="http://schemas.microsoft.com/office/drawing/2014/main" id="{95D6DE3A-DE40-4F20-8A7B-BE872546244A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grpSp>
              <p:nvGrpSpPr>
                <p:cNvPr id="253" name="กลุ่ม 252">
                  <a:extLst>
                    <a:ext uri="{FF2B5EF4-FFF2-40B4-BE49-F238E27FC236}">
                      <a16:creationId xmlns:a16="http://schemas.microsoft.com/office/drawing/2014/main" id="{890E5A6B-DAE1-4671-9CE4-201118952748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76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id="{1FDDCCD4-49F9-4D8D-BD5D-8782DCE939E0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  <p:sp>
                <p:nvSpPr>
                  <p:cNvPr id="277" name="รูปแบบอิสระ: รูปร่าง 276">
                    <a:extLst>
                      <a:ext uri="{FF2B5EF4-FFF2-40B4-BE49-F238E27FC236}">
                        <a16:creationId xmlns:a16="http://schemas.microsoft.com/office/drawing/2014/main" id="{D3D783BF-27D5-4EEA-A02F-639B3C1312BD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</p:grpSp>
            <p:sp>
              <p:nvSpPr>
                <p:cNvPr id="254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2D441852-C465-43E1-B224-1F3AC2B890FE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255" name="รูปแบบอิสระ: รูปร่าง 254">
                  <a:extLst>
                    <a:ext uri="{FF2B5EF4-FFF2-40B4-BE49-F238E27FC236}">
                      <a16:creationId xmlns:a16="http://schemas.microsoft.com/office/drawing/2014/main" id="{20E785F4-45E4-47C3-B346-F25C64938E6C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256" name="แผนผังลำดับงาน: ตัวเชื่อมต่อ 255">
                  <a:extLst>
                    <a:ext uri="{FF2B5EF4-FFF2-40B4-BE49-F238E27FC236}">
                      <a16:creationId xmlns:a16="http://schemas.microsoft.com/office/drawing/2014/main" id="{4077772C-67F3-4CA6-8F5D-89C9E1C67B42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>
                    <a:solidFill>
                      <a:srgbClr val="5E2700"/>
                    </a:solidFill>
                  </a:endParaRPr>
                </a:p>
              </p:txBody>
            </p:sp>
            <p:grpSp>
              <p:nvGrpSpPr>
                <p:cNvPr id="257" name="กลุ่ม 256">
                  <a:extLst>
                    <a:ext uri="{FF2B5EF4-FFF2-40B4-BE49-F238E27FC236}">
                      <a16:creationId xmlns:a16="http://schemas.microsoft.com/office/drawing/2014/main" id="{334F75E7-85E1-4CFD-BD54-96DCE722B2BE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1" name="กลุ่ม 260">
                    <a:extLst>
                      <a:ext uri="{FF2B5EF4-FFF2-40B4-BE49-F238E27FC236}">
                        <a16:creationId xmlns:a16="http://schemas.microsoft.com/office/drawing/2014/main" id="{25A444E7-1745-46F8-BAC7-5AE24FF2AF11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4" name="รูปแบบอิสระ: รูปร่าง 273">
                      <a:extLst>
                        <a:ext uri="{FF2B5EF4-FFF2-40B4-BE49-F238E27FC236}">
                          <a16:creationId xmlns:a16="http://schemas.microsoft.com/office/drawing/2014/main" id="{BED9C593-8484-4E31-A832-564D4A7BA9BA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275" name="รูปแบบอิสระ: รูปร่าง 274">
                      <a:extLst>
                        <a:ext uri="{FF2B5EF4-FFF2-40B4-BE49-F238E27FC236}">
                          <a16:creationId xmlns:a16="http://schemas.microsoft.com/office/drawing/2014/main" id="{3AD7F71E-F05F-4B12-9DB2-895546C246EE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</p:grpSp>
              <p:grpSp>
                <p:nvGrpSpPr>
                  <p:cNvPr id="262" name="กลุ่ม 261">
                    <a:extLst>
                      <a:ext uri="{FF2B5EF4-FFF2-40B4-BE49-F238E27FC236}">
                        <a16:creationId xmlns:a16="http://schemas.microsoft.com/office/drawing/2014/main" id="{CEFDD82D-A9D9-42AB-B026-C2A58A940356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271" name="แผนผังลำดับงาน: ตัวเชื่อมต่อ 270">
                      <a:extLst>
                        <a:ext uri="{FF2B5EF4-FFF2-40B4-BE49-F238E27FC236}">
                          <a16:creationId xmlns:a16="http://schemas.microsoft.com/office/drawing/2014/main" id="{652CE6A2-02FC-46CA-A992-0EB2DC660F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272" name="แผนผังลำดับงาน: ตัวเชื่อมต่อ 271">
                      <a:extLst>
                        <a:ext uri="{FF2B5EF4-FFF2-40B4-BE49-F238E27FC236}">
                          <a16:creationId xmlns:a16="http://schemas.microsoft.com/office/drawing/2014/main" id="{2DAF3439-2952-420A-B555-4B4AD77D6C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  <p:sp>
                  <p:nvSpPr>
                    <p:cNvPr id="273" name="แผนผังลำดับงาน: ตัวเชื่อมต่อ 272">
                      <a:extLst>
                        <a:ext uri="{FF2B5EF4-FFF2-40B4-BE49-F238E27FC236}">
                          <a16:creationId xmlns:a16="http://schemas.microsoft.com/office/drawing/2014/main" id="{F0343260-3226-4165-A90A-C663F6D691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>
                        <a:solidFill>
                          <a:srgbClr val="5E2700"/>
                        </a:solidFill>
                      </a:endParaRPr>
                    </a:p>
                  </p:txBody>
                </p:sp>
              </p:grpSp>
              <p:grpSp>
                <p:nvGrpSpPr>
                  <p:cNvPr id="263" name="กลุ่ม 262">
                    <a:extLst>
                      <a:ext uri="{FF2B5EF4-FFF2-40B4-BE49-F238E27FC236}">
                        <a16:creationId xmlns:a16="http://schemas.microsoft.com/office/drawing/2014/main" id="{EFE7DAE2-2019-4437-A7AD-1D92D54B8F81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68" name="ตัวเชื่อมต่อตรง 267">
                      <a:extLst>
                        <a:ext uri="{FF2B5EF4-FFF2-40B4-BE49-F238E27FC236}">
                          <a16:creationId xmlns:a16="http://schemas.microsoft.com/office/drawing/2014/main" id="{1B8152B4-F0F9-4343-A42D-91B963342A0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" name="ตัวเชื่อมต่อตรง 268">
                      <a:extLst>
                        <a:ext uri="{FF2B5EF4-FFF2-40B4-BE49-F238E27FC236}">
                          <a16:creationId xmlns:a16="http://schemas.microsoft.com/office/drawing/2014/main" id="{8927A176-6DDE-4AC7-8795-9606C0DF81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2101A9BC-E752-4366-8F89-C595970B67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4" name="กลุ่ม 263">
                    <a:extLst>
                      <a:ext uri="{FF2B5EF4-FFF2-40B4-BE49-F238E27FC236}">
                        <a16:creationId xmlns:a16="http://schemas.microsoft.com/office/drawing/2014/main" id="{FA2759BB-A0E9-4D88-955B-26B8B0CE351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65" name="ตัวเชื่อมต่อตรง 264">
                      <a:extLst>
                        <a:ext uri="{FF2B5EF4-FFF2-40B4-BE49-F238E27FC236}">
                          <a16:creationId xmlns:a16="http://schemas.microsoft.com/office/drawing/2014/main" id="{C49E98E3-06A1-45C5-AEBB-49564026D7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6" name="ตัวเชื่อมต่อตรง 265">
                      <a:extLst>
                        <a:ext uri="{FF2B5EF4-FFF2-40B4-BE49-F238E27FC236}">
                          <a16:creationId xmlns:a16="http://schemas.microsoft.com/office/drawing/2014/main" id="{DCC8CFBC-6AFD-4F10-B37C-ABD760770A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7" name="ตัวเชื่อมต่อตรง 266">
                      <a:extLst>
                        <a:ext uri="{FF2B5EF4-FFF2-40B4-BE49-F238E27FC236}">
                          <a16:creationId xmlns:a16="http://schemas.microsoft.com/office/drawing/2014/main" id="{900984AD-288A-4FD7-B78C-A8F4C0AF59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id="{0F4C7F52-011C-4ACE-98FD-D7E2EA1AC3E0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59" name="ตัวเชื่อมต่อตรง 258">
                    <a:extLst>
                      <a:ext uri="{FF2B5EF4-FFF2-40B4-BE49-F238E27FC236}">
                        <a16:creationId xmlns:a16="http://schemas.microsoft.com/office/drawing/2014/main" id="{BF48A814-3D2C-46F5-A461-B721969026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ตัวเชื่อมต่อตรง 259">
                    <a:extLst>
                      <a:ext uri="{FF2B5EF4-FFF2-40B4-BE49-F238E27FC236}">
                        <a16:creationId xmlns:a16="http://schemas.microsoft.com/office/drawing/2014/main" id="{EEF7F71F-9B6E-4D56-A507-4004E9740D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0" name="รูปแบบอิสระ: รูปร่าง 249">
                <a:extLst>
                  <a:ext uri="{FF2B5EF4-FFF2-40B4-BE49-F238E27FC236}">
                    <a16:creationId xmlns:a16="http://schemas.microsoft.com/office/drawing/2014/main" id="{2AF9C281-63E3-42E1-A0E7-64B2E178EDD3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51" name="รูปแบบอิสระ: รูปร่าง 250">
                <a:extLst>
                  <a:ext uri="{FF2B5EF4-FFF2-40B4-BE49-F238E27FC236}">
                    <a16:creationId xmlns:a16="http://schemas.microsoft.com/office/drawing/2014/main" id="{6E052119-373B-4F97-B440-40A6AF504629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245" name="รูปแบบอิสระ: รูปร่าง 244">
              <a:extLst>
                <a:ext uri="{FF2B5EF4-FFF2-40B4-BE49-F238E27FC236}">
                  <a16:creationId xmlns:a16="http://schemas.microsoft.com/office/drawing/2014/main" id="{0E560E40-60F9-4B51-BD18-7408A6DEE233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46" name="รูปแบบอิสระ: รูปร่าง 245">
              <a:extLst>
                <a:ext uri="{FF2B5EF4-FFF2-40B4-BE49-F238E27FC236}">
                  <a16:creationId xmlns:a16="http://schemas.microsoft.com/office/drawing/2014/main" id="{EB08847D-FE07-4885-AC5E-CA550642E7CF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47" name="รูปแบบอิสระ: รูปร่าง 246">
              <a:extLst>
                <a:ext uri="{FF2B5EF4-FFF2-40B4-BE49-F238E27FC236}">
                  <a16:creationId xmlns:a16="http://schemas.microsoft.com/office/drawing/2014/main" id="{D873CEBF-AB0F-4237-A88F-00EB1FEB19D9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id="{3CDE90F1-BAFE-4C91-8C8D-7B28385B1EB7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278" name="กลุ่ม 277">
            <a:extLst>
              <a:ext uri="{FF2B5EF4-FFF2-40B4-BE49-F238E27FC236}">
                <a16:creationId xmlns:a16="http://schemas.microsoft.com/office/drawing/2014/main" id="{522393D2-F85B-4482-8FA8-21CEC72B18CA}"/>
              </a:ext>
            </a:extLst>
          </p:cNvPr>
          <p:cNvGrpSpPr/>
          <p:nvPr/>
        </p:nvGrpSpPr>
        <p:grpSpPr>
          <a:xfrm>
            <a:off x="997067" y="2729421"/>
            <a:ext cx="3528381" cy="3720181"/>
            <a:chOff x="68370" y="1997785"/>
            <a:chExt cx="3078739" cy="3214425"/>
          </a:xfrm>
        </p:grpSpPr>
        <p:grpSp>
          <p:nvGrpSpPr>
            <p:cNvPr id="279" name="กลุ่ม 278">
              <a:extLst>
                <a:ext uri="{FF2B5EF4-FFF2-40B4-BE49-F238E27FC236}">
                  <a16:creationId xmlns:a16="http://schemas.microsoft.com/office/drawing/2014/main" id="{8B0ADBF6-6203-4353-A585-AA478BC6EBAF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282" name="รูปแบบอิสระ: รูปร่าง 281">
                <a:extLst>
                  <a:ext uri="{FF2B5EF4-FFF2-40B4-BE49-F238E27FC236}">
                    <a16:creationId xmlns:a16="http://schemas.microsoft.com/office/drawing/2014/main" id="{D40A4779-DF51-4C93-B9EE-D62EAC81CCC1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283" name="กลุ่ม 282">
                <a:extLst>
                  <a:ext uri="{FF2B5EF4-FFF2-40B4-BE49-F238E27FC236}">
                    <a16:creationId xmlns:a16="http://schemas.microsoft.com/office/drawing/2014/main" id="{B2A7EA10-CBB1-4C70-B8EC-31D540804A60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285" name="กลุ่ม 284">
                  <a:extLst>
                    <a:ext uri="{FF2B5EF4-FFF2-40B4-BE49-F238E27FC236}">
                      <a16:creationId xmlns:a16="http://schemas.microsoft.com/office/drawing/2014/main" id="{EC8E2D4C-FECC-4145-A61C-AE9856EDD1C6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88" name="รูปแบบอิสระ: รูปร่าง 287">
                    <a:extLst>
                      <a:ext uri="{FF2B5EF4-FFF2-40B4-BE49-F238E27FC236}">
                        <a16:creationId xmlns:a16="http://schemas.microsoft.com/office/drawing/2014/main" id="{04471013-9CEA-4391-9E40-601BD51C3C76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89" name="รูปแบบอิสระ: รูปร่าง 288">
                    <a:extLst>
                      <a:ext uri="{FF2B5EF4-FFF2-40B4-BE49-F238E27FC236}">
                        <a16:creationId xmlns:a16="http://schemas.microsoft.com/office/drawing/2014/main" id="{E660BBEC-ADF1-450B-BD84-324F4A9032C7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90" name="รูปแบบอิสระ: รูปร่าง 289">
                    <a:extLst>
                      <a:ext uri="{FF2B5EF4-FFF2-40B4-BE49-F238E27FC236}">
                        <a16:creationId xmlns:a16="http://schemas.microsoft.com/office/drawing/2014/main" id="{8B9B4CA1-137C-4E1C-BCF2-864EFE7878BE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91" name="รูปแบบอิสระ: รูปร่าง 290">
                    <a:extLst>
                      <a:ext uri="{FF2B5EF4-FFF2-40B4-BE49-F238E27FC236}">
                        <a16:creationId xmlns:a16="http://schemas.microsoft.com/office/drawing/2014/main" id="{94077F85-5A47-4733-87FE-549D58CE2737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292" name="กลุ่ม 291">
                    <a:extLst>
                      <a:ext uri="{FF2B5EF4-FFF2-40B4-BE49-F238E27FC236}">
                        <a16:creationId xmlns:a16="http://schemas.microsoft.com/office/drawing/2014/main" id="{F6E11B50-A8B1-4BF4-A23D-F4BB399DA050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295" name="กลุ่ม 294">
                      <a:extLst>
                        <a:ext uri="{FF2B5EF4-FFF2-40B4-BE49-F238E27FC236}">
                          <a16:creationId xmlns:a16="http://schemas.microsoft.com/office/drawing/2014/main" id="{E4C156DF-1EA3-4D94-A1D6-60DAC7520D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311" name="รูปแบบอิสระ: รูปร่าง 310">
                        <a:extLst>
                          <a:ext uri="{FF2B5EF4-FFF2-40B4-BE49-F238E27FC236}">
                            <a16:creationId xmlns:a16="http://schemas.microsoft.com/office/drawing/2014/main" id="{3AE38350-E9DD-455F-8CB1-288666E5A682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312" name="รูปแบบอิสระ: รูปร่าง 311">
                        <a:extLst>
                          <a:ext uri="{FF2B5EF4-FFF2-40B4-BE49-F238E27FC236}">
                            <a16:creationId xmlns:a16="http://schemas.microsoft.com/office/drawing/2014/main" id="{958DF900-313A-4CF3-ADB1-27D8E0BB248E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296" name="กลุ่ม 295">
                      <a:extLst>
                        <a:ext uri="{FF2B5EF4-FFF2-40B4-BE49-F238E27FC236}">
                          <a16:creationId xmlns:a16="http://schemas.microsoft.com/office/drawing/2014/main" id="{4396F4AC-CEEC-4318-9511-B62FE87AA0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305" name="แผนผังลำดับงาน: ตัวเชื่อมต่อ 304">
                        <a:extLst>
                          <a:ext uri="{FF2B5EF4-FFF2-40B4-BE49-F238E27FC236}">
                            <a16:creationId xmlns:a16="http://schemas.microsoft.com/office/drawing/2014/main" id="{154684B3-DD29-491D-B717-D54C136A5F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306" name="แผนผังลำดับงาน: ตัวเชื่อมต่อ 305">
                        <a:extLst>
                          <a:ext uri="{FF2B5EF4-FFF2-40B4-BE49-F238E27FC236}">
                            <a16:creationId xmlns:a16="http://schemas.microsoft.com/office/drawing/2014/main" id="{A187AC4C-0509-40A7-94A6-E017469E04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307" name="แผนผังลำดับงาน: ตัวเชื่อมต่อ 306">
                        <a:extLst>
                          <a:ext uri="{FF2B5EF4-FFF2-40B4-BE49-F238E27FC236}">
                            <a16:creationId xmlns:a16="http://schemas.microsoft.com/office/drawing/2014/main" id="{CBF2BF8D-B130-49F7-B207-4E4468AE79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308" name="แผนผังลำดับงาน: ตัวเชื่อมต่อ 307">
                        <a:extLst>
                          <a:ext uri="{FF2B5EF4-FFF2-40B4-BE49-F238E27FC236}">
                            <a16:creationId xmlns:a16="http://schemas.microsoft.com/office/drawing/2014/main" id="{DAD9AD55-11E6-4033-AAF8-ED99C19C8D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309" name="แผนผังลำดับงาน: ตัวเชื่อมต่อ 308">
                        <a:extLst>
                          <a:ext uri="{FF2B5EF4-FFF2-40B4-BE49-F238E27FC236}">
                            <a16:creationId xmlns:a16="http://schemas.microsoft.com/office/drawing/2014/main" id="{F796FD31-DD3C-4985-B681-CD605044A8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310" name="แผนผังลำดับงาน: ตัวเชื่อมต่อ 309">
                        <a:extLst>
                          <a:ext uri="{FF2B5EF4-FFF2-40B4-BE49-F238E27FC236}">
                            <a16:creationId xmlns:a16="http://schemas.microsoft.com/office/drawing/2014/main" id="{556BDD59-4C07-40E3-865A-A29D2D5907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297" name="กลุ่ม 296">
                      <a:extLst>
                        <a:ext uri="{FF2B5EF4-FFF2-40B4-BE49-F238E27FC236}">
                          <a16:creationId xmlns:a16="http://schemas.microsoft.com/office/drawing/2014/main" id="{B449C33C-3086-4A74-939F-E74F8332FD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02" name="ตัวเชื่อมต่อตรง 301">
                        <a:extLst>
                          <a:ext uri="{FF2B5EF4-FFF2-40B4-BE49-F238E27FC236}">
                            <a16:creationId xmlns:a16="http://schemas.microsoft.com/office/drawing/2014/main" id="{9284E770-4C0D-4AF9-98E5-45E0FFA0D7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3" name="ตัวเชื่อมต่อตรง 302">
                        <a:extLst>
                          <a:ext uri="{FF2B5EF4-FFF2-40B4-BE49-F238E27FC236}">
                            <a16:creationId xmlns:a16="http://schemas.microsoft.com/office/drawing/2014/main" id="{63CC29CD-35EF-4767-8A61-E0BF96C24E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4" name="ตัวเชื่อมต่อตรง 303">
                        <a:extLst>
                          <a:ext uri="{FF2B5EF4-FFF2-40B4-BE49-F238E27FC236}">
                            <a16:creationId xmlns:a16="http://schemas.microsoft.com/office/drawing/2014/main" id="{E95AFB9F-9292-455C-8F25-8D1A63AF35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98" name="กลุ่ม 297">
                      <a:extLst>
                        <a:ext uri="{FF2B5EF4-FFF2-40B4-BE49-F238E27FC236}">
                          <a16:creationId xmlns:a16="http://schemas.microsoft.com/office/drawing/2014/main" id="{25C3C1E3-D0D7-44A5-8BF5-DA77A9643A1B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299" name="ตัวเชื่อมต่อตรง 298">
                        <a:extLst>
                          <a:ext uri="{FF2B5EF4-FFF2-40B4-BE49-F238E27FC236}">
                            <a16:creationId xmlns:a16="http://schemas.microsoft.com/office/drawing/2014/main" id="{80BE4747-4650-420D-B7D4-3DA7052826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0" name="ตัวเชื่อมต่อตรง 299">
                        <a:extLst>
                          <a:ext uri="{FF2B5EF4-FFF2-40B4-BE49-F238E27FC236}">
                            <a16:creationId xmlns:a16="http://schemas.microsoft.com/office/drawing/2014/main" id="{E18A2E32-C493-4E26-AF88-772C6CB65C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1" name="ตัวเชื่อมต่อตรง 300">
                        <a:extLst>
                          <a:ext uri="{FF2B5EF4-FFF2-40B4-BE49-F238E27FC236}">
                            <a16:creationId xmlns:a16="http://schemas.microsoft.com/office/drawing/2014/main" id="{66EC6DAC-401C-4A4B-A0BC-ED4AEE1B00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293" name="คอร์ด 292">
                    <a:extLst>
                      <a:ext uri="{FF2B5EF4-FFF2-40B4-BE49-F238E27FC236}">
                        <a16:creationId xmlns:a16="http://schemas.microsoft.com/office/drawing/2014/main" id="{706077E1-8B98-4EA1-BA8F-862B5A9F2093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94" name="คอร์ด 99">
                    <a:extLst>
                      <a:ext uri="{FF2B5EF4-FFF2-40B4-BE49-F238E27FC236}">
                        <a16:creationId xmlns:a16="http://schemas.microsoft.com/office/drawing/2014/main" id="{452D2BD6-1E5B-4799-99A0-8E86A8EEBF62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286" name="รูปแบบอิสระ: รูปร่าง 285">
                  <a:extLst>
                    <a:ext uri="{FF2B5EF4-FFF2-40B4-BE49-F238E27FC236}">
                      <a16:creationId xmlns:a16="http://schemas.microsoft.com/office/drawing/2014/main" id="{282D2A37-8413-4039-8002-B840F447D3E0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7" name="รูปแบบอิสระ: รูปร่าง 286">
                  <a:extLst>
                    <a:ext uri="{FF2B5EF4-FFF2-40B4-BE49-F238E27FC236}">
                      <a16:creationId xmlns:a16="http://schemas.microsoft.com/office/drawing/2014/main" id="{F3434FF8-085E-4A67-865B-7B81458776A3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284" name="รูปแบบอิสระ: รูปร่าง 283">
                <a:extLst>
                  <a:ext uri="{FF2B5EF4-FFF2-40B4-BE49-F238E27FC236}">
                    <a16:creationId xmlns:a16="http://schemas.microsoft.com/office/drawing/2014/main" id="{8F387FAF-D8B5-420C-A181-E72AD1BBAB71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280" name="สามเหลี่ยมหน้าจั่ว 872">
              <a:extLst>
                <a:ext uri="{FF2B5EF4-FFF2-40B4-BE49-F238E27FC236}">
                  <a16:creationId xmlns:a16="http://schemas.microsoft.com/office/drawing/2014/main" id="{19AC6E3D-EAD2-4337-83F4-43A00A13000D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81" name="สามเหลี่ยมหน้าจั่ว 872">
              <a:extLst>
                <a:ext uri="{FF2B5EF4-FFF2-40B4-BE49-F238E27FC236}">
                  <a16:creationId xmlns:a16="http://schemas.microsoft.com/office/drawing/2014/main" id="{73E89266-D7B9-4580-B21A-D9749690BB8B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5445104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" name="กลุ่ม 186">
            <a:extLst>
              <a:ext uri="{FF2B5EF4-FFF2-40B4-BE49-F238E27FC236}">
                <a16:creationId xmlns:a16="http://schemas.microsoft.com/office/drawing/2014/main" id="{C6E69449-7676-4537-BAF1-0DACA9CA10C6}"/>
              </a:ext>
            </a:extLst>
          </p:cNvPr>
          <p:cNvGrpSpPr/>
          <p:nvPr/>
        </p:nvGrpSpPr>
        <p:grpSpPr>
          <a:xfrm>
            <a:off x="400545" y="3897350"/>
            <a:ext cx="2777473" cy="3752081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88" name="รูปแบบอิสระ: รูปร่าง 187">
              <a:extLst>
                <a:ext uri="{FF2B5EF4-FFF2-40B4-BE49-F238E27FC236}">
                  <a16:creationId xmlns:a16="http://schemas.microsoft.com/office/drawing/2014/main" id="{A2A54D5B-37C2-4F29-BCBC-1A2C759B6B0C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89" name="รูปแบบอิสระ: รูปร่าง 188">
              <a:extLst>
                <a:ext uri="{FF2B5EF4-FFF2-40B4-BE49-F238E27FC236}">
                  <a16:creationId xmlns:a16="http://schemas.microsoft.com/office/drawing/2014/main" id="{E675D871-FE5A-446A-9EDD-DB269D90210D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0" name="รูปแบบอิสระ: รูปร่าง 189">
              <a:extLst>
                <a:ext uri="{FF2B5EF4-FFF2-40B4-BE49-F238E27FC236}">
                  <a16:creationId xmlns:a16="http://schemas.microsoft.com/office/drawing/2014/main" id="{AF7788D6-56C2-43BB-A470-C173F3AF378C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1" name="รูปแบบอิสระ: รูปร่าง 190">
              <a:extLst>
                <a:ext uri="{FF2B5EF4-FFF2-40B4-BE49-F238E27FC236}">
                  <a16:creationId xmlns:a16="http://schemas.microsoft.com/office/drawing/2014/main" id="{60E34FB9-37C4-493D-978A-D1F69D97704C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92" name="กลุ่ม 191">
              <a:extLst>
                <a:ext uri="{FF2B5EF4-FFF2-40B4-BE49-F238E27FC236}">
                  <a16:creationId xmlns:a16="http://schemas.microsoft.com/office/drawing/2014/main" id="{51B561D2-EE29-49B5-AC1F-B0DD8413A810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95" name="กลุ่ม 194">
                <a:extLst>
                  <a:ext uri="{FF2B5EF4-FFF2-40B4-BE49-F238E27FC236}">
                    <a16:creationId xmlns:a16="http://schemas.microsoft.com/office/drawing/2014/main" id="{934BEBA4-789E-44F5-AB0D-6F99E54794C2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211" name="รูปแบบอิสระ: รูปร่าง 210">
                  <a:extLst>
                    <a:ext uri="{FF2B5EF4-FFF2-40B4-BE49-F238E27FC236}">
                      <a16:creationId xmlns:a16="http://schemas.microsoft.com/office/drawing/2014/main" id="{41C9AC55-516D-45C6-9939-C5E4E9F803C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2" name="รูปแบบอิสระ: รูปร่าง 211">
                  <a:extLst>
                    <a:ext uri="{FF2B5EF4-FFF2-40B4-BE49-F238E27FC236}">
                      <a16:creationId xmlns:a16="http://schemas.microsoft.com/office/drawing/2014/main" id="{28539B1B-2EE9-4D23-90F8-68A05FB5CF3A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196" name="กลุ่ม 195">
                <a:extLst>
                  <a:ext uri="{FF2B5EF4-FFF2-40B4-BE49-F238E27FC236}">
                    <a16:creationId xmlns:a16="http://schemas.microsoft.com/office/drawing/2014/main" id="{AFFA2C65-5324-4085-858D-1EF5443E13F2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05" name="แผนผังลำดับงาน: ตัวเชื่อมต่อ 204">
                  <a:extLst>
                    <a:ext uri="{FF2B5EF4-FFF2-40B4-BE49-F238E27FC236}">
                      <a16:creationId xmlns:a16="http://schemas.microsoft.com/office/drawing/2014/main" id="{59670FC5-4DDF-4FF7-8C84-67B3386AF5E6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6" name="แผนผังลำดับงาน: ตัวเชื่อมต่อ 205">
                  <a:extLst>
                    <a:ext uri="{FF2B5EF4-FFF2-40B4-BE49-F238E27FC236}">
                      <a16:creationId xmlns:a16="http://schemas.microsoft.com/office/drawing/2014/main" id="{05B8F7B6-8CB3-40AF-AC59-3C92057CB10F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07" name="แผนผังลำดับงาน: ตัวเชื่อมต่อ 206">
                  <a:extLst>
                    <a:ext uri="{FF2B5EF4-FFF2-40B4-BE49-F238E27FC236}">
                      <a16:creationId xmlns:a16="http://schemas.microsoft.com/office/drawing/2014/main" id="{50A13CEF-43CE-4E10-B01F-64A9CF0F393F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8" name="แผนผังลำดับงาน: ตัวเชื่อมต่อ 207">
                  <a:extLst>
                    <a:ext uri="{FF2B5EF4-FFF2-40B4-BE49-F238E27FC236}">
                      <a16:creationId xmlns:a16="http://schemas.microsoft.com/office/drawing/2014/main" id="{1D3FFB1D-0F3F-4E39-B126-AAD5D04A90C0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09" name="แผนผังลำดับงาน: ตัวเชื่อมต่อ 208">
                  <a:extLst>
                    <a:ext uri="{FF2B5EF4-FFF2-40B4-BE49-F238E27FC236}">
                      <a16:creationId xmlns:a16="http://schemas.microsoft.com/office/drawing/2014/main" id="{BCFAD8A4-A3EB-47BA-97FA-85414324478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0" name="แผนผังลำดับงาน: ตัวเชื่อมต่อ 209">
                  <a:extLst>
                    <a:ext uri="{FF2B5EF4-FFF2-40B4-BE49-F238E27FC236}">
                      <a16:creationId xmlns:a16="http://schemas.microsoft.com/office/drawing/2014/main" id="{EF9F0E1B-256A-4B75-B17A-0150A5286AD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97" name="กลุ่ม 196">
                <a:extLst>
                  <a:ext uri="{FF2B5EF4-FFF2-40B4-BE49-F238E27FC236}">
                    <a16:creationId xmlns:a16="http://schemas.microsoft.com/office/drawing/2014/main" id="{8B040151-CC99-420B-A6A7-9807E02049C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02" name="ตัวเชื่อมต่อตรง 201">
                  <a:extLst>
                    <a:ext uri="{FF2B5EF4-FFF2-40B4-BE49-F238E27FC236}">
                      <a16:creationId xmlns:a16="http://schemas.microsoft.com/office/drawing/2014/main" id="{745A80A8-93BA-4ED4-A32A-B345CEFF13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3" name="ตัวเชื่อมต่อตรง 202">
                  <a:extLst>
                    <a:ext uri="{FF2B5EF4-FFF2-40B4-BE49-F238E27FC236}">
                      <a16:creationId xmlns:a16="http://schemas.microsoft.com/office/drawing/2014/main" id="{85922898-E9DB-4CFD-B377-D87176BB54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4" name="ตัวเชื่อมต่อตรง 203">
                  <a:extLst>
                    <a:ext uri="{FF2B5EF4-FFF2-40B4-BE49-F238E27FC236}">
                      <a16:creationId xmlns:a16="http://schemas.microsoft.com/office/drawing/2014/main" id="{932576AD-D0FF-4184-885A-2EE84E71CD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id="{ED18B81F-3CF9-4628-B38D-6454BD8750FA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99" name="ตัวเชื่อมต่อตรง 198">
                  <a:extLst>
                    <a:ext uri="{FF2B5EF4-FFF2-40B4-BE49-F238E27FC236}">
                      <a16:creationId xmlns:a16="http://schemas.microsoft.com/office/drawing/2014/main" id="{4D7E13AF-751A-4707-806E-1D018499A8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0" name="ตัวเชื่อมต่อตรง 199">
                  <a:extLst>
                    <a:ext uri="{FF2B5EF4-FFF2-40B4-BE49-F238E27FC236}">
                      <a16:creationId xmlns:a16="http://schemas.microsoft.com/office/drawing/2014/main" id="{A687BA1D-E7A5-409A-A3D1-12B9C276AE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1" name="ตัวเชื่อมต่อตรง 200">
                  <a:extLst>
                    <a:ext uri="{FF2B5EF4-FFF2-40B4-BE49-F238E27FC236}">
                      <a16:creationId xmlns:a16="http://schemas.microsoft.com/office/drawing/2014/main" id="{79DED8A7-A9E9-4FAC-9A67-8E708692B3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93" name="คอร์ด 192">
              <a:extLst>
                <a:ext uri="{FF2B5EF4-FFF2-40B4-BE49-F238E27FC236}">
                  <a16:creationId xmlns:a16="http://schemas.microsoft.com/office/drawing/2014/main" id="{BC4541DF-EDF5-44B8-AB5F-19802CFF0BD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4" name="คอร์ด 99">
              <a:extLst>
                <a:ext uri="{FF2B5EF4-FFF2-40B4-BE49-F238E27FC236}">
                  <a16:creationId xmlns:a16="http://schemas.microsoft.com/office/drawing/2014/main" id="{DDD93F1A-C832-4918-8D64-862FBFCD6FD6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9" name="กลุ่ม 8">
            <a:extLst>
              <a:ext uri="{FF2B5EF4-FFF2-40B4-BE49-F238E27FC236}">
                <a16:creationId xmlns:a16="http://schemas.microsoft.com/office/drawing/2014/main" id="{04D3609A-8555-450C-9704-5920D047F581}"/>
              </a:ext>
            </a:extLst>
          </p:cNvPr>
          <p:cNvGrpSpPr/>
          <p:nvPr/>
        </p:nvGrpSpPr>
        <p:grpSpPr>
          <a:xfrm>
            <a:off x="4725268" y="4315014"/>
            <a:ext cx="2750651" cy="3692953"/>
            <a:chOff x="4715019" y="3596077"/>
            <a:chExt cx="2750651" cy="3692953"/>
          </a:xfrm>
        </p:grpSpPr>
        <p:grpSp>
          <p:nvGrpSpPr>
            <p:cNvPr id="160" name="กลุ่ม 159">
              <a:extLst>
                <a:ext uri="{FF2B5EF4-FFF2-40B4-BE49-F238E27FC236}">
                  <a16:creationId xmlns:a16="http://schemas.microsoft.com/office/drawing/2014/main" id="{558AC937-B84A-4E52-AA01-733FC3A35554}"/>
                </a:ext>
              </a:extLst>
            </p:cNvPr>
            <p:cNvGrpSpPr/>
            <p:nvPr/>
          </p:nvGrpSpPr>
          <p:grpSpPr>
            <a:xfrm>
              <a:off x="4715019" y="3596077"/>
              <a:ext cx="2750651" cy="3692953"/>
              <a:chOff x="6997471" y="2147161"/>
              <a:chExt cx="2663841" cy="3692953"/>
            </a:xfrm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grpSpPr>
          <p:sp>
            <p:nvSpPr>
              <p:cNvPr id="161" name="รูปแบบอิสระ: รูปร่าง 160">
                <a:extLst>
                  <a:ext uri="{FF2B5EF4-FFF2-40B4-BE49-F238E27FC236}">
                    <a16:creationId xmlns:a16="http://schemas.microsoft.com/office/drawing/2014/main" id="{784F3C5A-12E9-4F98-83AF-2ACAC59AAE64}"/>
                  </a:ext>
                </a:extLst>
              </p:cNvPr>
              <p:cNvSpPr/>
              <p:nvPr/>
            </p:nvSpPr>
            <p:spPr>
              <a:xfrm>
                <a:off x="6997471" y="2147161"/>
                <a:ext cx="2663841" cy="3692953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FEFFFF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  <p:grpSp>
            <p:nvGrpSpPr>
              <p:cNvPr id="162" name="กลุ่ม 161">
                <a:extLst>
                  <a:ext uri="{FF2B5EF4-FFF2-40B4-BE49-F238E27FC236}">
                    <a16:creationId xmlns:a16="http://schemas.microsoft.com/office/drawing/2014/main" id="{00A0CD35-1E11-4CE2-B6EF-77C1CA1C26C9}"/>
                  </a:ext>
                </a:extLst>
              </p:cNvPr>
              <p:cNvGrpSpPr/>
              <p:nvPr/>
            </p:nvGrpSpPr>
            <p:grpSpPr>
              <a:xfrm>
                <a:off x="7236306" y="2206483"/>
                <a:ext cx="2223242" cy="1029858"/>
                <a:chOff x="7228461" y="2215721"/>
                <a:chExt cx="2223242" cy="1029858"/>
              </a:xfrm>
              <a:solidFill>
                <a:srgbClr val="A064BC"/>
              </a:solidFill>
            </p:grpSpPr>
            <p:sp>
              <p:nvSpPr>
                <p:cNvPr id="185" name="รูปแบบอิสระ: รูปร่าง 184">
                  <a:extLst>
                    <a:ext uri="{FF2B5EF4-FFF2-40B4-BE49-F238E27FC236}">
                      <a16:creationId xmlns:a16="http://schemas.microsoft.com/office/drawing/2014/main" id="{674E1E7C-B399-4D01-A719-9DCA0CEA930F}"/>
                    </a:ext>
                  </a:extLst>
                </p:cNvPr>
                <p:cNvSpPr/>
                <p:nvPr/>
              </p:nvSpPr>
              <p:spPr>
                <a:xfrm>
                  <a:off x="7228461" y="2248287"/>
                  <a:ext cx="1117285" cy="997292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5588 w 1105817"/>
                    <a:gd name="connsiteY6" fmla="*/ 25284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133"/>
                    <a:gd name="connsiteY0" fmla="*/ 970651 h 986901"/>
                    <a:gd name="connsiteX1" fmla="*/ 798115 w 1105133"/>
                    <a:gd name="connsiteY1" fmla="*/ 874131 h 986901"/>
                    <a:gd name="connsiteX2" fmla="*/ 1100375 w 1105133"/>
                    <a:gd name="connsiteY2" fmla="*/ 262499 h 986901"/>
                    <a:gd name="connsiteX3" fmla="*/ 976421 w 1105133"/>
                    <a:gd name="connsiteY3" fmla="*/ 179188 h 986901"/>
                    <a:gd name="connsiteX4" fmla="*/ 852596 w 1105133"/>
                    <a:gd name="connsiteY4" fmla="*/ 207764 h 986901"/>
                    <a:gd name="connsiteX5" fmla="*/ 775763 w 1105133"/>
                    <a:gd name="connsiteY5" fmla="*/ 236083 h 986901"/>
                    <a:gd name="connsiteX6" fmla="*/ 641141 w 1105133"/>
                    <a:gd name="connsiteY6" fmla="*/ 260469 h 986901"/>
                    <a:gd name="connsiteX7" fmla="*/ 645588 w 1105133"/>
                    <a:gd name="connsiteY7" fmla="*/ 252847 h 986901"/>
                    <a:gd name="connsiteX8" fmla="*/ 375459 w 1105133"/>
                    <a:gd name="connsiteY8" fmla="*/ 135499 h 986901"/>
                    <a:gd name="connsiteX9" fmla="*/ 244901 w 1105133"/>
                    <a:gd name="connsiteY9" fmla="*/ 64889 h 986901"/>
                    <a:gd name="connsiteX10" fmla="*/ 145841 w 1105133"/>
                    <a:gd name="connsiteY10" fmla="*/ 26789 h 986901"/>
                    <a:gd name="connsiteX11" fmla="*/ 85391 w 1105133"/>
                    <a:gd name="connsiteY11" fmla="*/ 9515 h 986901"/>
                    <a:gd name="connsiteX12" fmla="*/ 46781 w 1105133"/>
                    <a:gd name="connsiteY12" fmla="*/ 3929 h 986901"/>
                    <a:gd name="connsiteX13" fmla="*/ 47 w 1105133"/>
                    <a:gd name="connsiteY13" fmla="*/ 69459 h 986901"/>
                    <a:gd name="connsiteX14" fmla="*/ 39162 w 1105133"/>
                    <a:gd name="connsiteY14" fmla="*/ 219828 h 986901"/>
                    <a:gd name="connsiteX15" fmla="*/ 110791 w 1105133"/>
                    <a:gd name="connsiteY15" fmla="*/ 401691 h 986901"/>
                    <a:gd name="connsiteX16" fmla="*/ 158035 w 1105133"/>
                    <a:gd name="connsiteY16" fmla="*/ 672963 h 986901"/>
                    <a:gd name="connsiteX17" fmla="*/ 241347 w 1105133"/>
                    <a:gd name="connsiteY17" fmla="*/ 970651 h 986901"/>
                    <a:gd name="connsiteX0" fmla="*/ 241347 w 1115427"/>
                    <a:gd name="connsiteY0" fmla="*/ 970651 h 986901"/>
                    <a:gd name="connsiteX1" fmla="*/ 798115 w 1115427"/>
                    <a:gd name="connsiteY1" fmla="*/ 874131 h 986901"/>
                    <a:gd name="connsiteX2" fmla="*/ 1100375 w 1115427"/>
                    <a:gd name="connsiteY2" fmla="*/ 262499 h 986901"/>
                    <a:gd name="connsiteX3" fmla="*/ 1050716 w 1115427"/>
                    <a:gd name="connsiteY3" fmla="*/ 162043 h 986901"/>
                    <a:gd name="connsiteX4" fmla="*/ 852596 w 1115427"/>
                    <a:gd name="connsiteY4" fmla="*/ 207764 h 986901"/>
                    <a:gd name="connsiteX5" fmla="*/ 775763 w 1115427"/>
                    <a:gd name="connsiteY5" fmla="*/ 236083 h 986901"/>
                    <a:gd name="connsiteX6" fmla="*/ 641141 w 1115427"/>
                    <a:gd name="connsiteY6" fmla="*/ 260469 h 986901"/>
                    <a:gd name="connsiteX7" fmla="*/ 645588 w 1115427"/>
                    <a:gd name="connsiteY7" fmla="*/ 252847 h 986901"/>
                    <a:gd name="connsiteX8" fmla="*/ 375459 w 1115427"/>
                    <a:gd name="connsiteY8" fmla="*/ 135499 h 986901"/>
                    <a:gd name="connsiteX9" fmla="*/ 244901 w 1115427"/>
                    <a:gd name="connsiteY9" fmla="*/ 64889 h 986901"/>
                    <a:gd name="connsiteX10" fmla="*/ 145841 w 1115427"/>
                    <a:gd name="connsiteY10" fmla="*/ 26789 h 986901"/>
                    <a:gd name="connsiteX11" fmla="*/ 85391 w 1115427"/>
                    <a:gd name="connsiteY11" fmla="*/ 9515 h 986901"/>
                    <a:gd name="connsiteX12" fmla="*/ 46781 w 1115427"/>
                    <a:gd name="connsiteY12" fmla="*/ 3929 h 986901"/>
                    <a:gd name="connsiteX13" fmla="*/ 47 w 1115427"/>
                    <a:gd name="connsiteY13" fmla="*/ 69459 h 986901"/>
                    <a:gd name="connsiteX14" fmla="*/ 39162 w 1115427"/>
                    <a:gd name="connsiteY14" fmla="*/ 219828 h 986901"/>
                    <a:gd name="connsiteX15" fmla="*/ 110791 w 1115427"/>
                    <a:gd name="connsiteY15" fmla="*/ 401691 h 986901"/>
                    <a:gd name="connsiteX16" fmla="*/ 158035 w 1115427"/>
                    <a:gd name="connsiteY16" fmla="*/ 672963 h 986901"/>
                    <a:gd name="connsiteX17" fmla="*/ 241347 w 1115427"/>
                    <a:gd name="connsiteY17" fmla="*/ 970651 h 986901"/>
                    <a:gd name="connsiteX0" fmla="*/ 241347 w 1115427"/>
                    <a:gd name="connsiteY0" fmla="*/ 970490 h 986740"/>
                    <a:gd name="connsiteX1" fmla="*/ 798115 w 1115427"/>
                    <a:gd name="connsiteY1" fmla="*/ 873970 h 986740"/>
                    <a:gd name="connsiteX2" fmla="*/ 1100375 w 1115427"/>
                    <a:gd name="connsiteY2" fmla="*/ 262338 h 986740"/>
                    <a:gd name="connsiteX3" fmla="*/ 1050716 w 1115427"/>
                    <a:gd name="connsiteY3" fmla="*/ 161882 h 986740"/>
                    <a:gd name="connsiteX4" fmla="*/ 852596 w 1115427"/>
                    <a:gd name="connsiteY4" fmla="*/ 207603 h 986740"/>
                    <a:gd name="connsiteX5" fmla="*/ 775763 w 1115427"/>
                    <a:gd name="connsiteY5" fmla="*/ 235922 h 986740"/>
                    <a:gd name="connsiteX6" fmla="*/ 641141 w 1115427"/>
                    <a:gd name="connsiteY6" fmla="*/ 260308 h 986740"/>
                    <a:gd name="connsiteX7" fmla="*/ 645588 w 1115427"/>
                    <a:gd name="connsiteY7" fmla="*/ 252686 h 986740"/>
                    <a:gd name="connsiteX8" fmla="*/ 375459 w 1115427"/>
                    <a:gd name="connsiteY8" fmla="*/ 135338 h 986740"/>
                    <a:gd name="connsiteX9" fmla="*/ 244901 w 1115427"/>
                    <a:gd name="connsiteY9" fmla="*/ 64728 h 986740"/>
                    <a:gd name="connsiteX10" fmla="*/ 145841 w 1115427"/>
                    <a:gd name="connsiteY10" fmla="*/ 20913 h 986740"/>
                    <a:gd name="connsiteX11" fmla="*/ 85391 w 1115427"/>
                    <a:gd name="connsiteY11" fmla="*/ 9354 h 986740"/>
                    <a:gd name="connsiteX12" fmla="*/ 46781 w 1115427"/>
                    <a:gd name="connsiteY12" fmla="*/ 3768 h 986740"/>
                    <a:gd name="connsiteX13" fmla="*/ 47 w 1115427"/>
                    <a:gd name="connsiteY13" fmla="*/ 69298 h 986740"/>
                    <a:gd name="connsiteX14" fmla="*/ 39162 w 1115427"/>
                    <a:gd name="connsiteY14" fmla="*/ 219667 h 986740"/>
                    <a:gd name="connsiteX15" fmla="*/ 110791 w 1115427"/>
                    <a:gd name="connsiteY15" fmla="*/ 401530 h 986740"/>
                    <a:gd name="connsiteX16" fmla="*/ 158035 w 1115427"/>
                    <a:gd name="connsiteY16" fmla="*/ 672802 h 986740"/>
                    <a:gd name="connsiteX17" fmla="*/ 241347 w 1115427"/>
                    <a:gd name="connsiteY17" fmla="*/ 970490 h 986740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75459 w 1115427"/>
                    <a:gd name="connsiteY8" fmla="*/ 137470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86889 w 1115427"/>
                    <a:gd name="connsiteY8" fmla="*/ 135565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14 w 1115394"/>
                    <a:gd name="connsiteY0" fmla="*/ 976778 h 993028"/>
                    <a:gd name="connsiteX1" fmla="*/ 798082 w 1115394"/>
                    <a:gd name="connsiteY1" fmla="*/ 880258 h 993028"/>
                    <a:gd name="connsiteX2" fmla="*/ 1100342 w 1115394"/>
                    <a:gd name="connsiteY2" fmla="*/ 268626 h 993028"/>
                    <a:gd name="connsiteX3" fmla="*/ 1050683 w 1115394"/>
                    <a:gd name="connsiteY3" fmla="*/ 168170 h 993028"/>
                    <a:gd name="connsiteX4" fmla="*/ 852563 w 1115394"/>
                    <a:gd name="connsiteY4" fmla="*/ 213891 h 993028"/>
                    <a:gd name="connsiteX5" fmla="*/ 775730 w 1115394"/>
                    <a:gd name="connsiteY5" fmla="*/ 242210 h 993028"/>
                    <a:gd name="connsiteX6" fmla="*/ 641108 w 1115394"/>
                    <a:gd name="connsiteY6" fmla="*/ 266596 h 993028"/>
                    <a:gd name="connsiteX7" fmla="*/ 645555 w 1115394"/>
                    <a:gd name="connsiteY7" fmla="*/ 258974 h 993028"/>
                    <a:gd name="connsiteX8" fmla="*/ 386856 w 1115394"/>
                    <a:gd name="connsiteY8" fmla="*/ 139721 h 993028"/>
                    <a:gd name="connsiteX9" fmla="*/ 244868 w 1115394"/>
                    <a:gd name="connsiteY9" fmla="*/ 71016 h 993028"/>
                    <a:gd name="connsiteX10" fmla="*/ 145808 w 1115394"/>
                    <a:gd name="connsiteY10" fmla="*/ 27201 h 993028"/>
                    <a:gd name="connsiteX11" fmla="*/ 85358 w 1115394"/>
                    <a:gd name="connsiteY11" fmla="*/ 8022 h 993028"/>
                    <a:gd name="connsiteX12" fmla="*/ 35318 w 1115394"/>
                    <a:gd name="connsiteY12" fmla="*/ 4341 h 993028"/>
                    <a:gd name="connsiteX13" fmla="*/ 14 w 1115394"/>
                    <a:gd name="connsiteY13" fmla="*/ 75586 h 993028"/>
                    <a:gd name="connsiteX14" fmla="*/ 39129 w 1115394"/>
                    <a:gd name="connsiteY14" fmla="*/ 225955 h 993028"/>
                    <a:gd name="connsiteX15" fmla="*/ 110758 w 1115394"/>
                    <a:gd name="connsiteY15" fmla="*/ 407818 h 993028"/>
                    <a:gd name="connsiteX16" fmla="*/ 158002 w 1115394"/>
                    <a:gd name="connsiteY16" fmla="*/ 679090 h 993028"/>
                    <a:gd name="connsiteX17" fmla="*/ 241314 w 1115394"/>
                    <a:gd name="connsiteY17" fmla="*/ 976778 h 993028"/>
                    <a:gd name="connsiteX0" fmla="*/ 241314 w 1115394"/>
                    <a:gd name="connsiteY0" fmla="*/ 976778 h 992046"/>
                    <a:gd name="connsiteX1" fmla="*/ 798082 w 1115394"/>
                    <a:gd name="connsiteY1" fmla="*/ 880258 h 992046"/>
                    <a:gd name="connsiteX2" fmla="*/ 1100342 w 1115394"/>
                    <a:gd name="connsiteY2" fmla="*/ 268626 h 992046"/>
                    <a:gd name="connsiteX3" fmla="*/ 1050683 w 1115394"/>
                    <a:gd name="connsiteY3" fmla="*/ 168170 h 992046"/>
                    <a:gd name="connsiteX4" fmla="*/ 852563 w 1115394"/>
                    <a:gd name="connsiteY4" fmla="*/ 213891 h 992046"/>
                    <a:gd name="connsiteX5" fmla="*/ 775730 w 1115394"/>
                    <a:gd name="connsiteY5" fmla="*/ 242210 h 992046"/>
                    <a:gd name="connsiteX6" fmla="*/ 641108 w 1115394"/>
                    <a:gd name="connsiteY6" fmla="*/ 266596 h 992046"/>
                    <a:gd name="connsiteX7" fmla="*/ 645555 w 1115394"/>
                    <a:gd name="connsiteY7" fmla="*/ 258974 h 992046"/>
                    <a:gd name="connsiteX8" fmla="*/ 386856 w 1115394"/>
                    <a:gd name="connsiteY8" fmla="*/ 139721 h 992046"/>
                    <a:gd name="connsiteX9" fmla="*/ 244868 w 1115394"/>
                    <a:gd name="connsiteY9" fmla="*/ 71016 h 992046"/>
                    <a:gd name="connsiteX10" fmla="*/ 145808 w 1115394"/>
                    <a:gd name="connsiteY10" fmla="*/ 27201 h 992046"/>
                    <a:gd name="connsiteX11" fmla="*/ 85358 w 1115394"/>
                    <a:gd name="connsiteY11" fmla="*/ 8022 h 992046"/>
                    <a:gd name="connsiteX12" fmla="*/ 35318 w 1115394"/>
                    <a:gd name="connsiteY12" fmla="*/ 4341 h 992046"/>
                    <a:gd name="connsiteX13" fmla="*/ 14 w 1115394"/>
                    <a:gd name="connsiteY13" fmla="*/ 75586 h 992046"/>
                    <a:gd name="connsiteX14" fmla="*/ 39129 w 1115394"/>
                    <a:gd name="connsiteY14" fmla="*/ 225955 h 992046"/>
                    <a:gd name="connsiteX15" fmla="*/ 110758 w 1115394"/>
                    <a:gd name="connsiteY15" fmla="*/ 407818 h 992046"/>
                    <a:gd name="connsiteX16" fmla="*/ 182767 w 1115394"/>
                    <a:gd name="connsiteY16" fmla="*/ 692425 h 992046"/>
                    <a:gd name="connsiteX17" fmla="*/ 241314 w 1115394"/>
                    <a:gd name="connsiteY17" fmla="*/ 976778 h 992046"/>
                    <a:gd name="connsiteX0" fmla="*/ 241314 w 1115394"/>
                    <a:gd name="connsiteY0" fmla="*/ 976778 h 991906"/>
                    <a:gd name="connsiteX1" fmla="*/ 798082 w 1115394"/>
                    <a:gd name="connsiteY1" fmla="*/ 880258 h 991906"/>
                    <a:gd name="connsiteX2" fmla="*/ 1100342 w 1115394"/>
                    <a:gd name="connsiteY2" fmla="*/ 268626 h 991906"/>
                    <a:gd name="connsiteX3" fmla="*/ 1050683 w 1115394"/>
                    <a:gd name="connsiteY3" fmla="*/ 168170 h 991906"/>
                    <a:gd name="connsiteX4" fmla="*/ 852563 w 1115394"/>
                    <a:gd name="connsiteY4" fmla="*/ 213891 h 991906"/>
                    <a:gd name="connsiteX5" fmla="*/ 775730 w 1115394"/>
                    <a:gd name="connsiteY5" fmla="*/ 242210 h 991906"/>
                    <a:gd name="connsiteX6" fmla="*/ 641108 w 1115394"/>
                    <a:gd name="connsiteY6" fmla="*/ 266596 h 991906"/>
                    <a:gd name="connsiteX7" fmla="*/ 645555 w 1115394"/>
                    <a:gd name="connsiteY7" fmla="*/ 258974 h 991906"/>
                    <a:gd name="connsiteX8" fmla="*/ 386856 w 1115394"/>
                    <a:gd name="connsiteY8" fmla="*/ 139721 h 991906"/>
                    <a:gd name="connsiteX9" fmla="*/ 244868 w 1115394"/>
                    <a:gd name="connsiteY9" fmla="*/ 71016 h 991906"/>
                    <a:gd name="connsiteX10" fmla="*/ 145808 w 1115394"/>
                    <a:gd name="connsiteY10" fmla="*/ 27201 h 991906"/>
                    <a:gd name="connsiteX11" fmla="*/ 85358 w 1115394"/>
                    <a:gd name="connsiteY11" fmla="*/ 8022 h 991906"/>
                    <a:gd name="connsiteX12" fmla="*/ 35318 w 1115394"/>
                    <a:gd name="connsiteY12" fmla="*/ 4341 h 991906"/>
                    <a:gd name="connsiteX13" fmla="*/ 14 w 1115394"/>
                    <a:gd name="connsiteY13" fmla="*/ 75586 h 991906"/>
                    <a:gd name="connsiteX14" fmla="*/ 39129 w 1115394"/>
                    <a:gd name="connsiteY14" fmla="*/ 225955 h 991906"/>
                    <a:gd name="connsiteX15" fmla="*/ 110758 w 1115394"/>
                    <a:gd name="connsiteY15" fmla="*/ 407818 h 991906"/>
                    <a:gd name="connsiteX16" fmla="*/ 173242 w 1115394"/>
                    <a:gd name="connsiteY16" fmla="*/ 694330 h 991906"/>
                    <a:gd name="connsiteX17" fmla="*/ 241314 w 111539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10748 w 1115384"/>
                    <a:gd name="connsiteY15" fmla="*/ 40781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62942 w 1115384"/>
                    <a:gd name="connsiteY16" fmla="*/ 693950 h 991906"/>
                    <a:gd name="connsiteX17" fmla="*/ 173232 w 1115384"/>
                    <a:gd name="connsiteY17" fmla="*/ 694330 h 991906"/>
                    <a:gd name="connsiteX18" fmla="*/ 241304 w 1115384"/>
                    <a:gd name="connsiteY18" fmla="*/ 976778 h 991906"/>
                    <a:gd name="connsiteX0" fmla="*/ 241351 w 1115431"/>
                    <a:gd name="connsiteY0" fmla="*/ 976778 h 991906"/>
                    <a:gd name="connsiteX1" fmla="*/ 798119 w 1115431"/>
                    <a:gd name="connsiteY1" fmla="*/ 880258 h 991906"/>
                    <a:gd name="connsiteX2" fmla="*/ 1100379 w 1115431"/>
                    <a:gd name="connsiteY2" fmla="*/ 268626 h 991906"/>
                    <a:gd name="connsiteX3" fmla="*/ 1050720 w 1115431"/>
                    <a:gd name="connsiteY3" fmla="*/ 168170 h 991906"/>
                    <a:gd name="connsiteX4" fmla="*/ 852600 w 1115431"/>
                    <a:gd name="connsiteY4" fmla="*/ 213891 h 991906"/>
                    <a:gd name="connsiteX5" fmla="*/ 775767 w 1115431"/>
                    <a:gd name="connsiteY5" fmla="*/ 242210 h 991906"/>
                    <a:gd name="connsiteX6" fmla="*/ 641145 w 1115431"/>
                    <a:gd name="connsiteY6" fmla="*/ 266596 h 991906"/>
                    <a:gd name="connsiteX7" fmla="*/ 645592 w 1115431"/>
                    <a:gd name="connsiteY7" fmla="*/ 258974 h 991906"/>
                    <a:gd name="connsiteX8" fmla="*/ 386893 w 1115431"/>
                    <a:gd name="connsiteY8" fmla="*/ 139721 h 991906"/>
                    <a:gd name="connsiteX9" fmla="*/ 244905 w 1115431"/>
                    <a:gd name="connsiteY9" fmla="*/ 71016 h 991906"/>
                    <a:gd name="connsiteX10" fmla="*/ 145845 w 1115431"/>
                    <a:gd name="connsiteY10" fmla="*/ 27201 h 991906"/>
                    <a:gd name="connsiteX11" fmla="*/ 85395 w 1115431"/>
                    <a:gd name="connsiteY11" fmla="*/ 8022 h 991906"/>
                    <a:gd name="connsiteX12" fmla="*/ 35355 w 1115431"/>
                    <a:gd name="connsiteY12" fmla="*/ 4341 h 991906"/>
                    <a:gd name="connsiteX13" fmla="*/ 51 w 1115431"/>
                    <a:gd name="connsiteY13" fmla="*/ 75586 h 991906"/>
                    <a:gd name="connsiteX14" fmla="*/ 42976 w 1115431"/>
                    <a:gd name="connsiteY14" fmla="*/ 235480 h 991906"/>
                    <a:gd name="connsiteX15" fmla="*/ 108890 w 1115431"/>
                    <a:gd name="connsiteY15" fmla="*/ 426868 h 991906"/>
                    <a:gd name="connsiteX16" fmla="*/ 162989 w 1115431"/>
                    <a:gd name="connsiteY16" fmla="*/ 693950 h 991906"/>
                    <a:gd name="connsiteX17" fmla="*/ 173279 w 1115431"/>
                    <a:gd name="connsiteY17" fmla="*/ 694330 h 991906"/>
                    <a:gd name="connsiteX18" fmla="*/ 241351 w 1115431"/>
                    <a:gd name="connsiteY18" fmla="*/ 976778 h 991906"/>
                    <a:gd name="connsiteX0" fmla="*/ 243252 w 1117332"/>
                    <a:gd name="connsiteY0" fmla="*/ 976778 h 991906"/>
                    <a:gd name="connsiteX1" fmla="*/ 800020 w 1117332"/>
                    <a:gd name="connsiteY1" fmla="*/ 880258 h 991906"/>
                    <a:gd name="connsiteX2" fmla="*/ 1102280 w 1117332"/>
                    <a:gd name="connsiteY2" fmla="*/ 268626 h 991906"/>
                    <a:gd name="connsiteX3" fmla="*/ 1052621 w 1117332"/>
                    <a:gd name="connsiteY3" fmla="*/ 168170 h 991906"/>
                    <a:gd name="connsiteX4" fmla="*/ 854501 w 1117332"/>
                    <a:gd name="connsiteY4" fmla="*/ 213891 h 991906"/>
                    <a:gd name="connsiteX5" fmla="*/ 777668 w 1117332"/>
                    <a:gd name="connsiteY5" fmla="*/ 242210 h 991906"/>
                    <a:gd name="connsiteX6" fmla="*/ 643046 w 1117332"/>
                    <a:gd name="connsiteY6" fmla="*/ 266596 h 991906"/>
                    <a:gd name="connsiteX7" fmla="*/ 647493 w 1117332"/>
                    <a:gd name="connsiteY7" fmla="*/ 258974 h 991906"/>
                    <a:gd name="connsiteX8" fmla="*/ 388794 w 1117332"/>
                    <a:gd name="connsiteY8" fmla="*/ 139721 h 991906"/>
                    <a:gd name="connsiteX9" fmla="*/ 246806 w 1117332"/>
                    <a:gd name="connsiteY9" fmla="*/ 71016 h 991906"/>
                    <a:gd name="connsiteX10" fmla="*/ 147746 w 1117332"/>
                    <a:gd name="connsiteY10" fmla="*/ 27201 h 991906"/>
                    <a:gd name="connsiteX11" fmla="*/ 87296 w 1117332"/>
                    <a:gd name="connsiteY11" fmla="*/ 8022 h 991906"/>
                    <a:gd name="connsiteX12" fmla="*/ 37256 w 1117332"/>
                    <a:gd name="connsiteY12" fmla="*/ 4341 h 991906"/>
                    <a:gd name="connsiteX13" fmla="*/ 47 w 1117332"/>
                    <a:gd name="connsiteY13" fmla="*/ 106066 h 991906"/>
                    <a:gd name="connsiteX14" fmla="*/ 44877 w 1117332"/>
                    <a:gd name="connsiteY14" fmla="*/ 235480 h 991906"/>
                    <a:gd name="connsiteX15" fmla="*/ 110791 w 1117332"/>
                    <a:gd name="connsiteY15" fmla="*/ 426868 h 991906"/>
                    <a:gd name="connsiteX16" fmla="*/ 164890 w 1117332"/>
                    <a:gd name="connsiteY16" fmla="*/ 693950 h 991906"/>
                    <a:gd name="connsiteX17" fmla="*/ 175180 w 1117332"/>
                    <a:gd name="connsiteY17" fmla="*/ 694330 h 991906"/>
                    <a:gd name="connsiteX18" fmla="*/ 243252 w 1117332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46759 w 1117285"/>
                    <a:gd name="connsiteY9" fmla="*/ 71016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52474 w 1117285"/>
                    <a:gd name="connsiteY9" fmla="*/ 76731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42999 w 1117285"/>
                    <a:gd name="connsiteY6" fmla="*/ 267747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705864 w 1117285"/>
                    <a:gd name="connsiteY6" fmla="*/ 26203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35157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81575 h 996703"/>
                    <a:gd name="connsiteX1" fmla="*/ 799973 w 1117285"/>
                    <a:gd name="connsiteY1" fmla="*/ 885055 h 996703"/>
                    <a:gd name="connsiteX2" fmla="*/ 1102233 w 1117285"/>
                    <a:gd name="connsiteY2" fmla="*/ 273423 h 996703"/>
                    <a:gd name="connsiteX3" fmla="*/ 1052574 w 1117285"/>
                    <a:gd name="connsiteY3" fmla="*/ 172967 h 996703"/>
                    <a:gd name="connsiteX4" fmla="*/ 854454 w 1117285"/>
                    <a:gd name="connsiteY4" fmla="*/ 218688 h 996703"/>
                    <a:gd name="connsiteX5" fmla="*/ 777621 w 1117285"/>
                    <a:gd name="connsiteY5" fmla="*/ 247007 h 996703"/>
                    <a:gd name="connsiteX6" fmla="*/ 696339 w 1117285"/>
                    <a:gd name="connsiteY6" fmla="*/ 254248 h 996703"/>
                    <a:gd name="connsiteX7" fmla="*/ 569341 w 1117285"/>
                    <a:gd name="connsiteY7" fmla="*/ 227576 h 996703"/>
                    <a:gd name="connsiteX8" fmla="*/ 388747 w 1117285"/>
                    <a:gd name="connsiteY8" fmla="*/ 138803 h 996703"/>
                    <a:gd name="connsiteX9" fmla="*/ 267714 w 1117285"/>
                    <a:gd name="connsiteY9" fmla="*/ 81528 h 996703"/>
                    <a:gd name="connsiteX10" fmla="*/ 225804 w 1117285"/>
                    <a:gd name="connsiteY10" fmla="*/ 60573 h 996703"/>
                    <a:gd name="connsiteX11" fmla="*/ 85344 w 1117285"/>
                    <a:gd name="connsiteY11" fmla="*/ 5199 h 996703"/>
                    <a:gd name="connsiteX12" fmla="*/ 37209 w 1117285"/>
                    <a:gd name="connsiteY12" fmla="*/ 9138 h 996703"/>
                    <a:gd name="connsiteX13" fmla="*/ 0 w 1117285"/>
                    <a:gd name="connsiteY13" fmla="*/ 110863 h 996703"/>
                    <a:gd name="connsiteX14" fmla="*/ 37210 w 1117285"/>
                    <a:gd name="connsiteY14" fmla="*/ 240277 h 996703"/>
                    <a:gd name="connsiteX15" fmla="*/ 110744 w 1117285"/>
                    <a:gd name="connsiteY15" fmla="*/ 431665 h 996703"/>
                    <a:gd name="connsiteX16" fmla="*/ 164843 w 1117285"/>
                    <a:gd name="connsiteY16" fmla="*/ 698747 h 996703"/>
                    <a:gd name="connsiteX17" fmla="*/ 175133 w 1117285"/>
                    <a:gd name="connsiteY17" fmla="*/ 699127 h 996703"/>
                    <a:gd name="connsiteX18" fmla="*/ 243205 w 1117285"/>
                    <a:gd name="connsiteY18" fmla="*/ 981575 h 996703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698747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1033 w 1117285"/>
                    <a:gd name="connsiteY16" fmla="*/ 77304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64843 w 1117285"/>
                    <a:gd name="connsiteY16" fmla="*/ 74256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78178 w 1117285"/>
                    <a:gd name="connsiteY16" fmla="*/ 55587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78178 w 1117285"/>
                    <a:gd name="connsiteY16" fmla="*/ 555872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61033 w 1117285"/>
                    <a:gd name="connsiteY16" fmla="*/ 691127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97292"/>
                    <a:gd name="connsiteX1" fmla="*/ 799973 w 1117285"/>
                    <a:gd name="connsiteY1" fmla="*/ 885055 h 997292"/>
                    <a:gd name="connsiteX2" fmla="*/ 1102233 w 1117285"/>
                    <a:gd name="connsiteY2" fmla="*/ 273423 h 997292"/>
                    <a:gd name="connsiteX3" fmla="*/ 1052574 w 1117285"/>
                    <a:gd name="connsiteY3" fmla="*/ 172967 h 997292"/>
                    <a:gd name="connsiteX4" fmla="*/ 854454 w 1117285"/>
                    <a:gd name="connsiteY4" fmla="*/ 218688 h 997292"/>
                    <a:gd name="connsiteX5" fmla="*/ 777621 w 1117285"/>
                    <a:gd name="connsiteY5" fmla="*/ 247007 h 997292"/>
                    <a:gd name="connsiteX6" fmla="*/ 696339 w 1117285"/>
                    <a:gd name="connsiteY6" fmla="*/ 254248 h 997292"/>
                    <a:gd name="connsiteX7" fmla="*/ 569341 w 1117285"/>
                    <a:gd name="connsiteY7" fmla="*/ 227576 h 997292"/>
                    <a:gd name="connsiteX8" fmla="*/ 388747 w 1117285"/>
                    <a:gd name="connsiteY8" fmla="*/ 138803 h 997292"/>
                    <a:gd name="connsiteX9" fmla="*/ 267714 w 1117285"/>
                    <a:gd name="connsiteY9" fmla="*/ 81528 h 997292"/>
                    <a:gd name="connsiteX10" fmla="*/ 225804 w 1117285"/>
                    <a:gd name="connsiteY10" fmla="*/ 60573 h 997292"/>
                    <a:gd name="connsiteX11" fmla="*/ 85344 w 1117285"/>
                    <a:gd name="connsiteY11" fmla="*/ 5199 h 997292"/>
                    <a:gd name="connsiteX12" fmla="*/ 37209 w 1117285"/>
                    <a:gd name="connsiteY12" fmla="*/ 9138 h 997292"/>
                    <a:gd name="connsiteX13" fmla="*/ 0 w 1117285"/>
                    <a:gd name="connsiteY13" fmla="*/ 110863 h 997292"/>
                    <a:gd name="connsiteX14" fmla="*/ 37210 w 1117285"/>
                    <a:gd name="connsiteY14" fmla="*/ 240277 h 997292"/>
                    <a:gd name="connsiteX15" fmla="*/ 110744 w 1117285"/>
                    <a:gd name="connsiteY15" fmla="*/ 431665 h 997292"/>
                    <a:gd name="connsiteX16" fmla="*/ 161033 w 1117285"/>
                    <a:gd name="connsiteY16" fmla="*/ 691127 h 997292"/>
                    <a:gd name="connsiteX17" fmla="*/ 243205 w 1117285"/>
                    <a:gd name="connsiteY17" fmla="*/ 981575 h 997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17285" h="997292">
                      <a:moveTo>
                        <a:pt x="243205" y="981575"/>
                      </a:moveTo>
                      <a:cubicBezTo>
                        <a:pt x="349695" y="1013896"/>
                        <a:pt x="656802" y="1003080"/>
                        <a:pt x="799973" y="885055"/>
                      </a:cubicBezTo>
                      <a:cubicBezTo>
                        <a:pt x="943144" y="767030"/>
                        <a:pt x="1060133" y="392104"/>
                        <a:pt x="1102233" y="273423"/>
                      </a:cubicBezTo>
                      <a:cubicBezTo>
                        <a:pt x="1144333" y="154742"/>
                        <a:pt x="1088473" y="182089"/>
                        <a:pt x="1052574" y="172967"/>
                      </a:cubicBezTo>
                      <a:cubicBezTo>
                        <a:pt x="1016675" y="163845"/>
                        <a:pt x="887897" y="209205"/>
                        <a:pt x="854454" y="218688"/>
                      </a:cubicBezTo>
                      <a:cubicBezTo>
                        <a:pt x="821011" y="228171"/>
                        <a:pt x="803974" y="241080"/>
                        <a:pt x="777621" y="247007"/>
                      </a:cubicBezTo>
                      <a:cubicBezTo>
                        <a:pt x="751269" y="252934"/>
                        <a:pt x="718352" y="250184"/>
                        <a:pt x="696339" y="254248"/>
                      </a:cubicBezTo>
                      <a:cubicBezTo>
                        <a:pt x="674326" y="258312"/>
                        <a:pt x="620606" y="246817"/>
                        <a:pt x="569341" y="227576"/>
                      </a:cubicBezTo>
                      <a:cubicBezTo>
                        <a:pt x="518076" y="208335"/>
                        <a:pt x="439018" y="163144"/>
                        <a:pt x="388747" y="138803"/>
                      </a:cubicBezTo>
                      <a:cubicBezTo>
                        <a:pt x="338476" y="114462"/>
                        <a:pt x="312672" y="101255"/>
                        <a:pt x="267714" y="81528"/>
                      </a:cubicBezTo>
                      <a:cubicBezTo>
                        <a:pt x="227751" y="63410"/>
                        <a:pt x="252389" y="69802"/>
                        <a:pt x="225804" y="60573"/>
                      </a:cubicBezTo>
                      <a:cubicBezTo>
                        <a:pt x="199219" y="51344"/>
                        <a:pt x="116776" y="13771"/>
                        <a:pt x="85344" y="5199"/>
                      </a:cubicBezTo>
                      <a:cubicBezTo>
                        <a:pt x="53912" y="-3373"/>
                        <a:pt x="51433" y="-853"/>
                        <a:pt x="37209" y="9138"/>
                      </a:cubicBezTo>
                      <a:cubicBezTo>
                        <a:pt x="22985" y="19129"/>
                        <a:pt x="0" y="72340"/>
                        <a:pt x="0" y="110863"/>
                      </a:cubicBezTo>
                      <a:cubicBezTo>
                        <a:pt x="0" y="149386"/>
                        <a:pt x="21716" y="183212"/>
                        <a:pt x="37210" y="240277"/>
                      </a:cubicBezTo>
                      <a:cubicBezTo>
                        <a:pt x="52704" y="297342"/>
                        <a:pt x="88837" y="355571"/>
                        <a:pt x="110744" y="431665"/>
                      </a:cubicBezTo>
                      <a:cubicBezTo>
                        <a:pt x="132651" y="507759"/>
                        <a:pt x="150302" y="646550"/>
                        <a:pt x="161033" y="691127"/>
                      </a:cubicBezTo>
                      <a:cubicBezTo>
                        <a:pt x="183110" y="782779"/>
                        <a:pt x="136715" y="949254"/>
                        <a:pt x="243205" y="981575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186" name="รูปแบบอิสระ: รูปร่าง 185">
                  <a:extLst>
                    <a:ext uri="{FF2B5EF4-FFF2-40B4-BE49-F238E27FC236}">
                      <a16:creationId xmlns:a16="http://schemas.microsoft.com/office/drawing/2014/main" id="{17AC57EF-9425-47E5-BFEB-B56021BC1507}"/>
                    </a:ext>
                  </a:extLst>
                </p:cNvPr>
                <p:cNvSpPr/>
                <p:nvPr/>
              </p:nvSpPr>
              <p:spPr>
                <a:xfrm rot="21328954" flipH="1">
                  <a:off x="8267268" y="2215721"/>
                  <a:ext cx="1184435" cy="964223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775763 w 1108377"/>
                    <a:gd name="connsiteY5" fmla="*/ 236083 h 986901"/>
                    <a:gd name="connsiteX6" fmla="*/ 641141 w 1108377"/>
                    <a:gd name="connsiteY6" fmla="*/ 260469 h 986901"/>
                    <a:gd name="connsiteX7" fmla="*/ 643683 w 1108377"/>
                    <a:gd name="connsiteY7" fmla="*/ 260467 h 986901"/>
                    <a:gd name="connsiteX8" fmla="*/ 375459 w 1108377"/>
                    <a:gd name="connsiteY8" fmla="*/ 135499 h 986901"/>
                    <a:gd name="connsiteX9" fmla="*/ 244901 w 1108377"/>
                    <a:gd name="connsiteY9" fmla="*/ 64889 h 986901"/>
                    <a:gd name="connsiteX10" fmla="*/ 145841 w 1108377"/>
                    <a:gd name="connsiteY10" fmla="*/ 26789 h 986901"/>
                    <a:gd name="connsiteX11" fmla="*/ 85391 w 1108377"/>
                    <a:gd name="connsiteY11" fmla="*/ 9515 h 986901"/>
                    <a:gd name="connsiteX12" fmla="*/ 46781 w 1108377"/>
                    <a:gd name="connsiteY12" fmla="*/ 3929 h 986901"/>
                    <a:gd name="connsiteX13" fmla="*/ 47 w 1108377"/>
                    <a:gd name="connsiteY13" fmla="*/ 69459 h 986901"/>
                    <a:gd name="connsiteX14" fmla="*/ 39162 w 1108377"/>
                    <a:gd name="connsiteY14" fmla="*/ 219828 h 986901"/>
                    <a:gd name="connsiteX15" fmla="*/ 110791 w 1108377"/>
                    <a:gd name="connsiteY15" fmla="*/ 401691 h 986901"/>
                    <a:gd name="connsiteX16" fmla="*/ 158035 w 1108377"/>
                    <a:gd name="connsiteY16" fmla="*/ 672963 h 986901"/>
                    <a:gd name="connsiteX17" fmla="*/ 241347 w 1108377"/>
                    <a:gd name="connsiteY17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75763 w 1108377"/>
                    <a:gd name="connsiteY6" fmla="*/ 236083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42907 w 1108377"/>
                    <a:gd name="connsiteY4" fmla="*/ 171509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17962"/>
                    <a:gd name="connsiteY0" fmla="*/ 970651 h 986901"/>
                    <a:gd name="connsiteX1" fmla="*/ 798115 w 1117962"/>
                    <a:gd name="connsiteY1" fmla="*/ 874131 h 986901"/>
                    <a:gd name="connsiteX2" fmla="*/ 1100375 w 1117962"/>
                    <a:gd name="connsiteY2" fmla="*/ 262499 h 986901"/>
                    <a:gd name="connsiteX3" fmla="*/ 1074983 w 1117962"/>
                    <a:gd name="connsiteY3" fmla="*/ 191251 h 986901"/>
                    <a:gd name="connsiteX4" fmla="*/ 1017159 w 1117962"/>
                    <a:gd name="connsiteY4" fmla="*/ 166087 h 986901"/>
                    <a:gd name="connsiteX5" fmla="*/ 942907 w 1117962"/>
                    <a:gd name="connsiteY5" fmla="*/ 171509 h 986901"/>
                    <a:gd name="connsiteX6" fmla="*/ 836616 w 1117962"/>
                    <a:gd name="connsiteY6" fmla="*/ 187187 h 986901"/>
                    <a:gd name="connsiteX7" fmla="*/ 751720 w 1117962"/>
                    <a:gd name="connsiteY7" fmla="*/ 219840 h 986901"/>
                    <a:gd name="connsiteX8" fmla="*/ 641141 w 1117962"/>
                    <a:gd name="connsiteY8" fmla="*/ 260469 h 986901"/>
                    <a:gd name="connsiteX9" fmla="*/ 643683 w 1117962"/>
                    <a:gd name="connsiteY9" fmla="*/ 260467 h 986901"/>
                    <a:gd name="connsiteX10" fmla="*/ 375459 w 1117962"/>
                    <a:gd name="connsiteY10" fmla="*/ 135499 h 986901"/>
                    <a:gd name="connsiteX11" fmla="*/ 244901 w 1117962"/>
                    <a:gd name="connsiteY11" fmla="*/ 64889 h 986901"/>
                    <a:gd name="connsiteX12" fmla="*/ 145841 w 1117962"/>
                    <a:gd name="connsiteY12" fmla="*/ 26789 h 986901"/>
                    <a:gd name="connsiteX13" fmla="*/ 85391 w 1117962"/>
                    <a:gd name="connsiteY13" fmla="*/ 9515 h 986901"/>
                    <a:gd name="connsiteX14" fmla="*/ 46781 w 1117962"/>
                    <a:gd name="connsiteY14" fmla="*/ 3929 h 986901"/>
                    <a:gd name="connsiteX15" fmla="*/ 47 w 1117962"/>
                    <a:gd name="connsiteY15" fmla="*/ 69459 h 986901"/>
                    <a:gd name="connsiteX16" fmla="*/ 39162 w 1117962"/>
                    <a:gd name="connsiteY16" fmla="*/ 219828 h 986901"/>
                    <a:gd name="connsiteX17" fmla="*/ 110791 w 1117962"/>
                    <a:gd name="connsiteY17" fmla="*/ 401691 h 986901"/>
                    <a:gd name="connsiteX18" fmla="*/ 158035 w 1117962"/>
                    <a:gd name="connsiteY18" fmla="*/ 672963 h 986901"/>
                    <a:gd name="connsiteX19" fmla="*/ 241347 w 1117962"/>
                    <a:gd name="connsiteY19" fmla="*/ 970651 h 986901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75459 w 1084716"/>
                    <a:gd name="connsiteY10" fmla="*/ 13549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28575 w 1084716"/>
                    <a:gd name="connsiteY10" fmla="*/ 217267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8838 w 1084716"/>
                    <a:gd name="connsiteY10" fmla="*/ 224065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34629 w 1084716"/>
                    <a:gd name="connsiteY11" fmla="*/ 112814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40787 w 1084716"/>
                    <a:gd name="connsiteY11" fmla="*/ 94123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2360 w 1085729"/>
                    <a:gd name="connsiteY0" fmla="*/ 972352 h 986380"/>
                    <a:gd name="connsiteX1" fmla="*/ 799128 w 1085729"/>
                    <a:gd name="connsiteY1" fmla="*/ 875832 h 986380"/>
                    <a:gd name="connsiteX2" fmla="*/ 1048871 w 1085729"/>
                    <a:gd name="connsiteY2" fmla="*/ 338628 h 986380"/>
                    <a:gd name="connsiteX3" fmla="*/ 1075996 w 1085729"/>
                    <a:gd name="connsiteY3" fmla="*/ 192952 h 986380"/>
                    <a:gd name="connsiteX4" fmla="*/ 1018172 w 1085729"/>
                    <a:gd name="connsiteY4" fmla="*/ 167788 h 986380"/>
                    <a:gd name="connsiteX5" fmla="*/ 943920 w 1085729"/>
                    <a:gd name="connsiteY5" fmla="*/ 173210 h 986380"/>
                    <a:gd name="connsiteX6" fmla="*/ 837629 w 1085729"/>
                    <a:gd name="connsiteY6" fmla="*/ 188888 h 986380"/>
                    <a:gd name="connsiteX7" fmla="*/ 752733 w 1085729"/>
                    <a:gd name="connsiteY7" fmla="*/ 221541 h 986380"/>
                    <a:gd name="connsiteX8" fmla="*/ 642154 w 1085729"/>
                    <a:gd name="connsiteY8" fmla="*/ 262170 h 986380"/>
                    <a:gd name="connsiteX9" fmla="*/ 543099 w 1085729"/>
                    <a:gd name="connsiteY9" fmla="*/ 291196 h 986380"/>
                    <a:gd name="connsiteX10" fmla="*/ 308857 w 1085729"/>
                    <a:gd name="connsiteY10" fmla="*/ 212851 h 986380"/>
                    <a:gd name="connsiteX11" fmla="*/ 141800 w 1085729"/>
                    <a:gd name="connsiteY11" fmla="*/ 95824 h 986380"/>
                    <a:gd name="connsiteX12" fmla="*/ 146854 w 1085729"/>
                    <a:gd name="connsiteY12" fmla="*/ 28490 h 986380"/>
                    <a:gd name="connsiteX13" fmla="*/ 2355 w 1085729"/>
                    <a:gd name="connsiteY13" fmla="*/ 5036 h 986380"/>
                    <a:gd name="connsiteX14" fmla="*/ 47794 w 1085729"/>
                    <a:gd name="connsiteY14" fmla="*/ 5630 h 986380"/>
                    <a:gd name="connsiteX15" fmla="*/ 1060 w 1085729"/>
                    <a:gd name="connsiteY15" fmla="*/ 71160 h 986380"/>
                    <a:gd name="connsiteX16" fmla="*/ 40175 w 1085729"/>
                    <a:gd name="connsiteY16" fmla="*/ 221529 h 986380"/>
                    <a:gd name="connsiteX17" fmla="*/ 111804 w 1085729"/>
                    <a:gd name="connsiteY17" fmla="*/ 403392 h 986380"/>
                    <a:gd name="connsiteX18" fmla="*/ 159048 w 1085729"/>
                    <a:gd name="connsiteY18" fmla="*/ 674664 h 986380"/>
                    <a:gd name="connsiteX19" fmla="*/ 242360 w 1085729"/>
                    <a:gd name="connsiteY19" fmla="*/ 972352 h 986380"/>
                    <a:gd name="connsiteX0" fmla="*/ 241347 w 1084716"/>
                    <a:gd name="connsiteY0" fmla="*/ 972607 h 986635"/>
                    <a:gd name="connsiteX1" fmla="*/ 798115 w 1084716"/>
                    <a:gd name="connsiteY1" fmla="*/ 876087 h 986635"/>
                    <a:gd name="connsiteX2" fmla="*/ 1047858 w 1084716"/>
                    <a:gd name="connsiteY2" fmla="*/ 338883 h 986635"/>
                    <a:gd name="connsiteX3" fmla="*/ 1074983 w 1084716"/>
                    <a:gd name="connsiteY3" fmla="*/ 193207 h 986635"/>
                    <a:gd name="connsiteX4" fmla="*/ 1017159 w 1084716"/>
                    <a:gd name="connsiteY4" fmla="*/ 168043 h 986635"/>
                    <a:gd name="connsiteX5" fmla="*/ 942907 w 1084716"/>
                    <a:gd name="connsiteY5" fmla="*/ 173465 h 986635"/>
                    <a:gd name="connsiteX6" fmla="*/ 836616 w 1084716"/>
                    <a:gd name="connsiteY6" fmla="*/ 189143 h 986635"/>
                    <a:gd name="connsiteX7" fmla="*/ 751720 w 1084716"/>
                    <a:gd name="connsiteY7" fmla="*/ 221796 h 986635"/>
                    <a:gd name="connsiteX8" fmla="*/ 641141 w 1084716"/>
                    <a:gd name="connsiteY8" fmla="*/ 262425 h 986635"/>
                    <a:gd name="connsiteX9" fmla="*/ 542086 w 1084716"/>
                    <a:gd name="connsiteY9" fmla="*/ 291451 h 986635"/>
                    <a:gd name="connsiteX10" fmla="*/ 307844 w 1084716"/>
                    <a:gd name="connsiteY10" fmla="*/ 213106 h 986635"/>
                    <a:gd name="connsiteX11" fmla="*/ 140787 w 1084716"/>
                    <a:gd name="connsiteY11" fmla="*/ 96079 h 986635"/>
                    <a:gd name="connsiteX12" fmla="*/ 85437 w 1084716"/>
                    <a:gd name="connsiteY12" fmla="*/ 33642 h 986635"/>
                    <a:gd name="connsiteX13" fmla="*/ 1342 w 1084716"/>
                    <a:gd name="connsiteY13" fmla="*/ 5291 h 986635"/>
                    <a:gd name="connsiteX14" fmla="*/ 46781 w 1084716"/>
                    <a:gd name="connsiteY14" fmla="*/ 5885 h 986635"/>
                    <a:gd name="connsiteX15" fmla="*/ 47 w 1084716"/>
                    <a:gd name="connsiteY15" fmla="*/ 71415 h 986635"/>
                    <a:gd name="connsiteX16" fmla="*/ 39162 w 1084716"/>
                    <a:gd name="connsiteY16" fmla="*/ 221784 h 986635"/>
                    <a:gd name="connsiteX17" fmla="*/ 110791 w 1084716"/>
                    <a:gd name="connsiteY17" fmla="*/ 403647 h 986635"/>
                    <a:gd name="connsiteX18" fmla="*/ 158035 w 1084716"/>
                    <a:gd name="connsiteY18" fmla="*/ 674919 h 986635"/>
                    <a:gd name="connsiteX19" fmla="*/ 241347 w 1084716"/>
                    <a:gd name="connsiteY19" fmla="*/ 972607 h 986635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10034 w 1086906"/>
                    <a:gd name="connsiteY10" fmla="*/ 211400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6156 w 1086906"/>
                    <a:gd name="connsiteY11" fmla="*/ 86319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432 h 984460"/>
                    <a:gd name="connsiteX1" fmla="*/ 800305 w 1086906"/>
                    <a:gd name="connsiteY1" fmla="*/ 873912 h 984460"/>
                    <a:gd name="connsiteX2" fmla="*/ 1050048 w 1086906"/>
                    <a:gd name="connsiteY2" fmla="*/ 336708 h 984460"/>
                    <a:gd name="connsiteX3" fmla="*/ 1077173 w 1086906"/>
                    <a:gd name="connsiteY3" fmla="*/ 191032 h 984460"/>
                    <a:gd name="connsiteX4" fmla="*/ 1019349 w 1086906"/>
                    <a:gd name="connsiteY4" fmla="*/ 165868 h 984460"/>
                    <a:gd name="connsiteX5" fmla="*/ 945097 w 1086906"/>
                    <a:gd name="connsiteY5" fmla="*/ 171290 h 984460"/>
                    <a:gd name="connsiteX6" fmla="*/ 838806 w 1086906"/>
                    <a:gd name="connsiteY6" fmla="*/ 186968 h 984460"/>
                    <a:gd name="connsiteX7" fmla="*/ 753910 w 1086906"/>
                    <a:gd name="connsiteY7" fmla="*/ 219621 h 984460"/>
                    <a:gd name="connsiteX8" fmla="*/ 643331 w 1086906"/>
                    <a:gd name="connsiteY8" fmla="*/ 260250 h 984460"/>
                    <a:gd name="connsiteX9" fmla="*/ 544276 w 1086906"/>
                    <a:gd name="connsiteY9" fmla="*/ 289276 h 984460"/>
                    <a:gd name="connsiteX10" fmla="*/ 309138 w 1086906"/>
                    <a:gd name="connsiteY10" fmla="*/ 199308 h 984460"/>
                    <a:gd name="connsiteX11" fmla="*/ 146156 w 1086906"/>
                    <a:gd name="connsiteY11" fmla="*/ 85850 h 984460"/>
                    <a:gd name="connsiteX12" fmla="*/ 58568 w 1086906"/>
                    <a:gd name="connsiteY12" fmla="*/ 24077 h 984460"/>
                    <a:gd name="connsiteX13" fmla="*/ 3532 w 1086906"/>
                    <a:gd name="connsiteY13" fmla="*/ 3116 h 984460"/>
                    <a:gd name="connsiteX14" fmla="*/ 13735 w 1086906"/>
                    <a:gd name="connsiteY14" fmla="*/ 6567 h 984460"/>
                    <a:gd name="connsiteX15" fmla="*/ 2237 w 1086906"/>
                    <a:gd name="connsiteY15" fmla="*/ 69240 h 984460"/>
                    <a:gd name="connsiteX16" fmla="*/ 41352 w 1086906"/>
                    <a:gd name="connsiteY16" fmla="*/ 219609 h 984460"/>
                    <a:gd name="connsiteX17" fmla="*/ 112981 w 1086906"/>
                    <a:gd name="connsiteY17" fmla="*/ 401472 h 984460"/>
                    <a:gd name="connsiteX18" fmla="*/ 160225 w 1086906"/>
                    <a:gd name="connsiteY18" fmla="*/ 672744 h 984460"/>
                    <a:gd name="connsiteX19" fmla="*/ 243537 w 1086906"/>
                    <a:gd name="connsiteY19" fmla="*/ 970432 h 984460"/>
                    <a:gd name="connsiteX0" fmla="*/ 248176 w 1091545"/>
                    <a:gd name="connsiteY0" fmla="*/ 972400 h 986428"/>
                    <a:gd name="connsiteX1" fmla="*/ 804944 w 1091545"/>
                    <a:gd name="connsiteY1" fmla="*/ 875880 h 986428"/>
                    <a:gd name="connsiteX2" fmla="*/ 1054687 w 1091545"/>
                    <a:gd name="connsiteY2" fmla="*/ 338676 h 986428"/>
                    <a:gd name="connsiteX3" fmla="*/ 1081812 w 1091545"/>
                    <a:gd name="connsiteY3" fmla="*/ 193000 h 986428"/>
                    <a:gd name="connsiteX4" fmla="*/ 1023988 w 1091545"/>
                    <a:gd name="connsiteY4" fmla="*/ 167836 h 986428"/>
                    <a:gd name="connsiteX5" fmla="*/ 949736 w 1091545"/>
                    <a:gd name="connsiteY5" fmla="*/ 173258 h 986428"/>
                    <a:gd name="connsiteX6" fmla="*/ 843445 w 1091545"/>
                    <a:gd name="connsiteY6" fmla="*/ 188936 h 986428"/>
                    <a:gd name="connsiteX7" fmla="*/ 758549 w 1091545"/>
                    <a:gd name="connsiteY7" fmla="*/ 221589 h 986428"/>
                    <a:gd name="connsiteX8" fmla="*/ 647970 w 1091545"/>
                    <a:gd name="connsiteY8" fmla="*/ 262218 h 986428"/>
                    <a:gd name="connsiteX9" fmla="*/ 548915 w 1091545"/>
                    <a:gd name="connsiteY9" fmla="*/ 291244 h 986428"/>
                    <a:gd name="connsiteX10" fmla="*/ 313777 w 1091545"/>
                    <a:gd name="connsiteY10" fmla="*/ 201276 h 986428"/>
                    <a:gd name="connsiteX11" fmla="*/ 150795 w 1091545"/>
                    <a:gd name="connsiteY11" fmla="*/ 87818 h 986428"/>
                    <a:gd name="connsiteX12" fmla="*/ 63207 w 1091545"/>
                    <a:gd name="connsiteY12" fmla="*/ 26045 h 986428"/>
                    <a:gd name="connsiteX13" fmla="*/ 8171 w 1091545"/>
                    <a:gd name="connsiteY13" fmla="*/ 5084 h 986428"/>
                    <a:gd name="connsiteX14" fmla="*/ 8638 w 1091545"/>
                    <a:gd name="connsiteY14" fmla="*/ 5426 h 986428"/>
                    <a:gd name="connsiteX15" fmla="*/ 6876 w 1091545"/>
                    <a:gd name="connsiteY15" fmla="*/ 71208 h 986428"/>
                    <a:gd name="connsiteX16" fmla="*/ 45991 w 1091545"/>
                    <a:gd name="connsiteY16" fmla="*/ 221577 h 986428"/>
                    <a:gd name="connsiteX17" fmla="*/ 117620 w 1091545"/>
                    <a:gd name="connsiteY17" fmla="*/ 403440 h 986428"/>
                    <a:gd name="connsiteX18" fmla="*/ 164864 w 1091545"/>
                    <a:gd name="connsiteY18" fmla="*/ 674712 h 986428"/>
                    <a:gd name="connsiteX19" fmla="*/ 248176 w 1091545"/>
                    <a:gd name="connsiteY19" fmla="*/ 972400 h 986428"/>
                    <a:gd name="connsiteX0" fmla="*/ 262166 w 1105535"/>
                    <a:gd name="connsiteY0" fmla="*/ 972400 h 986428"/>
                    <a:gd name="connsiteX1" fmla="*/ 818934 w 1105535"/>
                    <a:gd name="connsiteY1" fmla="*/ 875880 h 986428"/>
                    <a:gd name="connsiteX2" fmla="*/ 1068677 w 1105535"/>
                    <a:gd name="connsiteY2" fmla="*/ 338676 h 986428"/>
                    <a:gd name="connsiteX3" fmla="*/ 1095802 w 1105535"/>
                    <a:gd name="connsiteY3" fmla="*/ 193000 h 986428"/>
                    <a:gd name="connsiteX4" fmla="*/ 1037978 w 1105535"/>
                    <a:gd name="connsiteY4" fmla="*/ 167836 h 986428"/>
                    <a:gd name="connsiteX5" fmla="*/ 963726 w 1105535"/>
                    <a:gd name="connsiteY5" fmla="*/ 173258 h 986428"/>
                    <a:gd name="connsiteX6" fmla="*/ 857435 w 1105535"/>
                    <a:gd name="connsiteY6" fmla="*/ 188936 h 986428"/>
                    <a:gd name="connsiteX7" fmla="*/ 772539 w 1105535"/>
                    <a:gd name="connsiteY7" fmla="*/ 221589 h 986428"/>
                    <a:gd name="connsiteX8" fmla="*/ 661960 w 1105535"/>
                    <a:gd name="connsiteY8" fmla="*/ 262218 h 986428"/>
                    <a:gd name="connsiteX9" fmla="*/ 562905 w 1105535"/>
                    <a:gd name="connsiteY9" fmla="*/ 291244 h 986428"/>
                    <a:gd name="connsiteX10" fmla="*/ 327767 w 1105535"/>
                    <a:gd name="connsiteY10" fmla="*/ 201276 h 986428"/>
                    <a:gd name="connsiteX11" fmla="*/ 164785 w 1105535"/>
                    <a:gd name="connsiteY11" fmla="*/ 87818 h 986428"/>
                    <a:gd name="connsiteX12" fmla="*/ 77197 w 1105535"/>
                    <a:gd name="connsiteY12" fmla="*/ 26045 h 986428"/>
                    <a:gd name="connsiteX13" fmla="*/ 22161 w 1105535"/>
                    <a:gd name="connsiteY13" fmla="*/ 5084 h 986428"/>
                    <a:gd name="connsiteX14" fmla="*/ 22628 w 1105535"/>
                    <a:gd name="connsiteY14" fmla="*/ 5426 h 986428"/>
                    <a:gd name="connsiteX15" fmla="*/ 1595 w 1105535"/>
                    <a:gd name="connsiteY15" fmla="*/ 92263 h 986428"/>
                    <a:gd name="connsiteX16" fmla="*/ 59981 w 1105535"/>
                    <a:gd name="connsiteY16" fmla="*/ 221577 h 986428"/>
                    <a:gd name="connsiteX17" fmla="*/ 131610 w 1105535"/>
                    <a:gd name="connsiteY17" fmla="*/ 403440 h 986428"/>
                    <a:gd name="connsiteX18" fmla="*/ 178854 w 1105535"/>
                    <a:gd name="connsiteY18" fmla="*/ 674712 h 986428"/>
                    <a:gd name="connsiteX19" fmla="*/ 262166 w 1105535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2032 w 1105957"/>
                    <a:gd name="connsiteY17" fmla="*/ 403440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0792 w 1105957"/>
                    <a:gd name="connsiteY17" fmla="*/ 436677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3767"/>
                    <a:gd name="connsiteX1" fmla="*/ 819356 w 1105957"/>
                    <a:gd name="connsiteY1" fmla="*/ 875880 h 983767"/>
                    <a:gd name="connsiteX2" fmla="*/ 1069099 w 1105957"/>
                    <a:gd name="connsiteY2" fmla="*/ 338676 h 983767"/>
                    <a:gd name="connsiteX3" fmla="*/ 1096224 w 1105957"/>
                    <a:gd name="connsiteY3" fmla="*/ 193000 h 983767"/>
                    <a:gd name="connsiteX4" fmla="*/ 1038400 w 1105957"/>
                    <a:gd name="connsiteY4" fmla="*/ 167836 h 983767"/>
                    <a:gd name="connsiteX5" fmla="*/ 964148 w 1105957"/>
                    <a:gd name="connsiteY5" fmla="*/ 173258 h 983767"/>
                    <a:gd name="connsiteX6" fmla="*/ 857857 w 1105957"/>
                    <a:gd name="connsiteY6" fmla="*/ 188936 h 983767"/>
                    <a:gd name="connsiteX7" fmla="*/ 772961 w 1105957"/>
                    <a:gd name="connsiteY7" fmla="*/ 221589 h 983767"/>
                    <a:gd name="connsiteX8" fmla="*/ 662382 w 1105957"/>
                    <a:gd name="connsiteY8" fmla="*/ 262218 h 983767"/>
                    <a:gd name="connsiteX9" fmla="*/ 563327 w 1105957"/>
                    <a:gd name="connsiteY9" fmla="*/ 291244 h 983767"/>
                    <a:gd name="connsiteX10" fmla="*/ 328189 w 1105957"/>
                    <a:gd name="connsiteY10" fmla="*/ 201276 h 983767"/>
                    <a:gd name="connsiteX11" fmla="*/ 165207 w 1105957"/>
                    <a:gd name="connsiteY11" fmla="*/ 87818 h 983767"/>
                    <a:gd name="connsiteX12" fmla="*/ 77619 w 1105957"/>
                    <a:gd name="connsiteY12" fmla="*/ 26045 h 983767"/>
                    <a:gd name="connsiteX13" fmla="*/ 22583 w 1105957"/>
                    <a:gd name="connsiteY13" fmla="*/ 5084 h 983767"/>
                    <a:gd name="connsiteX14" fmla="*/ 23050 w 1105957"/>
                    <a:gd name="connsiteY14" fmla="*/ 5426 h 983767"/>
                    <a:gd name="connsiteX15" fmla="*/ 2017 w 1105957"/>
                    <a:gd name="connsiteY15" fmla="*/ 92263 h 983767"/>
                    <a:gd name="connsiteX16" fmla="*/ 67309 w 1105957"/>
                    <a:gd name="connsiteY16" fmla="*/ 261949 h 983767"/>
                    <a:gd name="connsiteX17" fmla="*/ 130792 w 1105957"/>
                    <a:gd name="connsiteY17" fmla="*/ 436677 h 983767"/>
                    <a:gd name="connsiteX18" fmla="*/ 180223 w 1105957"/>
                    <a:gd name="connsiteY18" fmla="*/ 711670 h 983767"/>
                    <a:gd name="connsiteX19" fmla="*/ 262588 w 1105957"/>
                    <a:gd name="connsiteY19" fmla="*/ 972400 h 983767"/>
                    <a:gd name="connsiteX0" fmla="*/ 249374 w 1105957"/>
                    <a:gd name="connsiteY0" fmla="*/ 973471 h 984679"/>
                    <a:gd name="connsiteX1" fmla="*/ 819356 w 1105957"/>
                    <a:gd name="connsiteY1" fmla="*/ 875880 h 984679"/>
                    <a:gd name="connsiteX2" fmla="*/ 1069099 w 1105957"/>
                    <a:gd name="connsiteY2" fmla="*/ 338676 h 984679"/>
                    <a:gd name="connsiteX3" fmla="*/ 1096224 w 1105957"/>
                    <a:gd name="connsiteY3" fmla="*/ 193000 h 984679"/>
                    <a:gd name="connsiteX4" fmla="*/ 1038400 w 1105957"/>
                    <a:gd name="connsiteY4" fmla="*/ 167836 h 984679"/>
                    <a:gd name="connsiteX5" fmla="*/ 964148 w 1105957"/>
                    <a:gd name="connsiteY5" fmla="*/ 173258 h 984679"/>
                    <a:gd name="connsiteX6" fmla="*/ 857857 w 1105957"/>
                    <a:gd name="connsiteY6" fmla="*/ 188936 h 984679"/>
                    <a:gd name="connsiteX7" fmla="*/ 772961 w 1105957"/>
                    <a:gd name="connsiteY7" fmla="*/ 221589 h 984679"/>
                    <a:gd name="connsiteX8" fmla="*/ 662382 w 1105957"/>
                    <a:gd name="connsiteY8" fmla="*/ 262218 h 984679"/>
                    <a:gd name="connsiteX9" fmla="*/ 563327 w 1105957"/>
                    <a:gd name="connsiteY9" fmla="*/ 291244 h 984679"/>
                    <a:gd name="connsiteX10" fmla="*/ 328189 w 1105957"/>
                    <a:gd name="connsiteY10" fmla="*/ 201276 h 984679"/>
                    <a:gd name="connsiteX11" fmla="*/ 165207 w 1105957"/>
                    <a:gd name="connsiteY11" fmla="*/ 87818 h 984679"/>
                    <a:gd name="connsiteX12" fmla="*/ 77619 w 1105957"/>
                    <a:gd name="connsiteY12" fmla="*/ 26045 h 984679"/>
                    <a:gd name="connsiteX13" fmla="*/ 22583 w 1105957"/>
                    <a:gd name="connsiteY13" fmla="*/ 5084 h 984679"/>
                    <a:gd name="connsiteX14" fmla="*/ 23050 w 1105957"/>
                    <a:gd name="connsiteY14" fmla="*/ 5426 h 984679"/>
                    <a:gd name="connsiteX15" fmla="*/ 2017 w 1105957"/>
                    <a:gd name="connsiteY15" fmla="*/ 92263 h 984679"/>
                    <a:gd name="connsiteX16" fmla="*/ 67309 w 1105957"/>
                    <a:gd name="connsiteY16" fmla="*/ 261949 h 984679"/>
                    <a:gd name="connsiteX17" fmla="*/ 130792 w 1105957"/>
                    <a:gd name="connsiteY17" fmla="*/ 436677 h 984679"/>
                    <a:gd name="connsiteX18" fmla="*/ 180223 w 1105957"/>
                    <a:gd name="connsiteY18" fmla="*/ 711670 h 984679"/>
                    <a:gd name="connsiteX19" fmla="*/ 249374 w 1105957"/>
                    <a:gd name="connsiteY19" fmla="*/ 973471 h 984679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63327 w 1105957"/>
                    <a:gd name="connsiteY9" fmla="*/ 291244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50957 w 1105957"/>
                    <a:gd name="connsiteY9" fmla="*/ 278603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55395 w 1111978"/>
                    <a:gd name="connsiteY0" fmla="*/ 970340 h 981516"/>
                    <a:gd name="connsiteX1" fmla="*/ 825377 w 1111978"/>
                    <a:gd name="connsiteY1" fmla="*/ 872749 h 981516"/>
                    <a:gd name="connsiteX2" fmla="*/ 1075120 w 1111978"/>
                    <a:gd name="connsiteY2" fmla="*/ 335545 h 981516"/>
                    <a:gd name="connsiteX3" fmla="*/ 1102245 w 1111978"/>
                    <a:gd name="connsiteY3" fmla="*/ 189869 h 981516"/>
                    <a:gd name="connsiteX4" fmla="*/ 1044421 w 1111978"/>
                    <a:gd name="connsiteY4" fmla="*/ 164705 h 981516"/>
                    <a:gd name="connsiteX5" fmla="*/ 970169 w 1111978"/>
                    <a:gd name="connsiteY5" fmla="*/ 170127 h 981516"/>
                    <a:gd name="connsiteX6" fmla="*/ 863878 w 1111978"/>
                    <a:gd name="connsiteY6" fmla="*/ 185805 h 981516"/>
                    <a:gd name="connsiteX7" fmla="*/ 778982 w 1111978"/>
                    <a:gd name="connsiteY7" fmla="*/ 218458 h 981516"/>
                    <a:gd name="connsiteX8" fmla="*/ 668403 w 1111978"/>
                    <a:gd name="connsiteY8" fmla="*/ 259087 h 981516"/>
                    <a:gd name="connsiteX9" fmla="*/ 556978 w 1111978"/>
                    <a:gd name="connsiteY9" fmla="*/ 275472 h 981516"/>
                    <a:gd name="connsiteX10" fmla="*/ 334210 w 1111978"/>
                    <a:gd name="connsiteY10" fmla="*/ 198145 h 981516"/>
                    <a:gd name="connsiteX11" fmla="*/ 171228 w 1111978"/>
                    <a:gd name="connsiteY11" fmla="*/ 84687 h 981516"/>
                    <a:gd name="connsiteX12" fmla="*/ 83640 w 1111978"/>
                    <a:gd name="connsiteY12" fmla="*/ 22914 h 981516"/>
                    <a:gd name="connsiteX13" fmla="*/ 28604 w 1111978"/>
                    <a:gd name="connsiteY13" fmla="*/ 1953 h 981516"/>
                    <a:gd name="connsiteX14" fmla="*/ 10493 w 1111978"/>
                    <a:gd name="connsiteY14" fmla="*/ 7700 h 981516"/>
                    <a:gd name="connsiteX15" fmla="*/ 8038 w 1111978"/>
                    <a:gd name="connsiteY15" fmla="*/ 89132 h 981516"/>
                    <a:gd name="connsiteX16" fmla="*/ 73330 w 1111978"/>
                    <a:gd name="connsiteY16" fmla="*/ 258818 h 981516"/>
                    <a:gd name="connsiteX17" fmla="*/ 136813 w 1111978"/>
                    <a:gd name="connsiteY17" fmla="*/ 433546 h 981516"/>
                    <a:gd name="connsiteX18" fmla="*/ 180581 w 1111978"/>
                    <a:gd name="connsiteY18" fmla="*/ 708998 h 981516"/>
                    <a:gd name="connsiteX19" fmla="*/ 255395 w 1111978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70169 w 1177264"/>
                    <a:gd name="connsiteY5" fmla="*/ 170127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6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6 w 1177264"/>
                    <a:gd name="connsiteY19" fmla="*/ 970340 h 981516"/>
                    <a:gd name="connsiteX0" fmla="*/ 274571 w 1177264"/>
                    <a:gd name="connsiteY0" fmla="*/ 972683 h 983523"/>
                    <a:gd name="connsiteX1" fmla="*/ 825377 w 1177264"/>
                    <a:gd name="connsiteY1" fmla="*/ 872749 h 983523"/>
                    <a:gd name="connsiteX2" fmla="*/ 1075120 w 1177264"/>
                    <a:gd name="connsiteY2" fmla="*/ 335545 h 983523"/>
                    <a:gd name="connsiteX3" fmla="*/ 1175115 w 1177264"/>
                    <a:gd name="connsiteY3" fmla="*/ 174215 h 983523"/>
                    <a:gd name="connsiteX4" fmla="*/ 1044421 w 1177264"/>
                    <a:gd name="connsiteY4" fmla="*/ 164705 h 983523"/>
                    <a:gd name="connsiteX5" fmla="*/ 926457 w 1177264"/>
                    <a:gd name="connsiteY5" fmla="*/ 169773 h 983523"/>
                    <a:gd name="connsiteX6" fmla="*/ 863878 w 1177264"/>
                    <a:gd name="connsiteY6" fmla="*/ 185805 h 983523"/>
                    <a:gd name="connsiteX7" fmla="*/ 778982 w 1177264"/>
                    <a:gd name="connsiteY7" fmla="*/ 218458 h 983523"/>
                    <a:gd name="connsiteX8" fmla="*/ 668403 w 1177264"/>
                    <a:gd name="connsiteY8" fmla="*/ 259087 h 983523"/>
                    <a:gd name="connsiteX9" fmla="*/ 556978 w 1177264"/>
                    <a:gd name="connsiteY9" fmla="*/ 275472 h 983523"/>
                    <a:gd name="connsiteX10" fmla="*/ 334210 w 1177264"/>
                    <a:gd name="connsiteY10" fmla="*/ 198145 h 983523"/>
                    <a:gd name="connsiteX11" fmla="*/ 171228 w 1177264"/>
                    <a:gd name="connsiteY11" fmla="*/ 84687 h 983523"/>
                    <a:gd name="connsiteX12" fmla="*/ 83640 w 1177264"/>
                    <a:gd name="connsiteY12" fmla="*/ 22914 h 983523"/>
                    <a:gd name="connsiteX13" fmla="*/ 28604 w 1177264"/>
                    <a:gd name="connsiteY13" fmla="*/ 1953 h 983523"/>
                    <a:gd name="connsiteX14" fmla="*/ 10493 w 1177264"/>
                    <a:gd name="connsiteY14" fmla="*/ 7700 h 983523"/>
                    <a:gd name="connsiteX15" fmla="*/ 8038 w 1177264"/>
                    <a:gd name="connsiteY15" fmla="*/ 89132 h 983523"/>
                    <a:gd name="connsiteX16" fmla="*/ 73330 w 1177264"/>
                    <a:gd name="connsiteY16" fmla="*/ 258818 h 983523"/>
                    <a:gd name="connsiteX17" fmla="*/ 136813 w 1177264"/>
                    <a:gd name="connsiteY17" fmla="*/ 433546 h 983523"/>
                    <a:gd name="connsiteX18" fmla="*/ 180581 w 1177264"/>
                    <a:gd name="connsiteY18" fmla="*/ 708998 h 983523"/>
                    <a:gd name="connsiteX19" fmla="*/ 274571 w 1177264"/>
                    <a:gd name="connsiteY19" fmla="*/ 972683 h 98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77264" h="983523">
                      <a:moveTo>
                        <a:pt x="274571" y="972683"/>
                      </a:moveTo>
                      <a:cubicBezTo>
                        <a:pt x="382037" y="999975"/>
                        <a:pt x="691952" y="978939"/>
                        <a:pt x="825377" y="872749"/>
                      </a:cubicBezTo>
                      <a:cubicBezTo>
                        <a:pt x="958802" y="766559"/>
                        <a:pt x="1016830" y="451967"/>
                        <a:pt x="1075120" y="335545"/>
                      </a:cubicBezTo>
                      <a:cubicBezTo>
                        <a:pt x="1133410" y="219123"/>
                        <a:pt x="1188984" y="190284"/>
                        <a:pt x="1175115" y="174215"/>
                      </a:cubicBezTo>
                      <a:cubicBezTo>
                        <a:pt x="1161246" y="158146"/>
                        <a:pt x="1071887" y="167553"/>
                        <a:pt x="1044421" y="164705"/>
                      </a:cubicBezTo>
                      <a:cubicBezTo>
                        <a:pt x="1016955" y="161857"/>
                        <a:pt x="954538" y="162088"/>
                        <a:pt x="926457" y="169773"/>
                      </a:cubicBezTo>
                      <a:cubicBezTo>
                        <a:pt x="898376" y="177458"/>
                        <a:pt x="897321" y="176322"/>
                        <a:pt x="863878" y="185805"/>
                      </a:cubicBezTo>
                      <a:cubicBezTo>
                        <a:pt x="830435" y="195288"/>
                        <a:pt x="811561" y="206244"/>
                        <a:pt x="778982" y="218458"/>
                      </a:cubicBezTo>
                      <a:cubicBezTo>
                        <a:pt x="746403" y="230672"/>
                        <a:pt x="690416" y="255023"/>
                        <a:pt x="668403" y="259087"/>
                      </a:cubicBezTo>
                      <a:cubicBezTo>
                        <a:pt x="646390" y="263151"/>
                        <a:pt x="612677" y="285629"/>
                        <a:pt x="556978" y="275472"/>
                      </a:cubicBezTo>
                      <a:cubicBezTo>
                        <a:pt x="501279" y="265315"/>
                        <a:pt x="398502" y="229942"/>
                        <a:pt x="334210" y="198145"/>
                      </a:cubicBezTo>
                      <a:cubicBezTo>
                        <a:pt x="269918" y="166348"/>
                        <a:pt x="216186" y="104414"/>
                        <a:pt x="171228" y="84687"/>
                      </a:cubicBezTo>
                      <a:cubicBezTo>
                        <a:pt x="131265" y="66569"/>
                        <a:pt x="110225" y="32143"/>
                        <a:pt x="83640" y="22914"/>
                      </a:cubicBezTo>
                      <a:cubicBezTo>
                        <a:pt x="57055" y="13685"/>
                        <a:pt x="40795" y="4489"/>
                        <a:pt x="28604" y="1953"/>
                      </a:cubicBezTo>
                      <a:cubicBezTo>
                        <a:pt x="16413" y="-583"/>
                        <a:pt x="24717" y="-2291"/>
                        <a:pt x="10493" y="7700"/>
                      </a:cubicBezTo>
                      <a:cubicBezTo>
                        <a:pt x="-3731" y="17691"/>
                        <a:pt x="-2435" y="47279"/>
                        <a:pt x="8038" y="89132"/>
                      </a:cubicBezTo>
                      <a:cubicBezTo>
                        <a:pt x="18511" y="130985"/>
                        <a:pt x="57836" y="201753"/>
                        <a:pt x="73330" y="258818"/>
                      </a:cubicBezTo>
                      <a:cubicBezTo>
                        <a:pt x="88824" y="315883"/>
                        <a:pt x="119118" y="357600"/>
                        <a:pt x="136813" y="433546"/>
                      </a:cubicBezTo>
                      <a:cubicBezTo>
                        <a:pt x="154508" y="509492"/>
                        <a:pt x="157621" y="619142"/>
                        <a:pt x="180581" y="708998"/>
                      </a:cubicBezTo>
                      <a:cubicBezTo>
                        <a:pt x="203541" y="798854"/>
                        <a:pt x="167105" y="945391"/>
                        <a:pt x="274571" y="972683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</p:grpSp>
          <p:sp>
            <p:nvSpPr>
              <p:cNvPr id="163" name="รูปแบบอิสระ: รูปร่าง 162">
                <a:extLst>
                  <a:ext uri="{FF2B5EF4-FFF2-40B4-BE49-F238E27FC236}">
                    <a16:creationId xmlns:a16="http://schemas.microsoft.com/office/drawing/2014/main" id="{062C5ED8-2DA7-4192-B823-DFF3C1E9807F}"/>
                  </a:ext>
                </a:extLst>
              </p:cNvPr>
              <p:cNvSpPr/>
              <p:nvPr/>
            </p:nvSpPr>
            <p:spPr>
              <a:xfrm>
                <a:off x="7232418" y="2293025"/>
                <a:ext cx="295796" cy="640763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  <p:sp>
            <p:nvSpPr>
              <p:cNvPr id="164" name="รูปแบบอิสระ: รูปร่าง 163">
                <a:extLst>
                  <a:ext uri="{FF2B5EF4-FFF2-40B4-BE49-F238E27FC236}">
                    <a16:creationId xmlns:a16="http://schemas.microsoft.com/office/drawing/2014/main" id="{6D5781EF-BCF3-4E4B-BE7A-914B9FEF8441}"/>
                  </a:ext>
                </a:extLst>
              </p:cNvPr>
              <p:cNvSpPr/>
              <p:nvPr/>
            </p:nvSpPr>
            <p:spPr>
              <a:xfrm rot="21410072" flipH="1">
                <a:off x="9145070" y="2199152"/>
                <a:ext cx="305141" cy="642470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  <p:sp>
            <p:nvSpPr>
              <p:cNvPr id="165" name="แผนผังลำดับงาน: ตัวเชื่อมต่อ 164">
                <a:extLst>
                  <a:ext uri="{FF2B5EF4-FFF2-40B4-BE49-F238E27FC236}">
                    <a16:creationId xmlns:a16="http://schemas.microsoft.com/office/drawing/2014/main" id="{BEBA8441-FD6C-4EC0-BA7A-06B64A514C9F}"/>
                  </a:ext>
                </a:extLst>
              </p:cNvPr>
              <p:cNvSpPr/>
              <p:nvPr/>
            </p:nvSpPr>
            <p:spPr>
              <a:xfrm>
                <a:off x="7985616" y="3236341"/>
                <a:ext cx="774076" cy="695579"/>
              </a:xfrm>
              <a:prstGeom prst="flowChartConnector">
                <a:avLst/>
              </a:pr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>
                  <a:solidFill>
                    <a:srgbClr val="5E2700"/>
                  </a:solidFill>
                </a:endParaRPr>
              </a:p>
            </p:txBody>
          </p:sp>
          <p:grpSp>
            <p:nvGrpSpPr>
              <p:cNvPr id="166" name="กลุ่ม 165">
                <a:extLst>
                  <a:ext uri="{FF2B5EF4-FFF2-40B4-BE49-F238E27FC236}">
                    <a16:creationId xmlns:a16="http://schemas.microsoft.com/office/drawing/2014/main" id="{A486E398-8BBB-449C-A33F-26BCB6685C6B}"/>
                  </a:ext>
                </a:extLst>
              </p:cNvPr>
              <p:cNvGrpSpPr/>
              <p:nvPr/>
            </p:nvGrpSpPr>
            <p:grpSpPr>
              <a:xfrm>
                <a:off x="7550189" y="2944340"/>
                <a:ext cx="1614580" cy="767778"/>
                <a:chOff x="845557" y="3324777"/>
                <a:chExt cx="1355938" cy="615226"/>
              </a:xfrm>
            </p:grpSpPr>
            <p:grpSp>
              <p:nvGrpSpPr>
                <p:cNvPr id="170" name="กลุ่ม 169">
                  <a:extLst>
                    <a:ext uri="{FF2B5EF4-FFF2-40B4-BE49-F238E27FC236}">
                      <a16:creationId xmlns:a16="http://schemas.microsoft.com/office/drawing/2014/main" id="{52F8592D-7D91-4249-B972-5858A1F37FF6}"/>
                    </a:ext>
                  </a:extLst>
                </p:cNvPr>
                <p:cNvGrpSpPr/>
                <p:nvPr/>
              </p:nvGrpSpPr>
              <p:grpSpPr>
                <a:xfrm>
                  <a:off x="1278221" y="3642317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183" name="รูปแบบอิสระ: รูปร่าง 182">
                    <a:extLst>
                      <a:ext uri="{FF2B5EF4-FFF2-40B4-BE49-F238E27FC236}">
                        <a16:creationId xmlns:a16="http://schemas.microsoft.com/office/drawing/2014/main" id="{DF5D919B-886F-452E-9C28-04C99904D98B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>
                      <a:solidFill>
                        <a:srgbClr val="5E2700"/>
                      </a:solidFill>
                    </a:endParaRPr>
                  </a:p>
                </p:txBody>
              </p:sp>
              <p:sp>
                <p:nvSpPr>
                  <p:cNvPr id="184" name="รูปแบบอิสระ: รูปร่าง 183">
                    <a:extLst>
                      <a:ext uri="{FF2B5EF4-FFF2-40B4-BE49-F238E27FC236}">
                        <a16:creationId xmlns:a16="http://schemas.microsoft.com/office/drawing/2014/main" id="{47791978-4DCC-4CC4-81D8-60AF0182F223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</p:grpSp>
            <p:grpSp>
              <p:nvGrpSpPr>
                <p:cNvPr id="171" name="กลุ่ม 170">
                  <a:extLst>
                    <a:ext uri="{FF2B5EF4-FFF2-40B4-BE49-F238E27FC236}">
                      <a16:creationId xmlns:a16="http://schemas.microsoft.com/office/drawing/2014/main" id="{439F0CC3-AE09-468C-8FBB-FC84AE3B0B21}"/>
                    </a:ext>
                  </a:extLst>
                </p:cNvPr>
                <p:cNvGrpSpPr/>
                <p:nvPr/>
              </p:nvGrpSpPr>
              <p:grpSpPr>
                <a:xfrm>
                  <a:off x="995333" y="3324777"/>
                  <a:ext cx="256540" cy="246380"/>
                  <a:chOff x="3390605" y="2906545"/>
                  <a:chExt cx="256540" cy="246380"/>
                </a:xfrm>
              </p:grpSpPr>
              <p:sp>
                <p:nvSpPr>
                  <p:cNvPr id="180" name="แผนผังลำดับงาน: ตัวเชื่อมต่อ 179">
                    <a:extLst>
                      <a:ext uri="{FF2B5EF4-FFF2-40B4-BE49-F238E27FC236}">
                        <a16:creationId xmlns:a16="http://schemas.microsoft.com/office/drawing/2014/main" id="{52D082E8-16CF-42FE-A1E3-B2EC018A42DF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  <p:sp>
                <p:nvSpPr>
                  <p:cNvPr id="181" name="แผนผังลำดับงาน: ตัวเชื่อมต่อ 180">
                    <a:extLst>
                      <a:ext uri="{FF2B5EF4-FFF2-40B4-BE49-F238E27FC236}">
                        <a16:creationId xmlns:a16="http://schemas.microsoft.com/office/drawing/2014/main" id="{18A7C008-4F2D-467C-A8F3-4ADCAEC4180F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1905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  <p:sp>
                <p:nvSpPr>
                  <p:cNvPr id="182" name="แผนผังลำดับงาน: ตัวเชื่อมต่อ 181">
                    <a:extLst>
                      <a:ext uri="{FF2B5EF4-FFF2-40B4-BE49-F238E27FC236}">
                        <a16:creationId xmlns:a16="http://schemas.microsoft.com/office/drawing/2014/main" id="{34FC0C55-C0E6-41EE-AC95-12BA748A6BF5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</p:grpSp>
            <p:grpSp>
              <p:nvGrpSpPr>
                <p:cNvPr id="172" name="กลุ่ม 171">
                  <a:extLst>
                    <a:ext uri="{FF2B5EF4-FFF2-40B4-BE49-F238E27FC236}">
                      <a16:creationId xmlns:a16="http://schemas.microsoft.com/office/drawing/2014/main" id="{A9BA83B8-E2EA-40EC-874C-6437B062DADC}"/>
                    </a:ext>
                  </a:extLst>
                </p:cNvPr>
                <p:cNvGrpSpPr/>
                <p:nvPr/>
              </p:nvGrpSpPr>
              <p:grpSpPr>
                <a:xfrm>
                  <a:off x="845557" y="3679212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177" name="ตัวเชื่อมต่อตรง 176">
                    <a:extLst>
                      <a:ext uri="{FF2B5EF4-FFF2-40B4-BE49-F238E27FC236}">
                        <a16:creationId xmlns:a16="http://schemas.microsoft.com/office/drawing/2014/main" id="{BA89907B-8972-4B3B-AA6A-7970DAC26C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" name="ตัวเชื่อมต่อตรง 177">
                    <a:extLst>
                      <a:ext uri="{FF2B5EF4-FFF2-40B4-BE49-F238E27FC236}">
                        <a16:creationId xmlns:a16="http://schemas.microsoft.com/office/drawing/2014/main" id="{F602C59D-FAE3-49FB-9BCF-E5E01F5A086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9" name="ตัวเชื่อมต่อตรง 178">
                    <a:extLst>
                      <a:ext uri="{FF2B5EF4-FFF2-40B4-BE49-F238E27FC236}">
                        <a16:creationId xmlns:a16="http://schemas.microsoft.com/office/drawing/2014/main" id="{9C5E62A4-8136-4219-A883-0F13CB4347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73" name="กลุ่ม 172">
                  <a:extLst>
                    <a:ext uri="{FF2B5EF4-FFF2-40B4-BE49-F238E27FC236}">
                      <a16:creationId xmlns:a16="http://schemas.microsoft.com/office/drawing/2014/main" id="{22BB4508-F222-4109-A142-30C217D2FC1F}"/>
                    </a:ext>
                  </a:extLst>
                </p:cNvPr>
                <p:cNvGrpSpPr/>
                <p:nvPr/>
              </p:nvGrpSpPr>
              <p:grpSpPr>
                <a:xfrm flipH="1">
                  <a:off x="1989959" y="3680275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174" name="ตัวเชื่อมต่อตรง 173">
                    <a:extLst>
                      <a:ext uri="{FF2B5EF4-FFF2-40B4-BE49-F238E27FC236}">
                        <a16:creationId xmlns:a16="http://schemas.microsoft.com/office/drawing/2014/main" id="{B8C40E79-9E42-49E6-8D13-570315F994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ตัวเชื่อมต่อตรง 174">
                    <a:extLst>
                      <a:ext uri="{FF2B5EF4-FFF2-40B4-BE49-F238E27FC236}">
                        <a16:creationId xmlns:a16="http://schemas.microsoft.com/office/drawing/2014/main" id="{0DC70F8A-43B4-45AE-928C-8FCF95D2A5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ตัวเชื่อมต่อตรง 175">
                    <a:extLst>
                      <a:ext uri="{FF2B5EF4-FFF2-40B4-BE49-F238E27FC236}">
                        <a16:creationId xmlns:a16="http://schemas.microsoft.com/office/drawing/2014/main" id="{2DCFA44F-5772-4D1D-94CA-DF3EBF972B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213" name="แผนผังลำดับงาน: ตัวเชื่อมต่อ 212">
              <a:extLst>
                <a:ext uri="{FF2B5EF4-FFF2-40B4-BE49-F238E27FC236}">
                  <a16:creationId xmlns:a16="http://schemas.microsoft.com/office/drawing/2014/main" id="{993D0254-8D73-4657-AEC9-317738D26446}"/>
                </a:ext>
              </a:extLst>
            </p:cNvPr>
            <p:cNvSpPr/>
            <p:nvPr/>
          </p:nvSpPr>
          <p:spPr>
            <a:xfrm>
              <a:off x="6427391" y="4368301"/>
              <a:ext cx="315429" cy="307473"/>
            </a:xfrm>
            <a:prstGeom prst="flowChartConnector">
              <a:avLst/>
            </a:pr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sp>
          <p:nvSpPr>
            <p:cNvPr id="214" name="แผนผังลำดับงาน: ตัวเชื่อมต่อ 213">
              <a:extLst>
                <a:ext uri="{FF2B5EF4-FFF2-40B4-BE49-F238E27FC236}">
                  <a16:creationId xmlns:a16="http://schemas.microsoft.com/office/drawing/2014/main" id="{57771AA5-8A2F-4DF9-81E5-7A8E6EB65FE7}"/>
                </a:ext>
              </a:extLst>
            </p:cNvPr>
            <p:cNvSpPr/>
            <p:nvPr/>
          </p:nvSpPr>
          <p:spPr>
            <a:xfrm>
              <a:off x="6477360" y="4411396"/>
              <a:ext cx="215491" cy="221282"/>
            </a:xfrm>
            <a:prstGeom prst="flowChartConnector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sp>
          <p:nvSpPr>
            <p:cNvPr id="215" name="แผนผังลำดับงาน: ตัวเชื่อมต่อ 214">
              <a:extLst>
                <a:ext uri="{FF2B5EF4-FFF2-40B4-BE49-F238E27FC236}">
                  <a16:creationId xmlns:a16="http://schemas.microsoft.com/office/drawing/2014/main" id="{40D41CFE-A7F1-461E-BAFA-9373DBAA8084}"/>
                </a:ext>
              </a:extLst>
            </p:cNvPr>
            <p:cNvSpPr/>
            <p:nvPr/>
          </p:nvSpPr>
          <p:spPr>
            <a:xfrm>
              <a:off x="6585106" y="4443584"/>
              <a:ext cx="76878" cy="77820"/>
            </a:xfrm>
            <a:prstGeom prst="flowChartConnector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</p:grpSp>
      <p:grpSp>
        <p:nvGrpSpPr>
          <p:cNvPr id="637" name="กลุ่ม 636">
            <a:extLst>
              <a:ext uri="{FF2B5EF4-FFF2-40B4-BE49-F238E27FC236}">
                <a16:creationId xmlns:a16="http://schemas.microsoft.com/office/drawing/2014/main" id="{402A8489-7697-4135-806C-3834CF7D921B}"/>
              </a:ext>
            </a:extLst>
          </p:cNvPr>
          <p:cNvGrpSpPr/>
          <p:nvPr/>
        </p:nvGrpSpPr>
        <p:grpSpPr>
          <a:xfrm>
            <a:off x="9135171" y="3897350"/>
            <a:ext cx="2732804" cy="3749265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638" name="รูปแบบอิสระ: รูปร่าง 637">
              <a:extLst>
                <a:ext uri="{FF2B5EF4-FFF2-40B4-BE49-F238E27FC236}">
                  <a16:creationId xmlns:a16="http://schemas.microsoft.com/office/drawing/2014/main" id="{1000E307-B4B2-4D48-8262-A7A2C33A5F61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39" name="กลุ่ม 638">
              <a:extLst>
                <a:ext uri="{FF2B5EF4-FFF2-40B4-BE49-F238E27FC236}">
                  <a16:creationId xmlns:a16="http://schemas.microsoft.com/office/drawing/2014/main" id="{4FF89A34-3876-415C-8EBD-3A3C483BDF5D}"/>
                </a:ext>
              </a:extLst>
            </p:cNvPr>
            <p:cNvGrpSpPr/>
            <p:nvPr/>
          </p:nvGrpSpPr>
          <p:grpSpPr>
            <a:xfrm>
              <a:off x="3673328" y="2409607"/>
              <a:ext cx="552482" cy="345773"/>
              <a:chOff x="3673328" y="2409607"/>
              <a:chExt cx="552482" cy="345773"/>
            </a:xfrm>
            <a:solidFill>
              <a:srgbClr val="660066"/>
            </a:solidFill>
          </p:grpSpPr>
          <p:sp>
            <p:nvSpPr>
              <p:cNvPr id="668" name="สามเหลี่ยมหน้าจั่ว 8">
                <a:extLst>
                  <a:ext uri="{FF2B5EF4-FFF2-40B4-BE49-F238E27FC236}">
                    <a16:creationId xmlns:a16="http://schemas.microsoft.com/office/drawing/2014/main" id="{E98ABEB8-6034-41CB-B7B0-8142E3E4AAB9}"/>
                  </a:ext>
                </a:extLst>
              </p:cNvPr>
              <p:cNvSpPr/>
              <p:nvPr/>
            </p:nvSpPr>
            <p:spPr>
              <a:xfrm rot="10474012">
                <a:off x="3842714" y="2409607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9" name="สามเหลี่ยมหน้าจั่ว 9">
                <a:extLst>
                  <a:ext uri="{FF2B5EF4-FFF2-40B4-BE49-F238E27FC236}">
                    <a16:creationId xmlns:a16="http://schemas.microsoft.com/office/drawing/2014/main" id="{4137B62E-8B81-4F3F-950F-852C6A003C5D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0" name="สามเหลี่ยมหน้าจั่ว 10">
                <a:extLst>
                  <a:ext uri="{FF2B5EF4-FFF2-40B4-BE49-F238E27FC236}">
                    <a16:creationId xmlns:a16="http://schemas.microsoft.com/office/drawing/2014/main" id="{44FB5703-7C2F-4961-8453-DBD7BB9355D2}"/>
                  </a:ext>
                </a:extLst>
              </p:cNvPr>
              <p:cNvSpPr/>
              <p:nvPr/>
            </p:nvSpPr>
            <p:spPr>
              <a:xfrm rot="11585451">
                <a:off x="4076639" y="2427347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640" name="กลุ่ม 639">
              <a:extLst>
                <a:ext uri="{FF2B5EF4-FFF2-40B4-BE49-F238E27FC236}">
                  <a16:creationId xmlns:a16="http://schemas.microsoft.com/office/drawing/2014/main" id="{8BFE3497-E237-4B7C-AE9F-C646C90E7A5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D1898B6F-02B6-4F20-825E-A4CE4B2FA89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91AE3A42-374E-4442-8150-6E4AFD57C954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41" name="กลุ่ม 640">
              <a:extLst>
                <a:ext uri="{FF2B5EF4-FFF2-40B4-BE49-F238E27FC236}">
                  <a16:creationId xmlns:a16="http://schemas.microsoft.com/office/drawing/2014/main" id="{C1FA9822-6610-4E14-8BE0-20AFD001F78B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660" name="แผนผังลำดับงาน: ตัวเชื่อมต่อ 659">
                <a:extLst>
                  <a:ext uri="{FF2B5EF4-FFF2-40B4-BE49-F238E27FC236}">
                    <a16:creationId xmlns:a16="http://schemas.microsoft.com/office/drawing/2014/main" id="{EDF082AF-076B-46DB-A919-F47756DED68D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1" name="แผนผังลำดับงาน: ตัวเชื่อมต่อ 660">
                <a:extLst>
                  <a:ext uri="{FF2B5EF4-FFF2-40B4-BE49-F238E27FC236}">
                    <a16:creationId xmlns:a16="http://schemas.microsoft.com/office/drawing/2014/main" id="{333B9915-7CAD-4FE9-A6FD-BA40009FC7B5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2" name="แผนผังลำดับงาน: ตัวเชื่อมต่อ 661">
                <a:extLst>
                  <a:ext uri="{FF2B5EF4-FFF2-40B4-BE49-F238E27FC236}">
                    <a16:creationId xmlns:a16="http://schemas.microsoft.com/office/drawing/2014/main" id="{70A70D9D-C4DE-44A3-A083-69492F7BCA01}"/>
                  </a:ext>
                </a:extLst>
              </p:cNvPr>
              <p:cNvSpPr/>
              <p:nvPr/>
            </p:nvSpPr>
            <p:spPr>
              <a:xfrm>
                <a:off x="3431245" y="2941077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3" name="แผนผังลำดับงาน: ตัวเชื่อมต่อ 662">
                <a:extLst>
                  <a:ext uri="{FF2B5EF4-FFF2-40B4-BE49-F238E27FC236}">
                    <a16:creationId xmlns:a16="http://schemas.microsoft.com/office/drawing/2014/main" id="{42C1AAB1-F411-4DF9-BD03-5AF5C64F88DD}"/>
                  </a:ext>
                </a:extLst>
              </p:cNvPr>
              <p:cNvSpPr/>
              <p:nvPr/>
            </p:nvSpPr>
            <p:spPr>
              <a:xfrm>
                <a:off x="4256580" y="2940571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4" name="แผนผังลำดับงาน: ตัวเชื่อมต่อ 663">
                <a:extLst>
                  <a:ext uri="{FF2B5EF4-FFF2-40B4-BE49-F238E27FC236}">
                    <a16:creationId xmlns:a16="http://schemas.microsoft.com/office/drawing/2014/main" id="{0BA3F505-1560-48BC-BE1B-70D6217AC962}"/>
                  </a:ext>
                </a:extLst>
              </p:cNvPr>
              <p:cNvSpPr/>
              <p:nvPr/>
            </p:nvSpPr>
            <p:spPr>
              <a:xfrm>
                <a:off x="3518875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5" name="แผนผังลำดับงาน: ตัวเชื่อมต่อ 664">
                <a:extLst>
                  <a:ext uri="{FF2B5EF4-FFF2-40B4-BE49-F238E27FC236}">
                    <a16:creationId xmlns:a16="http://schemas.microsoft.com/office/drawing/2014/main" id="{7385714E-1D64-4C94-BF69-944E8AAFC06A}"/>
                  </a:ext>
                </a:extLst>
              </p:cNvPr>
              <p:cNvSpPr/>
              <p:nvPr/>
            </p:nvSpPr>
            <p:spPr>
              <a:xfrm>
                <a:off x="4344210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642" name="รูปแบบอิสระ: รูปร่าง 641">
              <a:extLst>
                <a:ext uri="{FF2B5EF4-FFF2-40B4-BE49-F238E27FC236}">
                  <a16:creationId xmlns:a16="http://schemas.microsoft.com/office/drawing/2014/main" id="{C4A94251-D9AA-4ED1-96FF-01C621FCEE90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43" name="รูปแบบอิสระ: รูปร่าง 642">
              <a:extLst>
                <a:ext uri="{FF2B5EF4-FFF2-40B4-BE49-F238E27FC236}">
                  <a16:creationId xmlns:a16="http://schemas.microsoft.com/office/drawing/2014/main" id="{6CE2CE02-3AC6-404D-93CD-74CB01EB2C81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44" name="กลุ่ม 643">
              <a:extLst>
                <a:ext uri="{FF2B5EF4-FFF2-40B4-BE49-F238E27FC236}">
                  <a16:creationId xmlns:a16="http://schemas.microsoft.com/office/drawing/2014/main" id="{D6B5B6E4-F38E-4105-9DD1-A680877C5D8A}"/>
                </a:ext>
              </a:extLst>
            </p:cNvPr>
            <p:cNvGrpSpPr/>
            <p:nvPr/>
          </p:nvGrpSpPr>
          <p:grpSpPr>
            <a:xfrm>
              <a:off x="2935793" y="3679493"/>
              <a:ext cx="461560" cy="771986"/>
              <a:chOff x="2935793" y="3679493"/>
              <a:chExt cx="461560" cy="771986"/>
            </a:xfrm>
            <a:solidFill>
              <a:srgbClr val="660066"/>
            </a:solidFill>
          </p:grpSpPr>
          <p:sp>
            <p:nvSpPr>
              <p:cNvPr id="657" name="สามเหลี่ยมหน้าจั่ว 27">
                <a:extLst>
                  <a:ext uri="{FF2B5EF4-FFF2-40B4-BE49-F238E27FC236}">
                    <a16:creationId xmlns:a16="http://schemas.microsoft.com/office/drawing/2014/main" id="{B61CB9F5-B649-484E-A47D-EA3A8CB47EAD}"/>
                  </a:ext>
                </a:extLst>
              </p:cNvPr>
              <p:cNvSpPr/>
              <p:nvPr/>
            </p:nvSpPr>
            <p:spPr>
              <a:xfrm rot="5943786">
                <a:off x="3084043" y="3624898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58" name="สามเหลี่ยมหน้าจั่ว 28">
                <a:extLst>
                  <a:ext uri="{FF2B5EF4-FFF2-40B4-BE49-F238E27FC236}">
                    <a16:creationId xmlns:a16="http://schemas.microsoft.com/office/drawing/2014/main" id="{211227CA-FFC0-4F6E-8BBC-F6DA148AD04B}"/>
                  </a:ext>
                </a:extLst>
              </p:cNvPr>
              <p:cNvSpPr/>
              <p:nvPr/>
            </p:nvSpPr>
            <p:spPr>
              <a:xfrm rot="5943786">
                <a:off x="3042667" y="3877627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59" name="สามเหลี่ยมหน้าจั่ว 29">
                <a:extLst>
                  <a:ext uri="{FF2B5EF4-FFF2-40B4-BE49-F238E27FC236}">
                    <a16:creationId xmlns:a16="http://schemas.microsoft.com/office/drawing/2014/main" id="{D41CBDB6-FDC3-4D0B-A1B4-2F5401BFDC04}"/>
                  </a:ext>
                </a:extLst>
              </p:cNvPr>
              <p:cNvSpPr/>
              <p:nvPr/>
            </p:nvSpPr>
            <p:spPr>
              <a:xfrm rot="5943786">
                <a:off x="2985383" y="4139408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45" name="กลุ่ม 644">
              <a:extLst>
                <a:ext uri="{FF2B5EF4-FFF2-40B4-BE49-F238E27FC236}">
                  <a16:creationId xmlns:a16="http://schemas.microsoft.com/office/drawing/2014/main" id="{3019E423-6753-4C35-8B33-F59428805A2F}"/>
                </a:ext>
              </a:extLst>
            </p:cNvPr>
            <p:cNvGrpSpPr/>
            <p:nvPr/>
          </p:nvGrpSpPr>
          <p:grpSpPr>
            <a:xfrm flipH="1">
              <a:off x="4472348" y="3654142"/>
              <a:ext cx="449585" cy="751908"/>
              <a:chOff x="2942098" y="3681505"/>
              <a:chExt cx="449585" cy="751908"/>
            </a:xfrm>
            <a:solidFill>
              <a:srgbClr val="660066"/>
            </a:solidFill>
          </p:grpSpPr>
          <p:sp>
            <p:nvSpPr>
              <p:cNvPr id="654" name="สามเหลี่ยมหน้าจั่ว 27">
                <a:extLst>
                  <a:ext uri="{FF2B5EF4-FFF2-40B4-BE49-F238E27FC236}">
                    <a16:creationId xmlns:a16="http://schemas.microsoft.com/office/drawing/2014/main" id="{2350142C-F1EF-45A8-97E1-5BB1CEF928AA}"/>
                  </a:ext>
                </a:extLst>
              </p:cNvPr>
              <p:cNvSpPr/>
              <p:nvPr/>
            </p:nvSpPr>
            <p:spPr>
              <a:xfrm rot="6008731">
                <a:off x="3078137" y="3625150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55" name="สามเหลี่ยมหน้าจั่ว 28">
                <a:extLst>
                  <a:ext uri="{FF2B5EF4-FFF2-40B4-BE49-F238E27FC236}">
                    <a16:creationId xmlns:a16="http://schemas.microsoft.com/office/drawing/2014/main" id="{414BA2D8-B2D2-4D4B-A4CA-58FDE7270E2C}"/>
                  </a:ext>
                </a:extLst>
              </p:cNvPr>
              <p:cNvSpPr/>
              <p:nvPr/>
            </p:nvSpPr>
            <p:spPr>
              <a:xfrm rot="5943786">
                <a:off x="3044409" y="3867316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6" name="สามเหลี่ยมหน้าจั่ว 29">
                <a:extLst>
                  <a:ext uri="{FF2B5EF4-FFF2-40B4-BE49-F238E27FC236}">
                    <a16:creationId xmlns:a16="http://schemas.microsoft.com/office/drawing/2014/main" id="{5D9CC07F-D660-4895-97B8-CF0A063085EF}"/>
                  </a:ext>
                </a:extLst>
              </p:cNvPr>
              <p:cNvSpPr/>
              <p:nvPr/>
            </p:nvSpPr>
            <p:spPr>
              <a:xfrm rot="5943786">
                <a:off x="2991809" y="4121221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646" name="กลุ่ม 645">
              <a:extLst>
                <a:ext uri="{FF2B5EF4-FFF2-40B4-BE49-F238E27FC236}">
                  <a16:creationId xmlns:a16="http://schemas.microsoft.com/office/drawing/2014/main" id="{E3EB3DE3-256A-465A-9A36-6258A1D1051B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651" name="ตัวเชื่อมต่อตรง 650">
                <a:extLst>
                  <a:ext uri="{FF2B5EF4-FFF2-40B4-BE49-F238E27FC236}">
                    <a16:creationId xmlns:a16="http://schemas.microsoft.com/office/drawing/2014/main" id="{33BD4F23-508A-4929-B2A7-0F8359F3C1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2" name="ตัวเชื่อมต่อตรง 651">
                <a:extLst>
                  <a:ext uri="{FF2B5EF4-FFF2-40B4-BE49-F238E27FC236}">
                    <a16:creationId xmlns:a16="http://schemas.microsoft.com/office/drawing/2014/main" id="{25BC3861-6369-4375-9CB1-320ADCE402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3" name="ตัวเชื่อมต่อตรง 652">
                <a:extLst>
                  <a:ext uri="{FF2B5EF4-FFF2-40B4-BE49-F238E27FC236}">
                    <a16:creationId xmlns:a16="http://schemas.microsoft.com/office/drawing/2014/main" id="{6459389A-ED29-481D-87DF-9ACF904007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647" name="กลุ่ม 646">
              <a:extLst>
                <a:ext uri="{FF2B5EF4-FFF2-40B4-BE49-F238E27FC236}">
                  <a16:creationId xmlns:a16="http://schemas.microsoft.com/office/drawing/2014/main" id="{CFAA57F8-4D58-4619-ACE1-B08A046C1022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648" name="ตัวเชื่อมต่อตรง 647">
                <a:extLst>
                  <a:ext uri="{FF2B5EF4-FFF2-40B4-BE49-F238E27FC236}">
                    <a16:creationId xmlns:a16="http://schemas.microsoft.com/office/drawing/2014/main" id="{904C348C-9D25-4B72-9C50-84E48FA26A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BE67D33F-D92A-4F65-B771-E24E37720B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0" name="ตัวเชื่อมต่อตรง 649">
                <a:extLst>
                  <a:ext uri="{FF2B5EF4-FFF2-40B4-BE49-F238E27FC236}">
                    <a16:creationId xmlns:a16="http://schemas.microsoft.com/office/drawing/2014/main" id="{85ABCE80-373E-4151-9BAD-6EAAF9F8861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5" name="กลุ่ม 144">
            <a:extLst>
              <a:ext uri="{FF2B5EF4-FFF2-40B4-BE49-F238E27FC236}">
                <a16:creationId xmlns:a16="http://schemas.microsoft.com/office/drawing/2014/main" id="{3A795B12-97D2-4646-A5A4-A9A0CB8335F6}"/>
              </a:ext>
            </a:extLst>
          </p:cNvPr>
          <p:cNvGrpSpPr/>
          <p:nvPr/>
        </p:nvGrpSpPr>
        <p:grpSpPr>
          <a:xfrm rot="389239">
            <a:off x="3367588" y="5351726"/>
            <a:ext cx="4929161" cy="3231594"/>
            <a:chOff x="8243186" y="3299402"/>
            <a:chExt cx="4929161" cy="3231594"/>
          </a:xfrm>
        </p:grpSpPr>
        <p:sp>
          <p:nvSpPr>
            <p:cNvPr id="146" name="เมฆ 45">
              <a:extLst>
                <a:ext uri="{FF2B5EF4-FFF2-40B4-BE49-F238E27FC236}">
                  <a16:creationId xmlns:a16="http://schemas.microsoft.com/office/drawing/2014/main" id="{B7885A19-820A-448B-8C12-87721C65CA84}"/>
                </a:ext>
              </a:extLst>
            </p:cNvPr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47" name="กลุ่ม 146">
              <a:extLst>
                <a:ext uri="{FF2B5EF4-FFF2-40B4-BE49-F238E27FC236}">
                  <a16:creationId xmlns:a16="http://schemas.microsoft.com/office/drawing/2014/main" id="{DD926E9E-887F-4BA4-B73E-7E6AEB79C917}"/>
                </a:ext>
              </a:extLst>
            </p:cNvPr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149" name="กลุ่ม 148">
                <a:extLst>
                  <a:ext uri="{FF2B5EF4-FFF2-40B4-BE49-F238E27FC236}">
                    <a16:creationId xmlns:a16="http://schemas.microsoft.com/office/drawing/2014/main" id="{27B5C429-C276-4E34-AF5D-64D357E3BBC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56" name="รูปแบบอิสระ: รูปร่าง 155">
                  <a:extLst>
                    <a:ext uri="{FF2B5EF4-FFF2-40B4-BE49-F238E27FC236}">
                      <a16:creationId xmlns:a16="http://schemas.microsoft.com/office/drawing/2014/main" id="{4DB6FF23-2E86-4033-86F3-1D6DA9E52D5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57" name="วงรี 77">
                  <a:extLst>
                    <a:ext uri="{FF2B5EF4-FFF2-40B4-BE49-F238E27FC236}">
                      <a16:creationId xmlns:a16="http://schemas.microsoft.com/office/drawing/2014/main" id="{0145714E-58E1-43CD-AC2B-6158AF5300D8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50" name="กลุ่ม 149">
                <a:extLst>
                  <a:ext uri="{FF2B5EF4-FFF2-40B4-BE49-F238E27FC236}">
                    <a16:creationId xmlns:a16="http://schemas.microsoft.com/office/drawing/2014/main" id="{83ED83C5-BA1D-44FF-9560-E91CFC1D5DFF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EA1A8934-FBDA-4BF2-A6D8-9BC2A8546B4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55" name="วงรี 77">
                  <a:extLst>
                    <a:ext uri="{FF2B5EF4-FFF2-40B4-BE49-F238E27FC236}">
                      <a16:creationId xmlns:a16="http://schemas.microsoft.com/office/drawing/2014/main" id="{5260087B-F4A7-45EE-BA4E-28209CF8A30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51" name="กลุ่ม 150">
                <a:extLst>
                  <a:ext uri="{FF2B5EF4-FFF2-40B4-BE49-F238E27FC236}">
                    <a16:creationId xmlns:a16="http://schemas.microsoft.com/office/drawing/2014/main" id="{A4C1E537-B16F-4DFB-A3CB-96E818B208C1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B459B5CF-1FFE-4573-AFCF-C1B7391EA05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53" name="วงรี 77">
                  <a:extLst>
                    <a:ext uri="{FF2B5EF4-FFF2-40B4-BE49-F238E27FC236}">
                      <a16:creationId xmlns:a16="http://schemas.microsoft.com/office/drawing/2014/main" id="{D462DB99-0776-4B64-890B-D9BBCF6AE5C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794" name="สี่เหลี่ยมผืนผ้า 793">
            <a:extLst>
              <a:ext uri="{FF2B5EF4-FFF2-40B4-BE49-F238E27FC236}">
                <a16:creationId xmlns:a16="http://schemas.microsoft.com/office/drawing/2014/main" id="{A31069A9-E66E-4401-B867-4F05979DF11E}"/>
              </a:ext>
            </a:extLst>
          </p:cNvPr>
          <p:cNvSpPr/>
          <p:nvPr/>
        </p:nvSpPr>
        <p:spPr>
          <a:xfrm>
            <a:off x="2788118" y="203570"/>
            <a:ext cx="6674927" cy="1381351"/>
          </a:xfrm>
          <a:prstGeom prst="rect">
            <a:avLst/>
          </a:prstGeom>
          <a:noFill/>
          <a:ln w="57150"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tx2">
                    <a:lumMod val="50000"/>
                  </a:schemeClr>
                </a:solidFill>
                <a:latin typeface="Itim" panose="00000500000000000000" pitchFamily="2" charset="-34"/>
                <a:cs typeface="TH Mali Grade 6" panose="02000506000000020004" pitchFamily="2" charset="-34"/>
              </a:rPr>
              <a:t>Nội dung bài học</a:t>
            </a:r>
            <a:endParaRPr lang="th-TH" sz="6000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tx2">
                  <a:lumMod val="50000"/>
                </a:schemeClr>
              </a:solidFill>
              <a:latin typeface="Itim" panose="00000500000000000000" pitchFamily="2" charset="-34"/>
              <a:cs typeface="TH Mali Grade 6" panose="02000506000000020004" pitchFamily="2" charset="-34"/>
            </a:endParaRPr>
          </a:p>
        </p:txBody>
      </p:sp>
      <p:grpSp>
        <p:nvGrpSpPr>
          <p:cNvPr id="4" name="กลุ่ม 3">
            <a:extLst>
              <a:ext uri="{FF2B5EF4-FFF2-40B4-BE49-F238E27FC236}">
                <a16:creationId xmlns:a16="http://schemas.microsoft.com/office/drawing/2014/main" id="{FA9DC25D-53EC-4FA5-A12B-6C9A89D0FDDF}"/>
              </a:ext>
            </a:extLst>
          </p:cNvPr>
          <p:cNvGrpSpPr/>
          <p:nvPr/>
        </p:nvGrpSpPr>
        <p:grpSpPr>
          <a:xfrm rot="21033220">
            <a:off x="1296437" y="5259028"/>
            <a:ext cx="4929161" cy="3231594"/>
            <a:chOff x="628967" y="4135125"/>
            <a:chExt cx="4929161" cy="3231594"/>
          </a:xfrm>
        </p:grpSpPr>
        <p:sp>
          <p:nvSpPr>
            <p:cNvPr id="85" name="เมฆ 45">
              <a:extLst>
                <a:ext uri="{FF2B5EF4-FFF2-40B4-BE49-F238E27FC236}">
                  <a16:creationId xmlns:a16="http://schemas.microsoft.com/office/drawing/2014/main" id="{88F2C5CF-1441-436A-A221-502853B67C39}"/>
                </a:ext>
              </a:extLst>
            </p:cNvPr>
            <p:cNvSpPr/>
            <p:nvPr/>
          </p:nvSpPr>
          <p:spPr>
            <a:xfrm rot="925066">
              <a:off x="628967" y="4135125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15" name="กลุ่ม 114">
              <a:extLst>
                <a:ext uri="{FF2B5EF4-FFF2-40B4-BE49-F238E27FC236}">
                  <a16:creationId xmlns:a16="http://schemas.microsoft.com/office/drawing/2014/main" id="{4EBFA46A-820C-400E-97C3-5D00DCC07E50}"/>
                </a:ext>
              </a:extLst>
            </p:cNvPr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122" name="กลุ่ม 121">
                <a:extLst>
                  <a:ext uri="{FF2B5EF4-FFF2-40B4-BE49-F238E27FC236}">
                    <a16:creationId xmlns:a16="http://schemas.microsoft.com/office/drawing/2014/main" id="{6A99F5B8-92E3-433A-8485-4822AD8FB143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26" name="รูปแบบอิสระ: รูปร่าง 125">
                  <a:extLst>
                    <a:ext uri="{FF2B5EF4-FFF2-40B4-BE49-F238E27FC236}">
                      <a16:creationId xmlns:a16="http://schemas.microsoft.com/office/drawing/2014/main" id="{A38D1EED-C693-45A8-BE1F-2AB09EAB30F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27" name="วงรี 77">
                  <a:extLst>
                    <a:ext uri="{FF2B5EF4-FFF2-40B4-BE49-F238E27FC236}">
                      <a16:creationId xmlns:a16="http://schemas.microsoft.com/office/drawing/2014/main" id="{C725823A-EF1A-458D-B2EA-6B03D16F3F0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23" name="กลุ่ม 122">
                <a:extLst>
                  <a:ext uri="{FF2B5EF4-FFF2-40B4-BE49-F238E27FC236}">
                    <a16:creationId xmlns:a16="http://schemas.microsoft.com/office/drawing/2014/main" id="{6480B5E2-67E6-40D9-AC28-3E893791F048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24" name="รูปแบบอิสระ: รูปร่าง 123">
                  <a:extLst>
                    <a:ext uri="{FF2B5EF4-FFF2-40B4-BE49-F238E27FC236}">
                      <a16:creationId xmlns:a16="http://schemas.microsoft.com/office/drawing/2014/main" id="{652F2B58-552B-4293-A232-DFCED73732F3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25" name="วงรี 77">
                  <a:extLst>
                    <a:ext uri="{FF2B5EF4-FFF2-40B4-BE49-F238E27FC236}">
                      <a16:creationId xmlns:a16="http://schemas.microsoft.com/office/drawing/2014/main" id="{E48604E8-49A6-48E7-8047-DED38A668B9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" name="กลุ่ม 1">
            <a:extLst>
              <a:ext uri="{FF2B5EF4-FFF2-40B4-BE49-F238E27FC236}">
                <a16:creationId xmlns:a16="http://schemas.microsoft.com/office/drawing/2014/main" id="{4ED69F96-E885-4394-A9B5-F6CD96BB7529}"/>
              </a:ext>
            </a:extLst>
          </p:cNvPr>
          <p:cNvGrpSpPr/>
          <p:nvPr/>
        </p:nvGrpSpPr>
        <p:grpSpPr>
          <a:xfrm rot="21044399">
            <a:off x="-708990" y="4991187"/>
            <a:ext cx="4929161" cy="3231594"/>
            <a:chOff x="-912501" y="3330446"/>
            <a:chExt cx="4929161" cy="3231594"/>
          </a:xfrm>
        </p:grpSpPr>
        <p:sp>
          <p:nvSpPr>
            <p:cNvPr id="87" name="เมฆ 45">
              <a:extLst>
                <a:ext uri="{FF2B5EF4-FFF2-40B4-BE49-F238E27FC236}">
                  <a16:creationId xmlns:a16="http://schemas.microsoft.com/office/drawing/2014/main" id="{3D613278-3E0E-4B63-ACD9-D23037AD584F}"/>
                </a:ext>
              </a:extLst>
            </p:cNvPr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88" name="กลุ่ม 87">
              <a:extLst>
                <a:ext uri="{FF2B5EF4-FFF2-40B4-BE49-F238E27FC236}">
                  <a16:creationId xmlns:a16="http://schemas.microsoft.com/office/drawing/2014/main" id="{B77D26E2-41B9-4365-933F-BE959289E12B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89" name="กลุ่ม 88">
                <a:extLst>
                  <a:ext uri="{FF2B5EF4-FFF2-40B4-BE49-F238E27FC236}">
                    <a16:creationId xmlns:a16="http://schemas.microsoft.com/office/drawing/2014/main" id="{CE6784FE-FDB0-4C8F-AC87-22BA898D4032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99" name="รูปแบบอิสระ: รูปร่าง 98">
                  <a:extLst>
                    <a:ext uri="{FF2B5EF4-FFF2-40B4-BE49-F238E27FC236}">
                      <a16:creationId xmlns:a16="http://schemas.microsoft.com/office/drawing/2014/main" id="{B11452D8-508C-48E6-8D7B-12DE3B1B12C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0" name="วงรี 77">
                  <a:extLst>
                    <a:ext uri="{FF2B5EF4-FFF2-40B4-BE49-F238E27FC236}">
                      <a16:creationId xmlns:a16="http://schemas.microsoft.com/office/drawing/2014/main" id="{7913210F-5D4D-470E-9B4F-6C276E12705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0" name="กลุ่ม 89">
                <a:extLst>
                  <a:ext uri="{FF2B5EF4-FFF2-40B4-BE49-F238E27FC236}">
                    <a16:creationId xmlns:a16="http://schemas.microsoft.com/office/drawing/2014/main" id="{CE5E7E13-1BF1-4533-BFB6-51FB6A43B069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7" name="รูปแบบอิสระ: รูปร่าง 96">
                  <a:extLst>
                    <a:ext uri="{FF2B5EF4-FFF2-40B4-BE49-F238E27FC236}">
                      <a16:creationId xmlns:a16="http://schemas.microsoft.com/office/drawing/2014/main" id="{8EBB43A4-EF3C-4328-988E-4988EAF3BE9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8" name="วงรี 77">
                  <a:extLst>
                    <a:ext uri="{FF2B5EF4-FFF2-40B4-BE49-F238E27FC236}">
                      <a16:creationId xmlns:a16="http://schemas.microsoft.com/office/drawing/2014/main" id="{E03D06B4-16DF-4EEF-8063-2ED9A0C4825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1" name="กลุ่ม 90">
                <a:extLst>
                  <a:ext uri="{FF2B5EF4-FFF2-40B4-BE49-F238E27FC236}">
                    <a16:creationId xmlns:a16="http://schemas.microsoft.com/office/drawing/2014/main" id="{C5A30532-BB01-44C7-8154-2DC8162CB62B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95" name="รูปแบบอิสระ: รูปร่าง 94">
                  <a:extLst>
                    <a:ext uri="{FF2B5EF4-FFF2-40B4-BE49-F238E27FC236}">
                      <a16:creationId xmlns:a16="http://schemas.microsoft.com/office/drawing/2014/main" id="{2C013DFA-B09A-44B9-8D04-92DFA478EED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6" name="วงรี 77">
                  <a:extLst>
                    <a:ext uri="{FF2B5EF4-FFF2-40B4-BE49-F238E27FC236}">
                      <a16:creationId xmlns:a16="http://schemas.microsoft.com/office/drawing/2014/main" id="{F1D9DAEE-FEA0-4AC0-87B6-83C7F2ADA29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2" name="กลุ่ม 91">
                <a:extLst>
                  <a:ext uri="{FF2B5EF4-FFF2-40B4-BE49-F238E27FC236}">
                    <a16:creationId xmlns:a16="http://schemas.microsoft.com/office/drawing/2014/main" id="{B595CD39-91BE-4B94-8AB9-0044F4840DC1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3" name="รูปแบบอิสระ: รูปร่าง 92">
                  <a:extLst>
                    <a:ext uri="{FF2B5EF4-FFF2-40B4-BE49-F238E27FC236}">
                      <a16:creationId xmlns:a16="http://schemas.microsoft.com/office/drawing/2014/main" id="{1670A134-6A80-4788-99FE-F2C5543574C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4" name="วงรี 77">
                  <a:extLst>
                    <a:ext uri="{FF2B5EF4-FFF2-40B4-BE49-F238E27FC236}">
                      <a16:creationId xmlns:a16="http://schemas.microsoft.com/office/drawing/2014/main" id="{E153CC60-8427-4625-8ACF-D268DD36DD0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772" name="กล่องข้อความ 771">
            <a:extLst>
              <a:ext uri="{FF2B5EF4-FFF2-40B4-BE49-F238E27FC236}">
                <a16:creationId xmlns:a16="http://schemas.microsoft.com/office/drawing/2014/main" id="{67EA61ED-5C98-4EFD-95D4-3C3C48E90536}"/>
              </a:ext>
            </a:extLst>
          </p:cNvPr>
          <p:cNvSpPr txBox="1"/>
          <p:nvPr/>
        </p:nvSpPr>
        <p:spPr>
          <a:xfrm>
            <a:off x="-38565" y="1255333"/>
            <a:ext cx="4704551" cy="2554545"/>
          </a:xfrm>
          <a:prstGeom prst="homePlate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algn="ctr"/>
            <a:r>
              <a:rPr lang="en-US" sz="8000" b="1" dirty="0">
                <a:ln/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rPr>
              <a:t>KHỞI ĐỘNG</a:t>
            </a:r>
            <a:endParaRPr lang="th-TH" sz="8000" b="1" dirty="0">
              <a:ln/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latin typeface="Itim" panose="00000500000000000000" pitchFamily="2" charset="-34"/>
              <a:cs typeface="TH Mali Grade 6" panose="02000506000000020004" pitchFamily="2" charset="-34"/>
            </a:endParaRPr>
          </a:p>
        </p:txBody>
      </p:sp>
      <p:sp>
        <p:nvSpPr>
          <p:cNvPr id="140" name="กล่องข้อความ 139">
            <a:extLst>
              <a:ext uri="{FF2B5EF4-FFF2-40B4-BE49-F238E27FC236}">
                <a16:creationId xmlns:a16="http://schemas.microsoft.com/office/drawing/2014/main" id="{CF5EAD61-50E9-4DFE-A405-57EB827D65AC}"/>
              </a:ext>
            </a:extLst>
          </p:cNvPr>
          <p:cNvSpPr txBox="1"/>
          <p:nvPr/>
        </p:nvSpPr>
        <p:spPr>
          <a:xfrm>
            <a:off x="4292468" y="1509201"/>
            <a:ext cx="4704551" cy="2554545"/>
          </a:xfrm>
          <a:prstGeom prst="homePlate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algn="ctr"/>
            <a:r>
              <a:rPr lang="en-US" sz="8000" b="1" dirty="0">
                <a:ln/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rPr>
              <a:t>KHÁM PHÁ</a:t>
            </a:r>
            <a:endParaRPr lang="th-TH" sz="8000" b="1" dirty="0">
              <a:ln/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latin typeface="Itim" panose="00000500000000000000" pitchFamily="2" charset="-34"/>
              <a:cs typeface="TH Mali Grade 6" panose="02000506000000020004" pitchFamily="2" charset="-34"/>
            </a:endParaRPr>
          </a:p>
        </p:txBody>
      </p:sp>
      <p:grpSp>
        <p:nvGrpSpPr>
          <p:cNvPr id="142" name="กลุ่ม 141">
            <a:extLst>
              <a:ext uri="{FF2B5EF4-FFF2-40B4-BE49-F238E27FC236}">
                <a16:creationId xmlns:a16="http://schemas.microsoft.com/office/drawing/2014/main" id="{A0E655F7-2E28-4113-91B0-E3610AFE6B50}"/>
              </a:ext>
            </a:extLst>
          </p:cNvPr>
          <p:cNvGrpSpPr/>
          <p:nvPr/>
        </p:nvGrpSpPr>
        <p:grpSpPr>
          <a:xfrm>
            <a:off x="8535739" y="1466921"/>
            <a:ext cx="4704551" cy="2554545"/>
            <a:chOff x="3611758" y="201192"/>
            <a:chExt cx="4704551" cy="2554545"/>
          </a:xfrm>
        </p:grpSpPr>
        <p:sp>
          <p:nvSpPr>
            <p:cNvPr id="143" name="กล่องข้อความ 142">
              <a:extLst>
                <a:ext uri="{FF2B5EF4-FFF2-40B4-BE49-F238E27FC236}">
                  <a16:creationId xmlns:a16="http://schemas.microsoft.com/office/drawing/2014/main" id="{222B067A-16FD-4911-9953-31D1D0CB1142}"/>
                </a:ext>
              </a:extLst>
            </p:cNvPr>
            <p:cNvSpPr txBox="1"/>
            <p:nvPr/>
          </p:nvSpPr>
          <p:spPr>
            <a:xfrm>
              <a:off x="3611758" y="201192"/>
              <a:ext cx="4704551" cy="2554545"/>
            </a:xfrm>
            <a:prstGeom prst="homePlate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soft" dir="t">
                  <a:rot lat="0" lon="0" rev="15600000"/>
                </a:lightRig>
              </a:scene3d>
              <a:sp3d extrusionH="57150" prstMaterial="softEdge">
                <a:bevelT w="25400" h="38100" prst="angle"/>
              </a:sp3d>
            </a:bodyPr>
            <a:lstStyle/>
            <a:p>
              <a:pPr algn="ctr"/>
              <a:r>
                <a:rPr lang="en-US" sz="8000" b="1" dirty="0">
                  <a:ln/>
                  <a:solidFill>
                    <a:srgbClr val="5E2700"/>
                  </a:solidFill>
                  <a:effectLst>
                    <a:outerShdw blurRad="50800" dist="38100" dir="18900000" algn="bl" rotWithShape="0">
                      <a:prstClr val="black">
                        <a:alpha val="40000"/>
                      </a:prstClr>
                    </a:outerShdw>
                  </a:effectLst>
                  <a:latin typeface="Itim" panose="00000500000000000000" pitchFamily="2" charset="-34"/>
                  <a:cs typeface="TH Mali Grade 6" panose="02000506000000020004" pitchFamily="2" charset="-34"/>
                </a:rPr>
                <a:t>VẬN DỤNG</a:t>
              </a:r>
              <a:endParaRPr lang="th-TH" sz="8000" b="1" dirty="0">
                <a:ln/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endParaRPr>
            </a:p>
          </p:txBody>
        </p:sp>
        <p:sp>
          <p:nvSpPr>
            <p:cNvPr id="144" name="สี่เหลี่ยมผืนผ้า 143">
              <a:extLst>
                <a:ext uri="{FF2B5EF4-FFF2-40B4-BE49-F238E27FC236}">
                  <a16:creationId xmlns:a16="http://schemas.microsoft.com/office/drawing/2014/main" id="{2823C7E3-76CA-4EBF-9500-AAFC58C43B76}"/>
                </a:ext>
              </a:extLst>
            </p:cNvPr>
            <p:cNvSpPr/>
            <p:nvPr/>
          </p:nvSpPr>
          <p:spPr>
            <a:xfrm>
              <a:off x="3637196" y="1490500"/>
              <a:ext cx="3145504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endParaRPr lang="en-US" sz="5400" dirty="0">
                <a:solidFill>
                  <a:srgbClr val="5E2700"/>
                </a:solidFill>
                <a:latin typeface="Itim" panose="00000500000000000000" pitchFamily="2" charset="-34"/>
                <a:cs typeface="TH Mali Grade 6" panose="02000506000000020004" pitchFamily="2" charset="-34"/>
              </a:endParaRPr>
            </a:p>
          </p:txBody>
        </p:sp>
      </p:grpSp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8EEC1EAA-6B84-46A5-AA1E-6FF3FF9775CA}"/>
              </a:ext>
            </a:extLst>
          </p:cNvPr>
          <p:cNvGrpSpPr/>
          <p:nvPr/>
        </p:nvGrpSpPr>
        <p:grpSpPr>
          <a:xfrm rot="480683">
            <a:off x="5855297" y="5157152"/>
            <a:ext cx="4929161" cy="3231594"/>
            <a:chOff x="6735268" y="4103746"/>
            <a:chExt cx="4929161" cy="3231594"/>
          </a:xfrm>
        </p:grpSpPr>
        <p:sp>
          <p:nvSpPr>
            <p:cNvPr id="84" name="เมฆ 45">
              <a:extLst>
                <a:ext uri="{FF2B5EF4-FFF2-40B4-BE49-F238E27FC236}">
                  <a16:creationId xmlns:a16="http://schemas.microsoft.com/office/drawing/2014/main" id="{F2B12CC1-5C26-46CF-8525-A3CF3B398B49}"/>
                </a:ext>
              </a:extLst>
            </p:cNvPr>
            <p:cNvSpPr/>
            <p:nvPr/>
          </p:nvSpPr>
          <p:spPr>
            <a:xfrm rot="20674934" flipH="1">
              <a:off x="6735268" y="41037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16" name="กลุ่ม 115">
              <a:extLst>
                <a:ext uri="{FF2B5EF4-FFF2-40B4-BE49-F238E27FC236}">
                  <a16:creationId xmlns:a16="http://schemas.microsoft.com/office/drawing/2014/main" id="{0BD9E320-D106-438A-B483-6C504E85D20A}"/>
                </a:ext>
              </a:extLst>
            </p:cNvPr>
            <p:cNvGrpSpPr/>
            <p:nvPr/>
          </p:nvGrpSpPr>
          <p:grpSpPr>
            <a:xfrm>
              <a:off x="7791112" y="4742533"/>
              <a:ext cx="363998" cy="336901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20" name="รูปแบบอิสระ: รูปร่าง 119">
                <a:extLst>
                  <a:ext uri="{FF2B5EF4-FFF2-40B4-BE49-F238E27FC236}">
                    <a16:creationId xmlns:a16="http://schemas.microsoft.com/office/drawing/2014/main" id="{EC00C30A-0CFF-46BF-9E89-CA340FE1C3EE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1" name="วงรี 77">
                <a:extLst>
                  <a:ext uri="{FF2B5EF4-FFF2-40B4-BE49-F238E27FC236}">
                    <a16:creationId xmlns:a16="http://schemas.microsoft.com/office/drawing/2014/main" id="{2751316B-3AC4-4345-8DD1-A97457676FEA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7" name="กลุ่ม 116">
              <a:extLst>
                <a:ext uri="{FF2B5EF4-FFF2-40B4-BE49-F238E27FC236}">
                  <a16:creationId xmlns:a16="http://schemas.microsoft.com/office/drawing/2014/main" id="{90F1EFFD-A8D7-4C9D-BDC7-9556CA84439A}"/>
                </a:ext>
              </a:extLst>
            </p:cNvPr>
            <p:cNvGrpSpPr/>
            <p:nvPr/>
          </p:nvGrpSpPr>
          <p:grpSpPr>
            <a:xfrm>
              <a:off x="7453504" y="5309050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8" name="รูปแบบอิสระ: รูปร่าง 117">
                <a:extLst>
                  <a:ext uri="{FF2B5EF4-FFF2-40B4-BE49-F238E27FC236}">
                    <a16:creationId xmlns:a16="http://schemas.microsoft.com/office/drawing/2014/main" id="{37ABDD14-1163-41EE-9BF8-AB8C19908CE0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9" name="วงรี 77">
                <a:extLst>
                  <a:ext uri="{FF2B5EF4-FFF2-40B4-BE49-F238E27FC236}">
                    <a16:creationId xmlns:a16="http://schemas.microsoft.com/office/drawing/2014/main" id="{5552A12A-5162-495D-BD87-32F31905F8BE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3" name="กลุ่ม 2">
            <a:extLst>
              <a:ext uri="{FF2B5EF4-FFF2-40B4-BE49-F238E27FC236}">
                <a16:creationId xmlns:a16="http://schemas.microsoft.com/office/drawing/2014/main" id="{909F24ED-9054-46AD-B36A-45039E0FC54E}"/>
              </a:ext>
            </a:extLst>
          </p:cNvPr>
          <p:cNvGrpSpPr/>
          <p:nvPr/>
        </p:nvGrpSpPr>
        <p:grpSpPr>
          <a:xfrm rot="445376">
            <a:off x="7929556" y="5096947"/>
            <a:ext cx="4929161" cy="3231594"/>
            <a:chOff x="8243186" y="3299402"/>
            <a:chExt cx="4929161" cy="3231594"/>
          </a:xfrm>
        </p:grpSpPr>
        <p:sp>
          <p:nvSpPr>
            <p:cNvPr id="86" name="เมฆ 45">
              <a:extLst>
                <a:ext uri="{FF2B5EF4-FFF2-40B4-BE49-F238E27FC236}">
                  <a16:creationId xmlns:a16="http://schemas.microsoft.com/office/drawing/2014/main" id="{55E6A76E-BEEC-42CC-A616-36402224D1AE}"/>
                </a:ext>
              </a:extLst>
            </p:cNvPr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id="{847DEFDD-A77A-4900-ACF9-510CA5F11BAD}"/>
                </a:ext>
              </a:extLst>
            </p:cNvPr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102" name="กลุ่ม 101">
                <a:extLst>
                  <a:ext uri="{FF2B5EF4-FFF2-40B4-BE49-F238E27FC236}">
                    <a16:creationId xmlns:a16="http://schemas.microsoft.com/office/drawing/2014/main" id="{CB53BF50-CA8F-446B-B9E5-BE96B076FC8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12" name="รูปแบบอิสระ: รูปร่าง 111">
                  <a:extLst>
                    <a:ext uri="{FF2B5EF4-FFF2-40B4-BE49-F238E27FC236}">
                      <a16:creationId xmlns:a16="http://schemas.microsoft.com/office/drawing/2014/main" id="{049EDCEE-01E2-438E-88A0-C9E9DD0011C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13" name="วงรี 77">
                  <a:extLst>
                    <a:ext uri="{FF2B5EF4-FFF2-40B4-BE49-F238E27FC236}">
                      <a16:creationId xmlns:a16="http://schemas.microsoft.com/office/drawing/2014/main" id="{E36567F0-22B2-4CE8-BDE6-FBAEC26DBF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03" name="กลุ่ม 102">
                <a:extLst>
                  <a:ext uri="{FF2B5EF4-FFF2-40B4-BE49-F238E27FC236}">
                    <a16:creationId xmlns:a16="http://schemas.microsoft.com/office/drawing/2014/main" id="{DEE4A42C-19AD-4C48-9C03-3B4DD80B3C7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10" name="รูปแบบอิสระ: รูปร่าง 109">
                  <a:extLst>
                    <a:ext uri="{FF2B5EF4-FFF2-40B4-BE49-F238E27FC236}">
                      <a16:creationId xmlns:a16="http://schemas.microsoft.com/office/drawing/2014/main" id="{560BBB2A-6ACD-46ED-93DC-0D4B0D4145D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11" name="วงรี 77">
                  <a:extLst>
                    <a:ext uri="{FF2B5EF4-FFF2-40B4-BE49-F238E27FC236}">
                      <a16:creationId xmlns:a16="http://schemas.microsoft.com/office/drawing/2014/main" id="{549D5193-2F7B-4F0A-9B81-85C660B140D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04" name="กลุ่ม 103">
                <a:extLst>
                  <a:ext uri="{FF2B5EF4-FFF2-40B4-BE49-F238E27FC236}">
                    <a16:creationId xmlns:a16="http://schemas.microsoft.com/office/drawing/2014/main" id="{EF91B66A-2CC6-4BA3-BA99-16AEF0180EC1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108" name="รูปแบบอิสระ: รูปร่าง 107">
                  <a:extLst>
                    <a:ext uri="{FF2B5EF4-FFF2-40B4-BE49-F238E27FC236}">
                      <a16:creationId xmlns:a16="http://schemas.microsoft.com/office/drawing/2014/main" id="{2A41C20C-609D-41AE-AE69-F1894C412DE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9" name="วงรี 77">
                  <a:extLst>
                    <a:ext uri="{FF2B5EF4-FFF2-40B4-BE49-F238E27FC236}">
                      <a16:creationId xmlns:a16="http://schemas.microsoft.com/office/drawing/2014/main" id="{EF424A06-7474-4D43-8C58-CADE3C437F8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05" name="กลุ่ม 104">
                <a:extLst>
                  <a:ext uri="{FF2B5EF4-FFF2-40B4-BE49-F238E27FC236}">
                    <a16:creationId xmlns:a16="http://schemas.microsoft.com/office/drawing/2014/main" id="{73A60A76-5096-48B2-B3B1-6500B1E921F7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6" name="รูปแบบอิสระ: รูปร่าง 105">
                  <a:extLst>
                    <a:ext uri="{FF2B5EF4-FFF2-40B4-BE49-F238E27FC236}">
                      <a16:creationId xmlns:a16="http://schemas.microsoft.com/office/drawing/2014/main" id="{83372C78-AE49-4CCE-B0A2-0771EE472F0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7" name="วงรี 77">
                  <a:extLst>
                    <a:ext uri="{FF2B5EF4-FFF2-40B4-BE49-F238E27FC236}">
                      <a16:creationId xmlns:a16="http://schemas.microsoft.com/office/drawing/2014/main" id="{8867D08F-E425-4EC7-9B66-ADA8E8979E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341" name="รูปแบบอิสระ: รูปร่าง 340">
            <a:extLst>
              <a:ext uri="{FF2B5EF4-FFF2-40B4-BE49-F238E27FC236}">
                <a16:creationId xmlns:a16="http://schemas.microsoft.com/office/drawing/2014/main" id="{242B5B04-4EFD-43C6-AA20-FF523EC93097}"/>
              </a:ext>
            </a:extLst>
          </p:cNvPr>
          <p:cNvSpPr/>
          <p:nvPr/>
        </p:nvSpPr>
        <p:spPr>
          <a:xfrm>
            <a:off x="-38565" y="2254495"/>
            <a:ext cx="760129" cy="556220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342" name="รูปแบบอิสระ: รูปร่าง 341">
            <a:extLst>
              <a:ext uri="{FF2B5EF4-FFF2-40B4-BE49-F238E27FC236}">
                <a16:creationId xmlns:a16="http://schemas.microsoft.com/office/drawing/2014/main" id="{6936D961-3F3B-4509-BBB8-E5F9DEE96838}"/>
              </a:ext>
            </a:extLst>
          </p:cNvPr>
          <p:cNvSpPr/>
          <p:nvPr/>
        </p:nvSpPr>
        <p:spPr>
          <a:xfrm>
            <a:off x="3885321" y="2200136"/>
            <a:ext cx="849818" cy="698530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C0EEE6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43" name="รูปแบบอิสระ: รูปร่าง 342">
            <a:extLst>
              <a:ext uri="{FF2B5EF4-FFF2-40B4-BE49-F238E27FC236}">
                <a16:creationId xmlns:a16="http://schemas.microsoft.com/office/drawing/2014/main" id="{474ED21E-8B70-49C7-A05E-CDA1137B91D3}"/>
              </a:ext>
            </a:extLst>
          </p:cNvPr>
          <p:cNvSpPr/>
          <p:nvPr/>
        </p:nvSpPr>
        <p:spPr>
          <a:xfrm>
            <a:off x="8321216" y="2167531"/>
            <a:ext cx="825624" cy="589325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F3E53D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354" name="กลุ่ม 353">
            <a:extLst>
              <a:ext uri="{FF2B5EF4-FFF2-40B4-BE49-F238E27FC236}">
                <a16:creationId xmlns:a16="http://schemas.microsoft.com/office/drawing/2014/main" id="{1F74B733-7C2F-49E0-81FE-812C5C064401}"/>
              </a:ext>
            </a:extLst>
          </p:cNvPr>
          <p:cNvGrpSpPr/>
          <p:nvPr/>
        </p:nvGrpSpPr>
        <p:grpSpPr>
          <a:xfrm rot="20804918">
            <a:off x="3578306" y="339686"/>
            <a:ext cx="363881" cy="323093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55" name="รูปแบบอิสระ: รูปร่าง 354">
              <a:extLst>
                <a:ext uri="{FF2B5EF4-FFF2-40B4-BE49-F238E27FC236}">
                  <a16:creationId xmlns:a16="http://schemas.microsoft.com/office/drawing/2014/main" id="{69632D9A-C779-4E9D-8AFA-65BD295093B6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356" name="วงรี 355">
              <a:extLst>
                <a:ext uri="{FF2B5EF4-FFF2-40B4-BE49-F238E27FC236}">
                  <a16:creationId xmlns:a16="http://schemas.microsoft.com/office/drawing/2014/main" id="{87BC0989-0336-405A-AF8C-5E7BF3918688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357" name="วงรี 356">
              <a:extLst>
                <a:ext uri="{FF2B5EF4-FFF2-40B4-BE49-F238E27FC236}">
                  <a16:creationId xmlns:a16="http://schemas.microsoft.com/office/drawing/2014/main" id="{A8408174-CCDF-4915-9AE6-C16F414B8D56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358" name="วงรี 357">
              <a:extLst>
                <a:ext uri="{FF2B5EF4-FFF2-40B4-BE49-F238E27FC236}">
                  <a16:creationId xmlns:a16="http://schemas.microsoft.com/office/drawing/2014/main" id="{F4DFDA0D-AE2A-4B63-8DCC-FCD8DFFCB3D1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359" name="วงรี 358">
              <a:extLst>
                <a:ext uri="{FF2B5EF4-FFF2-40B4-BE49-F238E27FC236}">
                  <a16:creationId xmlns:a16="http://schemas.microsoft.com/office/drawing/2014/main" id="{978D6947-E7B7-40FF-9C03-8039C586B139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</p:grpSp>
      <p:grpSp>
        <p:nvGrpSpPr>
          <p:cNvPr id="360" name="กลุ่ม 359">
            <a:extLst>
              <a:ext uri="{FF2B5EF4-FFF2-40B4-BE49-F238E27FC236}">
                <a16:creationId xmlns:a16="http://schemas.microsoft.com/office/drawing/2014/main" id="{BA1F0A6F-D008-40E0-9588-EFAF86D0F4B3}"/>
              </a:ext>
            </a:extLst>
          </p:cNvPr>
          <p:cNvGrpSpPr/>
          <p:nvPr/>
        </p:nvGrpSpPr>
        <p:grpSpPr>
          <a:xfrm rot="4313508">
            <a:off x="8386955" y="365174"/>
            <a:ext cx="363881" cy="323093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61" name="รูปแบบอิสระ: รูปร่าง 360">
              <a:extLst>
                <a:ext uri="{FF2B5EF4-FFF2-40B4-BE49-F238E27FC236}">
                  <a16:creationId xmlns:a16="http://schemas.microsoft.com/office/drawing/2014/main" id="{38E2AF29-B92C-4DD3-9582-9DE9921369E8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362" name="วงรี 361">
              <a:extLst>
                <a:ext uri="{FF2B5EF4-FFF2-40B4-BE49-F238E27FC236}">
                  <a16:creationId xmlns:a16="http://schemas.microsoft.com/office/drawing/2014/main" id="{03E2F0DC-D5CD-46EA-A07F-A570FEC71A93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363" name="วงรี 362">
              <a:extLst>
                <a:ext uri="{FF2B5EF4-FFF2-40B4-BE49-F238E27FC236}">
                  <a16:creationId xmlns:a16="http://schemas.microsoft.com/office/drawing/2014/main" id="{66ED8F35-AA65-4AB1-A629-6C7F47852E6C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364" name="วงรี 363">
              <a:extLst>
                <a:ext uri="{FF2B5EF4-FFF2-40B4-BE49-F238E27FC236}">
                  <a16:creationId xmlns:a16="http://schemas.microsoft.com/office/drawing/2014/main" id="{B87A4203-AC14-4685-9897-31AC790022B3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  <p:sp>
          <p:nvSpPr>
            <p:cNvPr id="365" name="วงรี 364">
              <a:extLst>
                <a:ext uri="{FF2B5EF4-FFF2-40B4-BE49-F238E27FC236}">
                  <a16:creationId xmlns:a16="http://schemas.microsoft.com/office/drawing/2014/main" id="{B21591E5-8D20-4689-8028-745B161A813D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endParaRPr>
            </a:p>
          </p:txBody>
        </p:sp>
      </p:grpSp>
      <p:sp>
        <p:nvSpPr>
          <p:cNvPr id="14" name="สี่เหลี่ยมผืนผ้า 13">
            <a:extLst>
              <a:ext uri="{FF2B5EF4-FFF2-40B4-BE49-F238E27FC236}">
                <a16:creationId xmlns:a16="http://schemas.microsoft.com/office/drawing/2014/main" id="{B8EB73AF-3A87-4A2A-B3B0-55C938AF9EED}"/>
              </a:ext>
            </a:extLst>
          </p:cNvPr>
          <p:cNvSpPr/>
          <p:nvPr/>
        </p:nvSpPr>
        <p:spPr>
          <a:xfrm>
            <a:off x="3738324" y="1277726"/>
            <a:ext cx="4951012" cy="140817"/>
          </a:xfrm>
          <a:prstGeom prst="rect">
            <a:avLst/>
          </a:prstGeom>
          <a:solidFill>
            <a:srgbClr val="5E2700"/>
          </a:solid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010134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7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4" grpId="0"/>
      <p:bldP spid="772" grpId="0"/>
      <p:bldP spid="140" grpId="0"/>
      <p:bldP spid="341" grpId="0" animBg="1"/>
      <p:bldP spid="342" grpId="0" animBg="1"/>
      <p:bldP spid="34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กลุ่ม 88">
            <a:extLst>
              <a:ext uri="{FF2B5EF4-FFF2-40B4-BE49-F238E27FC236}">
                <a16:creationId xmlns:a16="http://schemas.microsoft.com/office/drawing/2014/main" id="{FF14797B-9582-46EC-97DE-020D06C66280}"/>
              </a:ext>
            </a:extLst>
          </p:cNvPr>
          <p:cNvGrpSpPr/>
          <p:nvPr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id="{8CC35675-867D-40DF-BE74-3F6F1DA94D80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id="{EE72849C-0566-4264-9613-8DCA2178D10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ตัวเชื่อมต่อตรง 91">
              <a:extLst>
                <a:ext uri="{FF2B5EF4-FFF2-40B4-BE49-F238E27FC236}">
                  <a16:creationId xmlns:a16="http://schemas.microsoft.com/office/drawing/2014/main" id="{5EED7A2B-8EB3-43C0-A7FE-D7E10EC093B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ตัวเชื่อมต่อตรง 92">
              <a:extLst>
                <a:ext uri="{FF2B5EF4-FFF2-40B4-BE49-F238E27FC236}">
                  <a16:creationId xmlns:a16="http://schemas.microsoft.com/office/drawing/2014/main" id="{520D21E7-206F-4972-9668-D73BF400FE2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ตัวเชื่อมต่อตรง 93">
              <a:extLst>
                <a:ext uri="{FF2B5EF4-FFF2-40B4-BE49-F238E27FC236}">
                  <a16:creationId xmlns:a16="http://schemas.microsoft.com/office/drawing/2014/main" id="{68AF7A25-073C-44D9-A063-12F4F209085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ตัวเชื่อมต่อตรง 94">
              <a:extLst>
                <a:ext uri="{FF2B5EF4-FFF2-40B4-BE49-F238E27FC236}">
                  <a16:creationId xmlns:a16="http://schemas.microsoft.com/office/drawing/2014/main" id="{BF307234-7652-409D-A474-EE9C234424A1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ตัวเชื่อมต่อตรง 95">
              <a:extLst>
                <a:ext uri="{FF2B5EF4-FFF2-40B4-BE49-F238E27FC236}">
                  <a16:creationId xmlns:a16="http://schemas.microsoft.com/office/drawing/2014/main" id="{777722DF-AA8D-4FDF-8307-B628332E948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" name="กลุ่ม 60">
            <a:extLst>
              <a:ext uri="{FF2B5EF4-FFF2-40B4-BE49-F238E27FC236}">
                <a16:creationId xmlns:a16="http://schemas.microsoft.com/office/drawing/2014/main" id="{210FADFA-0F0D-47E3-B184-145BCBD2997D}"/>
              </a:ext>
            </a:extLst>
          </p:cNvPr>
          <p:cNvGrpSpPr/>
          <p:nvPr/>
        </p:nvGrpSpPr>
        <p:grpSpPr>
          <a:xfrm>
            <a:off x="5236794" y="1454474"/>
            <a:ext cx="5206875" cy="1676916"/>
            <a:chOff x="5236794" y="1394450"/>
            <a:chExt cx="5206875" cy="1676916"/>
          </a:xfrm>
        </p:grpSpPr>
        <p:sp>
          <p:nvSpPr>
            <p:cNvPr id="62" name="สี่เหลี่ยมผืนผ้า 61">
              <a:extLst>
                <a:ext uri="{FF2B5EF4-FFF2-40B4-BE49-F238E27FC236}">
                  <a16:creationId xmlns:a16="http://schemas.microsoft.com/office/drawing/2014/main" id="{C1C02B64-640D-4EE2-BB1C-51468F6F4CDD}"/>
                </a:ext>
              </a:extLst>
            </p:cNvPr>
            <p:cNvSpPr/>
            <p:nvPr/>
          </p:nvSpPr>
          <p:spPr>
            <a:xfrm>
              <a:off x="5236794" y="1394450"/>
              <a:ext cx="5206875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8000" b="1" dirty="0">
                  <a:ln>
                    <a:solidFill>
                      <a:srgbClr val="5E2700"/>
                    </a:solidFill>
                  </a:ln>
                  <a:solidFill>
                    <a:srgbClr val="5E2700"/>
                  </a:solidFill>
                  <a:effectLst>
                    <a:outerShdw blurRad="50800" dist="38100" dir="18900000" algn="bl" rotWithShape="0">
                      <a:prstClr val="black">
                        <a:alpha val="40000"/>
                      </a:prstClr>
                    </a:outerShdw>
                  </a:effectLst>
                  <a:latin typeface="Itim" panose="00000500000000000000" pitchFamily="2" charset="-34"/>
                  <a:cs typeface="TH Mali Grade 6" panose="02000506000000020004" pitchFamily="2" charset="-34"/>
                </a:rPr>
                <a:t>KHÁM PHÁ</a:t>
              </a:r>
              <a:endParaRPr lang="th-TH" sz="8000" b="1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endParaRPr>
            </a:p>
          </p:txBody>
        </p:sp>
        <p:sp>
          <p:nvSpPr>
            <p:cNvPr id="63" name="สี่เหลี่ยมผืนผ้า 62">
              <a:extLst>
                <a:ext uri="{FF2B5EF4-FFF2-40B4-BE49-F238E27FC236}">
                  <a16:creationId xmlns:a16="http://schemas.microsoft.com/office/drawing/2014/main" id="{DD7F8E42-35BE-4869-AE2A-24C9FE150497}"/>
                </a:ext>
              </a:extLst>
            </p:cNvPr>
            <p:cNvSpPr/>
            <p:nvPr/>
          </p:nvSpPr>
          <p:spPr>
            <a:xfrm>
              <a:off x="5978902" y="2425035"/>
              <a:ext cx="4236721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endParaRPr lang="en-US" sz="360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latin typeface="Itim" panose="00000500000000000000" pitchFamily="2" charset="-34"/>
                <a:cs typeface="TH Mali Grade 6" panose="02000506000000020004" pitchFamily="2" charset="-34"/>
              </a:endParaRPr>
            </a:p>
          </p:txBody>
        </p:sp>
      </p:grpSp>
      <p:grpSp>
        <p:nvGrpSpPr>
          <p:cNvPr id="140" name="กลุ่ม 139">
            <a:extLst>
              <a:ext uri="{FF2B5EF4-FFF2-40B4-BE49-F238E27FC236}">
                <a16:creationId xmlns:a16="http://schemas.microsoft.com/office/drawing/2014/main" id="{93CE67BF-E700-4603-B59F-B74B6ECA94A1}"/>
              </a:ext>
            </a:extLst>
          </p:cNvPr>
          <p:cNvGrpSpPr/>
          <p:nvPr/>
        </p:nvGrpSpPr>
        <p:grpSpPr>
          <a:xfrm rot="1225870">
            <a:off x="-283357" y="1382086"/>
            <a:ext cx="3004895" cy="4070269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141" name="รูปแบบอิสระ: รูปร่าง 140">
              <a:extLst>
                <a:ext uri="{FF2B5EF4-FFF2-40B4-BE49-F238E27FC236}">
                  <a16:creationId xmlns:a16="http://schemas.microsoft.com/office/drawing/2014/main" id="{5CB1871D-09DF-449E-A191-5FBA27885D2A}"/>
                </a:ext>
              </a:extLst>
            </p:cNvPr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grpSp>
          <p:nvGrpSpPr>
            <p:cNvPr id="142" name="กลุ่ม 141">
              <a:extLst>
                <a:ext uri="{FF2B5EF4-FFF2-40B4-BE49-F238E27FC236}">
                  <a16:creationId xmlns:a16="http://schemas.microsoft.com/office/drawing/2014/main" id="{301A3BFC-6130-42E7-9BF8-FEDF6239CE4E}"/>
                </a:ext>
              </a:extLst>
            </p:cNvPr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165" name="รูปแบบอิสระ: รูปร่าง 164">
                <a:extLst>
                  <a:ext uri="{FF2B5EF4-FFF2-40B4-BE49-F238E27FC236}">
                    <a16:creationId xmlns:a16="http://schemas.microsoft.com/office/drawing/2014/main" id="{A77F7FFB-FD09-4D97-9E0D-C68971CA49B8}"/>
                  </a:ext>
                </a:extLst>
              </p:cNvPr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5588 w 1105817"/>
                  <a:gd name="connsiteY6" fmla="*/ 25284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133"/>
                  <a:gd name="connsiteY0" fmla="*/ 970651 h 986901"/>
                  <a:gd name="connsiteX1" fmla="*/ 798115 w 1105133"/>
                  <a:gd name="connsiteY1" fmla="*/ 874131 h 986901"/>
                  <a:gd name="connsiteX2" fmla="*/ 1100375 w 1105133"/>
                  <a:gd name="connsiteY2" fmla="*/ 262499 h 986901"/>
                  <a:gd name="connsiteX3" fmla="*/ 976421 w 1105133"/>
                  <a:gd name="connsiteY3" fmla="*/ 179188 h 986901"/>
                  <a:gd name="connsiteX4" fmla="*/ 852596 w 1105133"/>
                  <a:gd name="connsiteY4" fmla="*/ 207764 h 986901"/>
                  <a:gd name="connsiteX5" fmla="*/ 775763 w 1105133"/>
                  <a:gd name="connsiteY5" fmla="*/ 236083 h 986901"/>
                  <a:gd name="connsiteX6" fmla="*/ 641141 w 1105133"/>
                  <a:gd name="connsiteY6" fmla="*/ 260469 h 986901"/>
                  <a:gd name="connsiteX7" fmla="*/ 645588 w 1105133"/>
                  <a:gd name="connsiteY7" fmla="*/ 252847 h 986901"/>
                  <a:gd name="connsiteX8" fmla="*/ 375459 w 1105133"/>
                  <a:gd name="connsiteY8" fmla="*/ 135499 h 986901"/>
                  <a:gd name="connsiteX9" fmla="*/ 244901 w 1105133"/>
                  <a:gd name="connsiteY9" fmla="*/ 64889 h 986901"/>
                  <a:gd name="connsiteX10" fmla="*/ 145841 w 1105133"/>
                  <a:gd name="connsiteY10" fmla="*/ 26789 h 986901"/>
                  <a:gd name="connsiteX11" fmla="*/ 85391 w 1105133"/>
                  <a:gd name="connsiteY11" fmla="*/ 9515 h 986901"/>
                  <a:gd name="connsiteX12" fmla="*/ 46781 w 1105133"/>
                  <a:gd name="connsiteY12" fmla="*/ 3929 h 986901"/>
                  <a:gd name="connsiteX13" fmla="*/ 47 w 1105133"/>
                  <a:gd name="connsiteY13" fmla="*/ 69459 h 986901"/>
                  <a:gd name="connsiteX14" fmla="*/ 39162 w 1105133"/>
                  <a:gd name="connsiteY14" fmla="*/ 219828 h 986901"/>
                  <a:gd name="connsiteX15" fmla="*/ 110791 w 1105133"/>
                  <a:gd name="connsiteY15" fmla="*/ 401691 h 986901"/>
                  <a:gd name="connsiteX16" fmla="*/ 158035 w 1105133"/>
                  <a:gd name="connsiteY16" fmla="*/ 672963 h 986901"/>
                  <a:gd name="connsiteX17" fmla="*/ 241347 w 1105133"/>
                  <a:gd name="connsiteY17" fmla="*/ 970651 h 986901"/>
                  <a:gd name="connsiteX0" fmla="*/ 241347 w 1115427"/>
                  <a:gd name="connsiteY0" fmla="*/ 970651 h 986901"/>
                  <a:gd name="connsiteX1" fmla="*/ 798115 w 1115427"/>
                  <a:gd name="connsiteY1" fmla="*/ 874131 h 986901"/>
                  <a:gd name="connsiteX2" fmla="*/ 1100375 w 1115427"/>
                  <a:gd name="connsiteY2" fmla="*/ 262499 h 986901"/>
                  <a:gd name="connsiteX3" fmla="*/ 1050716 w 1115427"/>
                  <a:gd name="connsiteY3" fmla="*/ 162043 h 986901"/>
                  <a:gd name="connsiteX4" fmla="*/ 852596 w 1115427"/>
                  <a:gd name="connsiteY4" fmla="*/ 207764 h 986901"/>
                  <a:gd name="connsiteX5" fmla="*/ 775763 w 1115427"/>
                  <a:gd name="connsiteY5" fmla="*/ 236083 h 986901"/>
                  <a:gd name="connsiteX6" fmla="*/ 641141 w 1115427"/>
                  <a:gd name="connsiteY6" fmla="*/ 260469 h 986901"/>
                  <a:gd name="connsiteX7" fmla="*/ 645588 w 1115427"/>
                  <a:gd name="connsiteY7" fmla="*/ 252847 h 986901"/>
                  <a:gd name="connsiteX8" fmla="*/ 375459 w 1115427"/>
                  <a:gd name="connsiteY8" fmla="*/ 135499 h 986901"/>
                  <a:gd name="connsiteX9" fmla="*/ 244901 w 1115427"/>
                  <a:gd name="connsiteY9" fmla="*/ 64889 h 986901"/>
                  <a:gd name="connsiteX10" fmla="*/ 145841 w 1115427"/>
                  <a:gd name="connsiteY10" fmla="*/ 26789 h 986901"/>
                  <a:gd name="connsiteX11" fmla="*/ 85391 w 1115427"/>
                  <a:gd name="connsiteY11" fmla="*/ 9515 h 986901"/>
                  <a:gd name="connsiteX12" fmla="*/ 46781 w 1115427"/>
                  <a:gd name="connsiteY12" fmla="*/ 3929 h 986901"/>
                  <a:gd name="connsiteX13" fmla="*/ 47 w 1115427"/>
                  <a:gd name="connsiteY13" fmla="*/ 69459 h 986901"/>
                  <a:gd name="connsiteX14" fmla="*/ 39162 w 1115427"/>
                  <a:gd name="connsiteY14" fmla="*/ 219828 h 986901"/>
                  <a:gd name="connsiteX15" fmla="*/ 110791 w 1115427"/>
                  <a:gd name="connsiteY15" fmla="*/ 401691 h 986901"/>
                  <a:gd name="connsiteX16" fmla="*/ 158035 w 1115427"/>
                  <a:gd name="connsiteY16" fmla="*/ 672963 h 986901"/>
                  <a:gd name="connsiteX17" fmla="*/ 241347 w 1115427"/>
                  <a:gd name="connsiteY17" fmla="*/ 970651 h 986901"/>
                  <a:gd name="connsiteX0" fmla="*/ 241347 w 1115427"/>
                  <a:gd name="connsiteY0" fmla="*/ 970490 h 986740"/>
                  <a:gd name="connsiteX1" fmla="*/ 798115 w 1115427"/>
                  <a:gd name="connsiteY1" fmla="*/ 873970 h 986740"/>
                  <a:gd name="connsiteX2" fmla="*/ 1100375 w 1115427"/>
                  <a:gd name="connsiteY2" fmla="*/ 262338 h 986740"/>
                  <a:gd name="connsiteX3" fmla="*/ 1050716 w 1115427"/>
                  <a:gd name="connsiteY3" fmla="*/ 161882 h 986740"/>
                  <a:gd name="connsiteX4" fmla="*/ 852596 w 1115427"/>
                  <a:gd name="connsiteY4" fmla="*/ 207603 h 986740"/>
                  <a:gd name="connsiteX5" fmla="*/ 775763 w 1115427"/>
                  <a:gd name="connsiteY5" fmla="*/ 235922 h 986740"/>
                  <a:gd name="connsiteX6" fmla="*/ 641141 w 1115427"/>
                  <a:gd name="connsiteY6" fmla="*/ 260308 h 986740"/>
                  <a:gd name="connsiteX7" fmla="*/ 645588 w 1115427"/>
                  <a:gd name="connsiteY7" fmla="*/ 252686 h 986740"/>
                  <a:gd name="connsiteX8" fmla="*/ 375459 w 1115427"/>
                  <a:gd name="connsiteY8" fmla="*/ 135338 h 986740"/>
                  <a:gd name="connsiteX9" fmla="*/ 244901 w 1115427"/>
                  <a:gd name="connsiteY9" fmla="*/ 64728 h 986740"/>
                  <a:gd name="connsiteX10" fmla="*/ 145841 w 1115427"/>
                  <a:gd name="connsiteY10" fmla="*/ 20913 h 986740"/>
                  <a:gd name="connsiteX11" fmla="*/ 85391 w 1115427"/>
                  <a:gd name="connsiteY11" fmla="*/ 9354 h 986740"/>
                  <a:gd name="connsiteX12" fmla="*/ 46781 w 1115427"/>
                  <a:gd name="connsiteY12" fmla="*/ 3768 h 986740"/>
                  <a:gd name="connsiteX13" fmla="*/ 47 w 1115427"/>
                  <a:gd name="connsiteY13" fmla="*/ 69298 h 986740"/>
                  <a:gd name="connsiteX14" fmla="*/ 39162 w 1115427"/>
                  <a:gd name="connsiteY14" fmla="*/ 219667 h 986740"/>
                  <a:gd name="connsiteX15" fmla="*/ 110791 w 1115427"/>
                  <a:gd name="connsiteY15" fmla="*/ 401530 h 986740"/>
                  <a:gd name="connsiteX16" fmla="*/ 158035 w 1115427"/>
                  <a:gd name="connsiteY16" fmla="*/ 672802 h 986740"/>
                  <a:gd name="connsiteX17" fmla="*/ 241347 w 1115427"/>
                  <a:gd name="connsiteY17" fmla="*/ 970490 h 986740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75459 w 1115427"/>
                  <a:gd name="connsiteY8" fmla="*/ 137470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86889 w 1115427"/>
                  <a:gd name="connsiteY8" fmla="*/ 135565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14 w 1115394"/>
                  <a:gd name="connsiteY0" fmla="*/ 976778 h 993028"/>
                  <a:gd name="connsiteX1" fmla="*/ 798082 w 1115394"/>
                  <a:gd name="connsiteY1" fmla="*/ 880258 h 993028"/>
                  <a:gd name="connsiteX2" fmla="*/ 1100342 w 1115394"/>
                  <a:gd name="connsiteY2" fmla="*/ 268626 h 993028"/>
                  <a:gd name="connsiteX3" fmla="*/ 1050683 w 1115394"/>
                  <a:gd name="connsiteY3" fmla="*/ 168170 h 993028"/>
                  <a:gd name="connsiteX4" fmla="*/ 852563 w 1115394"/>
                  <a:gd name="connsiteY4" fmla="*/ 213891 h 993028"/>
                  <a:gd name="connsiteX5" fmla="*/ 775730 w 1115394"/>
                  <a:gd name="connsiteY5" fmla="*/ 242210 h 993028"/>
                  <a:gd name="connsiteX6" fmla="*/ 641108 w 1115394"/>
                  <a:gd name="connsiteY6" fmla="*/ 266596 h 993028"/>
                  <a:gd name="connsiteX7" fmla="*/ 645555 w 1115394"/>
                  <a:gd name="connsiteY7" fmla="*/ 258974 h 993028"/>
                  <a:gd name="connsiteX8" fmla="*/ 386856 w 1115394"/>
                  <a:gd name="connsiteY8" fmla="*/ 139721 h 993028"/>
                  <a:gd name="connsiteX9" fmla="*/ 244868 w 1115394"/>
                  <a:gd name="connsiteY9" fmla="*/ 71016 h 993028"/>
                  <a:gd name="connsiteX10" fmla="*/ 145808 w 1115394"/>
                  <a:gd name="connsiteY10" fmla="*/ 27201 h 993028"/>
                  <a:gd name="connsiteX11" fmla="*/ 85358 w 1115394"/>
                  <a:gd name="connsiteY11" fmla="*/ 8022 h 993028"/>
                  <a:gd name="connsiteX12" fmla="*/ 35318 w 1115394"/>
                  <a:gd name="connsiteY12" fmla="*/ 4341 h 993028"/>
                  <a:gd name="connsiteX13" fmla="*/ 14 w 1115394"/>
                  <a:gd name="connsiteY13" fmla="*/ 75586 h 993028"/>
                  <a:gd name="connsiteX14" fmla="*/ 39129 w 1115394"/>
                  <a:gd name="connsiteY14" fmla="*/ 225955 h 993028"/>
                  <a:gd name="connsiteX15" fmla="*/ 110758 w 1115394"/>
                  <a:gd name="connsiteY15" fmla="*/ 407818 h 993028"/>
                  <a:gd name="connsiteX16" fmla="*/ 158002 w 1115394"/>
                  <a:gd name="connsiteY16" fmla="*/ 679090 h 993028"/>
                  <a:gd name="connsiteX17" fmla="*/ 241314 w 1115394"/>
                  <a:gd name="connsiteY17" fmla="*/ 976778 h 993028"/>
                  <a:gd name="connsiteX0" fmla="*/ 241314 w 1115394"/>
                  <a:gd name="connsiteY0" fmla="*/ 976778 h 992046"/>
                  <a:gd name="connsiteX1" fmla="*/ 798082 w 1115394"/>
                  <a:gd name="connsiteY1" fmla="*/ 880258 h 992046"/>
                  <a:gd name="connsiteX2" fmla="*/ 1100342 w 1115394"/>
                  <a:gd name="connsiteY2" fmla="*/ 268626 h 992046"/>
                  <a:gd name="connsiteX3" fmla="*/ 1050683 w 1115394"/>
                  <a:gd name="connsiteY3" fmla="*/ 168170 h 992046"/>
                  <a:gd name="connsiteX4" fmla="*/ 852563 w 1115394"/>
                  <a:gd name="connsiteY4" fmla="*/ 213891 h 992046"/>
                  <a:gd name="connsiteX5" fmla="*/ 775730 w 1115394"/>
                  <a:gd name="connsiteY5" fmla="*/ 242210 h 992046"/>
                  <a:gd name="connsiteX6" fmla="*/ 641108 w 1115394"/>
                  <a:gd name="connsiteY6" fmla="*/ 266596 h 992046"/>
                  <a:gd name="connsiteX7" fmla="*/ 645555 w 1115394"/>
                  <a:gd name="connsiteY7" fmla="*/ 258974 h 992046"/>
                  <a:gd name="connsiteX8" fmla="*/ 386856 w 1115394"/>
                  <a:gd name="connsiteY8" fmla="*/ 139721 h 992046"/>
                  <a:gd name="connsiteX9" fmla="*/ 244868 w 1115394"/>
                  <a:gd name="connsiteY9" fmla="*/ 71016 h 992046"/>
                  <a:gd name="connsiteX10" fmla="*/ 145808 w 1115394"/>
                  <a:gd name="connsiteY10" fmla="*/ 27201 h 992046"/>
                  <a:gd name="connsiteX11" fmla="*/ 85358 w 1115394"/>
                  <a:gd name="connsiteY11" fmla="*/ 8022 h 992046"/>
                  <a:gd name="connsiteX12" fmla="*/ 35318 w 1115394"/>
                  <a:gd name="connsiteY12" fmla="*/ 4341 h 992046"/>
                  <a:gd name="connsiteX13" fmla="*/ 14 w 1115394"/>
                  <a:gd name="connsiteY13" fmla="*/ 75586 h 992046"/>
                  <a:gd name="connsiteX14" fmla="*/ 39129 w 1115394"/>
                  <a:gd name="connsiteY14" fmla="*/ 225955 h 992046"/>
                  <a:gd name="connsiteX15" fmla="*/ 110758 w 1115394"/>
                  <a:gd name="connsiteY15" fmla="*/ 407818 h 992046"/>
                  <a:gd name="connsiteX16" fmla="*/ 182767 w 1115394"/>
                  <a:gd name="connsiteY16" fmla="*/ 692425 h 992046"/>
                  <a:gd name="connsiteX17" fmla="*/ 241314 w 1115394"/>
                  <a:gd name="connsiteY17" fmla="*/ 976778 h 992046"/>
                  <a:gd name="connsiteX0" fmla="*/ 241314 w 1115394"/>
                  <a:gd name="connsiteY0" fmla="*/ 976778 h 991906"/>
                  <a:gd name="connsiteX1" fmla="*/ 798082 w 1115394"/>
                  <a:gd name="connsiteY1" fmla="*/ 880258 h 991906"/>
                  <a:gd name="connsiteX2" fmla="*/ 1100342 w 1115394"/>
                  <a:gd name="connsiteY2" fmla="*/ 268626 h 991906"/>
                  <a:gd name="connsiteX3" fmla="*/ 1050683 w 1115394"/>
                  <a:gd name="connsiteY3" fmla="*/ 168170 h 991906"/>
                  <a:gd name="connsiteX4" fmla="*/ 852563 w 1115394"/>
                  <a:gd name="connsiteY4" fmla="*/ 213891 h 991906"/>
                  <a:gd name="connsiteX5" fmla="*/ 775730 w 1115394"/>
                  <a:gd name="connsiteY5" fmla="*/ 242210 h 991906"/>
                  <a:gd name="connsiteX6" fmla="*/ 641108 w 1115394"/>
                  <a:gd name="connsiteY6" fmla="*/ 266596 h 991906"/>
                  <a:gd name="connsiteX7" fmla="*/ 645555 w 1115394"/>
                  <a:gd name="connsiteY7" fmla="*/ 258974 h 991906"/>
                  <a:gd name="connsiteX8" fmla="*/ 386856 w 1115394"/>
                  <a:gd name="connsiteY8" fmla="*/ 139721 h 991906"/>
                  <a:gd name="connsiteX9" fmla="*/ 244868 w 1115394"/>
                  <a:gd name="connsiteY9" fmla="*/ 71016 h 991906"/>
                  <a:gd name="connsiteX10" fmla="*/ 145808 w 1115394"/>
                  <a:gd name="connsiteY10" fmla="*/ 27201 h 991906"/>
                  <a:gd name="connsiteX11" fmla="*/ 85358 w 1115394"/>
                  <a:gd name="connsiteY11" fmla="*/ 8022 h 991906"/>
                  <a:gd name="connsiteX12" fmla="*/ 35318 w 1115394"/>
                  <a:gd name="connsiteY12" fmla="*/ 4341 h 991906"/>
                  <a:gd name="connsiteX13" fmla="*/ 14 w 1115394"/>
                  <a:gd name="connsiteY13" fmla="*/ 75586 h 991906"/>
                  <a:gd name="connsiteX14" fmla="*/ 39129 w 1115394"/>
                  <a:gd name="connsiteY14" fmla="*/ 225955 h 991906"/>
                  <a:gd name="connsiteX15" fmla="*/ 110758 w 1115394"/>
                  <a:gd name="connsiteY15" fmla="*/ 407818 h 991906"/>
                  <a:gd name="connsiteX16" fmla="*/ 173242 w 1115394"/>
                  <a:gd name="connsiteY16" fmla="*/ 694330 h 991906"/>
                  <a:gd name="connsiteX17" fmla="*/ 241314 w 111539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10748 w 1115384"/>
                  <a:gd name="connsiteY15" fmla="*/ 40781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62942 w 1115384"/>
                  <a:gd name="connsiteY16" fmla="*/ 693950 h 991906"/>
                  <a:gd name="connsiteX17" fmla="*/ 173232 w 1115384"/>
                  <a:gd name="connsiteY17" fmla="*/ 694330 h 991906"/>
                  <a:gd name="connsiteX18" fmla="*/ 241304 w 1115384"/>
                  <a:gd name="connsiteY18" fmla="*/ 976778 h 991906"/>
                  <a:gd name="connsiteX0" fmla="*/ 241351 w 1115431"/>
                  <a:gd name="connsiteY0" fmla="*/ 976778 h 991906"/>
                  <a:gd name="connsiteX1" fmla="*/ 798119 w 1115431"/>
                  <a:gd name="connsiteY1" fmla="*/ 880258 h 991906"/>
                  <a:gd name="connsiteX2" fmla="*/ 1100379 w 1115431"/>
                  <a:gd name="connsiteY2" fmla="*/ 268626 h 991906"/>
                  <a:gd name="connsiteX3" fmla="*/ 1050720 w 1115431"/>
                  <a:gd name="connsiteY3" fmla="*/ 168170 h 991906"/>
                  <a:gd name="connsiteX4" fmla="*/ 852600 w 1115431"/>
                  <a:gd name="connsiteY4" fmla="*/ 213891 h 991906"/>
                  <a:gd name="connsiteX5" fmla="*/ 775767 w 1115431"/>
                  <a:gd name="connsiteY5" fmla="*/ 242210 h 991906"/>
                  <a:gd name="connsiteX6" fmla="*/ 641145 w 1115431"/>
                  <a:gd name="connsiteY6" fmla="*/ 266596 h 991906"/>
                  <a:gd name="connsiteX7" fmla="*/ 645592 w 1115431"/>
                  <a:gd name="connsiteY7" fmla="*/ 258974 h 991906"/>
                  <a:gd name="connsiteX8" fmla="*/ 386893 w 1115431"/>
                  <a:gd name="connsiteY8" fmla="*/ 139721 h 991906"/>
                  <a:gd name="connsiteX9" fmla="*/ 244905 w 1115431"/>
                  <a:gd name="connsiteY9" fmla="*/ 71016 h 991906"/>
                  <a:gd name="connsiteX10" fmla="*/ 145845 w 1115431"/>
                  <a:gd name="connsiteY10" fmla="*/ 27201 h 991906"/>
                  <a:gd name="connsiteX11" fmla="*/ 85395 w 1115431"/>
                  <a:gd name="connsiteY11" fmla="*/ 8022 h 991906"/>
                  <a:gd name="connsiteX12" fmla="*/ 35355 w 1115431"/>
                  <a:gd name="connsiteY12" fmla="*/ 4341 h 991906"/>
                  <a:gd name="connsiteX13" fmla="*/ 51 w 1115431"/>
                  <a:gd name="connsiteY13" fmla="*/ 75586 h 991906"/>
                  <a:gd name="connsiteX14" fmla="*/ 42976 w 1115431"/>
                  <a:gd name="connsiteY14" fmla="*/ 235480 h 991906"/>
                  <a:gd name="connsiteX15" fmla="*/ 108890 w 1115431"/>
                  <a:gd name="connsiteY15" fmla="*/ 426868 h 991906"/>
                  <a:gd name="connsiteX16" fmla="*/ 162989 w 1115431"/>
                  <a:gd name="connsiteY16" fmla="*/ 693950 h 991906"/>
                  <a:gd name="connsiteX17" fmla="*/ 173279 w 1115431"/>
                  <a:gd name="connsiteY17" fmla="*/ 694330 h 991906"/>
                  <a:gd name="connsiteX18" fmla="*/ 241351 w 1115431"/>
                  <a:gd name="connsiteY18" fmla="*/ 976778 h 991906"/>
                  <a:gd name="connsiteX0" fmla="*/ 243252 w 1117332"/>
                  <a:gd name="connsiteY0" fmla="*/ 976778 h 991906"/>
                  <a:gd name="connsiteX1" fmla="*/ 800020 w 1117332"/>
                  <a:gd name="connsiteY1" fmla="*/ 880258 h 991906"/>
                  <a:gd name="connsiteX2" fmla="*/ 1102280 w 1117332"/>
                  <a:gd name="connsiteY2" fmla="*/ 268626 h 991906"/>
                  <a:gd name="connsiteX3" fmla="*/ 1052621 w 1117332"/>
                  <a:gd name="connsiteY3" fmla="*/ 168170 h 991906"/>
                  <a:gd name="connsiteX4" fmla="*/ 854501 w 1117332"/>
                  <a:gd name="connsiteY4" fmla="*/ 213891 h 991906"/>
                  <a:gd name="connsiteX5" fmla="*/ 777668 w 1117332"/>
                  <a:gd name="connsiteY5" fmla="*/ 242210 h 991906"/>
                  <a:gd name="connsiteX6" fmla="*/ 643046 w 1117332"/>
                  <a:gd name="connsiteY6" fmla="*/ 266596 h 991906"/>
                  <a:gd name="connsiteX7" fmla="*/ 647493 w 1117332"/>
                  <a:gd name="connsiteY7" fmla="*/ 258974 h 991906"/>
                  <a:gd name="connsiteX8" fmla="*/ 388794 w 1117332"/>
                  <a:gd name="connsiteY8" fmla="*/ 139721 h 991906"/>
                  <a:gd name="connsiteX9" fmla="*/ 246806 w 1117332"/>
                  <a:gd name="connsiteY9" fmla="*/ 71016 h 991906"/>
                  <a:gd name="connsiteX10" fmla="*/ 147746 w 1117332"/>
                  <a:gd name="connsiteY10" fmla="*/ 27201 h 991906"/>
                  <a:gd name="connsiteX11" fmla="*/ 87296 w 1117332"/>
                  <a:gd name="connsiteY11" fmla="*/ 8022 h 991906"/>
                  <a:gd name="connsiteX12" fmla="*/ 37256 w 1117332"/>
                  <a:gd name="connsiteY12" fmla="*/ 4341 h 991906"/>
                  <a:gd name="connsiteX13" fmla="*/ 47 w 1117332"/>
                  <a:gd name="connsiteY13" fmla="*/ 106066 h 991906"/>
                  <a:gd name="connsiteX14" fmla="*/ 44877 w 1117332"/>
                  <a:gd name="connsiteY14" fmla="*/ 235480 h 991906"/>
                  <a:gd name="connsiteX15" fmla="*/ 110791 w 1117332"/>
                  <a:gd name="connsiteY15" fmla="*/ 426868 h 991906"/>
                  <a:gd name="connsiteX16" fmla="*/ 164890 w 1117332"/>
                  <a:gd name="connsiteY16" fmla="*/ 693950 h 991906"/>
                  <a:gd name="connsiteX17" fmla="*/ 175180 w 1117332"/>
                  <a:gd name="connsiteY17" fmla="*/ 694330 h 991906"/>
                  <a:gd name="connsiteX18" fmla="*/ 243252 w 1117332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46759 w 1117285"/>
                  <a:gd name="connsiteY9" fmla="*/ 71016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52474 w 1117285"/>
                  <a:gd name="connsiteY9" fmla="*/ 76731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42999 w 1117285"/>
                  <a:gd name="connsiteY6" fmla="*/ 267747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705864 w 1117285"/>
                  <a:gd name="connsiteY6" fmla="*/ 26203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35157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81575 h 996703"/>
                  <a:gd name="connsiteX1" fmla="*/ 799973 w 1117285"/>
                  <a:gd name="connsiteY1" fmla="*/ 885055 h 996703"/>
                  <a:gd name="connsiteX2" fmla="*/ 1102233 w 1117285"/>
                  <a:gd name="connsiteY2" fmla="*/ 273423 h 996703"/>
                  <a:gd name="connsiteX3" fmla="*/ 1052574 w 1117285"/>
                  <a:gd name="connsiteY3" fmla="*/ 172967 h 996703"/>
                  <a:gd name="connsiteX4" fmla="*/ 854454 w 1117285"/>
                  <a:gd name="connsiteY4" fmla="*/ 218688 h 996703"/>
                  <a:gd name="connsiteX5" fmla="*/ 777621 w 1117285"/>
                  <a:gd name="connsiteY5" fmla="*/ 247007 h 996703"/>
                  <a:gd name="connsiteX6" fmla="*/ 696339 w 1117285"/>
                  <a:gd name="connsiteY6" fmla="*/ 254248 h 996703"/>
                  <a:gd name="connsiteX7" fmla="*/ 569341 w 1117285"/>
                  <a:gd name="connsiteY7" fmla="*/ 227576 h 996703"/>
                  <a:gd name="connsiteX8" fmla="*/ 388747 w 1117285"/>
                  <a:gd name="connsiteY8" fmla="*/ 138803 h 996703"/>
                  <a:gd name="connsiteX9" fmla="*/ 267714 w 1117285"/>
                  <a:gd name="connsiteY9" fmla="*/ 81528 h 996703"/>
                  <a:gd name="connsiteX10" fmla="*/ 225804 w 1117285"/>
                  <a:gd name="connsiteY10" fmla="*/ 60573 h 996703"/>
                  <a:gd name="connsiteX11" fmla="*/ 85344 w 1117285"/>
                  <a:gd name="connsiteY11" fmla="*/ 5199 h 996703"/>
                  <a:gd name="connsiteX12" fmla="*/ 37209 w 1117285"/>
                  <a:gd name="connsiteY12" fmla="*/ 9138 h 996703"/>
                  <a:gd name="connsiteX13" fmla="*/ 0 w 1117285"/>
                  <a:gd name="connsiteY13" fmla="*/ 110863 h 996703"/>
                  <a:gd name="connsiteX14" fmla="*/ 37210 w 1117285"/>
                  <a:gd name="connsiteY14" fmla="*/ 240277 h 996703"/>
                  <a:gd name="connsiteX15" fmla="*/ 110744 w 1117285"/>
                  <a:gd name="connsiteY15" fmla="*/ 431665 h 996703"/>
                  <a:gd name="connsiteX16" fmla="*/ 164843 w 1117285"/>
                  <a:gd name="connsiteY16" fmla="*/ 698747 h 996703"/>
                  <a:gd name="connsiteX17" fmla="*/ 175133 w 1117285"/>
                  <a:gd name="connsiteY17" fmla="*/ 699127 h 996703"/>
                  <a:gd name="connsiteX18" fmla="*/ 243205 w 1117285"/>
                  <a:gd name="connsiteY18" fmla="*/ 981575 h 996703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698747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1033 w 1117285"/>
                  <a:gd name="connsiteY16" fmla="*/ 77304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64843 w 1117285"/>
                  <a:gd name="connsiteY16" fmla="*/ 74256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78178 w 1117285"/>
                  <a:gd name="connsiteY16" fmla="*/ 55587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78178 w 1117285"/>
                  <a:gd name="connsiteY16" fmla="*/ 555872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61033 w 1117285"/>
                  <a:gd name="connsiteY16" fmla="*/ 691127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97292"/>
                  <a:gd name="connsiteX1" fmla="*/ 799973 w 1117285"/>
                  <a:gd name="connsiteY1" fmla="*/ 885055 h 997292"/>
                  <a:gd name="connsiteX2" fmla="*/ 1102233 w 1117285"/>
                  <a:gd name="connsiteY2" fmla="*/ 273423 h 997292"/>
                  <a:gd name="connsiteX3" fmla="*/ 1052574 w 1117285"/>
                  <a:gd name="connsiteY3" fmla="*/ 172967 h 997292"/>
                  <a:gd name="connsiteX4" fmla="*/ 854454 w 1117285"/>
                  <a:gd name="connsiteY4" fmla="*/ 218688 h 997292"/>
                  <a:gd name="connsiteX5" fmla="*/ 777621 w 1117285"/>
                  <a:gd name="connsiteY5" fmla="*/ 247007 h 997292"/>
                  <a:gd name="connsiteX6" fmla="*/ 696339 w 1117285"/>
                  <a:gd name="connsiteY6" fmla="*/ 254248 h 997292"/>
                  <a:gd name="connsiteX7" fmla="*/ 569341 w 1117285"/>
                  <a:gd name="connsiteY7" fmla="*/ 227576 h 997292"/>
                  <a:gd name="connsiteX8" fmla="*/ 388747 w 1117285"/>
                  <a:gd name="connsiteY8" fmla="*/ 138803 h 997292"/>
                  <a:gd name="connsiteX9" fmla="*/ 267714 w 1117285"/>
                  <a:gd name="connsiteY9" fmla="*/ 81528 h 997292"/>
                  <a:gd name="connsiteX10" fmla="*/ 225804 w 1117285"/>
                  <a:gd name="connsiteY10" fmla="*/ 60573 h 997292"/>
                  <a:gd name="connsiteX11" fmla="*/ 85344 w 1117285"/>
                  <a:gd name="connsiteY11" fmla="*/ 5199 h 997292"/>
                  <a:gd name="connsiteX12" fmla="*/ 37209 w 1117285"/>
                  <a:gd name="connsiteY12" fmla="*/ 9138 h 997292"/>
                  <a:gd name="connsiteX13" fmla="*/ 0 w 1117285"/>
                  <a:gd name="connsiteY13" fmla="*/ 110863 h 997292"/>
                  <a:gd name="connsiteX14" fmla="*/ 37210 w 1117285"/>
                  <a:gd name="connsiteY14" fmla="*/ 240277 h 997292"/>
                  <a:gd name="connsiteX15" fmla="*/ 110744 w 1117285"/>
                  <a:gd name="connsiteY15" fmla="*/ 431665 h 997292"/>
                  <a:gd name="connsiteX16" fmla="*/ 161033 w 1117285"/>
                  <a:gd name="connsiteY16" fmla="*/ 691127 h 997292"/>
                  <a:gd name="connsiteX17" fmla="*/ 243205 w 1117285"/>
                  <a:gd name="connsiteY17" fmla="*/ 981575 h 99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  <p:sp>
            <p:nvSpPr>
              <p:cNvPr id="166" name="รูปแบบอิสระ: รูปร่าง 165">
                <a:extLst>
                  <a:ext uri="{FF2B5EF4-FFF2-40B4-BE49-F238E27FC236}">
                    <a16:creationId xmlns:a16="http://schemas.microsoft.com/office/drawing/2014/main" id="{05522250-BA40-460C-B6CD-4D87176DAEB1}"/>
                  </a:ext>
                </a:extLst>
              </p:cNvPr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775763 w 1108377"/>
                  <a:gd name="connsiteY5" fmla="*/ 236083 h 986901"/>
                  <a:gd name="connsiteX6" fmla="*/ 641141 w 1108377"/>
                  <a:gd name="connsiteY6" fmla="*/ 260469 h 986901"/>
                  <a:gd name="connsiteX7" fmla="*/ 643683 w 1108377"/>
                  <a:gd name="connsiteY7" fmla="*/ 260467 h 986901"/>
                  <a:gd name="connsiteX8" fmla="*/ 375459 w 1108377"/>
                  <a:gd name="connsiteY8" fmla="*/ 135499 h 986901"/>
                  <a:gd name="connsiteX9" fmla="*/ 244901 w 1108377"/>
                  <a:gd name="connsiteY9" fmla="*/ 64889 h 986901"/>
                  <a:gd name="connsiteX10" fmla="*/ 145841 w 1108377"/>
                  <a:gd name="connsiteY10" fmla="*/ 26789 h 986901"/>
                  <a:gd name="connsiteX11" fmla="*/ 85391 w 1108377"/>
                  <a:gd name="connsiteY11" fmla="*/ 9515 h 986901"/>
                  <a:gd name="connsiteX12" fmla="*/ 46781 w 1108377"/>
                  <a:gd name="connsiteY12" fmla="*/ 3929 h 986901"/>
                  <a:gd name="connsiteX13" fmla="*/ 47 w 1108377"/>
                  <a:gd name="connsiteY13" fmla="*/ 69459 h 986901"/>
                  <a:gd name="connsiteX14" fmla="*/ 39162 w 1108377"/>
                  <a:gd name="connsiteY14" fmla="*/ 219828 h 986901"/>
                  <a:gd name="connsiteX15" fmla="*/ 110791 w 1108377"/>
                  <a:gd name="connsiteY15" fmla="*/ 401691 h 986901"/>
                  <a:gd name="connsiteX16" fmla="*/ 158035 w 1108377"/>
                  <a:gd name="connsiteY16" fmla="*/ 672963 h 986901"/>
                  <a:gd name="connsiteX17" fmla="*/ 241347 w 1108377"/>
                  <a:gd name="connsiteY17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75763 w 1108377"/>
                  <a:gd name="connsiteY6" fmla="*/ 236083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42907 w 1108377"/>
                  <a:gd name="connsiteY4" fmla="*/ 171509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17962"/>
                  <a:gd name="connsiteY0" fmla="*/ 970651 h 986901"/>
                  <a:gd name="connsiteX1" fmla="*/ 798115 w 1117962"/>
                  <a:gd name="connsiteY1" fmla="*/ 874131 h 986901"/>
                  <a:gd name="connsiteX2" fmla="*/ 1100375 w 1117962"/>
                  <a:gd name="connsiteY2" fmla="*/ 262499 h 986901"/>
                  <a:gd name="connsiteX3" fmla="*/ 1074983 w 1117962"/>
                  <a:gd name="connsiteY3" fmla="*/ 191251 h 986901"/>
                  <a:gd name="connsiteX4" fmla="*/ 1017159 w 1117962"/>
                  <a:gd name="connsiteY4" fmla="*/ 166087 h 986901"/>
                  <a:gd name="connsiteX5" fmla="*/ 942907 w 1117962"/>
                  <a:gd name="connsiteY5" fmla="*/ 171509 h 986901"/>
                  <a:gd name="connsiteX6" fmla="*/ 836616 w 1117962"/>
                  <a:gd name="connsiteY6" fmla="*/ 187187 h 986901"/>
                  <a:gd name="connsiteX7" fmla="*/ 751720 w 1117962"/>
                  <a:gd name="connsiteY7" fmla="*/ 219840 h 986901"/>
                  <a:gd name="connsiteX8" fmla="*/ 641141 w 1117962"/>
                  <a:gd name="connsiteY8" fmla="*/ 260469 h 986901"/>
                  <a:gd name="connsiteX9" fmla="*/ 643683 w 1117962"/>
                  <a:gd name="connsiteY9" fmla="*/ 260467 h 986901"/>
                  <a:gd name="connsiteX10" fmla="*/ 375459 w 1117962"/>
                  <a:gd name="connsiteY10" fmla="*/ 135499 h 986901"/>
                  <a:gd name="connsiteX11" fmla="*/ 244901 w 1117962"/>
                  <a:gd name="connsiteY11" fmla="*/ 64889 h 986901"/>
                  <a:gd name="connsiteX12" fmla="*/ 145841 w 1117962"/>
                  <a:gd name="connsiteY12" fmla="*/ 26789 h 986901"/>
                  <a:gd name="connsiteX13" fmla="*/ 85391 w 1117962"/>
                  <a:gd name="connsiteY13" fmla="*/ 9515 h 986901"/>
                  <a:gd name="connsiteX14" fmla="*/ 46781 w 1117962"/>
                  <a:gd name="connsiteY14" fmla="*/ 3929 h 986901"/>
                  <a:gd name="connsiteX15" fmla="*/ 47 w 1117962"/>
                  <a:gd name="connsiteY15" fmla="*/ 69459 h 986901"/>
                  <a:gd name="connsiteX16" fmla="*/ 39162 w 1117962"/>
                  <a:gd name="connsiteY16" fmla="*/ 219828 h 986901"/>
                  <a:gd name="connsiteX17" fmla="*/ 110791 w 1117962"/>
                  <a:gd name="connsiteY17" fmla="*/ 401691 h 986901"/>
                  <a:gd name="connsiteX18" fmla="*/ 158035 w 1117962"/>
                  <a:gd name="connsiteY18" fmla="*/ 672963 h 986901"/>
                  <a:gd name="connsiteX19" fmla="*/ 241347 w 1117962"/>
                  <a:gd name="connsiteY19" fmla="*/ 970651 h 986901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75459 w 1084716"/>
                  <a:gd name="connsiteY10" fmla="*/ 13549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28575 w 1084716"/>
                  <a:gd name="connsiteY10" fmla="*/ 217267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8838 w 1084716"/>
                  <a:gd name="connsiteY10" fmla="*/ 224065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34629 w 1084716"/>
                  <a:gd name="connsiteY11" fmla="*/ 112814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40787 w 1084716"/>
                  <a:gd name="connsiteY11" fmla="*/ 94123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2360 w 1085729"/>
                  <a:gd name="connsiteY0" fmla="*/ 972352 h 986380"/>
                  <a:gd name="connsiteX1" fmla="*/ 799128 w 1085729"/>
                  <a:gd name="connsiteY1" fmla="*/ 875832 h 986380"/>
                  <a:gd name="connsiteX2" fmla="*/ 1048871 w 1085729"/>
                  <a:gd name="connsiteY2" fmla="*/ 338628 h 986380"/>
                  <a:gd name="connsiteX3" fmla="*/ 1075996 w 1085729"/>
                  <a:gd name="connsiteY3" fmla="*/ 192952 h 986380"/>
                  <a:gd name="connsiteX4" fmla="*/ 1018172 w 1085729"/>
                  <a:gd name="connsiteY4" fmla="*/ 167788 h 986380"/>
                  <a:gd name="connsiteX5" fmla="*/ 943920 w 1085729"/>
                  <a:gd name="connsiteY5" fmla="*/ 173210 h 986380"/>
                  <a:gd name="connsiteX6" fmla="*/ 837629 w 1085729"/>
                  <a:gd name="connsiteY6" fmla="*/ 188888 h 986380"/>
                  <a:gd name="connsiteX7" fmla="*/ 752733 w 1085729"/>
                  <a:gd name="connsiteY7" fmla="*/ 221541 h 986380"/>
                  <a:gd name="connsiteX8" fmla="*/ 642154 w 1085729"/>
                  <a:gd name="connsiteY8" fmla="*/ 262170 h 986380"/>
                  <a:gd name="connsiteX9" fmla="*/ 543099 w 1085729"/>
                  <a:gd name="connsiteY9" fmla="*/ 291196 h 986380"/>
                  <a:gd name="connsiteX10" fmla="*/ 308857 w 1085729"/>
                  <a:gd name="connsiteY10" fmla="*/ 212851 h 986380"/>
                  <a:gd name="connsiteX11" fmla="*/ 141800 w 1085729"/>
                  <a:gd name="connsiteY11" fmla="*/ 95824 h 986380"/>
                  <a:gd name="connsiteX12" fmla="*/ 146854 w 1085729"/>
                  <a:gd name="connsiteY12" fmla="*/ 28490 h 986380"/>
                  <a:gd name="connsiteX13" fmla="*/ 2355 w 1085729"/>
                  <a:gd name="connsiteY13" fmla="*/ 5036 h 986380"/>
                  <a:gd name="connsiteX14" fmla="*/ 47794 w 1085729"/>
                  <a:gd name="connsiteY14" fmla="*/ 5630 h 986380"/>
                  <a:gd name="connsiteX15" fmla="*/ 1060 w 1085729"/>
                  <a:gd name="connsiteY15" fmla="*/ 71160 h 986380"/>
                  <a:gd name="connsiteX16" fmla="*/ 40175 w 1085729"/>
                  <a:gd name="connsiteY16" fmla="*/ 221529 h 986380"/>
                  <a:gd name="connsiteX17" fmla="*/ 111804 w 1085729"/>
                  <a:gd name="connsiteY17" fmla="*/ 403392 h 986380"/>
                  <a:gd name="connsiteX18" fmla="*/ 159048 w 1085729"/>
                  <a:gd name="connsiteY18" fmla="*/ 674664 h 986380"/>
                  <a:gd name="connsiteX19" fmla="*/ 242360 w 1085729"/>
                  <a:gd name="connsiteY19" fmla="*/ 972352 h 986380"/>
                  <a:gd name="connsiteX0" fmla="*/ 241347 w 1084716"/>
                  <a:gd name="connsiteY0" fmla="*/ 972607 h 986635"/>
                  <a:gd name="connsiteX1" fmla="*/ 798115 w 1084716"/>
                  <a:gd name="connsiteY1" fmla="*/ 876087 h 986635"/>
                  <a:gd name="connsiteX2" fmla="*/ 1047858 w 1084716"/>
                  <a:gd name="connsiteY2" fmla="*/ 338883 h 986635"/>
                  <a:gd name="connsiteX3" fmla="*/ 1074983 w 1084716"/>
                  <a:gd name="connsiteY3" fmla="*/ 193207 h 986635"/>
                  <a:gd name="connsiteX4" fmla="*/ 1017159 w 1084716"/>
                  <a:gd name="connsiteY4" fmla="*/ 168043 h 986635"/>
                  <a:gd name="connsiteX5" fmla="*/ 942907 w 1084716"/>
                  <a:gd name="connsiteY5" fmla="*/ 173465 h 986635"/>
                  <a:gd name="connsiteX6" fmla="*/ 836616 w 1084716"/>
                  <a:gd name="connsiteY6" fmla="*/ 189143 h 986635"/>
                  <a:gd name="connsiteX7" fmla="*/ 751720 w 1084716"/>
                  <a:gd name="connsiteY7" fmla="*/ 221796 h 986635"/>
                  <a:gd name="connsiteX8" fmla="*/ 641141 w 1084716"/>
                  <a:gd name="connsiteY8" fmla="*/ 262425 h 986635"/>
                  <a:gd name="connsiteX9" fmla="*/ 542086 w 1084716"/>
                  <a:gd name="connsiteY9" fmla="*/ 291451 h 986635"/>
                  <a:gd name="connsiteX10" fmla="*/ 307844 w 1084716"/>
                  <a:gd name="connsiteY10" fmla="*/ 213106 h 986635"/>
                  <a:gd name="connsiteX11" fmla="*/ 140787 w 1084716"/>
                  <a:gd name="connsiteY11" fmla="*/ 96079 h 986635"/>
                  <a:gd name="connsiteX12" fmla="*/ 85437 w 1084716"/>
                  <a:gd name="connsiteY12" fmla="*/ 33642 h 986635"/>
                  <a:gd name="connsiteX13" fmla="*/ 1342 w 1084716"/>
                  <a:gd name="connsiteY13" fmla="*/ 5291 h 986635"/>
                  <a:gd name="connsiteX14" fmla="*/ 46781 w 1084716"/>
                  <a:gd name="connsiteY14" fmla="*/ 5885 h 986635"/>
                  <a:gd name="connsiteX15" fmla="*/ 47 w 1084716"/>
                  <a:gd name="connsiteY15" fmla="*/ 71415 h 986635"/>
                  <a:gd name="connsiteX16" fmla="*/ 39162 w 1084716"/>
                  <a:gd name="connsiteY16" fmla="*/ 221784 h 986635"/>
                  <a:gd name="connsiteX17" fmla="*/ 110791 w 1084716"/>
                  <a:gd name="connsiteY17" fmla="*/ 403647 h 986635"/>
                  <a:gd name="connsiteX18" fmla="*/ 158035 w 1084716"/>
                  <a:gd name="connsiteY18" fmla="*/ 674919 h 986635"/>
                  <a:gd name="connsiteX19" fmla="*/ 241347 w 1084716"/>
                  <a:gd name="connsiteY19" fmla="*/ 972607 h 986635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10034 w 1086906"/>
                  <a:gd name="connsiteY10" fmla="*/ 211400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6156 w 1086906"/>
                  <a:gd name="connsiteY11" fmla="*/ 86319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432 h 984460"/>
                  <a:gd name="connsiteX1" fmla="*/ 800305 w 1086906"/>
                  <a:gd name="connsiteY1" fmla="*/ 873912 h 984460"/>
                  <a:gd name="connsiteX2" fmla="*/ 1050048 w 1086906"/>
                  <a:gd name="connsiteY2" fmla="*/ 336708 h 984460"/>
                  <a:gd name="connsiteX3" fmla="*/ 1077173 w 1086906"/>
                  <a:gd name="connsiteY3" fmla="*/ 191032 h 984460"/>
                  <a:gd name="connsiteX4" fmla="*/ 1019349 w 1086906"/>
                  <a:gd name="connsiteY4" fmla="*/ 165868 h 984460"/>
                  <a:gd name="connsiteX5" fmla="*/ 945097 w 1086906"/>
                  <a:gd name="connsiteY5" fmla="*/ 171290 h 984460"/>
                  <a:gd name="connsiteX6" fmla="*/ 838806 w 1086906"/>
                  <a:gd name="connsiteY6" fmla="*/ 186968 h 984460"/>
                  <a:gd name="connsiteX7" fmla="*/ 753910 w 1086906"/>
                  <a:gd name="connsiteY7" fmla="*/ 219621 h 984460"/>
                  <a:gd name="connsiteX8" fmla="*/ 643331 w 1086906"/>
                  <a:gd name="connsiteY8" fmla="*/ 260250 h 984460"/>
                  <a:gd name="connsiteX9" fmla="*/ 544276 w 1086906"/>
                  <a:gd name="connsiteY9" fmla="*/ 289276 h 984460"/>
                  <a:gd name="connsiteX10" fmla="*/ 309138 w 1086906"/>
                  <a:gd name="connsiteY10" fmla="*/ 199308 h 984460"/>
                  <a:gd name="connsiteX11" fmla="*/ 146156 w 1086906"/>
                  <a:gd name="connsiteY11" fmla="*/ 85850 h 984460"/>
                  <a:gd name="connsiteX12" fmla="*/ 58568 w 1086906"/>
                  <a:gd name="connsiteY12" fmla="*/ 24077 h 984460"/>
                  <a:gd name="connsiteX13" fmla="*/ 3532 w 1086906"/>
                  <a:gd name="connsiteY13" fmla="*/ 3116 h 984460"/>
                  <a:gd name="connsiteX14" fmla="*/ 13735 w 1086906"/>
                  <a:gd name="connsiteY14" fmla="*/ 6567 h 984460"/>
                  <a:gd name="connsiteX15" fmla="*/ 2237 w 1086906"/>
                  <a:gd name="connsiteY15" fmla="*/ 69240 h 984460"/>
                  <a:gd name="connsiteX16" fmla="*/ 41352 w 1086906"/>
                  <a:gd name="connsiteY16" fmla="*/ 219609 h 984460"/>
                  <a:gd name="connsiteX17" fmla="*/ 112981 w 1086906"/>
                  <a:gd name="connsiteY17" fmla="*/ 401472 h 984460"/>
                  <a:gd name="connsiteX18" fmla="*/ 160225 w 1086906"/>
                  <a:gd name="connsiteY18" fmla="*/ 672744 h 984460"/>
                  <a:gd name="connsiteX19" fmla="*/ 243537 w 1086906"/>
                  <a:gd name="connsiteY19" fmla="*/ 970432 h 984460"/>
                  <a:gd name="connsiteX0" fmla="*/ 248176 w 1091545"/>
                  <a:gd name="connsiteY0" fmla="*/ 972400 h 986428"/>
                  <a:gd name="connsiteX1" fmla="*/ 804944 w 1091545"/>
                  <a:gd name="connsiteY1" fmla="*/ 875880 h 986428"/>
                  <a:gd name="connsiteX2" fmla="*/ 1054687 w 1091545"/>
                  <a:gd name="connsiteY2" fmla="*/ 338676 h 986428"/>
                  <a:gd name="connsiteX3" fmla="*/ 1081812 w 1091545"/>
                  <a:gd name="connsiteY3" fmla="*/ 193000 h 986428"/>
                  <a:gd name="connsiteX4" fmla="*/ 1023988 w 1091545"/>
                  <a:gd name="connsiteY4" fmla="*/ 167836 h 986428"/>
                  <a:gd name="connsiteX5" fmla="*/ 949736 w 1091545"/>
                  <a:gd name="connsiteY5" fmla="*/ 173258 h 986428"/>
                  <a:gd name="connsiteX6" fmla="*/ 843445 w 1091545"/>
                  <a:gd name="connsiteY6" fmla="*/ 188936 h 986428"/>
                  <a:gd name="connsiteX7" fmla="*/ 758549 w 1091545"/>
                  <a:gd name="connsiteY7" fmla="*/ 221589 h 986428"/>
                  <a:gd name="connsiteX8" fmla="*/ 647970 w 1091545"/>
                  <a:gd name="connsiteY8" fmla="*/ 262218 h 986428"/>
                  <a:gd name="connsiteX9" fmla="*/ 548915 w 1091545"/>
                  <a:gd name="connsiteY9" fmla="*/ 291244 h 986428"/>
                  <a:gd name="connsiteX10" fmla="*/ 313777 w 1091545"/>
                  <a:gd name="connsiteY10" fmla="*/ 201276 h 986428"/>
                  <a:gd name="connsiteX11" fmla="*/ 150795 w 1091545"/>
                  <a:gd name="connsiteY11" fmla="*/ 87818 h 986428"/>
                  <a:gd name="connsiteX12" fmla="*/ 63207 w 1091545"/>
                  <a:gd name="connsiteY12" fmla="*/ 26045 h 986428"/>
                  <a:gd name="connsiteX13" fmla="*/ 8171 w 1091545"/>
                  <a:gd name="connsiteY13" fmla="*/ 5084 h 986428"/>
                  <a:gd name="connsiteX14" fmla="*/ 8638 w 1091545"/>
                  <a:gd name="connsiteY14" fmla="*/ 5426 h 986428"/>
                  <a:gd name="connsiteX15" fmla="*/ 6876 w 1091545"/>
                  <a:gd name="connsiteY15" fmla="*/ 71208 h 986428"/>
                  <a:gd name="connsiteX16" fmla="*/ 45991 w 1091545"/>
                  <a:gd name="connsiteY16" fmla="*/ 221577 h 986428"/>
                  <a:gd name="connsiteX17" fmla="*/ 117620 w 1091545"/>
                  <a:gd name="connsiteY17" fmla="*/ 403440 h 986428"/>
                  <a:gd name="connsiteX18" fmla="*/ 164864 w 1091545"/>
                  <a:gd name="connsiteY18" fmla="*/ 674712 h 986428"/>
                  <a:gd name="connsiteX19" fmla="*/ 248176 w 1091545"/>
                  <a:gd name="connsiteY19" fmla="*/ 972400 h 986428"/>
                  <a:gd name="connsiteX0" fmla="*/ 262166 w 1105535"/>
                  <a:gd name="connsiteY0" fmla="*/ 972400 h 986428"/>
                  <a:gd name="connsiteX1" fmla="*/ 818934 w 1105535"/>
                  <a:gd name="connsiteY1" fmla="*/ 875880 h 986428"/>
                  <a:gd name="connsiteX2" fmla="*/ 1068677 w 1105535"/>
                  <a:gd name="connsiteY2" fmla="*/ 338676 h 986428"/>
                  <a:gd name="connsiteX3" fmla="*/ 1095802 w 1105535"/>
                  <a:gd name="connsiteY3" fmla="*/ 193000 h 986428"/>
                  <a:gd name="connsiteX4" fmla="*/ 1037978 w 1105535"/>
                  <a:gd name="connsiteY4" fmla="*/ 167836 h 986428"/>
                  <a:gd name="connsiteX5" fmla="*/ 963726 w 1105535"/>
                  <a:gd name="connsiteY5" fmla="*/ 173258 h 986428"/>
                  <a:gd name="connsiteX6" fmla="*/ 857435 w 1105535"/>
                  <a:gd name="connsiteY6" fmla="*/ 188936 h 986428"/>
                  <a:gd name="connsiteX7" fmla="*/ 772539 w 1105535"/>
                  <a:gd name="connsiteY7" fmla="*/ 221589 h 986428"/>
                  <a:gd name="connsiteX8" fmla="*/ 661960 w 1105535"/>
                  <a:gd name="connsiteY8" fmla="*/ 262218 h 986428"/>
                  <a:gd name="connsiteX9" fmla="*/ 562905 w 1105535"/>
                  <a:gd name="connsiteY9" fmla="*/ 291244 h 986428"/>
                  <a:gd name="connsiteX10" fmla="*/ 327767 w 1105535"/>
                  <a:gd name="connsiteY10" fmla="*/ 201276 h 986428"/>
                  <a:gd name="connsiteX11" fmla="*/ 164785 w 1105535"/>
                  <a:gd name="connsiteY11" fmla="*/ 87818 h 986428"/>
                  <a:gd name="connsiteX12" fmla="*/ 77197 w 1105535"/>
                  <a:gd name="connsiteY12" fmla="*/ 26045 h 986428"/>
                  <a:gd name="connsiteX13" fmla="*/ 22161 w 1105535"/>
                  <a:gd name="connsiteY13" fmla="*/ 5084 h 986428"/>
                  <a:gd name="connsiteX14" fmla="*/ 22628 w 1105535"/>
                  <a:gd name="connsiteY14" fmla="*/ 5426 h 986428"/>
                  <a:gd name="connsiteX15" fmla="*/ 1595 w 1105535"/>
                  <a:gd name="connsiteY15" fmla="*/ 92263 h 986428"/>
                  <a:gd name="connsiteX16" fmla="*/ 59981 w 1105535"/>
                  <a:gd name="connsiteY16" fmla="*/ 221577 h 986428"/>
                  <a:gd name="connsiteX17" fmla="*/ 131610 w 1105535"/>
                  <a:gd name="connsiteY17" fmla="*/ 403440 h 986428"/>
                  <a:gd name="connsiteX18" fmla="*/ 178854 w 1105535"/>
                  <a:gd name="connsiteY18" fmla="*/ 674712 h 986428"/>
                  <a:gd name="connsiteX19" fmla="*/ 262166 w 1105535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2032 w 1105957"/>
                  <a:gd name="connsiteY17" fmla="*/ 403440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0792 w 1105957"/>
                  <a:gd name="connsiteY17" fmla="*/ 436677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3767"/>
                  <a:gd name="connsiteX1" fmla="*/ 819356 w 1105957"/>
                  <a:gd name="connsiteY1" fmla="*/ 875880 h 983767"/>
                  <a:gd name="connsiteX2" fmla="*/ 1069099 w 1105957"/>
                  <a:gd name="connsiteY2" fmla="*/ 338676 h 983767"/>
                  <a:gd name="connsiteX3" fmla="*/ 1096224 w 1105957"/>
                  <a:gd name="connsiteY3" fmla="*/ 193000 h 983767"/>
                  <a:gd name="connsiteX4" fmla="*/ 1038400 w 1105957"/>
                  <a:gd name="connsiteY4" fmla="*/ 167836 h 983767"/>
                  <a:gd name="connsiteX5" fmla="*/ 964148 w 1105957"/>
                  <a:gd name="connsiteY5" fmla="*/ 173258 h 983767"/>
                  <a:gd name="connsiteX6" fmla="*/ 857857 w 1105957"/>
                  <a:gd name="connsiteY6" fmla="*/ 188936 h 983767"/>
                  <a:gd name="connsiteX7" fmla="*/ 772961 w 1105957"/>
                  <a:gd name="connsiteY7" fmla="*/ 221589 h 983767"/>
                  <a:gd name="connsiteX8" fmla="*/ 662382 w 1105957"/>
                  <a:gd name="connsiteY8" fmla="*/ 262218 h 983767"/>
                  <a:gd name="connsiteX9" fmla="*/ 563327 w 1105957"/>
                  <a:gd name="connsiteY9" fmla="*/ 291244 h 983767"/>
                  <a:gd name="connsiteX10" fmla="*/ 328189 w 1105957"/>
                  <a:gd name="connsiteY10" fmla="*/ 201276 h 983767"/>
                  <a:gd name="connsiteX11" fmla="*/ 165207 w 1105957"/>
                  <a:gd name="connsiteY11" fmla="*/ 87818 h 983767"/>
                  <a:gd name="connsiteX12" fmla="*/ 77619 w 1105957"/>
                  <a:gd name="connsiteY12" fmla="*/ 26045 h 983767"/>
                  <a:gd name="connsiteX13" fmla="*/ 22583 w 1105957"/>
                  <a:gd name="connsiteY13" fmla="*/ 5084 h 983767"/>
                  <a:gd name="connsiteX14" fmla="*/ 23050 w 1105957"/>
                  <a:gd name="connsiteY14" fmla="*/ 5426 h 983767"/>
                  <a:gd name="connsiteX15" fmla="*/ 2017 w 1105957"/>
                  <a:gd name="connsiteY15" fmla="*/ 92263 h 983767"/>
                  <a:gd name="connsiteX16" fmla="*/ 67309 w 1105957"/>
                  <a:gd name="connsiteY16" fmla="*/ 261949 h 983767"/>
                  <a:gd name="connsiteX17" fmla="*/ 130792 w 1105957"/>
                  <a:gd name="connsiteY17" fmla="*/ 436677 h 983767"/>
                  <a:gd name="connsiteX18" fmla="*/ 180223 w 1105957"/>
                  <a:gd name="connsiteY18" fmla="*/ 711670 h 983767"/>
                  <a:gd name="connsiteX19" fmla="*/ 262588 w 1105957"/>
                  <a:gd name="connsiteY19" fmla="*/ 972400 h 983767"/>
                  <a:gd name="connsiteX0" fmla="*/ 249374 w 1105957"/>
                  <a:gd name="connsiteY0" fmla="*/ 973471 h 984679"/>
                  <a:gd name="connsiteX1" fmla="*/ 819356 w 1105957"/>
                  <a:gd name="connsiteY1" fmla="*/ 875880 h 984679"/>
                  <a:gd name="connsiteX2" fmla="*/ 1069099 w 1105957"/>
                  <a:gd name="connsiteY2" fmla="*/ 338676 h 984679"/>
                  <a:gd name="connsiteX3" fmla="*/ 1096224 w 1105957"/>
                  <a:gd name="connsiteY3" fmla="*/ 193000 h 984679"/>
                  <a:gd name="connsiteX4" fmla="*/ 1038400 w 1105957"/>
                  <a:gd name="connsiteY4" fmla="*/ 167836 h 984679"/>
                  <a:gd name="connsiteX5" fmla="*/ 964148 w 1105957"/>
                  <a:gd name="connsiteY5" fmla="*/ 173258 h 984679"/>
                  <a:gd name="connsiteX6" fmla="*/ 857857 w 1105957"/>
                  <a:gd name="connsiteY6" fmla="*/ 188936 h 984679"/>
                  <a:gd name="connsiteX7" fmla="*/ 772961 w 1105957"/>
                  <a:gd name="connsiteY7" fmla="*/ 221589 h 984679"/>
                  <a:gd name="connsiteX8" fmla="*/ 662382 w 1105957"/>
                  <a:gd name="connsiteY8" fmla="*/ 262218 h 984679"/>
                  <a:gd name="connsiteX9" fmla="*/ 563327 w 1105957"/>
                  <a:gd name="connsiteY9" fmla="*/ 291244 h 984679"/>
                  <a:gd name="connsiteX10" fmla="*/ 328189 w 1105957"/>
                  <a:gd name="connsiteY10" fmla="*/ 201276 h 984679"/>
                  <a:gd name="connsiteX11" fmla="*/ 165207 w 1105957"/>
                  <a:gd name="connsiteY11" fmla="*/ 87818 h 984679"/>
                  <a:gd name="connsiteX12" fmla="*/ 77619 w 1105957"/>
                  <a:gd name="connsiteY12" fmla="*/ 26045 h 984679"/>
                  <a:gd name="connsiteX13" fmla="*/ 22583 w 1105957"/>
                  <a:gd name="connsiteY13" fmla="*/ 5084 h 984679"/>
                  <a:gd name="connsiteX14" fmla="*/ 23050 w 1105957"/>
                  <a:gd name="connsiteY14" fmla="*/ 5426 h 984679"/>
                  <a:gd name="connsiteX15" fmla="*/ 2017 w 1105957"/>
                  <a:gd name="connsiteY15" fmla="*/ 92263 h 984679"/>
                  <a:gd name="connsiteX16" fmla="*/ 67309 w 1105957"/>
                  <a:gd name="connsiteY16" fmla="*/ 261949 h 984679"/>
                  <a:gd name="connsiteX17" fmla="*/ 130792 w 1105957"/>
                  <a:gd name="connsiteY17" fmla="*/ 436677 h 984679"/>
                  <a:gd name="connsiteX18" fmla="*/ 180223 w 1105957"/>
                  <a:gd name="connsiteY18" fmla="*/ 711670 h 984679"/>
                  <a:gd name="connsiteX19" fmla="*/ 249374 w 1105957"/>
                  <a:gd name="connsiteY19" fmla="*/ 973471 h 984679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63327 w 1105957"/>
                  <a:gd name="connsiteY9" fmla="*/ 291244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50957 w 1105957"/>
                  <a:gd name="connsiteY9" fmla="*/ 278603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55395 w 1111978"/>
                  <a:gd name="connsiteY0" fmla="*/ 970340 h 981516"/>
                  <a:gd name="connsiteX1" fmla="*/ 825377 w 1111978"/>
                  <a:gd name="connsiteY1" fmla="*/ 872749 h 981516"/>
                  <a:gd name="connsiteX2" fmla="*/ 1075120 w 1111978"/>
                  <a:gd name="connsiteY2" fmla="*/ 335545 h 981516"/>
                  <a:gd name="connsiteX3" fmla="*/ 1102245 w 1111978"/>
                  <a:gd name="connsiteY3" fmla="*/ 189869 h 981516"/>
                  <a:gd name="connsiteX4" fmla="*/ 1044421 w 1111978"/>
                  <a:gd name="connsiteY4" fmla="*/ 164705 h 981516"/>
                  <a:gd name="connsiteX5" fmla="*/ 970169 w 1111978"/>
                  <a:gd name="connsiteY5" fmla="*/ 170127 h 981516"/>
                  <a:gd name="connsiteX6" fmla="*/ 863878 w 1111978"/>
                  <a:gd name="connsiteY6" fmla="*/ 185805 h 981516"/>
                  <a:gd name="connsiteX7" fmla="*/ 778982 w 1111978"/>
                  <a:gd name="connsiteY7" fmla="*/ 218458 h 981516"/>
                  <a:gd name="connsiteX8" fmla="*/ 668403 w 1111978"/>
                  <a:gd name="connsiteY8" fmla="*/ 259087 h 981516"/>
                  <a:gd name="connsiteX9" fmla="*/ 556978 w 1111978"/>
                  <a:gd name="connsiteY9" fmla="*/ 275472 h 981516"/>
                  <a:gd name="connsiteX10" fmla="*/ 334210 w 1111978"/>
                  <a:gd name="connsiteY10" fmla="*/ 198145 h 981516"/>
                  <a:gd name="connsiteX11" fmla="*/ 171228 w 1111978"/>
                  <a:gd name="connsiteY11" fmla="*/ 84687 h 981516"/>
                  <a:gd name="connsiteX12" fmla="*/ 83640 w 1111978"/>
                  <a:gd name="connsiteY12" fmla="*/ 22914 h 981516"/>
                  <a:gd name="connsiteX13" fmla="*/ 28604 w 1111978"/>
                  <a:gd name="connsiteY13" fmla="*/ 1953 h 981516"/>
                  <a:gd name="connsiteX14" fmla="*/ 10493 w 1111978"/>
                  <a:gd name="connsiteY14" fmla="*/ 7700 h 981516"/>
                  <a:gd name="connsiteX15" fmla="*/ 8038 w 1111978"/>
                  <a:gd name="connsiteY15" fmla="*/ 89132 h 981516"/>
                  <a:gd name="connsiteX16" fmla="*/ 73330 w 1111978"/>
                  <a:gd name="connsiteY16" fmla="*/ 258818 h 981516"/>
                  <a:gd name="connsiteX17" fmla="*/ 136813 w 1111978"/>
                  <a:gd name="connsiteY17" fmla="*/ 433546 h 981516"/>
                  <a:gd name="connsiteX18" fmla="*/ 180581 w 1111978"/>
                  <a:gd name="connsiteY18" fmla="*/ 708998 h 981516"/>
                  <a:gd name="connsiteX19" fmla="*/ 255395 w 1111978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70169 w 1177264"/>
                  <a:gd name="connsiteY5" fmla="*/ 170127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6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6 w 1177264"/>
                  <a:gd name="connsiteY19" fmla="*/ 970340 h 981516"/>
                  <a:gd name="connsiteX0" fmla="*/ 274571 w 1177264"/>
                  <a:gd name="connsiteY0" fmla="*/ 972683 h 983523"/>
                  <a:gd name="connsiteX1" fmla="*/ 825377 w 1177264"/>
                  <a:gd name="connsiteY1" fmla="*/ 872749 h 983523"/>
                  <a:gd name="connsiteX2" fmla="*/ 1075120 w 1177264"/>
                  <a:gd name="connsiteY2" fmla="*/ 335545 h 983523"/>
                  <a:gd name="connsiteX3" fmla="*/ 1175115 w 1177264"/>
                  <a:gd name="connsiteY3" fmla="*/ 174215 h 983523"/>
                  <a:gd name="connsiteX4" fmla="*/ 1044421 w 1177264"/>
                  <a:gd name="connsiteY4" fmla="*/ 164705 h 983523"/>
                  <a:gd name="connsiteX5" fmla="*/ 926457 w 1177264"/>
                  <a:gd name="connsiteY5" fmla="*/ 169773 h 983523"/>
                  <a:gd name="connsiteX6" fmla="*/ 863878 w 1177264"/>
                  <a:gd name="connsiteY6" fmla="*/ 185805 h 983523"/>
                  <a:gd name="connsiteX7" fmla="*/ 778982 w 1177264"/>
                  <a:gd name="connsiteY7" fmla="*/ 218458 h 983523"/>
                  <a:gd name="connsiteX8" fmla="*/ 668403 w 1177264"/>
                  <a:gd name="connsiteY8" fmla="*/ 259087 h 983523"/>
                  <a:gd name="connsiteX9" fmla="*/ 556978 w 1177264"/>
                  <a:gd name="connsiteY9" fmla="*/ 275472 h 983523"/>
                  <a:gd name="connsiteX10" fmla="*/ 334210 w 1177264"/>
                  <a:gd name="connsiteY10" fmla="*/ 198145 h 983523"/>
                  <a:gd name="connsiteX11" fmla="*/ 171228 w 1177264"/>
                  <a:gd name="connsiteY11" fmla="*/ 84687 h 983523"/>
                  <a:gd name="connsiteX12" fmla="*/ 83640 w 1177264"/>
                  <a:gd name="connsiteY12" fmla="*/ 22914 h 983523"/>
                  <a:gd name="connsiteX13" fmla="*/ 28604 w 1177264"/>
                  <a:gd name="connsiteY13" fmla="*/ 1953 h 983523"/>
                  <a:gd name="connsiteX14" fmla="*/ 10493 w 1177264"/>
                  <a:gd name="connsiteY14" fmla="*/ 7700 h 983523"/>
                  <a:gd name="connsiteX15" fmla="*/ 8038 w 1177264"/>
                  <a:gd name="connsiteY15" fmla="*/ 89132 h 983523"/>
                  <a:gd name="connsiteX16" fmla="*/ 73330 w 1177264"/>
                  <a:gd name="connsiteY16" fmla="*/ 258818 h 983523"/>
                  <a:gd name="connsiteX17" fmla="*/ 136813 w 1177264"/>
                  <a:gd name="connsiteY17" fmla="*/ 433546 h 983523"/>
                  <a:gd name="connsiteX18" fmla="*/ 180581 w 1177264"/>
                  <a:gd name="connsiteY18" fmla="*/ 708998 h 983523"/>
                  <a:gd name="connsiteX19" fmla="*/ 274571 w 1177264"/>
                  <a:gd name="connsiteY19" fmla="*/ 972683 h 9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</p:grpSp>
        <p:sp>
          <p:nvSpPr>
            <p:cNvPr id="143" name="รูปแบบอิสระ: รูปร่าง 142">
              <a:extLst>
                <a:ext uri="{FF2B5EF4-FFF2-40B4-BE49-F238E27FC236}">
                  <a16:creationId xmlns:a16="http://schemas.microsoft.com/office/drawing/2014/main" id="{69CA2197-7366-4431-8F1B-256BF7B38ED8}"/>
                </a:ext>
              </a:extLst>
            </p:cNvPr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sp>
          <p:nvSpPr>
            <p:cNvPr id="144" name="รูปแบบอิสระ: รูปร่าง 143">
              <a:extLst>
                <a:ext uri="{FF2B5EF4-FFF2-40B4-BE49-F238E27FC236}">
                  <a16:creationId xmlns:a16="http://schemas.microsoft.com/office/drawing/2014/main" id="{7CC32060-6F44-4B63-BB9F-A184B29CA348}"/>
                </a:ext>
              </a:extLst>
            </p:cNvPr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sp>
          <p:nvSpPr>
            <p:cNvPr id="145" name="แผนผังลำดับงาน: ตัวเชื่อมต่อ 144">
              <a:extLst>
                <a:ext uri="{FF2B5EF4-FFF2-40B4-BE49-F238E27FC236}">
                  <a16:creationId xmlns:a16="http://schemas.microsoft.com/office/drawing/2014/main" id="{DCCB2135-9D93-4EA1-81B8-588C3E08E6B8}"/>
                </a:ext>
              </a:extLst>
            </p:cNvPr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solidFill>
                  <a:srgbClr val="5E2700"/>
                </a:solidFill>
              </a:endParaRPr>
            </a:p>
          </p:txBody>
        </p:sp>
        <p:grpSp>
          <p:nvGrpSpPr>
            <p:cNvPr id="146" name="กลุ่ม 145">
              <a:extLst>
                <a:ext uri="{FF2B5EF4-FFF2-40B4-BE49-F238E27FC236}">
                  <a16:creationId xmlns:a16="http://schemas.microsoft.com/office/drawing/2014/main" id="{20612834-FEA8-41F8-9F6C-BB79345669A1}"/>
                </a:ext>
              </a:extLst>
            </p:cNvPr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150" name="กลุ่ม 149">
                <a:extLst>
                  <a:ext uri="{FF2B5EF4-FFF2-40B4-BE49-F238E27FC236}">
                    <a16:creationId xmlns:a16="http://schemas.microsoft.com/office/drawing/2014/main" id="{3529D521-2B4F-490B-8635-4E262E1F83E1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63" name="รูปแบบอิสระ: รูปร่าง 162">
                  <a:extLst>
                    <a:ext uri="{FF2B5EF4-FFF2-40B4-BE49-F238E27FC236}">
                      <a16:creationId xmlns:a16="http://schemas.microsoft.com/office/drawing/2014/main" id="{FFC6EB85-CDA1-4526-AE38-02DF986F1822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164" name="รูปแบบอิสระ: รูปร่าง 163">
                  <a:extLst>
                    <a:ext uri="{FF2B5EF4-FFF2-40B4-BE49-F238E27FC236}">
                      <a16:creationId xmlns:a16="http://schemas.microsoft.com/office/drawing/2014/main" id="{79CA0D2C-2C72-4F28-9766-72D10CD8093B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</p:grpSp>
          <p:grpSp>
            <p:nvGrpSpPr>
              <p:cNvPr id="151" name="กลุ่ม 150">
                <a:extLst>
                  <a:ext uri="{FF2B5EF4-FFF2-40B4-BE49-F238E27FC236}">
                    <a16:creationId xmlns:a16="http://schemas.microsoft.com/office/drawing/2014/main" id="{7E6E3978-C637-46AA-B208-E9FAB3179DD0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160" name="แผนผังลำดับงาน: ตัวเชื่อมต่อ 159">
                  <a:extLst>
                    <a:ext uri="{FF2B5EF4-FFF2-40B4-BE49-F238E27FC236}">
                      <a16:creationId xmlns:a16="http://schemas.microsoft.com/office/drawing/2014/main" id="{356757CF-4A03-4A11-9DBA-1B6761C88F10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161" name="แผนผังลำดับงาน: ตัวเชื่อมต่อ 160">
                  <a:extLst>
                    <a:ext uri="{FF2B5EF4-FFF2-40B4-BE49-F238E27FC236}">
                      <a16:creationId xmlns:a16="http://schemas.microsoft.com/office/drawing/2014/main" id="{E1EE0D40-A320-434B-94D1-7A3CB7CA7A86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162" name="แผนผังลำดับงาน: ตัวเชื่อมต่อ 161">
                  <a:extLst>
                    <a:ext uri="{FF2B5EF4-FFF2-40B4-BE49-F238E27FC236}">
                      <a16:creationId xmlns:a16="http://schemas.microsoft.com/office/drawing/2014/main" id="{35E75461-D6E7-4ABA-96B1-F58C72C0E3B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</p:grpSp>
          <p:grpSp>
            <p:nvGrpSpPr>
              <p:cNvPr id="152" name="กลุ่ม 151">
                <a:extLst>
                  <a:ext uri="{FF2B5EF4-FFF2-40B4-BE49-F238E27FC236}">
                    <a16:creationId xmlns:a16="http://schemas.microsoft.com/office/drawing/2014/main" id="{A2812FDF-D3BF-4A93-AEC6-B32F8C829D6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7" name="ตัวเชื่อมต่อตรง 156">
                  <a:extLst>
                    <a:ext uri="{FF2B5EF4-FFF2-40B4-BE49-F238E27FC236}">
                      <a16:creationId xmlns:a16="http://schemas.microsoft.com/office/drawing/2014/main" id="{9AB1376C-7C97-47DB-8B54-EA80645390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ตัวเชื่อมต่อตรง 157">
                  <a:extLst>
                    <a:ext uri="{FF2B5EF4-FFF2-40B4-BE49-F238E27FC236}">
                      <a16:creationId xmlns:a16="http://schemas.microsoft.com/office/drawing/2014/main" id="{3ACC0463-652E-4202-BEEF-0F33E086F1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ตัวเชื่อมต่อตรง 158">
                  <a:extLst>
                    <a:ext uri="{FF2B5EF4-FFF2-40B4-BE49-F238E27FC236}">
                      <a16:creationId xmlns:a16="http://schemas.microsoft.com/office/drawing/2014/main" id="{911BE698-C886-4CEC-ADA0-B97DA0C72C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3" name="กลุ่ม 152">
                <a:extLst>
                  <a:ext uri="{FF2B5EF4-FFF2-40B4-BE49-F238E27FC236}">
                    <a16:creationId xmlns:a16="http://schemas.microsoft.com/office/drawing/2014/main" id="{FAD7CD04-32F8-4EBA-A03F-591B7723240E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4" name="ตัวเชื่อมต่อตรง 153">
                  <a:extLst>
                    <a:ext uri="{FF2B5EF4-FFF2-40B4-BE49-F238E27FC236}">
                      <a16:creationId xmlns:a16="http://schemas.microsoft.com/office/drawing/2014/main" id="{7D628D1C-DAB2-46FD-8121-9C54491A79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ตัวเชื่อมต่อตรง 154">
                  <a:extLst>
                    <a:ext uri="{FF2B5EF4-FFF2-40B4-BE49-F238E27FC236}">
                      <a16:creationId xmlns:a16="http://schemas.microsoft.com/office/drawing/2014/main" id="{3134DAD4-9044-4B05-BE0A-F54376B6E3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ตัวเชื่อมต่อตรง 155">
                  <a:extLst>
                    <a:ext uri="{FF2B5EF4-FFF2-40B4-BE49-F238E27FC236}">
                      <a16:creationId xmlns:a16="http://schemas.microsoft.com/office/drawing/2014/main" id="{E00559D6-EF9D-4348-9440-DB00E972D6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7" name="กลุ่ม 146">
              <a:extLst>
                <a:ext uri="{FF2B5EF4-FFF2-40B4-BE49-F238E27FC236}">
                  <a16:creationId xmlns:a16="http://schemas.microsoft.com/office/drawing/2014/main" id="{E8AD41BA-BEE2-4951-8F95-78BEEA962CD7}"/>
                </a:ext>
              </a:extLst>
            </p:cNvPr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148" name="ตัวเชื่อมต่อตรง 147">
                <a:extLst>
                  <a:ext uri="{FF2B5EF4-FFF2-40B4-BE49-F238E27FC236}">
                    <a16:creationId xmlns:a16="http://schemas.microsoft.com/office/drawing/2014/main" id="{95DE4A8E-F568-41DD-8F6E-FFED3EFB2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ตัวเชื่อมต่อตรง 148">
                <a:extLst>
                  <a:ext uri="{FF2B5EF4-FFF2-40B4-BE49-F238E27FC236}">
                    <a16:creationId xmlns:a16="http://schemas.microsoft.com/office/drawing/2014/main" id="{FB04DDCB-F39F-4FA7-ABF2-AC7C1F39F9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7" name="กลุ่ม 166">
            <a:extLst>
              <a:ext uri="{FF2B5EF4-FFF2-40B4-BE49-F238E27FC236}">
                <a16:creationId xmlns:a16="http://schemas.microsoft.com/office/drawing/2014/main" id="{F973F206-5AA0-4AE2-B9E7-9478FDC80B09}"/>
              </a:ext>
            </a:extLst>
          </p:cNvPr>
          <p:cNvGrpSpPr/>
          <p:nvPr/>
        </p:nvGrpSpPr>
        <p:grpSpPr>
          <a:xfrm rot="1256300">
            <a:off x="-528954" y="3797740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id="{F9377B9F-84E9-4059-9419-587493A2D3E8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69" name="กลุ่ม 168">
              <a:extLst>
                <a:ext uri="{FF2B5EF4-FFF2-40B4-BE49-F238E27FC236}">
                  <a16:creationId xmlns:a16="http://schemas.microsoft.com/office/drawing/2014/main" id="{29AE5C65-8A01-438F-AF58-E524C3B68EC8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98" name="สามเหลี่ยมหน้าจั่ว 8">
                <a:extLst>
                  <a:ext uri="{FF2B5EF4-FFF2-40B4-BE49-F238E27FC236}">
                    <a16:creationId xmlns:a16="http://schemas.microsoft.com/office/drawing/2014/main" id="{8B1767BD-91E7-431D-9821-F4562BF80D33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9" name="สามเหลี่ยมหน้าจั่ว 9">
                <a:extLst>
                  <a:ext uri="{FF2B5EF4-FFF2-40B4-BE49-F238E27FC236}">
                    <a16:creationId xmlns:a16="http://schemas.microsoft.com/office/drawing/2014/main" id="{2C18A2C2-6046-40E8-8445-4A416447B510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0" name="สามเหลี่ยมหน้าจั่ว 10">
                <a:extLst>
                  <a:ext uri="{FF2B5EF4-FFF2-40B4-BE49-F238E27FC236}">
                    <a16:creationId xmlns:a16="http://schemas.microsoft.com/office/drawing/2014/main" id="{0D1BEE9E-FC89-4FAE-B3BA-A11425A1A8B8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id="{16196C9E-3B3E-40E6-92BC-2707DFCCBF3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96" name="รูปแบบอิสระ: รูปร่าง 195">
                <a:extLst>
                  <a:ext uri="{FF2B5EF4-FFF2-40B4-BE49-F238E27FC236}">
                    <a16:creationId xmlns:a16="http://schemas.microsoft.com/office/drawing/2014/main" id="{46A570B7-599B-4BC7-BB99-D8401ED8A322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7" name="รูปแบบอิสระ: รูปร่าง 196">
                <a:extLst>
                  <a:ext uri="{FF2B5EF4-FFF2-40B4-BE49-F238E27FC236}">
                    <a16:creationId xmlns:a16="http://schemas.microsoft.com/office/drawing/2014/main" id="{DDBA6807-B009-4F18-84E5-06C5B79382BA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1" name="กลุ่ม 170">
              <a:extLst>
                <a:ext uri="{FF2B5EF4-FFF2-40B4-BE49-F238E27FC236}">
                  <a16:creationId xmlns:a16="http://schemas.microsoft.com/office/drawing/2014/main" id="{114307E7-4252-48E5-8AC0-0985518D578D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190" name="แผนผังลำดับงาน: ตัวเชื่อมต่อ 189">
                <a:extLst>
                  <a:ext uri="{FF2B5EF4-FFF2-40B4-BE49-F238E27FC236}">
                    <a16:creationId xmlns:a16="http://schemas.microsoft.com/office/drawing/2014/main" id="{86B49DAA-DB19-49AC-B3A5-B96ABE582947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1" name="แผนผังลำดับงาน: ตัวเชื่อมต่อ 190">
                <a:extLst>
                  <a:ext uri="{FF2B5EF4-FFF2-40B4-BE49-F238E27FC236}">
                    <a16:creationId xmlns:a16="http://schemas.microsoft.com/office/drawing/2014/main" id="{75614B90-C7F0-4C4F-B932-59B7081F81C2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2" name="แผนผังลำดับงาน: ตัวเชื่อมต่อ 191">
                <a:extLst>
                  <a:ext uri="{FF2B5EF4-FFF2-40B4-BE49-F238E27FC236}">
                    <a16:creationId xmlns:a16="http://schemas.microsoft.com/office/drawing/2014/main" id="{398BD3CF-FC59-4A83-B800-ABEEC4B6AE8C}"/>
                  </a:ext>
                </a:extLst>
              </p:cNvPr>
              <p:cNvSpPr/>
              <p:nvPr/>
            </p:nvSpPr>
            <p:spPr>
              <a:xfrm>
                <a:off x="3467269" y="293227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3" name="แผนผังลำดับงาน: ตัวเชื่อมต่อ 192">
                <a:extLst>
                  <a:ext uri="{FF2B5EF4-FFF2-40B4-BE49-F238E27FC236}">
                    <a16:creationId xmlns:a16="http://schemas.microsoft.com/office/drawing/2014/main" id="{4CAA2C94-BD20-4201-BBAD-24BD221D7CB1}"/>
                  </a:ext>
                </a:extLst>
              </p:cNvPr>
              <p:cNvSpPr/>
              <p:nvPr/>
            </p:nvSpPr>
            <p:spPr>
              <a:xfrm>
                <a:off x="4286623" y="2924032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4" name="แผนผังลำดับงาน: ตัวเชื่อมต่อ 193">
                <a:extLst>
                  <a:ext uri="{FF2B5EF4-FFF2-40B4-BE49-F238E27FC236}">
                    <a16:creationId xmlns:a16="http://schemas.microsoft.com/office/drawing/2014/main" id="{09E60DA0-8C97-46EE-9FCC-6AA8E9877510}"/>
                  </a:ext>
                </a:extLst>
              </p:cNvPr>
              <p:cNvSpPr/>
              <p:nvPr/>
            </p:nvSpPr>
            <p:spPr>
              <a:xfrm>
                <a:off x="3552790" y="2954951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5" name="แผนผังลำดับงาน: ตัวเชื่อมต่อ 194">
                <a:extLst>
                  <a:ext uri="{FF2B5EF4-FFF2-40B4-BE49-F238E27FC236}">
                    <a16:creationId xmlns:a16="http://schemas.microsoft.com/office/drawing/2014/main" id="{91B21DD3-6227-4A93-8506-5D7EED0CB833}"/>
                  </a:ext>
                </a:extLst>
              </p:cNvPr>
              <p:cNvSpPr/>
              <p:nvPr/>
            </p:nvSpPr>
            <p:spPr>
              <a:xfrm>
                <a:off x="4366415" y="2952813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72" name="รูปแบบอิสระ: รูปร่าง 171">
              <a:extLst>
                <a:ext uri="{FF2B5EF4-FFF2-40B4-BE49-F238E27FC236}">
                  <a16:creationId xmlns:a16="http://schemas.microsoft.com/office/drawing/2014/main" id="{E8ED8AC8-6E3E-4B31-B93B-0316746A4AB5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73" name="รูปแบบอิสระ: รูปร่าง 172">
              <a:extLst>
                <a:ext uri="{FF2B5EF4-FFF2-40B4-BE49-F238E27FC236}">
                  <a16:creationId xmlns:a16="http://schemas.microsoft.com/office/drawing/2014/main" id="{ECE2C148-F00A-4AFE-835A-1E677DE61709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74" name="กลุ่ม 173">
              <a:extLst>
                <a:ext uri="{FF2B5EF4-FFF2-40B4-BE49-F238E27FC236}">
                  <a16:creationId xmlns:a16="http://schemas.microsoft.com/office/drawing/2014/main" id="{15AD43CF-57DC-410E-A1FC-51FB4C467CE5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87" name="สามเหลี่ยมหน้าจั่ว 27">
                <a:extLst>
                  <a:ext uri="{FF2B5EF4-FFF2-40B4-BE49-F238E27FC236}">
                    <a16:creationId xmlns:a16="http://schemas.microsoft.com/office/drawing/2014/main" id="{398320F9-E169-4AE7-AF50-D681EB95D944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88" name="สามเหลี่ยมหน้าจั่ว 28">
                <a:extLst>
                  <a:ext uri="{FF2B5EF4-FFF2-40B4-BE49-F238E27FC236}">
                    <a16:creationId xmlns:a16="http://schemas.microsoft.com/office/drawing/2014/main" id="{53011E13-7C0C-465D-9303-E7D0324E4B28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89" name="สามเหลี่ยมหน้าจั่ว 29">
                <a:extLst>
                  <a:ext uri="{FF2B5EF4-FFF2-40B4-BE49-F238E27FC236}">
                    <a16:creationId xmlns:a16="http://schemas.microsoft.com/office/drawing/2014/main" id="{37F5634B-9F2C-46EB-B0AA-ED2C857BAAEB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75" name="กลุ่ม 174">
              <a:extLst>
                <a:ext uri="{FF2B5EF4-FFF2-40B4-BE49-F238E27FC236}">
                  <a16:creationId xmlns:a16="http://schemas.microsoft.com/office/drawing/2014/main" id="{C92ADDD4-FC36-4254-AE87-65C7CDAFEE1F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84" name="สามเหลี่ยมหน้าจั่ว 27">
                <a:extLst>
                  <a:ext uri="{FF2B5EF4-FFF2-40B4-BE49-F238E27FC236}">
                    <a16:creationId xmlns:a16="http://schemas.microsoft.com/office/drawing/2014/main" id="{30DFE89B-D44F-4ADF-9E68-3A2E8803DF2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85" name="สามเหลี่ยมหน้าจั่ว 28">
                <a:extLst>
                  <a:ext uri="{FF2B5EF4-FFF2-40B4-BE49-F238E27FC236}">
                    <a16:creationId xmlns:a16="http://schemas.microsoft.com/office/drawing/2014/main" id="{C81684E1-2B74-4BB9-9450-535593DE3035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86" name="สามเหลี่ยมหน้าจั่ว 29">
                <a:extLst>
                  <a:ext uri="{FF2B5EF4-FFF2-40B4-BE49-F238E27FC236}">
                    <a16:creationId xmlns:a16="http://schemas.microsoft.com/office/drawing/2014/main" id="{30EA486F-343C-4599-8D2B-D47B0CB95F20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76" name="กลุ่ม 175">
              <a:extLst>
                <a:ext uri="{FF2B5EF4-FFF2-40B4-BE49-F238E27FC236}">
                  <a16:creationId xmlns:a16="http://schemas.microsoft.com/office/drawing/2014/main" id="{BB5109D9-456D-4597-9E3A-D6003797AEBA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81" name="ตัวเชื่อมต่อตรง 180">
                <a:extLst>
                  <a:ext uri="{FF2B5EF4-FFF2-40B4-BE49-F238E27FC236}">
                    <a16:creationId xmlns:a16="http://schemas.microsoft.com/office/drawing/2014/main" id="{D4EA8693-422B-4E9B-82BC-CD18AF30C7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2" name="ตัวเชื่อมต่อตรง 181">
                <a:extLst>
                  <a:ext uri="{FF2B5EF4-FFF2-40B4-BE49-F238E27FC236}">
                    <a16:creationId xmlns:a16="http://schemas.microsoft.com/office/drawing/2014/main" id="{C26F10A1-1C39-44C8-B2BD-FA98FBE5E1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3" name="ตัวเชื่อมต่อตรง 182">
                <a:extLst>
                  <a:ext uri="{FF2B5EF4-FFF2-40B4-BE49-F238E27FC236}">
                    <a16:creationId xmlns:a16="http://schemas.microsoft.com/office/drawing/2014/main" id="{E33B6569-6FB3-4CED-A419-2D3C4B0955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77" name="กลุ่ม 176">
              <a:extLst>
                <a:ext uri="{FF2B5EF4-FFF2-40B4-BE49-F238E27FC236}">
                  <a16:creationId xmlns:a16="http://schemas.microsoft.com/office/drawing/2014/main" id="{ECE11556-EB2E-4B3C-95D9-28B158AD012D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78" name="ตัวเชื่อมต่อตรง 177">
                <a:extLst>
                  <a:ext uri="{FF2B5EF4-FFF2-40B4-BE49-F238E27FC236}">
                    <a16:creationId xmlns:a16="http://schemas.microsoft.com/office/drawing/2014/main" id="{B1C3AB31-41AF-45E4-B792-E6EC950B91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9" name="ตัวเชื่อมต่อตรง 178">
                <a:extLst>
                  <a:ext uri="{FF2B5EF4-FFF2-40B4-BE49-F238E27FC236}">
                    <a16:creationId xmlns:a16="http://schemas.microsoft.com/office/drawing/2014/main" id="{6A0E02EE-FD0C-4381-948D-87B75C301F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0" name="ตัวเชื่อมต่อตรง 179">
                <a:extLst>
                  <a:ext uri="{FF2B5EF4-FFF2-40B4-BE49-F238E27FC236}">
                    <a16:creationId xmlns:a16="http://schemas.microsoft.com/office/drawing/2014/main" id="{E81C47DE-523D-4DBE-A392-BFA0EC03BB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2" name="กลุ่ม 201">
            <a:extLst>
              <a:ext uri="{FF2B5EF4-FFF2-40B4-BE49-F238E27FC236}">
                <a16:creationId xmlns:a16="http://schemas.microsoft.com/office/drawing/2014/main" id="{25165FE5-8F2F-4848-8797-9F3463B65653}"/>
              </a:ext>
            </a:extLst>
          </p:cNvPr>
          <p:cNvGrpSpPr/>
          <p:nvPr/>
        </p:nvGrpSpPr>
        <p:grpSpPr>
          <a:xfrm>
            <a:off x="5582167" y="-960968"/>
            <a:ext cx="4735253" cy="2000456"/>
            <a:chOff x="7674178" y="-341096"/>
            <a:chExt cx="4662969" cy="1875851"/>
          </a:xfrm>
        </p:grpSpPr>
        <p:sp>
          <p:nvSpPr>
            <p:cNvPr id="203" name="สี่เหลี่ยมผืนผ้า 202">
              <a:extLst>
                <a:ext uri="{FF2B5EF4-FFF2-40B4-BE49-F238E27FC236}">
                  <a16:creationId xmlns:a16="http://schemas.microsoft.com/office/drawing/2014/main" id="{91BF73F8-D399-464C-8B9E-4113ED8F356B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04" name="สี่เหลี่ยมผืนผ้า 203">
              <a:extLst>
                <a:ext uri="{FF2B5EF4-FFF2-40B4-BE49-F238E27FC236}">
                  <a16:creationId xmlns:a16="http://schemas.microsoft.com/office/drawing/2014/main" id="{1B48FDB0-1CD0-420F-AE66-3237BE7FF4FA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205" name="ตัวเชื่อมต่อตรง 204">
              <a:extLst>
                <a:ext uri="{FF2B5EF4-FFF2-40B4-BE49-F238E27FC236}">
                  <a16:creationId xmlns:a16="http://schemas.microsoft.com/office/drawing/2014/main" id="{828DFA59-A964-4022-BC82-31C82BF9FC3C}"/>
                </a:ext>
              </a:extLst>
            </p:cNvPr>
            <p:cNvCxnSpPr>
              <a:stCxn id="204" idx="0"/>
              <a:endCxn id="204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ตัวเชื่อมต่อตรง 205">
              <a:extLst>
                <a:ext uri="{FF2B5EF4-FFF2-40B4-BE49-F238E27FC236}">
                  <a16:creationId xmlns:a16="http://schemas.microsoft.com/office/drawing/2014/main" id="{E34D67F2-7974-4664-8875-FE06A5A02D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ตัวเชื่อมต่อตรง 206">
              <a:extLst>
                <a:ext uri="{FF2B5EF4-FFF2-40B4-BE49-F238E27FC236}">
                  <a16:creationId xmlns:a16="http://schemas.microsoft.com/office/drawing/2014/main" id="{32C7B186-BA77-4492-BA72-DA924BB3CF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8" name="กลุ่ม 207">
              <a:extLst>
                <a:ext uri="{FF2B5EF4-FFF2-40B4-BE49-F238E27FC236}">
                  <a16:creationId xmlns:a16="http://schemas.microsoft.com/office/drawing/2014/main" id="{F2995033-6B88-44CA-8A68-491899A6C1EB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15" name="รูปแบบอิสระ: รูปร่าง 214">
                <a:extLst>
                  <a:ext uri="{FF2B5EF4-FFF2-40B4-BE49-F238E27FC236}">
                    <a16:creationId xmlns:a16="http://schemas.microsoft.com/office/drawing/2014/main" id="{E16370C9-E063-470E-9DFD-F2E191FBD4E5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16" name="ตัวเชื่อมต่อตรง 215">
                <a:extLst>
                  <a:ext uri="{FF2B5EF4-FFF2-40B4-BE49-F238E27FC236}">
                    <a16:creationId xmlns:a16="http://schemas.microsoft.com/office/drawing/2014/main" id="{018E117B-4976-4F10-89B4-9D4E7F68FA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7" name="ตัวเชื่อมต่อตรง 216">
                <a:extLst>
                  <a:ext uri="{FF2B5EF4-FFF2-40B4-BE49-F238E27FC236}">
                    <a16:creationId xmlns:a16="http://schemas.microsoft.com/office/drawing/2014/main" id="{58166B12-E34C-4CE4-9FAD-049B2ECD0C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09" name="ตัวเชื่อมต่อตรง 208">
              <a:extLst>
                <a:ext uri="{FF2B5EF4-FFF2-40B4-BE49-F238E27FC236}">
                  <a16:creationId xmlns:a16="http://schemas.microsoft.com/office/drawing/2014/main" id="{F04343C5-2D5E-4B9C-B115-342F111043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ตัวเชื่อมต่อตรง 209">
              <a:extLst>
                <a:ext uri="{FF2B5EF4-FFF2-40B4-BE49-F238E27FC236}">
                  <a16:creationId xmlns:a16="http://schemas.microsoft.com/office/drawing/2014/main" id="{538938D0-9456-45F1-8726-3773706DFA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1" name="กลุ่ม 210">
              <a:extLst>
                <a:ext uri="{FF2B5EF4-FFF2-40B4-BE49-F238E27FC236}">
                  <a16:creationId xmlns:a16="http://schemas.microsoft.com/office/drawing/2014/main" id="{FB6FD277-F4C5-459D-BE64-C8EEFC957C9B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12" name="รูปแบบอิสระ: รูปร่าง 211">
                <a:extLst>
                  <a:ext uri="{FF2B5EF4-FFF2-40B4-BE49-F238E27FC236}">
                    <a16:creationId xmlns:a16="http://schemas.microsoft.com/office/drawing/2014/main" id="{26076958-C7AC-4379-8351-6D6F193B428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13" name="ตัวเชื่อมต่อตรง 212">
                <a:extLst>
                  <a:ext uri="{FF2B5EF4-FFF2-40B4-BE49-F238E27FC236}">
                    <a16:creationId xmlns:a16="http://schemas.microsoft.com/office/drawing/2014/main" id="{AFA94EA2-573A-4096-84B7-3353C39B36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ตัวเชื่อมต่อตรง 213">
                <a:extLst>
                  <a:ext uri="{FF2B5EF4-FFF2-40B4-BE49-F238E27FC236}">
                    <a16:creationId xmlns:a16="http://schemas.microsoft.com/office/drawing/2014/main" id="{F2253C5F-EC1C-42DE-BB4A-A875869C58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8" name="กลุ่ม 217">
            <a:extLst>
              <a:ext uri="{FF2B5EF4-FFF2-40B4-BE49-F238E27FC236}">
                <a16:creationId xmlns:a16="http://schemas.microsoft.com/office/drawing/2014/main" id="{509FF166-4EBD-43A3-8913-291B912F6076}"/>
              </a:ext>
            </a:extLst>
          </p:cNvPr>
          <p:cNvGrpSpPr/>
          <p:nvPr/>
        </p:nvGrpSpPr>
        <p:grpSpPr>
          <a:xfrm>
            <a:off x="3714192" y="2768100"/>
            <a:ext cx="1487755" cy="2203860"/>
            <a:chOff x="1777678" y="1219637"/>
            <a:chExt cx="3612645" cy="5251251"/>
          </a:xfrm>
        </p:grpSpPr>
        <p:grpSp>
          <p:nvGrpSpPr>
            <p:cNvPr id="219" name="กลุ่ม 218">
              <a:extLst>
                <a:ext uri="{FF2B5EF4-FFF2-40B4-BE49-F238E27FC236}">
                  <a16:creationId xmlns:a16="http://schemas.microsoft.com/office/drawing/2014/main" id="{9619C565-7788-44E0-90AB-8BBB6836EDE7}"/>
                </a:ext>
              </a:extLst>
            </p:cNvPr>
            <p:cNvGrpSpPr/>
            <p:nvPr/>
          </p:nvGrpSpPr>
          <p:grpSpPr>
            <a:xfrm>
              <a:off x="1777678" y="1219637"/>
              <a:ext cx="3612645" cy="5251251"/>
              <a:chOff x="4289677" y="1099520"/>
              <a:chExt cx="3612645" cy="5251251"/>
            </a:xfrm>
          </p:grpSpPr>
          <p:grpSp>
            <p:nvGrpSpPr>
              <p:cNvPr id="268" name="กลุ่ม 267">
                <a:extLst>
                  <a:ext uri="{FF2B5EF4-FFF2-40B4-BE49-F238E27FC236}">
                    <a16:creationId xmlns:a16="http://schemas.microsoft.com/office/drawing/2014/main" id="{7A068278-8C0B-41F1-BD76-15856A8634CF}"/>
                  </a:ext>
                </a:extLst>
              </p:cNvPr>
              <p:cNvGrpSpPr/>
              <p:nvPr/>
            </p:nvGrpSpPr>
            <p:grpSpPr>
              <a:xfrm>
                <a:off x="4289677" y="1099520"/>
                <a:ext cx="3612645" cy="5251251"/>
                <a:chOff x="2492332" y="582689"/>
                <a:chExt cx="4146187" cy="6074613"/>
              </a:xfrm>
            </p:grpSpPr>
            <p:grpSp>
              <p:nvGrpSpPr>
                <p:cNvPr id="282" name="กลุ่ม 281">
                  <a:extLst>
                    <a:ext uri="{FF2B5EF4-FFF2-40B4-BE49-F238E27FC236}">
                      <a16:creationId xmlns:a16="http://schemas.microsoft.com/office/drawing/2014/main" id="{68B3F2A2-695F-457A-870A-12D971505D35}"/>
                    </a:ext>
                  </a:extLst>
                </p:cNvPr>
                <p:cNvGrpSpPr/>
                <p:nvPr/>
              </p:nvGrpSpPr>
              <p:grpSpPr>
                <a:xfrm rot="19119135" flipH="1">
                  <a:off x="3396394" y="582689"/>
                  <a:ext cx="2451852" cy="2556347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14" name="รูปแบบอิสระ: รูปร่าง 313">
                    <a:extLst>
                      <a:ext uri="{FF2B5EF4-FFF2-40B4-BE49-F238E27FC236}">
                        <a16:creationId xmlns:a16="http://schemas.microsoft.com/office/drawing/2014/main" id="{80806E76-98EC-4DA1-B6E9-650762FBBFC6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315" name="ตัวเชื่อมต่อตรง 314">
                    <a:extLst>
                      <a:ext uri="{FF2B5EF4-FFF2-40B4-BE49-F238E27FC236}">
                        <a16:creationId xmlns:a16="http://schemas.microsoft.com/office/drawing/2014/main" id="{24AF41DE-7FA0-42D3-B2E6-3A40012B35EF}"/>
                      </a:ext>
                    </a:extLst>
                  </p:cNvPr>
                  <p:cNvCxnSpPr>
                    <a:cxnSpLocks/>
                    <a:stCxn id="314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6" name="รูปแบบอิสระ: รูปร่าง 315">
                    <a:extLst>
                      <a:ext uri="{FF2B5EF4-FFF2-40B4-BE49-F238E27FC236}">
                        <a16:creationId xmlns:a16="http://schemas.microsoft.com/office/drawing/2014/main" id="{062E91E5-A8C1-45C2-A292-8063372E0A3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17" name="รูปแบบอิสระ: รูปร่าง 316">
                    <a:extLst>
                      <a:ext uri="{FF2B5EF4-FFF2-40B4-BE49-F238E27FC236}">
                        <a16:creationId xmlns:a16="http://schemas.microsoft.com/office/drawing/2014/main" id="{E1D48AC2-96C5-4800-A949-A7905F0B1637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18" name="รูปแบบอิสระ: รูปร่าง 317">
                    <a:extLst>
                      <a:ext uri="{FF2B5EF4-FFF2-40B4-BE49-F238E27FC236}">
                        <a16:creationId xmlns:a16="http://schemas.microsoft.com/office/drawing/2014/main" id="{897B0ABF-4842-45E7-878C-14E1DAB59B5B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19" name="รูปแบบอิสระ: รูปร่าง 318">
                    <a:extLst>
                      <a:ext uri="{FF2B5EF4-FFF2-40B4-BE49-F238E27FC236}">
                        <a16:creationId xmlns:a16="http://schemas.microsoft.com/office/drawing/2014/main" id="{F3BF8661-1F5D-42C0-A2DD-FE5BF75CA201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83" name="กลุ่ม 282">
                  <a:extLst>
                    <a:ext uri="{FF2B5EF4-FFF2-40B4-BE49-F238E27FC236}">
                      <a16:creationId xmlns:a16="http://schemas.microsoft.com/office/drawing/2014/main" id="{051E468A-E9F4-4277-8C99-CB61EC1E1C99}"/>
                    </a:ext>
                  </a:extLst>
                </p:cNvPr>
                <p:cNvGrpSpPr/>
                <p:nvPr/>
              </p:nvGrpSpPr>
              <p:grpSpPr>
                <a:xfrm>
                  <a:off x="2687568" y="757957"/>
                  <a:ext cx="2032210" cy="2880901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308" name="รูปแบบอิสระ: รูปร่าง 307">
                    <a:extLst>
                      <a:ext uri="{FF2B5EF4-FFF2-40B4-BE49-F238E27FC236}">
                        <a16:creationId xmlns:a16="http://schemas.microsoft.com/office/drawing/2014/main" id="{3D2789CC-596B-41F6-A4D6-387CAE9DAF1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309" name="ตัวเชื่อมต่อตรง 308">
                    <a:extLst>
                      <a:ext uri="{FF2B5EF4-FFF2-40B4-BE49-F238E27FC236}">
                        <a16:creationId xmlns:a16="http://schemas.microsoft.com/office/drawing/2014/main" id="{1C17DFC8-AFC3-415B-B37B-BCF3F7096AD2}"/>
                      </a:ext>
                    </a:extLst>
                  </p:cNvPr>
                  <p:cNvCxnSpPr>
                    <a:cxnSpLocks/>
                    <a:stCxn id="308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0" name="รูปแบบอิสระ: รูปร่าง 309">
                    <a:extLst>
                      <a:ext uri="{FF2B5EF4-FFF2-40B4-BE49-F238E27FC236}">
                        <a16:creationId xmlns:a16="http://schemas.microsoft.com/office/drawing/2014/main" id="{8F5B7600-3F2B-4F23-B0E0-404AFC12513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11" name="รูปแบบอิสระ: รูปร่าง 310">
                    <a:extLst>
                      <a:ext uri="{FF2B5EF4-FFF2-40B4-BE49-F238E27FC236}">
                        <a16:creationId xmlns:a16="http://schemas.microsoft.com/office/drawing/2014/main" id="{9612E1FA-EEAD-4BAF-938F-B6BA4A701BD4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12" name="รูปแบบอิสระ: รูปร่าง 311">
                    <a:extLst>
                      <a:ext uri="{FF2B5EF4-FFF2-40B4-BE49-F238E27FC236}">
                        <a16:creationId xmlns:a16="http://schemas.microsoft.com/office/drawing/2014/main" id="{57D31669-D66C-46E5-BD1B-C6430EA292ED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13" name="รูปแบบอิสระ: รูปร่าง 312">
                    <a:extLst>
                      <a:ext uri="{FF2B5EF4-FFF2-40B4-BE49-F238E27FC236}">
                        <a16:creationId xmlns:a16="http://schemas.microsoft.com/office/drawing/2014/main" id="{3C6C31B7-729F-4DCD-92F7-C40A64CF3F8C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84" name="กลุ่ม 283">
                  <a:extLst>
                    <a:ext uri="{FF2B5EF4-FFF2-40B4-BE49-F238E27FC236}">
                      <a16:creationId xmlns:a16="http://schemas.microsoft.com/office/drawing/2014/main" id="{43792C98-C38A-47B6-BFDA-89CA7CB43F35}"/>
                    </a:ext>
                  </a:extLst>
                </p:cNvPr>
                <p:cNvGrpSpPr/>
                <p:nvPr/>
              </p:nvGrpSpPr>
              <p:grpSpPr>
                <a:xfrm>
                  <a:off x="2649392" y="3634455"/>
                  <a:ext cx="3897297" cy="3022847"/>
                  <a:chOff x="4279036" y="3583162"/>
                  <a:chExt cx="3897297" cy="3022847"/>
                </a:xfrm>
              </p:grpSpPr>
              <p:sp>
                <p:nvSpPr>
                  <p:cNvPr id="306" name="สี่เหลี่ยมผืนผ้า 5">
                    <a:extLst>
                      <a:ext uri="{FF2B5EF4-FFF2-40B4-BE49-F238E27FC236}">
                        <a16:creationId xmlns:a16="http://schemas.microsoft.com/office/drawing/2014/main" id="{736B5732-E045-469C-B082-B4EFFF097FA5}"/>
                      </a:ext>
                    </a:extLst>
                  </p:cNvPr>
                  <p:cNvSpPr/>
                  <p:nvPr/>
                </p:nvSpPr>
                <p:spPr>
                  <a:xfrm>
                    <a:off x="4691848" y="4394447"/>
                    <a:ext cx="3071674" cy="2211562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490556 w 3897297"/>
                      <a:gd name="connsiteY3" fmla="*/ 89098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670778 w 3897297"/>
                      <a:gd name="connsiteY3" fmla="*/ 88371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513084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280454 w 3897297"/>
                      <a:gd name="connsiteY2" fmla="*/ 810594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359300 w 3897297"/>
                      <a:gd name="connsiteY2" fmla="*/ 901468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05522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359300" y="901468"/>
                        </a:lnTo>
                        <a:lnTo>
                          <a:pt x="513084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4F28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07" name="สี่เหลี่ยมผืนผ้า 5">
                    <a:extLst>
                      <a:ext uri="{FF2B5EF4-FFF2-40B4-BE49-F238E27FC236}">
                        <a16:creationId xmlns:a16="http://schemas.microsoft.com/office/drawing/2014/main" id="{D0CE85C4-136D-4807-BC7B-789E828C0E7F}"/>
                      </a:ext>
                    </a:extLst>
                  </p:cNvPr>
                  <p:cNvSpPr/>
                  <p:nvPr/>
                </p:nvSpPr>
                <p:spPr>
                  <a:xfrm>
                    <a:off x="4279036" y="3583162"/>
                    <a:ext cx="3897297" cy="923279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23278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719744" y="923278"/>
                        </a:lnTo>
                        <a:lnTo>
                          <a:pt x="186431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7362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285" name="กลุ่ม 284">
                  <a:extLst>
                    <a:ext uri="{FF2B5EF4-FFF2-40B4-BE49-F238E27FC236}">
                      <a16:creationId xmlns:a16="http://schemas.microsoft.com/office/drawing/2014/main" id="{A04A046D-C81F-4009-990A-0D00B88EC8C6}"/>
                    </a:ext>
                  </a:extLst>
                </p:cNvPr>
                <p:cNvGrpSpPr/>
                <p:nvPr/>
              </p:nvGrpSpPr>
              <p:grpSpPr>
                <a:xfrm>
                  <a:off x="2492332" y="1521007"/>
                  <a:ext cx="2130858" cy="2089476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00" name="รูปแบบอิสระ: รูปร่าง 299">
                    <a:extLst>
                      <a:ext uri="{FF2B5EF4-FFF2-40B4-BE49-F238E27FC236}">
                        <a16:creationId xmlns:a16="http://schemas.microsoft.com/office/drawing/2014/main" id="{B0AB83C5-7C1C-4417-98EA-56D66D632D0B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301" name="ตัวเชื่อมต่อตรง 300">
                    <a:extLst>
                      <a:ext uri="{FF2B5EF4-FFF2-40B4-BE49-F238E27FC236}">
                        <a16:creationId xmlns:a16="http://schemas.microsoft.com/office/drawing/2014/main" id="{870597A5-BCF3-4FBB-B087-0E54EA07BD15}"/>
                      </a:ext>
                    </a:extLst>
                  </p:cNvPr>
                  <p:cNvCxnSpPr>
                    <a:cxnSpLocks/>
                    <a:stCxn id="300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02" name="รูปแบบอิสระ: รูปร่าง 301">
                    <a:extLst>
                      <a:ext uri="{FF2B5EF4-FFF2-40B4-BE49-F238E27FC236}">
                        <a16:creationId xmlns:a16="http://schemas.microsoft.com/office/drawing/2014/main" id="{03EEF627-4B64-41DB-A4AA-C68D729E8E07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03" name="รูปแบบอิสระ: รูปร่าง 302">
                    <a:extLst>
                      <a:ext uri="{FF2B5EF4-FFF2-40B4-BE49-F238E27FC236}">
                        <a16:creationId xmlns:a16="http://schemas.microsoft.com/office/drawing/2014/main" id="{1DC5A53A-6254-4DEA-8ABA-20D02A72ADD1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04" name="รูปแบบอิสระ: รูปร่าง 303">
                    <a:extLst>
                      <a:ext uri="{FF2B5EF4-FFF2-40B4-BE49-F238E27FC236}">
                        <a16:creationId xmlns:a16="http://schemas.microsoft.com/office/drawing/2014/main" id="{E15ECABF-CD1F-4402-9432-142009EA6675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305" name="รูปแบบอิสระ: รูปร่าง 304">
                    <a:extLst>
                      <a:ext uri="{FF2B5EF4-FFF2-40B4-BE49-F238E27FC236}">
                        <a16:creationId xmlns:a16="http://schemas.microsoft.com/office/drawing/2014/main" id="{C5057E39-0E95-47C7-A1BA-2CABC10ED9BA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86" name="กลุ่ม 285">
                  <a:extLst>
                    <a:ext uri="{FF2B5EF4-FFF2-40B4-BE49-F238E27FC236}">
                      <a16:creationId xmlns:a16="http://schemas.microsoft.com/office/drawing/2014/main" id="{7736E07F-B9CC-43B3-8982-9DFD0BE2A959}"/>
                    </a:ext>
                  </a:extLst>
                </p:cNvPr>
                <p:cNvGrpSpPr/>
                <p:nvPr/>
              </p:nvGrpSpPr>
              <p:grpSpPr>
                <a:xfrm flipH="1">
                  <a:off x="4544712" y="757958"/>
                  <a:ext cx="1913853" cy="2853414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294" name="รูปแบบอิสระ: รูปร่าง 293">
                    <a:extLst>
                      <a:ext uri="{FF2B5EF4-FFF2-40B4-BE49-F238E27FC236}">
                        <a16:creationId xmlns:a16="http://schemas.microsoft.com/office/drawing/2014/main" id="{3D6219A0-B86E-4662-8D23-D9FDE2453453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295" name="ตัวเชื่อมต่อตรง 294">
                    <a:extLst>
                      <a:ext uri="{FF2B5EF4-FFF2-40B4-BE49-F238E27FC236}">
                        <a16:creationId xmlns:a16="http://schemas.microsoft.com/office/drawing/2014/main" id="{624363BC-7B94-4085-AFA0-70C6ADC5FC2F}"/>
                      </a:ext>
                    </a:extLst>
                  </p:cNvPr>
                  <p:cNvCxnSpPr>
                    <a:cxnSpLocks/>
                    <a:stCxn id="294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6" name="รูปแบบอิสระ: รูปร่าง 295">
                    <a:extLst>
                      <a:ext uri="{FF2B5EF4-FFF2-40B4-BE49-F238E27FC236}">
                        <a16:creationId xmlns:a16="http://schemas.microsoft.com/office/drawing/2014/main" id="{512B647B-5AF6-4794-96CF-2EE0B08F3726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97" name="รูปแบบอิสระ: รูปร่าง 296">
                    <a:extLst>
                      <a:ext uri="{FF2B5EF4-FFF2-40B4-BE49-F238E27FC236}">
                        <a16:creationId xmlns:a16="http://schemas.microsoft.com/office/drawing/2014/main" id="{33F8A470-40B8-49F5-B753-76CFED2ADA9D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98" name="รูปแบบอิสระ: รูปร่าง 297">
                    <a:extLst>
                      <a:ext uri="{FF2B5EF4-FFF2-40B4-BE49-F238E27FC236}">
                        <a16:creationId xmlns:a16="http://schemas.microsoft.com/office/drawing/2014/main" id="{2D826155-8AA0-4F39-A119-6D5C9B29B755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99" name="รูปแบบอิสระ: รูปร่าง 298">
                    <a:extLst>
                      <a:ext uri="{FF2B5EF4-FFF2-40B4-BE49-F238E27FC236}">
                        <a16:creationId xmlns:a16="http://schemas.microsoft.com/office/drawing/2014/main" id="{FEE77D07-A74D-4416-B762-102623B9610B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87" name="กลุ่ม 286">
                  <a:extLst>
                    <a:ext uri="{FF2B5EF4-FFF2-40B4-BE49-F238E27FC236}">
                      <a16:creationId xmlns:a16="http://schemas.microsoft.com/office/drawing/2014/main" id="{3C72A93F-A878-42D0-A863-E73632CE585C}"/>
                    </a:ext>
                  </a:extLst>
                </p:cNvPr>
                <p:cNvGrpSpPr/>
                <p:nvPr/>
              </p:nvGrpSpPr>
              <p:grpSpPr>
                <a:xfrm flipH="1">
                  <a:off x="4567057" y="1522583"/>
                  <a:ext cx="2071462" cy="2110984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288" name="รูปแบบอิสระ: รูปร่าง 287">
                    <a:extLst>
                      <a:ext uri="{FF2B5EF4-FFF2-40B4-BE49-F238E27FC236}">
                        <a16:creationId xmlns:a16="http://schemas.microsoft.com/office/drawing/2014/main" id="{46403DD7-FBF9-49E2-AF4A-DE66121ABCC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289" name="ตัวเชื่อมต่อตรง 288">
                    <a:extLst>
                      <a:ext uri="{FF2B5EF4-FFF2-40B4-BE49-F238E27FC236}">
                        <a16:creationId xmlns:a16="http://schemas.microsoft.com/office/drawing/2014/main" id="{96C87FA5-123C-4379-B7A3-9B55B60E6476}"/>
                      </a:ext>
                    </a:extLst>
                  </p:cNvPr>
                  <p:cNvCxnSpPr>
                    <a:cxnSpLocks/>
                    <a:stCxn id="288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0" name="รูปแบบอิสระ: รูปร่าง 289">
                    <a:extLst>
                      <a:ext uri="{FF2B5EF4-FFF2-40B4-BE49-F238E27FC236}">
                        <a16:creationId xmlns:a16="http://schemas.microsoft.com/office/drawing/2014/main" id="{BBC229E7-FFA2-4F8C-8C13-681E024C8F9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91" name="รูปแบบอิสระ: รูปร่าง 290">
                    <a:extLst>
                      <a:ext uri="{FF2B5EF4-FFF2-40B4-BE49-F238E27FC236}">
                        <a16:creationId xmlns:a16="http://schemas.microsoft.com/office/drawing/2014/main" id="{43C94CC1-78E0-45E0-891D-353F421FD4B5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92" name="รูปแบบอิสระ: รูปร่าง 291">
                    <a:extLst>
                      <a:ext uri="{FF2B5EF4-FFF2-40B4-BE49-F238E27FC236}">
                        <a16:creationId xmlns:a16="http://schemas.microsoft.com/office/drawing/2014/main" id="{627784E7-46B5-4CA6-B2E6-17739B7A0AF6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93" name="รูปแบบอิสระ: รูปร่าง 292">
                    <a:extLst>
                      <a:ext uri="{FF2B5EF4-FFF2-40B4-BE49-F238E27FC236}">
                        <a16:creationId xmlns:a16="http://schemas.microsoft.com/office/drawing/2014/main" id="{C096BC3C-03AA-439B-BEB0-04A19B38603F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  <p:grpSp>
            <p:nvGrpSpPr>
              <p:cNvPr id="269" name="กลุ่ม 268">
                <a:extLst>
                  <a:ext uri="{FF2B5EF4-FFF2-40B4-BE49-F238E27FC236}">
                    <a16:creationId xmlns:a16="http://schemas.microsoft.com/office/drawing/2014/main" id="{EF4E2E6C-F5AD-49DF-812A-193D9A19D6CE}"/>
                  </a:ext>
                </a:extLst>
              </p:cNvPr>
              <p:cNvGrpSpPr/>
              <p:nvPr/>
            </p:nvGrpSpPr>
            <p:grpSpPr>
              <a:xfrm>
                <a:off x="4980585" y="1369098"/>
                <a:ext cx="2345856" cy="2443426"/>
                <a:chOff x="8058662" y="1411979"/>
                <a:chExt cx="2802734" cy="2997692"/>
              </a:xfrm>
            </p:grpSpPr>
            <p:sp>
              <p:nvSpPr>
                <p:cNvPr id="270" name="รูปแบบอิสระ: รูปร่าง 269">
                  <a:extLst>
                    <a:ext uri="{FF2B5EF4-FFF2-40B4-BE49-F238E27FC236}">
                      <a16:creationId xmlns:a16="http://schemas.microsoft.com/office/drawing/2014/main" id="{352F03E6-5F46-4098-BE48-46C4CE41BB79}"/>
                    </a:ext>
                  </a:extLst>
                </p:cNvPr>
                <p:cNvSpPr/>
                <p:nvPr/>
              </p:nvSpPr>
              <p:spPr>
                <a:xfrm rot="20996846">
                  <a:off x="8805693" y="2248584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1" name="รูปแบบอิสระ: รูปร่าง 270">
                  <a:extLst>
                    <a:ext uri="{FF2B5EF4-FFF2-40B4-BE49-F238E27FC236}">
                      <a16:creationId xmlns:a16="http://schemas.microsoft.com/office/drawing/2014/main" id="{A1794F06-1816-424B-9DDB-7F773113C453}"/>
                    </a:ext>
                  </a:extLst>
                </p:cNvPr>
                <p:cNvSpPr/>
                <p:nvPr/>
              </p:nvSpPr>
              <p:spPr>
                <a:xfrm rot="1049956" flipH="1">
                  <a:off x="9502030" y="2306551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cxnSp>
              <p:nvCxnSpPr>
                <p:cNvPr id="272" name="ตัวเชื่อมต่อตรง 271">
                  <a:extLst>
                    <a:ext uri="{FF2B5EF4-FFF2-40B4-BE49-F238E27FC236}">
                      <a16:creationId xmlns:a16="http://schemas.microsoft.com/office/drawing/2014/main" id="{69D57D93-B31F-45E3-A207-911F19BAD5AA}"/>
                    </a:ext>
                  </a:extLst>
                </p:cNvPr>
                <p:cNvCxnSpPr>
                  <a:cxnSpLocks/>
                  <a:endCxn id="271" idx="0"/>
                </p:cNvCxnSpPr>
                <p:nvPr/>
              </p:nvCxnSpPr>
              <p:spPr>
                <a:xfrm flipH="1">
                  <a:off x="9400058" y="1940408"/>
                  <a:ext cx="99542" cy="2394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73" name="กลุ่ม 272">
                  <a:extLst>
                    <a:ext uri="{FF2B5EF4-FFF2-40B4-BE49-F238E27FC236}">
                      <a16:creationId xmlns:a16="http://schemas.microsoft.com/office/drawing/2014/main" id="{A723C16D-01CE-408C-8144-E1558F3186DB}"/>
                    </a:ext>
                  </a:extLst>
                </p:cNvPr>
                <p:cNvGrpSpPr/>
                <p:nvPr/>
              </p:nvGrpSpPr>
              <p:grpSpPr>
                <a:xfrm>
                  <a:off x="8058662" y="1792007"/>
                  <a:ext cx="1065913" cy="960987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80" name="รูปแบบอิสระ: รูปร่าง 279">
                    <a:extLst>
                      <a:ext uri="{FF2B5EF4-FFF2-40B4-BE49-F238E27FC236}">
                        <a16:creationId xmlns:a16="http://schemas.microsoft.com/office/drawing/2014/main" id="{3F2FD2EE-6E95-4AF4-9E78-3BB23B9BBF43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C0EEE6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81" name="วงรี 77">
                    <a:extLst>
                      <a:ext uri="{FF2B5EF4-FFF2-40B4-BE49-F238E27FC236}">
                        <a16:creationId xmlns:a16="http://schemas.microsoft.com/office/drawing/2014/main" id="{FCF88358-287B-4498-9B6F-0750AAE390AE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74" name="กลุ่ม 273">
                  <a:extLst>
                    <a:ext uri="{FF2B5EF4-FFF2-40B4-BE49-F238E27FC236}">
                      <a16:creationId xmlns:a16="http://schemas.microsoft.com/office/drawing/2014/main" id="{B8FD6208-C8A0-4885-8240-473EAC30224D}"/>
                    </a:ext>
                  </a:extLst>
                </p:cNvPr>
                <p:cNvGrpSpPr/>
                <p:nvPr/>
              </p:nvGrpSpPr>
              <p:grpSpPr>
                <a:xfrm>
                  <a:off x="8966643" y="1411979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78" name="รูปแบบอิสระ: รูปร่าง 277">
                    <a:extLst>
                      <a:ext uri="{FF2B5EF4-FFF2-40B4-BE49-F238E27FC236}">
                        <a16:creationId xmlns:a16="http://schemas.microsoft.com/office/drawing/2014/main" id="{4501569C-12C5-4E91-B681-63F012F4344D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DC516E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79" name="วงรี 77">
                    <a:extLst>
                      <a:ext uri="{FF2B5EF4-FFF2-40B4-BE49-F238E27FC236}">
                        <a16:creationId xmlns:a16="http://schemas.microsoft.com/office/drawing/2014/main" id="{32941F08-831B-4B37-B31E-0BEA5E5E8117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75" name="กลุ่ม 274">
                  <a:extLst>
                    <a:ext uri="{FF2B5EF4-FFF2-40B4-BE49-F238E27FC236}">
                      <a16:creationId xmlns:a16="http://schemas.microsoft.com/office/drawing/2014/main" id="{F93523DA-8912-44A3-A5ED-3F1E09FDCB32}"/>
                    </a:ext>
                  </a:extLst>
                </p:cNvPr>
                <p:cNvGrpSpPr/>
                <p:nvPr/>
              </p:nvGrpSpPr>
              <p:grpSpPr>
                <a:xfrm>
                  <a:off x="9795483" y="1888256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76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id="{99C485DF-0B96-45ED-8C98-00995CF077CE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F3E53D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77" name="วงรี 77">
                    <a:extLst>
                      <a:ext uri="{FF2B5EF4-FFF2-40B4-BE49-F238E27FC236}">
                        <a16:creationId xmlns:a16="http://schemas.microsoft.com/office/drawing/2014/main" id="{1E60FB32-90E3-42B4-B0D6-2C677AD68AFC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</p:grpSp>
        <p:grpSp>
          <p:nvGrpSpPr>
            <p:cNvPr id="220" name="กลุ่ม 219">
              <a:extLst>
                <a:ext uri="{FF2B5EF4-FFF2-40B4-BE49-F238E27FC236}">
                  <a16:creationId xmlns:a16="http://schemas.microsoft.com/office/drawing/2014/main" id="{7AD053F4-DACA-4DE9-B20E-61F2B84719EE}"/>
                </a:ext>
              </a:extLst>
            </p:cNvPr>
            <p:cNvGrpSpPr/>
            <p:nvPr/>
          </p:nvGrpSpPr>
          <p:grpSpPr>
            <a:xfrm rot="582746">
              <a:off x="2549673" y="4795096"/>
              <a:ext cx="1430727" cy="693721"/>
              <a:chOff x="10001184" y="5338622"/>
              <a:chExt cx="2106391" cy="1022263"/>
            </a:xfrm>
          </p:grpSpPr>
          <p:grpSp>
            <p:nvGrpSpPr>
              <p:cNvPr id="251" name="กลุ่ม 250">
                <a:extLst>
                  <a:ext uri="{FF2B5EF4-FFF2-40B4-BE49-F238E27FC236}">
                    <a16:creationId xmlns:a16="http://schemas.microsoft.com/office/drawing/2014/main" id="{02993103-E1C2-4AB6-A290-50E10AC8DB7D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58" name="รูปแบบอิสระ: รูปร่าง 257">
                  <a:extLst>
                    <a:ext uri="{FF2B5EF4-FFF2-40B4-BE49-F238E27FC236}">
                      <a16:creationId xmlns:a16="http://schemas.microsoft.com/office/drawing/2014/main" id="{44BD55D8-780E-4AC2-BE6D-486DE5DA4E0D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9" name="วงรี 258">
                  <a:extLst>
                    <a:ext uri="{FF2B5EF4-FFF2-40B4-BE49-F238E27FC236}">
                      <a16:creationId xmlns:a16="http://schemas.microsoft.com/office/drawing/2014/main" id="{8B57F944-A28A-4930-BE53-3883C73387C1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0" name="วงรี 259">
                  <a:extLst>
                    <a:ext uri="{FF2B5EF4-FFF2-40B4-BE49-F238E27FC236}">
                      <a16:creationId xmlns:a16="http://schemas.microsoft.com/office/drawing/2014/main" id="{BA6C2F62-9DB2-4EAB-86AB-F4B104C4C7D2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1" name="วงรี 260">
                  <a:extLst>
                    <a:ext uri="{FF2B5EF4-FFF2-40B4-BE49-F238E27FC236}">
                      <a16:creationId xmlns:a16="http://schemas.microsoft.com/office/drawing/2014/main" id="{AAE8D464-7A4A-419A-A577-0165C5C26B1A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2" name="วงรี 261">
                  <a:extLst>
                    <a:ext uri="{FF2B5EF4-FFF2-40B4-BE49-F238E27FC236}">
                      <a16:creationId xmlns:a16="http://schemas.microsoft.com/office/drawing/2014/main" id="{DE9393CA-69A3-4468-B7B3-FB095164B424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3" name="รูปแบบอิสระ: รูปร่าง 262">
                  <a:extLst>
                    <a:ext uri="{FF2B5EF4-FFF2-40B4-BE49-F238E27FC236}">
                      <a16:creationId xmlns:a16="http://schemas.microsoft.com/office/drawing/2014/main" id="{952BDEEA-73E3-4674-963D-4BFFA06F5298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64" name="วงรี 263">
                  <a:extLst>
                    <a:ext uri="{FF2B5EF4-FFF2-40B4-BE49-F238E27FC236}">
                      <a16:creationId xmlns:a16="http://schemas.microsoft.com/office/drawing/2014/main" id="{3CBAD32D-8CBE-4923-B525-B4D85380E1A1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5" name="วงรี 264">
                  <a:extLst>
                    <a:ext uri="{FF2B5EF4-FFF2-40B4-BE49-F238E27FC236}">
                      <a16:creationId xmlns:a16="http://schemas.microsoft.com/office/drawing/2014/main" id="{9C4BCA06-ED59-4CA4-A705-87D7D197F7C4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6" name="วงรี 265">
                  <a:extLst>
                    <a:ext uri="{FF2B5EF4-FFF2-40B4-BE49-F238E27FC236}">
                      <a16:creationId xmlns:a16="http://schemas.microsoft.com/office/drawing/2014/main" id="{BE05C689-FFE2-4F32-B7E6-2A2D4336F53E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7" name="วงรี 266">
                  <a:extLst>
                    <a:ext uri="{FF2B5EF4-FFF2-40B4-BE49-F238E27FC236}">
                      <a16:creationId xmlns:a16="http://schemas.microsoft.com/office/drawing/2014/main" id="{99517DC8-4F63-48DD-8353-98656324CF6B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52" name="กลุ่ม 251">
                <a:extLst>
                  <a:ext uri="{FF2B5EF4-FFF2-40B4-BE49-F238E27FC236}">
                    <a16:creationId xmlns:a16="http://schemas.microsoft.com/office/drawing/2014/main" id="{9876BD09-3FEC-4C9D-A13D-AEA59ED70925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53" name="รูปแบบอิสระ: รูปร่าง 252">
                  <a:extLst>
                    <a:ext uri="{FF2B5EF4-FFF2-40B4-BE49-F238E27FC236}">
                      <a16:creationId xmlns:a16="http://schemas.microsoft.com/office/drawing/2014/main" id="{44E87309-79C3-4272-B6DF-AB7983985A74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4" name="วงรี 253">
                  <a:extLst>
                    <a:ext uri="{FF2B5EF4-FFF2-40B4-BE49-F238E27FC236}">
                      <a16:creationId xmlns:a16="http://schemas.microsoft.com/office/drawing/2014/main" id="{9C0A7BEF-C4B3-4BBF-8FE1-B0E1850C4D52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5" name="วงรี 254">
                  <a:extLst>
                    <a:ext uri="{FF2B5EF4-FFF2-40B4-BE49-F238E27FC236}">
                      <a16:creationId xmlns:a16="http://schemas.microsoft.com/office/drawing/2014/main" id="{4E1E5F72-FD33-4996-B6F0-79A0462705F8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6" name="วงรี 255">
                  <a:extLst>
                    <a:ext uri="{FF2B5EF4-FFF2-40B4-BE49-F238E27FC236}">
                      <a16:creationId xmlns:a16="http://schemas.microsoft.com/office/drawing/2014/main" id="{AAC08DB3-6FC1-4866-B43E-2D0789F4D777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7" name="วงรี 256">
                  <a:extLst>
                    <a:ext uri="{FF2B5EF4-FFF2-40B4-BE49-F238E27FC236}">
                      <a16:creationId xmlns:a16="http://schemas.microsoft.com/office/drawing/2014/main" id="{4AC6EA02-26D4-472A-8FD9-1E6F06D198DB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221" name="กลุ่ม 220">
              <a:extLst>
                <a:ext uri="{FF2B5EF4-FFF2-40B4-BE49-F238E27FC236}">
                  <a16:creationId xmlns:a16="http://schemas.microsoft.com/office/drawing/2014/main" id="{737754C7-6FE1-4676-B51A-3E46F94669A0}"/>
                </a:ext>
              </a:extLst>
            </p:cNvPr>
            <p:cNvGrpSpPr/>
            <p:nvPr/>
          </p:nvGrpSpPr>
          <p:grpSpPr>
            <a:xfrm rot="371193">
              <a:off x="3003581" y="5614660"/>
              <a:ext cx="1430727" cy="693721"/>
              <a:chOff x="10001184" y="5338622"/>
              <a:chExt cx="2106391" cy="1022263"/>
            </a:xfrm>
          </p:grpSpPr>
          <p:grpSp>
            <p:nvGrpSpPr>
              <p:cNvPr id="234" name="กลุ่ม 233">
                <a:extLst>
                  <a:ext uri="{FF2B5EF4-FFF2-40B4-BE49-F238E27FC236}">
                    <a16:creationId xmlns:a16="http://schemas.microsoft.com/office/drawing/2014/main" id="{696ACA1F-5303-4074-A34E-7EB4EAD9E2C7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41" name="รูปแบบอิสระ: รูปร่าง 240">
                  <a:extLst>
                    <a:ext uri="{FF2B5EF4-FFF2-40B4-BE49-F238E27FC236}">
                      <a16:creationId xmlns:a16="http://schemas.microsoft.com/office/drawing/2014/main" id="{67C95EAB-8319-4B2E-9E0F-41BC20A546A3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2" name="วงรี 241">
                  <a:extLst>
                    <a:ext uri="{FF2B5EF4-FFF2-40B4-BE49-F238E27FC236}">
                      <a16:creationId xmlns:a16="http://schemas.microsoft.com/office/drawing/2014/main" id="{2BCD0285-834A-4C23-8AE5-1217C8F7D2A6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43" name="วงรี 242">
                  <a:extLst>
                    <a:ext uri="{FF2B5EF4-FFF2-40B4-BE49-F238E27FC236}">
                      <a16:creationId xmlns:a16="http://schemas.microsoft.com/office/drawing/2014/main" id="{C76C7E44-0410-4285-9EF4-491B1CEFC4E2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44" name="วงรี 243">
                  <a:extLst>
                    <a:ext uri="{FF2B5EF4-FFF2-40B4-BE49-F238E27FC236}">
                      <a16:creationId xmlns:a16="http://schemas.microsoft.com/office/drawing/2014/main" id="{FF265017-409F-4AF7-BB0A-F0FE4318D0F4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45" name="วงรี 244">
                  <a:extLst>
                    <a:ext uri="{FF2B5EF4-FFF2-40B4-BE49-F238E27FC236}">
                      <a16:creationId xmlns:a16="http://schemas.microsoft.com/office/drawing/2014/main" id="{727D94CB-6503-48FB-9012-BFDB1B495F33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46" name="รูปแบบอิสระ: รูปร่าง 245">
                  <a:extLst>
                    <a:ext uri="{FF2B5EF4-FFF2-40B4-BE49-F238E27FC236}">
                      <a16:creationId xmlns:a16="http://schemas.microsoft.com/office/drawing/2014/main" id="{9D8547BB-72BC-4EBB-98BF-EFA86F60522A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7" name="วงรี 246">
                  <a:extLst>
                    <a:ext uri="{FF2B5EF4-FFF2-40B4-BE49-F238E27FC236}">
                      <a16:creationId xmlns:a16="http://schemas.microsoft.com/office/drawing/2014/main" id="{26277A48-4162-4C99-A298-9F3721C504F5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48" name="วงรี 247">
                  <a:extLst>
                    <a:ext uri="{FF2B5EF4-FFF2-40B4-BE49-F238E27FC236}">
                      <a16:creationId xmlns:a16="http://schemas.microsoft.com/office/drawing/2014/main" id="{70E25054-FC94-4345-971E-23664CFCED4A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49" name="วงรี 248">
                  <a:extLst>
                    <a:ext uri="{FF2B5EF4-FFF2-40B4-BE49-F238E27FC236}">
                      <a16:creationId xmlns:a16="http://schemas.microsoft.com/office/drawing/2014/main" id="{0C3C3896-A1AD-4C11-A1EE-30DA2531DD92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0" name="วงรี 249">
                  <a:extLst>
                    <a:ext uri="{FF2B5EF4-FFF2-40B4-BE49-F238E27FC236}">
                      <a16:creationId xmlns:a16="http://schemas.microsoft.com/office/drawing/2014/main" id="{BBF58037-5FD0-43CC-9A57-06D6158F5B17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35" name="กลุ่ม 234">
                <a:extLst>
                  <a:ext uri="{FF2B5EF4-FFF2-40B4-BE49-F238E27FC236}">
                    <a16:creationId xmlns:a16="http://schemas.microsoft.com/office/drawing/2014/main" id="{4FB73430-BC0A-4E20-8E4B-34FAEC06D5F6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36" name="รูปแบบอิสระ: รูปร่าง 235">
                  <a:extLst>
                    <a:ext uri="{FF2B5EF4-FFF2-40B4-BE49-F238E27FC236}">
                      <a16:creationId xmlns:a16="http://schemas.microsoft.com/office/drawing/2014/main" id="{340A9CD0-6012-4706-A0C5-FF3AF471FE52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7" name="วงรี 236">
                  <a:extLst>
                    <a:ext uri="{FF2B5EF4-FFF2-40B4-BE49-F238E27FC236}">
                      <a16:creationId xmlns:a16="http://schemas.microsoft.com/office/drawing/2014/main" id="{23FE29B1-5AF7-4791-A333-EFE9FC9C41F4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8" name="วงรี 237">
                  <a:extLst>
                    <a:ext uri="{FF2B5EF4-FFF2-40B4-BE49-F238E27FC236}">
                      <a16:creationId xmlns:a16="http://schemas.microsoft.com/office/drawing/2014/main" id="{174CCA21-2718-4129-ADA2-042147E865A8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9" name="วงรี 238">
                  <a:extLst>
                    <a:ext uri="{FF2B5EF4-FFF2-40B4-BE49-F238E27FC236}">
                      <a16:creationId xmlns:a16="http://schemas.microsoft.com/office/drawing/2014/main" id="{E58C4619-D17D-4BEE-B9BD-BE4F982E5950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40" name="วงรี 239">
                  <a:extLst>
                    <a:ext uri="{FF2B5EF4-FFF2-40B4-BE49-F238E27FC236}">
                      <a16:creationId xmlns:a16="http://schemas.microsoft.com/office/drawing/2014/main" id="{5DE741FD-9760-498E-8DB6-AC3DAF9FB43B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222" name="กลุ่ม 221">
              <a:extLst>
                <a:ext uri="{FF2B5EF4-FFF2-40B4-BE49-F238E27FC236}">
                  <a16:creationId xmlns:a16="http://schemas.microsoft.com/office/drawing/2014/main" id="{EEF61F80-2AEF-475F-886E-2A7A5FAA848C}"/>
                </a:ext>
              </a:extLst>
            </p:cNvPr>
            <p:cNvGrpSpPr/>
            <p:nvPr/>
          </p:nvGrpSpPr>
          <p:grpSpPr>
            <a:xfrm rot="20727338">
              <a:off x="4323842" y="4907189"/>
              <a:ext cx="305720" cy="292204"/>
              <a:chOff x="1187573" y="6247766"/>
              <a:chExt cx="450097" cy="430590"/>
            </a:xfrm>
          </p:grpSpPr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:a16="http://schemas.microsoft.com/office/drawing/2014/main" id="{BBB1ACE3-52EA-4F41-BB82-AE5F80CC3E57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30" name="วงรี 229">
                <a:extLst>
                  <a:ext uri="{FF2B5EF4-FFF2-40B4-BE49-F238E27FC236}">
                    <a16:creationId xmlns:a16="http://schemas.microsoft.com/office/drawing/2014/main" id="{F61CDC41-AF57-4204-98AC-847FEABFDB50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31" name="วงรี 230">
                <a:extLst>
                  <a:ext uri="{FF2B5EF4-FFF2-40B4-BE49-F238E27FC236}">
                    <a16:creationId xmlns:a16="http://schemas.microsoft.com/office/drawing/2014/main" id="{DC420BF1-804E-4028-81C7-0C871F7C428B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32" name="วงรี 231">
                <a:extLst>
                  <a:ext uri="{FF2B5EF4-FFF2-40B4-BE49-F238E27FC236}">
                    <a16:creationId xmlns:a16="http://schemas.microsoft.com/office/drawing/2014/main" id="{38B5566E-9433-4C6A-A098-E893968A8576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33" name="วงรี 232">
                <a:extLst>
                  <a:ext uri="{FF2B5EF4-FFF2-40B4-BE49-F238E27FC236}">
                    <a16:creationId xmlns:a16="http://schemas.microsoft.com/office/drawing/2014/main" id="{4622A90C-80FF-4B63-932B-EF2DC7250578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223" name="กลุ่ม 222">
              <a:extLst>
                <a:ext uri="{FF2B5EF4-FFF2-40B4-BE49-F238E27FC236}">
                  <a16:creationId xmlns:a16="http://schemas.microsoft.com/office/drawing/2014/main" id="{D9DBD031-4666-4635-8A09-1019C2392070}"/>
                </a:ext>
              </a:extLst>
            </p:cNvPr>
            <p:cNvGrpSpPr/>
            <p:nvPr/>
          </p:nvGrpSpPr>
          <p:grpSpPr>
            <a:xfrm rot="20727338">
              <a:off x="2950142" y="5412462"/>
              <a:ext cx="305720" cy="292204"/>
              <a:chOff x="1187573" y="6247766"/>
              <a:chExt cx="450097" cy="430590"/>
            </a:xfrm>
          </p:grpSpPr>
          <p:sp>
            <p:nvSpPr>
              <p:cNvPr id="224" name="รูปแบบอิสระ: รูปร่าง 223">
                <a:extLst>
                  <a:ext uri="{FF2B5EF4-FFF2-40B4-BE49-F238E27FC236}">
                    <a16:creationId xmlns:a16="http://schemas.microsoft.com/office/drawing/2014/main" id="{2B4B5053-D13E-49F7-B059-C4F4B04F54B0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25" name="วงรี 224">
                <a:extLst>
                  <a:ext uri="{FF2B5EF4-FFF2-40B4-BE49-F238E27FC236}">
                    <a16:creationId xmlns:a16="http://schemas.microsoft.com/office/drawing/2014/main" id="{9EB55D39-ED1F-47D7-B02B-4F29F1E3D12A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6" name="วงรี 225">
                <a:extLst>
                  <a:ext uri="{FF2B5EF4-FFF2-40B4-BE49-F238E27FC236}">
                    <a16:creationId xmlns:a16="http://schemas.microsoft.com/office/drawing/2014/main" id="{40A7257F-245B-4836-9FFB-B4F69CFD798E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7" name="วงรี 226">
                <a:extLst>
                  <a:ext uri="{FF2B5EF4-FFF2-40B4-BE49-F238E27FC236}">
                    <a16:creationId xmlns:a16="http://schemas.microsoft.com/office/drawing/2014/main" id="{A38C4CCD-8D42-46A3-80B3-C61268332FC9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8" name="วงรี 227">
                <a:extLst>
                  <a:ext uri="{FF2B5EF4-FFF2-40B4-BE49-F238E27FC236}">
                    <a16:creationId xmlns:a16="http://schemas.microsoft.com/office/drawing/2014/main" id="{0DB125D2-75E0-4071-B35A-7ADD8DACE03F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320" name="แผนผังลำดับงาน: ตัวเชื่อมต่อ 319">
            <a:extLst>
              <a:ext uri="{FF2B5EF4-FFF2-40B4-BE49-F238E27FC236}">
                <a16:creationId xmlns:a16="http://schemas.microsoft.com/office/drawing/2014/main" id="{4E2FE2D7-DABC-4756-B1F6-2B6C810B0FDD}"/>
              </a:ext>
            </a:extLst>
          </p:cNvPr>
          <p:cNvSpPr/>
          <p:nvPr/>
        </p:nvSpPr>
        <p:spPr>
          <a:xfrm>
            <a:off x="10420649" y="5343932"/>
            <a:ext cx="615786" cy="587860"/>
          </a:xfrm>
          <a:prstGeom prst="flowChartConnector">
            <a:avLst/>
          </a:pr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321" name="รูปแบบอิสระ: รูปร่าง 320">
            <a:extLst>
              <a:ext uri="{FF2B5EF4-FFF2-40B4-BE49-F238E27FC236}">
                <a16:creationId xmlns:a16="http://schemas.microsoft.com/office/drawing/2014/main" id="{862012D5-A9DE-4B3D-8895-C31E8807A638}"/>
              </a:ext>
            </a:extLst>
          </p:cNvPr>
          <p:cNvSpPr/>
          <p:nvPr/>
        </p:nvSpPr>
        <p:spPr>
          <a:xfrm rot="2576925">
            <a:off x="10211765" y="5356623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22" name="รูปแบบอิสระ: รูปร่าง 321">
            <a:extLst>
              <a:ext uri="{FF2B5EF4-FFF2-40B4-BE49-F238E27FC236}">
                <a16:creationId xmlns:a16="http://schemas.microsoft.com/office/drawing/2014/main" id="{FDB6C995-3F72-465B-B375-2A77EBA9E12E}"/>
              </a:ext>
            </a:extLst>
          </p:cNvPr>
          <p:cNvSpPr/>
          <p:nvPr/>
        </p:nvSpPr>
        <p:spPr>
          <a:xfrm rot="20888705" flipH="1">
            <a:off x="11081274" y="5569530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6E0EC914-04B9-48A8-8308-F2293114AC2B}"/>
              </a:ext>
            </a:extLst>
          </p:cNvPr>
          <p:cNvGrpSpPr/>
          <p:nvPr/>
        </p:nvGrpSpPr>
        <p:grpSpPr>
          <a:xfrm>
            <a:off x="6271035" y="3547038"/>
            <a:ext cx="2825956" cy="3040194"/>
            <a:chOff x="6271035" y="3547038"/>
            <a:chExt cx="2825956" cy="3040194"/>
          </a:xfrm>
        </p:grpSpPr>
        <p:grpSp>
          <p:nvGrpSpPr>
            <p:cNvPr id="105" name="กลุ่ม 104">
              <a:extLst>
                <a:ext uri="{FF2B5EF4-FFF2-40B4-BE49-F238E27FC236}">
                  <a16:creationId xmlns:a16="http://schemas.microsoft.com/office/drawing/2014/main" id="{479E917D-28EB-4580-A67B-BAB55930D34D}"/>
                </a:ext>
              </a:extLst>
            </p:cNvPr>
            <p:cNvGrpSpPr/>
            <p:nvPr/>
          </p:nvGrpSpPr>
          <p:grpSpPr>
            <a:xfrm>
              <a:off x="6271035" y="3547038"/>
              <a:ext cx="2825956" cy="3040194"/>
              <a:chOff x="68370" y="1997785"/>
              <a:chExt cx="3078739" cy="3214425"/>
            </a:xfrm>
          </p:grpSpPr>
          <p:grpSp>
            <p:nvGrpSpPr>
              <p:cNvPr id="106" name="กลุ่ม 105">
                <a:extLst>
                  <a:ext uri="{FF2B5EF4-FFF2-40B4-BE49-F238E27FC236}">
                    <a16:creationId xmlns:a16="http://schemas.microsoft.com/office/drawing/2014/main" id="{A140863D-31B0-4F15-A01C-5360DE2660E5}"/>
                  </a:ext>
                </a:extLst>
              </p:cNvPr>
              <p:cNvGrpSpPr/>
              <p:nvPr/>
            </p:nvGrpSpPr>
            <p:grpSpPr>
              <a:xfrm>
                <a:off x="68370" y="1997785"/>
                <a:ext cx="3078739" cy="3214425"/>
                <a:chOff x="68370" y="1997785"/>
                <a:chExt cx="3078739" cy="3214425"/>
              </a:xfrm>
            </p:grpSpPr>
            <p:sp>
              <p:nvSpPr>
                <p:cNvPr id="109" name="รูปแบบอิสระ: รูปร่าง 108">
                  <a:extLst>
                    <a:ext uri="{FF2B5EF4-FFF2-40B4-BE49-F238E27FC236}">
                      <a16:creationId xmlns:a16="http://schemas.microsoft.com/office/drawing/2014/main" id="{E2379AC3-49B8-4EB4-9497-94B35EF5A9CA}"/>
                    </a:ext>
                  </a:extLst>
                </p:cNvPr>
                <p:cNvSpPr/>
                <p:nvPr/>
              </p:nvSpPr>
              <p:spPr>
                <a:xfrm flipH="1">
                  <a:off x="68370" y="3446300"/>
                  <a:ext cx="885355" cy="1665384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" fmla="*/ 55568 w 885355"/>
                    <a:gd name="connsiteY0" fmla="*/ 1518638 h 1665384"/>
                    <a:gd name="connsiteX1" fmla="*/ 355805 w 885355"/>
                    <a:gd name="connsiteY1" fmla="*/ 1179236 h 1665384"/>
                    <a:gd name="connsiteX2" fmla="*/ 492448 w 885355"/>
                    <a:gd name="connsiteY2" fmla="*/ 614398 h 1665384"/>
                    <a:gd name="connsiteX3" fmla="*/ 451808 w 885355"/>
                    <a:gd name="connsiteY3" fmla="*/ 157198 h 1665384"/>
                    <a:gd name="connsiteX4" fmla="*/ 776928 w 885355"/>
                    <a:gd name="connsiteY4" fmla="*/ 14958 h 1665384"/>
                    <a:gd name="connsiteX5" fmla="*/ 878528 w 885355"/>
                    <a:gd name="connsiteY5" fmla="*/ 472158 h 1665384"/>
                    <a:gd name="connsiteX6" fmla="*/ 614368 w 885355"/>
                    <a:gd name="connsiteY6" fmla="*/ 1213838 h 1665384"/>
                    <a:gd name="connsiteX7" fmla="*/ 55568 w 885355"/>
                    <a:gd name="connsiteY7" fmla="*/ 1650718 h 1665384"/>
                    <a:gd name="connsiteX8" fmla="*/ 55568 w 885355"/>
                    <a:gd name="connsiteY8" fmla="*/ 1518638 h 166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grpSp>
              <p:nvGrpSpPr>
                <p:cNvPr id="110" name="กลุ่ม 109">
                  <a:extLst>
                    <a:ext uri="{FF2B5EF4-FFF2-40B4-BE49-F238E27FC236}">
                      <a16:creationId xmlns:a16="http://schemas.microsoft.com/office/drawing/2014/main" id="{37693236-26F4-4202-B6E0-01ADF29D798D}"/>
                    </a:ext>
                  </a:extLst>
                </p:cNvPr>
                <p:cNvGrpSpPr/>
                <p:nvPr/>
              </p:nvGrpSpPr>
              <p:grpSpPr>
                <a:xfrm>
                  <a:off x="740741" y="1997785"/>
                  <a:ext cx="2406368" cy="3214425"/>
                  <a:chOff x="740741" y="1997785"/>
                  <a:chExt cx="2406368" cy="3214425"/>
                </a:xfrm>
              </p:grpSpPr>
              <p:grpSp>
                <p:nvGrpSpPr>
                  <p:cNvPr id="112" name="กลุ่ม 111">
                    <a:extLst>
                      <a:ext uri="{FF2B5EF4-FFF2-40B4-BE49-F238E27FC236}">
                        <a16:creationId xmlns:a16="http://schemas.microsoft.com/office/drawing/2014/main" id="{B7B3900C-6985-47AE-8C75-67D02041BF02}"/>
                      </a:ext>
                    </a:extLst>
                  </p:cNvPr>
                  <p:cNvGrpSpPr/>
                  <p:nvPr/>
                </p:nvGrpSpPr>
                <p:grpSpPr>
                  <a:xfrm rot="10800000" flipH="1" flipV="1">
                    <a:off x="740741" y="1997785"/>
                    <a:ext cx="2406368" cy="3214425"/>
                    <a:chOff x="5263424" y="1674618"/>
                    <a:chExt cx="2268181" cy="2959191"/>
                  </a:xfrm>
                  <a:effectLst>
                    <a:outerShdw blurRad="50800" dist="38100" dir="18900000" algn="bl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115" name="รูปแบบอิสระ: รูปร่าง 114">
                      <a:extLst>
                        <a:ext uri="{FF2B5EF4-FFF2-40B4-BE49-F238E27FC236}">
                          <a16:creationId xmlns:a16="http://schemas.microsoft.com/office/drawing/2014/main" id="{B58185AB-41FD-4B3A-8E85-AE3E7BFEB5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3424" y="1674618"/>
                      <a:ext cx="2237116" cy="2959191"/>
                    </a:xfrm>
                    <a:custGeom>
                      <a:avLst/>
                      <a:gdLst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55889 w 606091"/>
                        <a:gd name="connsiteY4" fmla="*/ 5679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63509 w 606091"/>
                        <a:gd name="connsiteY4" fmla="*/ 6060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19655 w 570517"/>
                        <a:gd name="connsiteY0" fmla="*/ 691793 h 826605"/>
                        <a:gd name="connsiteX1" fmla="*/ 75535 w 570517"/>
                        <a:gd name="connsiteY1" fmla="*/ 216813 h 826605"/>
                        <a:gd name="connsiteX2" fmla="*/ 42515 w 570517"/>
                        <a:gd name="connsiteY2" fmla="*/ 23773 h 826605"/>
                        <a:gd name="connsiteX3" fmla="*/ 182215 w 570517"/>
                        <a:gd name="connsiteY3" fmla="*/ 74573 h 826605"/>
                        <a:gd name="connsiteX4" fmla="*/ 227935 w 570517"/>
                        <a:gd name="connsiteY4" fmla="*/ 60603 h 826605"/>
                        <a:gd name="connsiteX5" fmla="*/ 324455 w 570517"/>
                        <a:gd name="connsiteY5" fmla="*/ 49173 h 826605"/>
                        <a:gd name="connsiteX6" fmla="*/ 415895 w 570517"/>
                        <a:gd name="connsiteY6" fmla="*/ 69493 h 826605"/>
                        <a:gd name="connsiteX7" fmla="*/ 527655 w 570517"/>
                        <a:gd name="connsiteY7" fmla="*/ 3453 h 826605"/>
                        <a:gd name="connsiteX8" fmla="*/ 502255 w 570517"/>
                        <a:gd name="connsiteY8" fmla="*/ 193953 h 826605"/>
                        <a:gd name="connsiteX9" fmla="*/ 558135 w 570517"/>
                        <a:gd name="connsiteY9" fmla="*/ 681633 h 826605"/>
                        <a:gd name="connsiteX10" fmla="*/ 553055 w 570517"/>
                        <a:gd name="connsiteY10" fmla="*/ 803553 h 826605"/>
                        <a:gd name="connsiteX11" fmla="*/ 375255 w 570517"/>
                        <a:gd name="connsiteY11" fmla="*/ 821333 h 826605"/>
                        <a:gd name="connsiteX12" fmla="*/ 32355 w 570517"/>
                        <a:gd name="connsiteY12" fmla="*/ 814348 h 826605"/>
                        <a:gd name="connsiteX13" fmla="*/ 19655 w 570517"/>
                        <a:gd name="connsiteY13" fmla="*/ 691793 h 826605"/>
                        <a:gd name="connsiteX0" fmla="*/ 27872 w 578734"/>
                        <a:gd name="connsiteY0" fmla="*/ 691793 h 821583"/>
                        <a:gd name="connsiteX1" fmla="*/ 83752 w 578734"/>
                        <a:gd name="connsiteY1" fmla="*/ 216813 h 821583"/>
                        <a:gd name="connsiteX2" fmla="*/ 50732 w 578734"/>
                        <a:gd name="connsiteY2" fmla="*/ 23773 h 821583"/>
                        <a:gd name="connsiteX3" fmla="*/ 190432 w 578734"/>
                        <a:gd name="connsiteY3" fmla="*/ 74573 h 821583"/>
                        <a:gd name="connsiteX4" fmla="*/ 236152 w 578734"/>
                        <a:gd name="connsiteY4" fmla="*/ 60603 h 821583"/>
                        <a:gd name="connsiteX5" fmla="*/ 332672 w 578734"/>
                        <a:gd name="connsiteY5" fmla="*/ 49173 h 821583"/>
                        <a:gd name="connsiteX6" fmla="*/ 424112 w 578734"/>
                        <a:gd name="connsiteY6" fmla="*/ 69493 h 821583"/>
                        <a:gd name="connsiteX7" fmla="*/ 535872 w 578734"/>
                        <a:gd name="connsiteY7" fmla="*/ 3453 h 821583"/>
                        <a:gd name="connsiteX8" fmla="*/ 510472 w 578734"/>
                        <a:gd name="connsiteY8" fmla="*/ 193953 h 821583"/>
                        <a:gd name="connsiteX9" fmla="*/ 566352 w 578734"/>
                        <a:gd name="connsiteY9" fmla="*/ 681633 h 821583"/>
                        <a:gd name="connsiteX10" fmla="*/ 561272 w 578734"/>
                        <a:gd name="connsiteY10" fmla="*/ 803553 h 821583"/>
                        <a:gd name="connsiteX11" fmla="*/ 383472 w 578734"/>
                        <a:gd name="connsiteY11" fmla="*/ 821333 h 821583"/>
                        <a:gd name="connsiteX12" fmla="*/ 40572 w 578734"/>
                        <a:gd name="connsiteY12" fmla="*/ 814348 h 821583"/>
                        <a:gd name="connsiteX13" fmla="*/ 27872 w 578734"/>
                        <a:gd name="connsiteY13" fmla="*/ 691793 h 821583"/>
                        <a:gd name="connsiteX0" fmla="*/ 11104 w 579111"/>
                        <a:gd name="connsiteY0" fmla="*/ 701318 h 825770"/>
                        <a:gd name="connsiteX1" fmla="*/ 84129 w 579111"/>
                        <a:gd name="connsiteY1" fmla="*/ 216813 h 825770"/>
                        <a:gd name="connsiteX2" fmla="*/ 51109 w 579111"/>
                        <a:gd name="connsiteY2" fmla="*/ 23773 h 825770"/>
                        <a:gd name="connsiteX3" fmla="*/ 190809 w 579111"/>
                        <a:gd name="connsiteY3" fmla="*/ 74573 h 825770"/>
                        <a:gd name="connsiteX4" fmla="*/ 236529 w 579111"/>
                        <a:gd name="connsiteY4" fmla="*/ 60603 h 825770"/>
                        <a:gd name="connsiteX5" fmla="*/ 333049 w 579111"/>
                        <a:gd name="connsiteY5" fmla="*/ 49173 h 825770"/>
                        <a:gd name="connsiteX6" fmla="*/ 424489 w 579111"/>
                        <a:gd name="connsiteY6" fmla="*/ 69493 h 825770"/>
                        <a:gd name="connsiteX7" fmla="*/ 536249 w 579111"/>
                        <a:gd name="connsiteY7" fmla="*/ 3453 h 825770"/>
                        <a:gd name="connsiteX8" fmla="*/ 510849 w 579111"/>
                        <a:gd name="connsiteY8" fmla="*/ 193953 h 825770"/>
                        <a:gd name="connsiteX9" fmla="*/ 566729 w 579111"/>
                        <a:gd name="connsiteY9" fmla="*/ 681633 h 825770"/>
                        <a:gd name="connsiteX10" fmla="*/ 561649 w 579111"/>
                        <a:gd name="connsiteY10" fmla="*/ 803553 h 825770"/>
                        <a:gd name="connsiteX11" fmla="*/ 383849 w 579111"/>
                        <a:gd name="connsiteY11" fmla="*/ 821333 h 825770"/>
                        <a:gd name="connsiteX12" fmla="*/ 40949 w 579111"/>
                        <a:gd name="connsiteY12" fmla="*/ 814348 h 825770"/>
                        <a:gd name="connsiteX13" fmla="*/ 11104 w 579111"/>
                        <a:gd name="connsiteY13" fmla="*/ 701318 h 825770"/>
                        <a:gd name="connsiteX0" fmla="*/ 12598 w 580605"/>
                        <a:gd name="connsiteY0" fmla="*/ 701318 h 825770"/>
                        <a:gd name="connsiteX1" fmla="*/ 85623 w 580605"/>
                        <a:gd name="connsiteY1" fmla="*/ 216813 h 825770"/>
                        <a:gd name="connsiteX2" fmla="*/ 52603 w 580605"/>
                        <a:gd name="connsiteY2" fmla="*/ 23773 h 825770"/>
                        <a:gd name="connsiteX3" fmla="*/ 192303 w 580605"/>
                        <a:gd name="connsiteY3" fmla="*/ 74573 h 825770"/>
                        <a:gd name="connsiteX4" fmla="*/ 238023 w 580605"/>
                        <a:gd name="connsiteY4" fmla="*/ 60603 h 825770"/>
                        <a:gd name="connsiteX5" fmla="*/ 334543 w 580605"/>
                        <a:gd name="connsiteY5" fmla="*/ 49173 h 825770"/>
                        <a:gd name="connsiteX6" fmla="*/ 425983 w 580605"/>
                        <a:gd name="connsiteY6" fmla="*/ 69493 h 825770"/>
                        <a:gd name="connsiteX7" fmla="*/ 537743 w 580605"/>
                        <a:gd name="connsiteY7" fmla="*/ 3453 h 825770"/>
                        <a:gd name="connsiteX8" fmla="*/ 512343 w 580605"/>
                        <a:gd name="connsiteY8" fmla="*/ 193953 h 825770"/>
                        <a:gd name="connsiteX9" fmla="*/ 568223 w 580605"/>
                        <a:gd name="connsiteY9" fmla="*/ 681633 h 825770"/>
                        <a:gd name="connsiteX10" fmla="*/ 563143 w 580605"/>
                        <a:gd name="connsiteY10" fmla="*/ 803553 h 825770"/>
                        <a:gd name="connsiteX11" fmla="*/ 385343 w 580605"/>
                        <a:gd name="connsiteY11" fmla="*/ 821333 h 825770"/>
                        <a:gd name="connsiteX12" fmla="*/ 42443 w 580605"/>
                        <a:gd name="connsiteY12" fmla="*/ 814348 h 825770"/>
                        <a:gd name="connsiteX13" fmla="*/ 12598 w 580605"/>
                        <a:gd name="connsiteY13" fmla="*/ 701318 h 825770"/>
                        <a:gd name="connsiteX0" fmla="*/ 12598 w 585924"/>
                        <a:gd name="connsiteY0" fmla="*/ 701318 h 825770"/>
                        <a:gd name="connsiteX1" fmla="*/ 85623 w 585924"/>
                        <a:gd name="connsiteY1" fmla="*/ 216813 h 825770"/>
                        <a:gd name="connsiteX2" fmla="*/ 52603 w 585924"/>
                        <a:gd name="connsiteY2" fmla="*/ 23773 h 825770"/>
                        <a:gd name="connsiteX3" fmla="*/ 192303 w 585924"/>
                        <a:gd name="connsiteY3" fmla="*/ 74573 h 825770"/>
                        <a:gd name="connsiteX4" fmla="*/ 238023 w 585924"/>
                        <a:gd name="connsiteY4" fmla="*/ 60603 h 825770"/>
                        <a:gd name="connsiteX5" fmla="*/ 334543 w 585924"/>
                        <a:gd name="connsiteY5" fmla="*/ 49173 h 825770"/>
                        <a:gd name="connsiteX6" fmla="*/ 425983 w 585924"/>
                        <a:gd name="connsiteY6" fmla="*/ 69493 h 825770"/>
                        <a:gd name="connsiteX7" fmla="*/ 537743 w 585924"/>
                        <a:gd name="connsiteY7" fmla="*/ 3453 h 825770"/>
                        <a:gd name="connsiteX8" fmla="*/ 512343 w 585924"/>
                        <a:gd name="connsiteY8" fmla="*/ 193953 h 825770"/>
                        <a:gd name="connsiteX9" fmla="*/ 568223 w 585924"/>
                        <a:gd name="connsiteY9" fmla="*/ 681633 h 825770"/>
                        <a:gd name="connsiteX10" fmla="*/ 570763 w 585924"/>
                        <a:gd name="connsiteY10" fmla="*/ 809268 h 825770"/>
                        <a:gd name="connsiteX11" fmla="*/ 385343 w 585924"/>
                        <a:gd name="connsiteY11" fmla="*/ 821333 h 825770"/>
                        <a:gd name="connsiteX12" fmla="*/ 42443 w 585924"/>
                        <a:gd name="connsiteY12" fmla="*/ 814348 h 825770"/>
                        <a:gd name="connsiteX13" fmla="*/ 12598 w 585924"/>
                        <a:gd name="connsiteY13" fmla="*/ 701318 h 825770"/>
                        <a:gd name="connsiteX0" fmla="*/ 12710 w 585897"/>
                        <a:gd name="connsiteY0" fmla="*/ 701318 h 830313"/>
                        <a:gd name="connsiteX1" fmla="*/ 85735 w 585897"/>
                        <a:gd name="connsiteY1" fmla="*/ 216813 h 830313"/>
                        <a:gd name="connsiteX2" fmla="*/ 52715 w 585897"/>
                        <a:gd name="connsiteY2" fmla="*/ 23773 h 830313"/>
                        <a:gd name="connsiteX3" fmla="*/ 192415 w 585897"/>
                        <a:gd name="connsiteY3" fmla="*/ 74573 h 830313"/>
                        <a:gd name="connsiteX4" fmla="*/ 238135 w 585897"/>
                        <a:gd name="connsiteY4" fmla="*/ 60603 h 830313"/>
                        <a:gd name="connsiteX5" fmla="*/ 334655 w 585897"/>
                        <a:gd name="connsiteY5" fmla="*/ 49173 h 830313"/>
                        <a:gd name="connsiteX6" fmla="*/ 426095 w 585897"/>
                        <a:gd name="connsiteY6" fmla="*/ 69493 h 830313"/>
                        <a:gd name="connsiteX7" fmla="*/ 537855 w 585897"/>
                        <a:gd name="connsiteY7" fmla="*/ 3453 h 830313"/>
                        <a:gd name="connsiteX8" fmla="*/ 512455 w 585897"/>
                        <a:gd name="connsiteY8" fmla="*/ 193953 h 830313"/>
                        <a:gd name="connsiteX9" fmla="*/ 568335 w 585897"/>
                        <a:gd name="connsiteY9" fmla="*/ 681633 h 830313"/>
                        <a:gd name="connsiteX10" fmla="*/ 570875 w 585897"/>
                        <a:gd name="connsiteY10" fmla="*/ 809268 h 830313"/>
                        <a:gd name="connsiteX11" fmla="*/ 387360 w 585897"/>
                        <a:gd name="connsiteY11" fmla="*/ 828953 h 830313"/>
                        <a:gd name="connsiteX12" fmla="*/ 42555 w 585897"/>
                        <a:gd name="connsiteY12" fmla="*/ 814348 h 830313"/>
                        <a:gd name="connsiteX13" fmla="*/ 12710 w 585897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238135 w 591041"/>
                        <a:gd name="connsiteY4" fmla="*/ 60603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192415 w 591041"/>
                        <a:gd name="connsiteY4" fmla="*/ 73938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192415 w 591041"/>
                        <a:gd name="connsiteY4" fmla="*/ 73960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34325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591041" h="830335">
                          <a:moveTo>
                            <a:pt x="12710" y="701340"/>
                          </a:moveTo>
                          <a:cubicBezTo>
                            <a:pt x="23717" y="597941"/>
                            <a:pt x="79068" y="329759"/>
                            <a:pt x="85735" y="216835"/>
                          </a:cubicBezTo>
                          <a:cubicBezTo>
                            <a:pt x="92402" y="103911"/>
                            <a:pt x="34935" y="47502"/>
                            <a:pt x="52715" y="23795"/>
                          </a:cubicBezTo>
                          <a:cubicBezTo>
                            <a:pt x="70495" y="88"/>
                            <a:pt x="160559" y="67822"/>
                            <a:pt x="192415" y="74595"/>
                          </a:cubicBezTo>
                          <a:cubicBezTo>
                            <a:pt x="224271" y="81368"/>
                            <a:pt x="223636" y="68033"/>
                            <a:pt x="243850" y="64435"/>
                          </a:cubicBezTo>
                          <a:cubicBezTo>
                            <a:pt x="264064" y="60837"/>
                            <a:pt x="260466" y="55968"/>
                            <a:pt x="313700" y="53005"/>
                          </a:cubicBezTo>
                          <a:cubicBezTo>
                            <a:pt x="366934" y="50042"/>
                            <a:pt x="388736" y="77770"/>
                            <a:pt x="426095" y="69515"/>
                          </a:cubicBezTo>
                          <a:cubicBezTo>
                            <a:pt x="463454" y="61260"/>
                            <a:pt x="523462" y="-17268"/>
                            <a:pt x="537855" y="3475"/>
                          </a:cubicBezTo>
                          <a:cubicBezTo>
                            <a:pt x="552248" y="24218"/>
                            <a:pt x="505470" y="80945"/>
                            <a:pt x="512455" y="193975"/>
                          </a:cubicBezTo>
                          <a:cubicBezTo>
                            <a:pt x="519440" y="307005"/>
                            <a:pt x="570028" y="579103"/>
                            <a:pt x="579765" y="681655"/>
                          </a:cubicBezTo>
                          <a:cubicBezTo>
                            <a:pt x="589502" y="784207"/>
                            <a:pt x="602942" y="784737"/>
                            <a:pt x="570875" y="809290"/>
                          </a:cubicBezTo>
                          <a:cubicBezTo>
                            <a:pt x="538808" y="833843"/>
                            <a:pt x="481763" y="828128"/>
                            <a:pt x="387360" y="828975"/>
                          </a:cubicBezTo>
                          <a:cubicBezTo>
                            <a:pt x="292957" y="829822"/>
                            <a:pt x="104997" y="835642"/>
                            <a:pt x="42555" y="814370"/>
                          </a:cubicBezTo>
                          <a:cubicBezTo>
                            <a:pt x="-19887" y="793098"/>
                            <a:pt x="1703" y="804739"/>
                            <a:pt x="12710" y="70134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116" name="รูปแบบอิสระ: รูปร่าง 115">
                      <a:extLst>
                        <a:ext uri="{FF2B5EF4-FFF2-40B4-BE49-F238E27FC236}">
                          <a16:creationId xmlns:a16="http://schemas.microsoft.com/office/drawing/2014/main" id="{A0FEC4DB-728B-434D-B832-ADA9DF9FF1B5}"/>
                        </a:ext>
                      </a:extLst>
                    </p:cNvPr>
                    <p:cNvSpPr/>
                    <p:nvPr/>
                  </p:nvSpPr>
                  <p:spPr>
                    <a:xfrm rot="21410072" flipH="1">
                      <a:off x="7058660" y="1724474"/>
                      <a:ext cx="256260" cy="514816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  <a:gd name="connsiteX0" fmla="*/ 32952 w 256260"/>
                        <a:gd name="connsiteY0" fmla="*/ 7572 h 514816"/>
                        <a:gd name="connsiteX1" fmla="*/ 187257 w 256260"/>
                        <a:gd name="connsiteY1" fmla="*/ 169497 h 514816"/>
                        <a:gd name="connsiteX2" fmla="*/ 255837 w 256260"/>
                        <a:gd name="connsiteY2" fmla="*/ 428577 h 514816"/>
                        <a:gd name="connsiteX3" fmla="*/ 158682 w 256260"/>
                        <a:gd name="connsiteY3" fmla="*/ 510492 h 514816"/>
                        <a:gd name="connsiteX4" fmla="*/ 139631 w 256260"/>
                        <a:gd name="connsiteY4" fmla="*/ 493346 h 514816"/>
                        <a:gd name="connsiteX5" fmla="*/ 128202 w 256260"/>
                        <a:gd name="connsiteY5" fmla="*/ 407622 h 514816"/>
                        <a:gd name="connsiteX6" fmla="*/ 88197 w 256260"/>
                        <a:gd name="connsiteY6" fmla="*/ 262842 h 514816"/>
                        <a:gd name="connsiteX7" fmla="*/ 50097 w 256260"/>
                        <a:gd name="connsiteY7" fmla="*/ 171402 h 514816"/>
                        <a:gd name="connsiteX8" fmla="*/ 17712 w 256260"/>
                        <a:gd name="connsiteY8" fmla="*/ 85677 h 514816"/>
                        <a:gd name="connsiteX9" fmla="*/ 156 w 256260"/>
                        <a:gd name="connsiteY9" fmla="*/ 32768 h 514816"/>
                        <a:gd name="connsiteX10" fmla="*/ 32952 w 256260"/>
                        <a:gd name="connsiteY10" fmla="*/ 7572 h 514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6260" h="514816">
                          <a:moveTo>
                            <a:pt x="32952" y="7572"/>
                          </a:moveTo>
                          <a:cubicBezTo>
                            <a:pt x="64135" y="30360"/>
                            <a:pt x="150110" y="99330"/>
                            <a:pt x="187257" y="169497"/>
                          </a:cubicBezTo>
                          <a:cubicBezTo>
                            <a:pt x="224404" y="239664"/>
                            <a:pt x="260599" y="371745"/>
                            <a:pt x="255837" y="428577"/>
                          </a:cubicBezTo>
                          <a:cubicBezTo>
                            <a:pt x="251075" y="485409"/>
                            <a:pt x="178050" y="499697"/>
                            <a:pt x="158682" y="510492"/>
                          </a:cubicBezTo>
                          <a:cubicBezTo>
                            <a:pt x="139314" y="521287"/>
                            <a:pt x="142806" y="510491"/>
                            <a:pt x="139631" y="493346"/>
                          </a:cubicBezTo>
                          <a:cubicBezTo>
                            <a:pt x="136456" y="476201"/>
                            <a:pt x="136774" y="446039"/>
                            <a:pt x="128202" y="407622"/>
                          </a:cubicBezTo>
                          <a:cubicBezTo>
                            <a:pt x="119630" y="369205"/>
                            <a:pt x="101214" y="302212"/>
                            <a:pt x="88197" y="262842"/>
                          </a:cubicBezTo>
                          <a:cubicBezTo>
                            <a:pt x="75180" y="223472"/>
                            <a:pt x="60892" y="200612"/>
                            <a:pt x="50097" y="171402"/>
                          </a:cubicBezTo>
                          <a:cubicBezTo>
                            <a:pt x="39302" y="142192"/>
                            <a:pt x="26035" y="108783"/>
                            <a:pt x="17712" y="85677"/>
                          </a:cubicBezTo>
                          <a:cubicBezTo>
                            <a:pt x="9389" y="62571"/>
                            <a:pt x="-1431" y="46103"/>
                            <a:pt x="156" y="32768"/>
                          </a:cubicBezTo>
                          <a:cubicBezTo>
                            <a:pt x="1743" y="19433"/>
                            <a:pt x="1769" y="-15216"/>
                            <a:pt x="32952" y="7572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117" name="รูปแบบอิสระ: รูปร่าง 116">
                      <a:extLst>
                        <a:ext uri="{FF2B5EF4-FFF2-40B4-BE49-F238E27FC236}">
                          <a16:creationId xmlns:a16="http://schemas.microsoft.com/office/drawing/2014/main" id="{46908738-AC65-460D-A5AF-F4E45A9052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63830" y="1753101"/>
                      <a:ext cx="879308" cy="996669"/>
                    </a:xfrm>
                    <a:custGeom>
                      <a:avLst/>
                      <a:gdLst>
                        <a:gd name="connsiteX0" fmla="*/ 116550 w 878744"/>
                        <a:gd name="connsiteY0" fmla="*/ 913496 h 967141"/>
                        <a:gd name="connsiteX1" fmla="*/ 520410 w 878744"/>
                        <a:gd name="connsiteY1" fmla="*/ 946516 h 967141"/>
                        <a:gd name="connsiteX2" fmla="*/ 830290 w 878744"/>
                        <a:gd name="connsiteY2" fmla="*/ 778876 h 967141"/>
                        <a:gd name="connsiteX3" fmla="*/ 873470 w 878744"/>
                        <a:gd name="connsiteY3" fmla="*/ 430896 h 967141"/>
                        <a:gd name="connsiteX4" fmla="*/ 784570 w 878744"/>
                        <a:gd name="connsiteY4" fmla="*/ 166736 h 967141"/>
                        <a:gd name="connsiteX5" fmla="*/ 583910 w 878744"/>
                        <a:gd name="connsiteY5" fmla="*/ 202296 h 967141"/>
                        <a:gd name="connsiteX6" fmla="*/ 324830 w 878744"/>
                        <a:gd name="connsiteY6" fmla="*/ 110856 h 967141"/>
                        <a:gd name="connsiteX7" fmla="*/ 131790 w 878744"/>
                        <a:gd name="connsiteY7" fmla="*/ 27036 h 967141"/>
                        <a:gd name="connsiteX8" fmla="*/ 12410 w 878744"/>
                        <a:gd name="connsiteY8" fmla="*/ 9256 h 967141"/>
                        <a:gd name="connsiteX9" fmla="*/ 17490 w 878744"/>
                        <a:gd name="connsiteY9" fmla="*/ 161656 h 967141"/>
                        <a:gd name="connsiteX10" fmla="*/ 134330 w 878744"/>
                        <a:gd name="connsiteY10" fmla="*/ 489316 h 967141"/>
                        <a:gd name="connsiteX11" fmla="*/ 116550 w 878744"/>
                        <a:gd name="connsiteY11" fmla="*/ 913496 h 967141"/>
                        <a:gd name="connsiteX0" fmla="*/ 116550 w 878744"/>
                        <a:gd name="connsiteY0" fmla="*/ 913496 h 956006"/>
                        <a:gd name="connsiteX1" fmla="*/ 520410 w 878744"/>
                        <a:gd name="connsiteY1" fmla="*/ 946516 h 956006"/>
                        <a:gd name="connsiteX2" fmla="*/ 830290 w 878744"/>
                        <a:gd name="connsiteY2" fmla="*/ 778876 h 956006"/>
                        <a:gd name="connsiteX3" fmla="*/ 873470 w 878744"/>
                        <a:gd name="connsiteY3" fmla="*/ 430896 h 956006"/>
                        <a:gd name="connsiteX4" fmla="*/ 784570 w 878744"/>
                        <a:gd name="connsiteY4" fmla="*/ 166736 h 956006"/>
                        <a:gd name="connsiteX5" fmla="*/ 583910 w 878744"/>
                        <a:gd name="connsiteY5" fmla="*/ 202296 h 956006"/>
                        <a:gd name="connsiteX6" fmla="*/ 324830 w 878744"/>
                        <a:gd name="connsiteY6" fmla="*/ 110856 h 956006"/>
                        <a:gd name="connsiteX7" fmla="*/ 131790 w 878744"/>
                        <a:gd name="connsiteY7" fmla="*/ 27036 h 956006"/>
                        <a:gd name="connsiteX8" fmla="*/ 12410 w 878744"/>
                        <a:gd name="connsiteY8" fmla="*/ 9256 h 956006"/>
                        <a:gd name="connsiteX9" fmla="*/ 17490 w 878744"/>
                        <a:gd name="connsiteY9" fmla="*/ 161656 h 956006"/>
                        <a:gd name="connsiteX10" fmla="*/ 134330 w 878744"/>
                        <a:gd name="connsiteY10" fmla="*/ 489316 h 956006"/>
                        <a:gd name="connsiteX11" fmla="*/ 131790 w 878744"/>
                        <a:gd name="connsiteY11" fmla="*/ 733156 h 956006"/>
                        <a:gd name="connsiteX12" fmla="*/ 116550 w 878744"/>
                        <a:gd name="connsiteY12" fmla="*/ 913496 h 956006"/>
                        <a:gd name="connsiteX0" fmla="*/ 121630 w 878744"/>
                        <a:gd name="connsiteY0" fmla="*/ 918576 h 957529"/>
                        <a:gd name="connsiteX1" fmla="*/ 520410 w 878744"/>
                        <a:gd name="connsiteY1" fmla="*/ 946516 h 957529"/>
                        <a:gd name="connsiteX2" fmla="*/ 830290 w 878744"/>
                        <a:gd name="connsiteY2" fmla="*/ 778876 h 957529"/>
                        <a:gd name="connsiteX3" fmla="*/ 873470 w 878744"/>
                        <a:gd name="connsiteY3" fmla="*/ 430896 h 957529"/>
                        <a:gd name="connsiteX4" fmla="*/ 784570 w 878744"/>
                        <a:gd name="connsiteY4" fmla="*/ 166736 h 957529"/>
                        <a:gd name="connsiteX5" fmla="*/ 583910 w 878744"/>
                        <a:gd name="connsiteY5" fmla="*/ 202296 h 957529"/>
                        <a:gd name="connsiteX6" fmla="*/ 324830 w 878744"/>
                        <a:gd name="connsiteY6" fmla="*/ 110856 h 957529"/>
                        <a:gd name="connsiteX7" fmla="*/ 131790 w 878744"/>
                        <a:gd name="connsiteY7" fmla="*/ 27036 h 957529"/>
                        <a:gd name="connsiteX8" fmla="*/ 12410 w 878744"/>
                        <a:gd name="connsiteY8" fmla="*/ 9256 h 957529"/>
                        <a:gd name="connsiteX9" fmla="*/ 17490 w 878744"/>
                        <a:gd name="connsiteY9" fmla="*/ 161656 h 957529"/>
                        <a:gd name="connsiteX10" fmla="*/ 134330 w 878744"/>
                        <a:gd name="connsiteY10" fmla="*/ 489316 h 957529"/>
                        <a:gd name="connsiteX11" fmla="*/ 131790 w 878744"/>
                        <a:gd name="connsiteY11" fmla="*/ 733156 h 957529"/>
                        <a:gd name="connsiteX12" fmla="*/ 121630 w 878744"/>
                        <a:gd name="connsiteY12" fmla="*/ 918576 h 957529"/>
                        <a:gd name="connsiteX0" fmla="*/ 121630 w 878744"/>
                        <a:gd name="connsiteY0" fmla="*/ 918576 h 968012"/>
                        <a:gd name="connsiteX1" fmla="*/ 520410 w 878744"/>
                        <a:gd name="connsiteY1" fmla="*/ 946516 h 968012"/>
                        <a:gd name="connsiteX2" fmla="*/ 830290 w 878744"/>
                        <a:gd name="connsiteY2" fmla="*/ 778876 h 968012"/>
                        <a:gd name="connsiteX3" fmla="*/ 873470 w 878744"/>
                        <a:gd name="connsiteY3" fmla="*/ 430896 h 968012"/>
                        <a:gd name="connsiteX4" fmla="*/ 784570 w 878744"/>
                        <a:gd name="connsiteY4" fmla="*/ 166736 h 968012"/>
                        <a:gd name="connsiteX5" fmla="*/ 583910 w 878744"/>
                        <a:gd name="connsiteY5" fmla="*/ 202296 h 968012"/>
                        <a:gd name="connsiteX6" fmla="*/ 324830 w 878744"/>
                        <a:gd name="connsiteY6" fmla="*/ 110856 h 968012"/>
                        <a:gd name="connsiteX7" fmla="*/ 131790 w 878744"/>
                        <a:gd name="connsiteY7" fmla="*/ 27036 h 968012"/>
                        <a:gd name="connsiteX8" fmla="*/ 12410 w 878744"/>
                        <a:gd name="connsiteY8" fmla="*/ 9256 h 968012"/>
                        <a:gd name="connsiteX9" fmla="*/ 17490 w 878744"/>
                        <a:gd name="connsiteY9" fmla="*/ 161656 h 968012"/>
                        <a:gd name="connsiteX10" fmla="*/ 134330 w 878744"/>
                        <a:gd name="connsiteY10" fmla="*/ 489316 h 968012"/>
                        <a:gd name="connsiteX11" fmla="*/ 131790 w 878744"/>
                        <a:gd name="connsiteY11" fmla="*/ 733156 h 968012"/>
                        <a:gd name="connsiteX12" fmla="*/ 121630 w 878744"/>
                        <a:gd name="connsiteY12" fmla="*/ 918576 h 968012"/>
                        <a:gd name="connsiteX0" fmla="*/ 108930 w 878744"/>
                        <a:gd name="connsiteY0" fmla="*/ 916036 h 966682"/>
                        <a:gd name="connsiteX1" fmla="*/ 520410 w 878744"/>
                        <a:gd name="connsiteY1" fmla="*/ 946516 h 966682"/>
                        <a:gd name="connsiteX2" fmla="*/ 830290 w 878744"/>
                        <a:gd name="connsiteY2" fmla="*/ 778876 h 966682"/>
                        <a:gd name="connsiteX3" fmla="*/ 873470 w 878744"/>
                        <a:gd name="connsiteY3" fmla="*/ 430896 h 966682"/>
                        <a:gd name="connsiteX4" fmla="*/ 784570 w 878744"/>
                        <a:gd name="connsiteY4" fmla="*/ 166736 h 966682"/>
                        <a:gd name="connsiteX5" fmla="*/ 583910 w 878744"/>
                        <a:gd name="connsiteY5" fmla="*/ 202296 h 966682"/>
                        <a:gd name="connsiteX6" fmla="*/ 324830 w 878744"/>
                        <a:gd name="connsiteY6" fmla="*/ 110856 h 966682"/>
                        <a:gd name="connsiteX7" fmla="*/ 131790 w 878744"/>
                        <a:gd name="connsiteY7" fmla="*/ 27036 h 966682"/>
                        <a:gd name="connsiteX8" fmla="*/ 12410 w 878744"/>
                        <a:gd name="connsiteY8" fmla="*/ 9256 h 966682"/>
                        <a:gd name="connsiteX9" fmla="*/ 17490 w 878744"/>
                        <a:gd name="connsiteY9" fmla="*/ 161656 h 966682"/>
                        <a:gd name="connsiteX10" fmla="*/ 134330 w 878744"/>
                        <a:gd name="connsiteY10" fmla="*/ 489316 h 966682"/>
                        <a:gd name="connsiteX11" fmla="*/ 131790 w 878744"/>
                        <a:gd name="connsiteY11" fmla="*/ 733156 h 966682"/>
                        <a:gd name="connsiteX12" fmla="*/ 108930 w 878744"/>
                        <a:gd name="connsiteY12" fmla="*/ 916036 h 966682"/>
                        <a:gd name="connsiteX0" fmla="*/ 108930 w 878744"/>
                        <a:gd name="connsiteY0" fmla="*/ 916036 h 956909"/>
                        <a:gd name="connsiteX1" fmla="*/ 520410 w 878744"/>
                        <a:gd name="connsiteY1" fmla="*/ 946516 h 956909"/>
                        <a:gd name="connsiteX2" fmla="*/ 830290 w 878744"/>
                        <a:gd name="connsiteY2" fmla="*/ 778876 h 956909"/>
                        <a:gd name="connsiteX3" fmla="*/ 873470 w 878744"/>
                        <a:gd name="connsiteY3" fmla="*/ 430896 h 956909"/>
                        <a:gd name="connsiteX4" fmla="*/ 784570 w 878744"/>
                        <a:gd name="connsiteY4" fmla="*/ 166736 h 956909"/>
                        <a:gd name="connsiteX5" fmla="*/ 583910 w 878744"/>
                        <a:gd name="connsiteY5" fmla="*/ 202296 h 956909"/>
                        <a:gd name="connsiteX6" fmla="*/ 324830 w 878744"/>
                        <a:gd name="connsiteY6" fmla="*/ 110856 h 956909"/>
                        <a:gd name="connsiteX7" fmla="*/ 131790 w 878744"/>
                        <a:gd name="connsiteY7" fmla="*/ 27036 h 956909"/>
                        <a:gd name="connsiteX8" fmla="*/ 12410 w 878744"/>
                        <a:gd name="connsiteY8" fmla="*/ 9256 h 956909"/>
                        <a:gd name="connsiteX9" fmla="*/ 17490 w 878744"/>
                        <a:gd name="connsiteY9" fmla="*/ 161656 h 956909"/>
                        <a:gd name="connsiteX10" fmla="*/ 134330 w 878744"/>
                        <a:gd name="connsiteY10" fmla="*/ 489316 h 956909"/>
                        <a:gd name="connsiteX11" fmla="*/ 124170 w 878744"/>
                        <a:gd name="connsiteY11" fmla="*/ 728076 h 956909"/>
                        <a:gd name="connsiteX12" fmla="*/ 108930 w 878744"/>
                        <a:gd name="connsiteY12" fmla="*/ 916036 h 956909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34330 w 878744"/>
                        <a:gd name="connsiteY10" fmla="*/ 48931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11470 w 878744"/>
                        <a:gd name="connsiteY10" fmla="*/ 49439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368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6870 w 878744"/>
                        <a:gd name="connsiteY12" fmla="*/ 979536 h 994781"/>
                        <a:gd name="connsiteX0" fmla="*/ 1622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62270 w 878744"/>
                        <a:gd name="connsiteY12" fmla="*/ 979536 h 994781"/>
                        <a:gd name="connsiteX0" fmla="*/ 13179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1790 w 878744"/>
                        <a:gd name="connsiteY12" fmla="*/ 979536 h 994781"/>
                        <a:gd name="connsiteX0" fmla="*/ 131790 w 878462"/>
                        <a:gd name="connsiteY0" fmla="*/ 979536 h 994781"/>
                        <a:gd name="connsiteX1" fmla="*/ 520410 w 878462"/>
                        <a:gd name="connsiteY1" fmla="*/ 946516 h 994781"/>
                        <a:gd name="connsiteX2" fmla="*/ 830290 w 878462"/>
                        <a:gd name="connsiteY2" fmla="*/ 778876 h 994781"/>
                        <a:gd name="connsiteX3" fmla="*/ 873470 w 878462"/>
                        <a:gd name="connsiteY3" fmla="*/ 430896 h 994781"/>
                        <a:gd name="connsiteX4" fmla="*/ 788380 w 878462"/>
                        <a:gd name="connsiteY4" fmla="*/ 193406 h 994781"/>
                        <a:gd name="connsiteX5" fmla="*/ 583910 w 878462"/>
                        <a:gd name="connsiteY5" fmla="*/ 202296 h 994781"/>
                        <a:gd name="connsiteX6" fmla="*/ 324830 w 878462"/>
                        <a:gd name="connsiteY6" fmla="*/ 110856 h 994781"/>
                        <a:gd name="connsiteX7" fmla="*/ 131790 w 878462"/>
                        <a:gd name="connsiteY7" fmla="*/ 27036 h 994781"/>
                        <a:gd name="connsiteX8" fmla="*/ 12410 w 878462"/>
                        <a:gd name="connsiteY8" fmla="*/ 9256 h 994781"/>
                        <a:gd name="connsiteX9" fmla="*/ 17490 w 878462"/>
                        <a:gd name="connsiteY9" fmla="*/ 161656 h 994781"/>
                        <a:gd name="connsiteX10" fmla="*/ 111470 w 878462"/>
                        <a:gd name="connsiteY10" fmla="*/ 494396 h 994781"/>
                        <a:gd name="connsiteX11" fmla="*/ 124170 w 878462"/>
                        <a:gd name="connsiteY11" fmla="*/ 728076 h 994781"/>
                        <a:gd name="connsiteX12" fmla="*/ 131790 w 878462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83910 w 878180"/>
                        <a:gd name="connsiteY5" fmla="*/ 20229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76290 w 878180"/>
                        <a:gd name="connsiteY5" fmla="*/ 22134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80277 h 995522"/>
                        <a:gd name="connsiteX1" fmla="*/ 520410 w 878180"/>
                        <a:gd name="connsiteY1" fmla="*/ 947257 h 995522"/>
                        <a:gd name="connsiteX2" fmla="*/ 830290 w 878180"/>
                        <a:gd name="connsiteY2" fmla="*/ 779617 h 995522"/>
                        <a:gd name="connsiteX3" fmla="*/ 873470 w 878180"/>
                        <a:gd name="connsiteY3" fmla="*/ 431637 h 995522"/>
                        <a:gd name="connsiteX4" fmla="*/ 792190 w 878180"/>
                        <a:gd name="connsiteY4" fmla="*/ 186527 h 995522"/>
                        <a:gd name="connsiteX5" fmla="*/ 576290 w 878180"/>
                        <a:gd name="connsiteY5" fmla="*/ 222087 h 995522"/>
                        <a:gd name="connsiteX6" fmla="*/ 340070 w 878180"/>
                        <a:gd name="connsiteY6" fmla="*/ 134457 h 995522"/>
                        <a:gd name="connsiteX7" fmla="*/ 131790 w 878180"/>
                        <a:gd name="connsiteY7" fmla="*/ 27777 h 995522"/>
                        <a:gd name="connsiteX8" fmla="*/ 12410 w 878180"/>
                        <a:gd name="connsiteY8" fmla="*/ 9997 h 995522"/>
                        <a:gd name="connsiteX9" fmla="*/ 17490 w 878180"/>
                        <a:gd name="connsiteY9" fmla="*/ 162397 h 995522"/>
                        <a:gd name="connsiteX10" fmla="*/ 111470 w 878180"/>
                        <a:gd name="connsiteY10" fmla="*/ 495137 h 995522"/>
                        <a:gd name="connsiteX11" fmla="*/ 124170 w 878180"/>
                        <a:gd name="connsiteY11" fmla="*/ 728817 h 995522"/>
                        <a:gd name="connsiteX12" fmla="*/ 131790 w 878180"/>
                        <a:gd name="connsiteY12" fmla="*/ 980277 h 995522"/>
                        <a:gd name="connsiteX0" fmla="*/ 131790 w 878180"/>
                        <a:gd name="connsiteY0" fmla="*/ 980277 h 994404"/>
                        <a:gd name="connsiteX1" fmla="*/ 520410 w 878180"/>
                        <a:gd name="connsiteY1" fmla="*/ 947257 h 994404"/>
                        <a:gd name="connsiteX2" fmla="*/ 830290 w 878180"/>
                        <a:gd name="connsiteY2" fmla="*/ 779617 h 994404"/>
                        <a:gd name="connsiteX3" fmla="*/ 873470 w 878180"/>
                        <a:gd name="connsiteY3" fmla="*/ 431637 h 994404"/>
                        <a:gd name="connsiteX4" fmla="*/ 792190 w 878180"/>
                        <a:gd name="connsiteY4" fmla="*/ 186527 h 994404"/>
                        <a:gd name="connsiteX5" fmla="*/ 576290 w 878180"/>
                        <a:gd name="connsiteY5" fmla="*/ 222087 h 994404"/>
                        <a:gd name="connsiteX6" fmla="*/ 340070 w 878180"/>
                        <a:gd name="connsiteY6" fmla="*/ 134457 h 994404"/>
                        <a:gd name="connsiteX7" fmla="*/ 131790 w 878180"/>
                        <a:gd name="connsiteY7" fmla="*/ 27777 h 994404"/>
                        <a:gd name="connsiteX8" fmla="*/ 12410 w 878180"/>
                        <a:gd name="connsiteY8" fmla="*/ 9997 h 994404"/>
                        <a:gd name="connsiteX9" fmla="*/ 17490 w 878180"/>
                        <a:gd name="connsiteY9" fmla="*/ 162397 h 994404"/>
                        <a:gd name="connsiteX10" fmla="*/ 111470 w 878180"/>
                        <a:gd name="connsiteY10" fmla="*/ 495137 h 994404"/>
                        <a:gd name="connsiteX11" fmla="*/ 147030 w 878180"/>
                        <a:gd name="connsiteY11" fmla="*/ 744057 h 994404"/>
                        <a:gd name="connsiteX12" fmla="*/ 131790 w 878180"/>
                        <a:gd name="connsiteY12" fmla="*/ 980277 h 994404"/>
                        <a:gd name="connsiteX0" fmla="*/ 131790 w 878180"/>
                        <a:gd name="connsiteY0" fmla="*/ 980277 h 993845"/>
                        <a:gd name="connsiteX1" fmla="*/ 520410 w 878180"/>
                        <a:gd name="connsiteY1" fmla="*/ 947257 h 993845"/>
                        <a:gd name="connsiteX2" fmla="*/ 830290 w 878180"/>
                        <a:gd name="connsiteY2" fmla="*/ 779617 h 993845"/>
                        <a:gd name="connsiteX3" fmla="*/ 873470 w 878180"/>
                        <a:gd name="connsiteY3" fmla="*/ 431637 h 993845"/>
                        <a:gd name="connsiteX4" fmla="*/ 792190 w 878180"/>
                        <a:gd name="connsiteY4" fmla="*/ 186527 h 993845"/>
                        <a:gd name="connsiteX5" fmla="*/ 576290 w 878180"/>
                        <a:gd name="connsiteY5" fmla="*/ 222087 h 993845"/>
                        <a:gd name="connsiteX6" fmla="*/ 340070 w 878180"/>
                        <a:gd name="connsiteY6" fmla="*/ 134457 h 993845"/>
                        <a:gd name="connsiteX7" fmla="*/ 131790 w 878180"/>
                        <a:gd name="connsiteY7" fmla="*/ 27777 h 993845"/>
                        <a:gd name="connsiteX8" fmla="*/ 12410 w 878180"/>
                        <a:gd name="connsiteY8" fmla="*/ 9997 h 993845"/>
                        <a:gd name="connsiteX9" fmla="*/ 17490 w 878180"/>
                        <a:gd name="connsiteY9" fmla="*/ 162397 h 993845"/>
                        <a:gd name="connsiteX10" fmla="*/ 111470 w 878180"/>
                        <a:gd name="connsiteY10" fmla="*/ 495137 h 993845"/>
                        <a:gd name="connsiteX11" fmla="*/ 135600 w 878180"/>
                        <a:gd name="connsiteY11" fmla="*/ 751677 h 993845"/>
                        <a:gd name="connsiteX12" fmla="*/ 131790 w 878180"/>
                        <a:gd name="connsiteY12" fmla="*/ 980277 h 993845"/>
                        <a:gd name="connsiteX0" fmla="*/ 154650 w 878180"/>
                        <a:gd name="connsiteY0" fmla="*/ 987897 h 1000223"/>
                        <a:gd name="connsiteX1" fmla="*/ 520410 w 878180"/>
                        <a:gd name="connsiteY1" fmla="*/ 947257 h 1000223"/>
                        <a:gd name="connsiteX2" fmla="*/ 830290 w 878180"/>
                        <a:gd name="connsiteY2" fmla="*/ 779617 h 1000223"/>
                        <a:gd name="connsiteX3" fmla="*/ 873470 w 878180"/>
                        <a:gd name="connsiteY3" fmla="*/ 431637 h 1000223"/>
                        <a:gd name="connsiteX4" fmla="*/ 792190 w 878180"/>
                        <a:gd name="connsiteY4" fmla="*/ 186527 h 1000223"/>
                        <a:gd name="connsiteX5" fmla="*/ 576290 w 878180"/>
                        <a:gd name="connsiteY5" fmla="*/ 222087 h 1000223"/>
                        <a:gd name="connsiteX6" fmla="*/ 340070 w 878180"/>
                        <a:gd name="connsiteY6" fmla="*/ 134457 h 1000223"/>
                        <a:gd name="connsiteX7" fmla="*/ 131790 w 878180"/>
                        <a:gd name="connsiteY7" fmla="*/ 27777 h 1000223"/>
                        <a:gd name="connsiteX8" fmla="*/ 12410 w 878180"/>
                        <a:gd name="connsiteY8" fmla="*/ 9997 h 1000223"/>
                        <a:gd name="connsiteX9" fmla="*/ 17490 w 878180"/>
                        <a:gd name="connsiteY9" fmla="*/ 162397 h 1000223"/>
                        <a:gd name="connsiteX10" fmla="*/ 111470 w 878180"/>
                        <a:gd name="connsiteY10" fmla="*/ 495137 h 1000223"/>
                        <a:gd name="connsiteX11" fmla="*/ 135600 w 878180"/>
                        <a:gd name="connsiteY11" fmla="*/ 751677 h 1000223"/>
                        <a:gd name="connsiteX12" fmla="*/ 154650 w 878180"/>
                        <a:gd name="connsiteY12" fmla="*/ 987897 h 1000223"/>
                        <a:gd name="connsiteX0" fmla="*/ 154650 w 878180"/>
                        <a:gd name="connsiteY0" fmla="*/ 984087 h 997007"/>
                        <a:gd name="connsiteX1" fmla="*/ 520410 w 878180"/>
                        <a:gd name="connsiteY1" fmla="*/ 947257 h 997007"/>
                        <a:gd name="connsiteX2" fmla="*/ 830290 w 878180"/>
                        <a:gd name="connsiteY2" fmla="*/ 779617 h 997007"/>
                        <a:gd name="connsiteX3" fmla="*/ 873470 w 878180"/>
                        <a:gd name="connsiteY3" fmla="*/ 431637 h 997007"/>
                        <a:gd name="connsiteX4" fmla="*/ 792190 w 878180"/>
                        <a:gd name="connsiteY4" fmla="*/ 186527 h 997007"/>
                        <a:gd name="connsiteX5" fmla="*/ 576290 w 878180"/>
                        <a:gd name="connsiteY5" fmla="*/ 222087 h 997007"/>
                        <a:gd name="connsiteX6" fmla="*/ 340070 w 878180"/>
                        <a:gd name="connsiteY6" fmla="*/ 134457 h 997007"/>
                        <a:gd name="connsiteX7" fmla="*/ 131790 w 878180"/>
                        <a:gd name="connsiteY7" fmla="*/ 27777 h 997007"/>
                        <a:gd name="connsiteX8" fmla="*/ 12410 w 878180"/>
                        <a:gd name="connsiteY8" fmla="*/ 9997 h 997007"/>
                        <a:gd name="connsiteX9" fmla="*/ 17490 w 878180"/>
                        <a:gd name="connsiteY9" fmla="*/ 162397 h 997007"/>
                        <a:gd name="connsiteX10" fmla="*/ 111470 w 878180"/>
                        <a:gd name="connsiteY10" fmla="*/ 495137 h 997007"/>
                        <a:gd name="connsiteX11" fmla="*/ 135600 w 878180"/>
                        <a:gd name="connsiteY11" fmla="*/ 751677 h 997007"/>
                        <a:gd name="connsiteX12" fmla="*/ 154650 w 878180"/>
                        <a:gd name="connsiteY12" fmla="*/ 984087 h 997007"/>
                        <a:gd name="connsiteX0" fmla="*/ 154650 w 879308"/>
                        <a:gd name="connsiteY0" fmla="*/ 984087 h 997007"/>
                        <a:gd name="connsiteX1" fmla="*/ 520410 w 879308"/>
                        <a:gd name="connsiteY1" fmla="*/ 947257 h 997007"/>
                        <a:gd name="connsiteX2" fmla="*/ 830290 w 879308"/>
                        <a:gd name="connsiteY2" fmla="*/ 779617 h 997007"/>
                        <a:gd name="connsiteX3" fmla="*/ 873470 w 879308"/>
                        <a:gd name="connsiteY3" fmla="*/ 431637 h 997007"/>
                        <a:gd name="connsiteX4" fmla="*/ 776950 w 879308"/>
                        <a:gd name="connsiteY4" fmla="*/ 182717 h 997007"/>
                        <a:gd name="connsiteX5" fmla="*/ 576290 w 879308"/>
                        <a:gd name="connsiteY5" fmla="*/ 222087 h 997007"/>
                        <a:gd name="connsiteX6" fmla="*/ 340070 w 879308"/>
                        <a:gd name="connsiteY6" fmla="*/ 134457 h 997007"/>
                        <a:gd name="connsiteX7" fmla="*/ 131790 w 879308"/>
                        <a:gd name="connsiteY7" fmla="*/ 27777 h 997007"/>
                        <a:gd name="connsiteX8" fmla="*/ 12410 w 879308"/>
                        <a:gd name="connsiteY8" fmla="*/ 9997 h 997007"/>
                        <a:gd name="connsiteX9" fmla="*/ 17490 w 879308"/>
                        <a:gd name="connsiteY9" fmla="*/ 162397 h 997007"/>
                        <a:gd name="connsiteX10" fmla="*/ 111470 w 879308"/>
                        <a:gd name="connsiteY10" fmla="*/ 495137 h 997007"/>
                        <a:gd name="connsiteX11" fmla="*/ 135600 w 879308"/>
                        <a:gd name="connsiteY11" fmla="*/ 751677 h 997007"/>
                        <a:gd name="connsiteX12" fmla="*/ 154650 w 879308"/>
                        <a:gd name="connsiteY12" fmla="*/ 984087 h 997007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6290 w 879308"/>
                        <a:gd name="connsiteY5" fmla="*/ 22174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8830 w 879308"/>
                        <a:gd name="connsiteY5" fmla="*/ 20396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879308" h="996669">
                          <a:moveTo>
                            <a:pt x="154650" y="983749"/>
                          </a:moveTo>
                          <a:cubicBezTo>
                            <a:pt x="218785" y="1016346"/>
                            <a:pt x="407803" y="980997"/>
                            <a:pt x="520410" y="946919"/>
                          </a:cubicBezTo>
                          <a:cubicBezTo>
                            <a:pt x="633017" y="912841"/>
                            <a:pt x="771447" y="865216"/>
                            <a:pt x="830290" y="779279"/>
                          </a:cubicBezTo>
                          <a:cubicBezTo>
                            <a:pt x="889133" y="693342"/>
                            <a:pt x="882360" y="530782"/>
                            <a:pt x="873470" y="431299"/>
                          </a:cubicBezTo>
                          <a:cubicBezTo>
                            <a:pt x="864580" y="331816"/>
                            <a:pt x="826057" y="220267"/>
                            <a:pt x="776950" y="182379"/>
                          </a:cubicBezTo>
                          <a:cubicBezTo>
                            <a:pt x="727843" y="144491"/>
                            <a:pt x="651643" y="213706"/>
                            <a:pt x="578830" y="203969"/>
                          </a:cubicBezTo>
                          <a:cubicBezTo>
                            <a:pt x="506017" y="194232"/>
                            <a:pt x="414577" y="153381"/>
                            <a:pt x="340070" y="123959"/>
                          </a:cubicBezTo>
                          <a:cubicBezTo>
                            <a:pt x="265563" y="94537"/>
                            <a:pt x="186400" y="46489"/>
                            <a:pt x="131790" y="27439"/>
                          </a:cubicBezTo>
                          <a:cubicBezTo>
                            <a:pt x="77180" y="8389"/>
                            <a:pt x="31460" y="-12778"/>
                            <a:pt x="12410" y="9659"/>
                          </a:cubicBezTo>
                          <a:cubicBezTo>
                            <a:pt x="-6640" y="32096"/>
                            <a:pt x="-2830" y="82049"/>
                            <a:pt x="17490" y="162059"/>
                          </a:cubicBezTo>
                          <a:cubicBezTo>
                            <a:pt x="37810" y="242069"/>
                            <a:pt x="91785" y="396586"/>
                            <a:pt x="111470" y="494799"/>
                          </a:cubicBezTo>
                          <a:cubicBezTo>
                            <a:pt x="131155" y="593012"/>
                            <a:pt x="138563" y="680642"/>
                            <a:pt x="135600" y="751339"/>
                          </a:cubicBezTo>
                          <a:cubicBezTo>
                            <a:pt x="132637" y="822036"/>
                            <a:pt x="90515" y="951152"/>
                            <a:pt x="154650" y="983749"/>
                          </a:cubicBez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118" name="รูปแบบอิสระ: รูปร่าง 117">
                      <a:extLst>
                        <a:ext uri="{FF2B5EF4-FFF2-40B4-BE49-F238E27FC236}">
                          <a16:creationId xmlns:a16="http://schemas.microsoft.com/office/drawing/2014/main" id="{3C59CD6B-F512-4B2E-A778-C0EFB6D451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0671" y="1801876"/>
                      <a:ext cx="248412" cy="513448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8412" h="513448">
                          <a:moveTo>
                            <a:pt x="25104" y="6204"/>
                          </a:moveTo>
                          <a:cubicBezTo>
                            <a:pt x="54949" y="27794"/>
                            <a:pt x="142262" y="97962"/>
                            <a:pt x="179409" y="168129"/>
                          </a:cubicBezTo>
                          <a:cubicBezTo>
                            <a:pt x="216556" y="238296"/>
                            <a:pt x="252751" y="370377"/>
                            <a:pt x="247989" y="427209"/>
                          </a:cubicBezTo>
                          <a:cubicBezTo>
                            <a:pt x="243227" y="484041"/>
                            <a:pt x="170202" y="498329"/>
                            <a:pt x="150834" y="509124"/>
                          </a:cubicBezTo>
                          <a:cubicBezTo>
                            <a:pt x="131466" y="519919"/>
                            <a:pt x="134958" y="509123"/>
                            <a:pt x="131783" y="491978"/>
                          </a:cubicBezTo>
                          <a:cubicBezTo>
                            <a:pt x="128608" y="474833"/>
                            <a:pt x="128926" y="444671"/>
                            <a:pt x="120354" y="406254"/>
                          </a:cubicBezTo>
                          <a:cubicBezTo>
                            <a:pt x="111782" y="367837"/>
                            <a:pt x="93366" y="300844"/>
                            <a:pt x="80349" y="261474"/>
                          </a:cubicBezTo>
                          <a:cubicBezTo>
                            <a:pt x="67332" y="222104"/>
                            <a:pt x="53044" y="199244"/>
                            <a:pt x="42249" y="170034"/>
                          </a:cubicBezTo>
                          <a:cubicBezTo>
                            <a:pt x="31454" y="140824"/>
                            <a:pt x="16849" y="106217"/>
                            <a:pt x="9864" y="84309"/>
                          </a:cubicBezTo>
                          <a:cubicBezTo>
                            <a:pt x="2879" y="62401"/>
                            <a:pt x="-1249" y="51923"/>
                            <a:pt x="338" y="38588"/>
                          </a:cubicBezTo>
                          <a:cubicBezTo>
                            <a:pt x="1925" y="25253"/>
                            <a:pt x="-4741" y="-15386"/>
                            <a:pt x="25104" y="6204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grpSp>
                  <p:nvGrpSpPr>
                    <p:cNvPr id="119" name="กลุ่ม 118">
                      <a:extLst>
                        <a:ext uri="{FF2B5EF4-FFF2-40B4-BE49-F238E27FC236}">
                          <a16:creationId xmlns:a16="http://schemas.microsoft.com/office/drawing/2014/main" id="{1CD06A93-6EFD-404E-B8AD-70217DD4F9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62797" y="2329698"/>
                      <a:ext cx="1355938" cy="615226"/>
                      <a:chOff x="845557" y="3324777"/>
                      <a:chExt cx="1355938" cy="615226"/>
                    </a:xfrm>
                  </p:grpSpPr>
                  <p:grpSp>
                    <p:nvGrpSpPr>
                      <p:cNvPr id="122" name="กลุ่ม 121">
                        <a:extLst>
                          <a:ext uri="{FF2B5EF4-FFF2-40B4-BE49-F238E27FC236}">
                            <a16:creationId xmlns:a16="http://schemas.microsoft.com/office/drawing/2014/main" id="{C6B6A704-7419-41F7-9663-160A2691F1E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278221" y="3642317"/>
                        <a:ext cx="490561" cy="297686"/>
                        <a:chOff x="3673493" y="3224085"/>
                        <a:chExt cx="490561" cy="297686"/>
                      </a:xfrm>
                    </p:grpSpPr>
                    <p:sp>
                      <p:nvSpPr>
                        <p:cNvPr id="138" name="รูปแบบอิสระ: รูปร่าง 137">
                          <a:extLst>
                            <a:ext uri="{FF2B5EF4-FFF2-40B4-BE49-F238E27FC236}">
                              <a16:creationId xmlns:a16="http://schemas.microsoft.com/office/drawing/2014/main" id="{0BE913A6-8540-48CF-8CA4-EDA07360DC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1417418">
                          <a:off x="3673493" y="3337622"/>
                          <a:ext cx="490561" cy="184149"/>
                        </a:xfrm>
                        <a:custGeom>
                          <a:avLst/>
                          <a:gdLst>
                            <a:gd name="connsiteX0" fmla="*/ 25979 w 512796"/>
                            <a:gd name="connsiteY0" fmla="*/ 45736 h 183170"/>
                            <a:gd name="connsiteX1" fmla="*/ 3119 w 512796"/>
                            <a:gd name="connsiteY1" fmla="*/ 99076 h 183170"/>
                            <a:gd name="connsiteX2" fmla="*/ 86939 w 512796"/>
                            <a:gd name="connsiteY2" fmla="*/ 167656 h 183170"/>
                            <a:gd name="connsiteX3" fmla="*/ 239339 w 512796"/>
                            <a:gd name="connsiteY3" fmla="*/ 99076 h 183170"/>
                            <a:gd name="connsiteX4" fmla="*/ 262199 w 512796"/>
                            <a:gd name="connsiteY4" fmla="*/ 16 h 183170"/>
                            <a:gd name="connsiteX5" fmla="*/ 254579 w 512796"/>
                            <a:gd name="connsiteY5" fmla="*/ 106696 h 183170"/>
                            <a:gd name="connsiteX6" fmla="*/ 361259 w 512796"/>
                            <a:gd name="connsiteY6" fmla="*/ 182896 h 183170"/>
                            <a:gd name="connsiteX7" fmla="*/ 506039 w 512796"/>
                            <a:gd name="connsiteY7" fmla="*/ 129556 h 183170"/>
                            <a:gd name="connsiteX8" fmla="*/ 475559 w 512796"/>
                            <a:gd name="connsiteY8" fmla="*/ 60976 h 183170"/>
                            <a:gd name="connsiteX0" fmla="*/ 25979 w 512796"/>
                            <a:gd name="connsiteY0" fmla="*/ 45738 h 183163"/>
                            <a:gd name="connsiteX1" fmla="*/ 3119 w 512796"/>
                            <a:gd name="connsiteY1" fmla="*/ 99078 h 183163"/>
                            <a:gd name="connsiteX2" fmla="*/ 86939 w 512796"/>
                            <a:gd name="connsiteY2" fmla="*/ 167658 h 183163"/>
                            <a:gd name="connsiteX3" fmla="*/ 239339 w 512796"/>
                            <a:gd name="connsiteY3" fmla="*/ 99078 h 183163"/>
                            <a:gd name="connsiteX4" fmla="*/ 262199 w 512796"/>
                            <a:gd name="connsiteY4" fmla="*/ 18 h 183163"/>
                            <a:gd name="connsiteX5" fmla="*/ 262188 w 512796"/>
                            <a:gd name="connsiteY5" fmla="*/ 107103 h 183163"/>
                            <a:gd name="connsiteX6" fmla="*/ 361259 w 512796"/>
                            <a:gd name="connsiteY6" fmla="*/ 182898 h 183163"/>
                            <a:gd name="connsiteX7" fmla="*/ 506039 w 512796"/>
                            <a:gd name="connsiteY7" fmla="*/ 129558 h 183163"/>
                            <a:gd name="connsiteX8" fmla="*/ 475559 w 512796"/>
                            <a:gd name="connsiteY8" fmla="*/ 60978 h 183163"/>
                            <a:gd name="connsiteX0" fmla="*/ 25979 w 505781"/>
                            <a:gd name="connsiteY0" fmla="*/ 45738 h 184207"/>
                            <a:gd name="connsiteX1" fmla="*/ 3119 w 505781"/>
                            <a:gd name="connsiteY1" fmla="*/ 99078 h 184207"/>
                            <a:gd name="connsiteX2" fmla="*/ 86939 w 505781"/>
                            <a:gd name="connsiteY2" fmla="*/ 167658 h 184207"/>
                            <a:gd name="connsiteX3" fmla="*/ 239339 w 505781"/>
                            <a:gd name="connsiteY3" fmla="*/ 99078 h 184207"/>
                            <a:gd name="connsiteX4" fmla="*/ 262199 w 505781"/>
                            <a:gd name="connsiteY4" fmla="*/ 18 h 184207"/>
                            <a:gd name="connsiteX5" fmla="*/ 262188 w 505781"/>
                            <a:gd name="connsiteY5" fmla="*/ 107103 h 184207"/>
                            <a:gd name="connsiteX6" fmla="*/ 361259 w 505781"/>
                            <a:gd name="connsiteY6" fmla="*/ 182898 h 184207"/>
                            <a:gd name="connsiteX7" fmla="*/ 497419 w 505781"/>
                            <a:gd name="connsiteY7" fmla="*/ 148177 h 184207"/>
                            <a:gd name="connsiteX8" fmla="*/ 475559 w 505781"/>
                            <a:gd name="connsiteY8" fmla="*/ 60978 h 184207"/>
                            <a:gd name="connsiteX0" fmla="*/ 27273 w 507075"/>
                            <a:gd name="connsiteY0" fmla="*/ 45738 h 184207"/>
                            <a:gd name="connsiteX1" fmla="*/ 4413 w 507075"/>
                            <a:gd name="connsiteY1" fmla="*/ 99078 h 184207"/>
                            <a:gd name="connsiteX2" fmla="*/ 107458 w 507075"/>
                            <a:gd name="connsiteY2" fmla="*/ 164864 h 184207"/>
                            <a:gd name="connsiteX3" fmla="*/ 240633 w 507075"/>
                            <a:gd name="connsiteY3" fmla="*/ 99078 h 184207"/>
                            <a:gd name="connsiteX4" fmla="*/ 263493 w 507075"/>
                            <a:gd name="connsiteY4" fmla="*/ 18 h 184207"/>
                            <a:gd name="connsiteX5" fmla="*/ 263482 w 507075"/>
                            <a:gd name="connsiteY5" fmla="*/ 107103 h 184207"/>
                            <a:gd name="connsiteX6" fmla="*/ 362553 w 507075"/>
                            <a:gd name="connsiteY6" fmla="*/ 182898 h 184207"/>
                            <a:gd name="connsiteX7" fmla="*/ 498713 w 507075"/>
                            <a:gd name="connsiteY7" fmla="*/ 148177 h 184207"/>
                            <a:gd name="connsiteX8" fmla="*/ 476853 w 507075"/>
                            <a:gd name="connsiteY8" fmla="*/ 60978 h 184207"/>
                            <a:gd name="connsiteX0" fmla="*/ 18837 w 498639"/>
                            <a:gd name="connsiteY0" fmla="*/ 45738 h 184207"/>
                            <a:gd name="connsiteX1" fmla="*/ 6379 w 498639"/>
                            <a:gd name="connsiteY1" fmla="*/ 118708 h 184207"/>
                            <a:gd name="connsiteX2" fmla="*/ 99022 w 498639"/>
                            <a:gd name="connsiteY2" fmla="*/ 164864 h 184207"/>
                            <a:gd name="connsiteX3" fmla="*/ 232197 w 498639"/>
                            <a:gd name="connsiteY3" fmla="*/ 99078 h 184207"/>
                            <a:gd name="connsiteX4" fmla="*/ 255057 w 498639"/>
                            <a:gd name="connsiteY4" fmla="*/ 18 h 184207"/>
                            <a:gd name="connsiteX5" fmla="*/ 255046 w 498639"/>
                            <a:gd name="connsiteY5" fmla="*/ 107103 h 184207"/>
                            <a:gd name="connsiteX6" fmla="*/ 354117 w 498639"/>
                            <a:gd name="connsiteY6" fmla="*/ 182898 h 184207"/>
                            <a:gd name="connsiteX7" fmla="*/ 490277 w 498639"/>
                            <a:gd name="connsiteY7" fmla="*/ 148177 h 184207"/>
                            <a:gd name="connsiteX8" fmla="*/ 468417 w 498639"/>
                            <a:gd name="connsiteY8" fmla="*/ 60978 h 184207"/>
                            <a:gd name="connsiteX0" fmla="*/ 18837 w 490561"/>
                            <a:gd name="connsiteY0" fmla="*/ 45738 h 184149"/>
                            <a:gd name="connsiteX1" fmla="*/ 6379 w 490561"/>
                            <a:gd name="connsiteY1" fmla="*/ 118708 h 184149"/>
                            <a:gd name="connsiteX2" fmla="*/ 99022 w 490561"/>
                            <a:gd name="connsiteY2" fmla="*/ 164864 h 184149"/>
                            <a:gd name="connsiteX3" fmla="*/ 232197 w 490561"/>
                            <a:gd name="connsiteY3" fmla="*/ 99078 h 184149"/>
                            <a:gd name="connsiteX4" fmla="*/ 255057 w 490561"/>
                            <a:gd name="connsiteY4" fmla="*/ 18 h 184149"/>
                            <a:gd name="connsiteX5" fmla="*/ 255046 w 490561"/>
                            <a:gd name="connsiteY5" fmla="*/ 107103 h 184149"/>
                            <a:gd name="connsiteX6" fmla="*/ 354117 w 490561"/>
                            <a:gd name="connsiteY6" fmla="*/ 182898 h 184149"/>
                            <a:gd name="connsiteX7" fmla="*/ 478863 w 490561"/>
                            <a:gd name="connsiteY7" fmla="*/ 147570 h 184149"/>
                            <a:gd name="connsiteX8" fmla="*/ 468417 w 490561"/>
                            <a:gd name="connsiteY8" fmla="*/ 60978 h 1841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90561" h="184149">
                              <a:moveTo>
                                <a:pt x="18837" y="45738"/>
                              </a:moveTo>
                              <a:cubicBezTo>
                                <a:pt x="2327" y="62248"/>
                                <a:pt x="-6985" y="98854"/>
                                <a:pt x="6379" y="118708"/>
                              </a:cubicBezTo>
                              <a:cubicBezTo>
                                <a:pt x="19743" y="138562"/>
                                <a:pt x="61386" y="168136"/>
                                <a:pt x="99022" y="164864"/>
                              </a:cubicBezTo>
                              <a:cubicBezTo>
                                <a:pt x="136658" y="161592"/>
                                <a:pt x="206191" y="126552"/>
                                <a:pt x="232197" y="99078"/>
                              </a:cubicBezTo>
                              <a:cubicBezTo>
                                <a:pt x="258203" y="71604"/>
                                <a:pt x="251249" y="-1319"/>
                                <a:pt x="255057" y="18"/>
                              </a:cubicBezTo>
                              <a:cubicBezTo>
                                <a:pt x="258865" y="1355"/>
                                <a:pt x="238536" y="76623"/>
                                <a:pt x="255046" y="107103"/>
                              </a:cubicBezTo>
                              <a:cubicBezTo>
                                <a:pt x="271556" y="137583"/>
                                <a:pt x="316814" y="176154"/>
                                <a:pt x="354117" y="182898"/>
                              </a:cubicBezTo>
                              <a:cubicBezTo>
                                <a:pt x="391420" y="189642"/>
                                <a:pt x="459813" y="167890"/>
                                <a:pt x="478863" y="147570"/>
                              </a:cubicBezTo>
                              <a:cubicBezTo>
                                <a:pt x="497913" y="127250"/>
                                <a:pt x="493182" y="85108"/>
                                <a:pt x="468417" y="60978"/>
                              </a:cubicBezTo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139" name="รูปแบบอิสระ: รูปร่าง 138">
                          <a:extLst>
                            <a:ext uri="{FF2B5EF4-FFF2-40B4-BE49-F238E27FC236}">
                              <a16:creationId xmlns:a16="http://schemas.microsoft.com/office/drawing/2014/main" id="{A2FFAA8D-324A-4B35-86AD-E8712E938B6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0654224">
                          <a:off x="3822367" y="3224085"/>
                          <a:ext cx="200701" cy="117505"/>
                        </a:xfrm>
                        <a:custGeom>
                          <a:avLst/>
                          <a:gdLst>
                            <a:gd name="connsiteX0" fmla="*/ 24294 w 200701"/>
                            <a:gd name="connsiteY0" fmla="*/ 3155 h 117505"/>
                            <a:gd name="connsiteX1" fmla="*/ 146214 w 200701"/>
                            <a:gd name="connsiteY1" fmla="*/ 18395 h 117505"/>
                            <a:gd name="connsiteX2" fmla="*/ 199554 w 200701"/>
                            <a:gd name="connsiteY2" fmla="*/ 79355 h 117505"/>
                            <a:gd name="connsiteX3" fmla="*/ 100494 w 200701"/>
                            <a:gd name="connsiteY3" fmla="*/ 117455 h 117505"/>
                            <a:gd name="connsiteX4" fmla="*/ 9054 w 200701"/>
                            <a:gd name="connsiteY4" fmla="*/ 71735 h 117505"/>
                            <a:gd name="connsiteX5" fmla="*/ 24294 w 200701"/>
                            <a:gd name="connsiteY5" fmla="*/ 3155 h 1175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00701" h="117505">
                              <a:moveTo>
                                <a:pt x="24294" y="3155"/>
                              </a:moveTo>
                              <a:cubicBezTo>
                                <a:pt x="47154" y="-5735"/>
                                <a:pt x="117004" y="5695"/>
                                <a:pt x="146214" y="18395"/>
                              </a:cubicBezTo>
                              <a:cubicBezTo>
                                <a:pt x="175424" y="31095"/>
                                <a:pt x="207174" y="62845"/>
                                <a:pt x="199554" y="79355"/>
                              </a:cubicBezTo>
                              <a:cubicBezTo>
                                <a:pt x="191934" y="95865"/>
                                <a:pt x="132244" y="118725"/>
                                <a:pt x="100494" y="117455"/>
                              </a:cubicBezTo>
                              <a:cubicBezTo>
                                <a:pt x="68744" y="116185"/>
                                <a:pt x="26834" y="88245"/>
                                <a:pt x="9054" y="71735"/>
                              </a:cubicBezTo>
                              <a:cubicBezTo>
                                <a:pt x="-8726" y="55225"/>
                                <a:pt x="1434" y="12045"/>
                                <a:pt x="24294" y="315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E2700"/>
                        </a:solidFill>
                        <a:ln w="1905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</p:grpSp>
                  <p:grpSp>
                    <p:nvGrpSpPr>
                      <p:cNvPr id="123" name="กลุ่ม 122">
                        <a:extLst>
                          <a:ext uri="{FF2B5EF4-FFF2-40B4-BE49-F238E27FC236}">
                            <a16:creationId xmlns:a16="http://schemas.microsoft.com/office/drawing/2014/main" id="{17E37DE3-94CB-4319-84E3-B18759F7691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95333" y="3324777"/>
                        <a:ext cx="1081875" cy="246380"/>
                        <a:chOff x="3390605" y="2906545"/>
                        <a:chExt cx="1081875" cy="246380"/>
                      </a:xfrm>
                    </p:grpSpPr>
                    <p:sp>
                      <p:nvSpPr>
                        <p:cNvPr id="132" name="แผนผังลำดับงาน: ตัวเชื่อมต่อ 131">
                          <a:extLst>
                            <a:ext uri="{FF2B5EF4-FFF2-40B4-BE49-F238E27FC236}">
                              <a16:creationId xmlns:a16="http://schemas.microsoft.com/office/drawing/2014/main" id="{E3180AAA-10CC-483F-A681-EAA9E2C941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390605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133" name="แผนผังลำดับงาน: ตัวเชื่อมต่อ 132">
                          <a:extLst>
                            <a:ext uri="{FF2B5EF4-FFF2-40B4-BE49-F238E27FC236}">
                              <a16:creationId xmlns:a16="http://schemas.microsoft.com/office/drawing/2014/main" id="{84AD3BD1-2264-4832-A95F-385015A399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15940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/>
                        </a:p>
                      </p:txBody>
                    </p:sp>
                    <p:sp>
                      <p:nvSpPr>
                        <p:cNvPr id="134" name="แผนผังลำดับงาน: ตัวเชื่อมต่อ 133">
                          <a:extLst>
                            <a:ext uri="{FF2B5EF4-FFF2-40B4-BE49-F238E27FC236}">
                              <a16:creationId xmlns:a16="http://schemas.microsoft.com/office/drawing/2014/main" id="{9F0DDB15-426D-49C3-99CF-6742571084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460097" y="2955686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135" name="แผนผังลำดับงาน: ตัวเชื่อมต่อ 134">
                          <a:extLst>
                            <a:ext uri="{FF2B5EF4-FFF2-40B4-BE49-F238E27FC236}">
                              <a16:creationId xmlns:a16="http://schemas.microsoft.com/office/drawing/2014/main" id="{3212365A-8C1A-4964-8F22-38153F703A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86503" y="2957564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/>
                        </a:p>
                      </p:txBody>
                    </p:sp>
                    <p:sp>
                      <p:nvSpPr>
                        <p:cNvPr id="136" name="แผนผังลำดับงาน: ตัวเชื่อมต่อ 135">
                          <a:extLst>
                            <a:ext uri="{FF2B5EF4-FFF2-40B4-BE49-F238E27FC236}">
                              <a16:creationId xmlns:a16="http://schemas.microsoft.com/office/drawing/2014/main" id="{0A345DD6-0E26-47F9-B03A-DB644271A4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49920" y="299295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137" name="แผนผังลำดับงาน: ตัวเชื่อมต่อ 136">
                          <a:extLst>
                            <a:ext uri="{FF2B5EF4-FFF2-40B4-BE49-F238E27FC236}">
                              <a16:creationId xmlns:a16="http://schemas.microsoft.com/office/drawing/2014/main" id="{7D004D18-629B-4A66-94F5-A30CA6E7C4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376494" y="299720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/>
                        </a:p>
                      </p:txBody>
                    </p:sp>
                  </p:grpSp>
                  <p:grpSp>
                    <p:nvGrpSpPr>
                      <p:cNvPr id="124" name="กลุ่ม 123">
                        <a:extLst>
                          <a:ext uri="{FF2B5EF4-FFF2-40B4-BE49-F238E27FC236}">
                            <a16:creationId xmlns:a16="http://schemas.microsoft.com/office/drawing/2014/main" id="{2AD3A54C-5713-4F68-982F-91084125637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5557" y="3679212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29" name="ตัวเชื่อมต่อตรง 128">
                          <a:extLst>
                            <a:ext uri="{FF2B5EF4-FFF2-40B4-BE49-F238E27FC236}">
                              <a16:creationId xmlns:a16="http://schemas.microsoft.com/office/drawing/2014/main" id="{2D4802AB-5206-4974-BB68-3F4B5960F2F8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0" name="ตัวเชื่อมต่อตรง 129">
                          <a:extLst>
                            <a:ext uri="{FF2B5EF4-FFF2-40B4-BE49-F238E27FC236}">
                              <a16:creationId xmlns:a16="http://schemas.microsoft.com/office/drawing/2014/main" id="{80E7593C-623D-4E5C-BA2B-3AE266321FC3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1" name="ตัวเชื่อมต่อตรง 130">
                          <a:extLst>
                            <a:ext uri="{FF2B5EF4-FFF2-40B4-BE49-F238E27FC236}">
                              <a16:creationId xmlns:a16="http://schemas.microsoft.com/office/drawing/2014/main" id="{90EBA66F-E2CD-4DD6-81CF-AA6A09EA7395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125" name="กลุ่ม 124">
                        <a:extLst>
                          <a:ext uri="{FF2B5EF4-FFF2-40B4-BE49-F238E27FC236}">
                            <a16:creationId xmlns:a16="http://schemas.microsoft.com/office/drawing/2014/main" id="{5C922A3C-F436-4992-ADC5-12D5DEC06EA5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H="1">
                        <a:off x="1989959" y="3680275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26" name="ตัวเชื่อมต่อตรง 125">
                          <a:extLst>
                            <a:ext uri="{FF2B5EF4-FFF2-40B4-BE49-F238E27FC236}">
                              <a16:creationId xmlns:a16="http://schemas.microsoft.com/office/drawing/2014/main" id="{D932A32D-D0B1-4D7E-936F-DAEFF3A0B62C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7" name="ตัวเชื่อมต่อตรง 126">
                          <a:extLst>
                            <a:ext uri="{FF2B5EF4-FFF2-40B4-BE49-F238E27FC236}">
                              <a16:creationId xmlns:a16="http://schemas.microsoft.com/office/drawing/2014/main" id="{1725D43F-FC1B-459C-AA54-DC163EB9AB62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8" name="ตัวเชื่อมต่อตรง 127">
                          <a:extLst>
                            <a:ext uri="{FF2B5EF4-FFF2-40B4-BE49-F238E27FC236}">
                              <a16:creationId xmlns:a16="http://schemas.microsoft.com/office/drawing/2014/main" id="{16D24AC7-AB64-45AD-A9B0-7F8F2D99E4CE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sp>
                  <p:nvSpPr>
                    <p:cNvPr id="120" name="คอร์ด 119">
                      <a:extLst>
                        <a:ext uri="{FF2B5EF4-FFF2-40B4-BE49-F238E27FC236}">
                          <a16:creationId xmlns:a16="http://schemas.microsoft.com/office/drawing/2014/main" id="{EFBABA44-EA8D-44D7-8877-3192131B3BC9}"/>
                        </a:ext>
                      </a:extLst>
                    </p:cNvPr>
                    <p:cNvSpPr/>
                    <p:nvPr/>
                  </p:nvSpPr>
                  <p:spPr>
                    <a:xfrm rot="748035">
                      <a:off x="6971453" y="3317483"/>
                      <a:ext cx="560152" cy="561388"/>
                    </a:xfrm>
                    <a:prstGeom prst="chord">
                      <a:avLst/>
                    </a:pr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121" name="คอร์ด 99">
                      <a:extLst>
                        <a:ext uri="{FF2B5EF4-FFF2-40B4-BE49-F238E27FC236}">
                          <a16:creationId xmlns:a16="http://schemas.microsoft.com/office/drawing/2014/main" id="{0E048DA9-A011-432D-B588-B40C96188661}"/>
                        </a:ext>
                      </a:extLst>
                    </p:cNvPr>
                    <p:cNvSpPr/>
                    <p:nvPr/>
                  </p:nvSpPr>
                  <p:spPr>
                    <a:xfrm rot="20880139" flipH="1">
                      <a:off x="5267137" y="3456269"/>
                      <a:ext cx="605585" cy="714770"/>
                    </a:xfrm>
                    <a:custGeom>
                      <a:avLst/>
                      <a:gdLst>
                        <a:gd name="connsiteX0" fmla="*/ 600401 w 699818"/>
                        <a:gd name="connsiteY0" fmla="*/ 609246 h 717509"/>
                        <a:gd name="connsiteX1" fmla="*/ 171669 w 699818"/>
                        <a:gd name="connsiteY1" fmla="*/ 667475 h 717509"/>
                        <a:gd name="connsiteX2" fmla="*/ 11370 w 699818"/>
                        <a:gd name="connsiteY2" fmla="*/ 268042 h 717509"/>
                        <a:gd name="connsiteX3" fmla="*/ 349909 w 699818"/>
                        <a:gd name="connsiteY3" fmla="*/ -2 h 717509"/>
                        <a:gd name="connsiteX4" fmla="*/ 600401 w 699818"/>
                        <a:gd name="connsiteY4" fmla="*/ 609246 h 717509"/>
                        <a:gd name="connsiteX0" fmla="*/ 607973 w 607973"/>
                        <a:gd name="connsiteY0" fmla="*/ 618550 h 710118"/>
                        <a:gd name="connsiteX1" fmla="*/ 169132 w 607973"/>
                        <a:gd name="connsiteY1" fmla="*/ 667477 h 710118"/>
                        <a:gd name="connsiteX2" fmla="*/ 8833 w 607973"/>
                        <a:gd name="connsiteY2" fmla="*/ 268044 h 710118"/>
                        <a:gd name="connsiteX3" fmla="*/ 347372 w 607973"/>
                        <a:gd name="connsiteY3" fmla="*/ 0 h 710118"/>
                        <a:gd name="connsiteX4" fmla="*/ 607973 w 607973"/>
                        <a:gd name="connsiteY4" fmla="*/ 618550 h 710118"/>
                        <a:gd name="connsiteX0" fmla="*/ 611711 w 611711"/>
                        <a:gd name="connsiteY0" fmla="*/ 617648 h 709680"/>
                        <a:gd name="connsiteX1" fmla="*/ 169168 w 611711"/>
                        <a:gd name="connsiteY1" fmla="*/ 667477 h 709680"/>
                        <a:gd name="connsiteX2" fmla="*/ 8869 w 611711"/>
                        <a:gd name="connsiteY2" fmla="*/ 268044 h 709680"/>
                        <a:gd name="connsiteX3" fmla="*/ 347408 w 611711"/>
                        <a:gd name="connsiteY3" fmla="*/ 0 h 709680"/>
                        <a:gd name="connsiteX4" fmla="*/ 611711 w 611711"/>
                        <a:gd name="connsiteY4" fmla="*/ 617648 h 709680"/>
                        <a:gd name="connsiteX0" fmla="*/ 598454 w 598454"/>
                        <a:gd name="connsiteY0" fmla="*/ 626687 h 714203"/>
                        <a:gd name="connsiteX1" fmla="*/ 169039 w 598454"/>
                        <a:gd name="connsiteY1" fmla="*/ 667477 h 714203"/>
                        <a:gd name="connsiteX2" fmla="*/ 8740 w 598454"/>
                        <a:gd name="connsiteY2" fmla="*/ 268044 h 714203"/>
                        <a:gd name="connsiteX3" fmla="*/ 347279 w 598454"/>
                        <a:gd name="connsiteY3" fmla="*/ 0 h 714203"/>
                        <a:gd name="connsiteX4" fmla="*/ 598454 w 598454"/>
                        <a:gd name="connsiteY4" fmla="*/ 626687 h 714203"/>
                        <a:gd name="connsiteX0" fmla="*/ 605585 w 605585"/>
                        <a:gd name="connsiteY0" fmla="*/ 627777 h 714770"/>
                        <a:gd name="connsiteX1" fmla="*/ 169107 w 605585"/>
                        <a:gd name="connsiteY1" fmla="*/ 667477 h 714770"/>
                        <a:gd name="connsiteX2" fmla="*/ 8808 w 605585"/>
                        <a:gd name="connsiteY2" fmla="*/ 268044 h 714770"/>
                        <a:gd name="connsiteX3" fmla="*/ 347347 w 605585"/>
                        <a:gd name="connsiteY3" fmla="*/ 0 h 714770"/>
                        <a:gd name="connsiteX4" fmla="*/ 605585 w 605585"/>
                        <a:gd name="connsiteY4" fmla="*/ 627777 h 7147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5585" h="714770">
                          <a:moveTo>
                            <a:pt x="605585" y="627777"/>
                          </a:moveTo>
                          <a:cubicBezTo>
                            <a:pt x="492881" y="746252"/>
                            <a:pt x="268570" y="727433"/>
                            <a:pt x="169107" y="667477"/>
                          </a:cubicBezTo>
                          <a:cubicBezTo>
                            <a:pt x="69644" y="607522"/>
                            <a:pt x="-30676" y="422946"/>
                            <a:pt x="8808" y="268044"/>
                          </a:cubicBezTo>
                          <a:cubicBezTo>
                            <a:pt x="49055" y="110149"/>
                            <a:pt x="188172" y="0"/>
                            <a:pt x="347347" y="0"/>
                          </a:cubicBezTo>
                          <a:lnTo>
                            <a:pt x="605585" y="627777"/>
                          </a:ln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</p:grpSp>
              <p:sp>
                <p:nvSpPr>
                  <p:cNvPr id="113" name="รูปแบบอิสระ: รูปร่าง 112">
                    <a:extLst>
                      <a:ext uri="{FF2B5EF4-FFF2-40B4-BE49-F238E27FC236}">
                        <a16:creationId xmlns:a16="http://schemas.microsoft.com/office/drawing/2014/main" id="{30972A74-40C7-4E2E-8853-07D0B867A12F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494875" y="463260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14" name="รูปแบบอิสระ: รูปร่าง 113">
                    <a:extLst>
                      <a:ext uri="{FF2B5EF4-FFF2-40B4-BE49-F238E27FC236}">
                        <a16:creationId xmlns:a16="http://schemas.microsoft.com/office/drawing/2014/main" id="{89E0FC94-8708-4531-B5A0-AB2BBCD5786B}"/>
                      </a:ext>
                    </a:extLst>
                  </p:cNvPr>
                  <p:cNvSpPr/>
                  <p:nvPr/>
                </p:nvSpPr>
                <p:spPr>
                  <a:xfrm rot="455843" flipH="1">
                    <a:off x="2106138" y="463136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sp>
              <p:nvSpPr>
                <p:cNvPr id="111" name="รูปแบบอิสระ: รูปร่าง 110">
                  <a:extLst>
                    <a:ext uri="{FF2B5EF4-FFF2-40B4-BE49-F238E27FC236}">
                      <a16:creationId xmlns:a16="http://schemas.microsoft.com/office/drawing/2014/main" id="{CAF3F154-05FD-4A46-AA19-BD0BA9652AC5}"/>
                    </a:ext>
                  </a:extLst>
                </p:cNvPr>
                <p:cNvSpPr/>
                <p:nvPr/>
              </p:nvSpPr>
              <p:spPr>
                <a:xfrm>
                  <a:off x="88670" y="3455541"/>
                  <a:ext cx="409072" cy="568659"/>
                </a:xfrm>
                <a:custGeom>
                  <a:avLst/>
                  <a:gdLst>
                    <a:gd name="connsiteX0" fmla="*/ 26860 w 404374"/>
                    <a:gd name="connsiteY0" fmla="*/ 468739 h 517478"/>
                    <a:gd name="connsiteX1" fmla="*/ 350710 w 404374"/>
                    <a:gd name="connsiteY1" fmla="*/ 514459 h 517478"/>
                    <a:gd name="connsiteX2" fmla="*/ 369760 w 404374"/>
                    <a:gd name="connsiteY2" fmla="*/ 388729 h 517478"/>
                    <a:gd name="connsiteX3" fmla="*/ 404050 w 404374"/>
                    <a:gd name="connsiteY3" fmla="*/ 205849 h 517478"/>
                    <a:gd name="connsiteX4" fmla="*/ 381190 w 404374"/>
                    <a:gd name="connsiteY4" fmla="*/ 133459 h 517478"/>
                    <a:gd name="connsiteX5" fmla="*/ 293560 w 404374"/>
                    <a:gd name="connsiteY5" fmla="*/ 53449 h 517478"/>
                    <a:gd name="connsiteX6" fmla="*/ 217360 w 404374"/>
                    <a:gd name="connsiteY6" fmla="*/ 15349 h 517478"/>
                    <a:gd name="connsiteX7" fmla="*/ 152590 w 404374"/>
                    <a:gd name="connsiteY7" fmla="*/ 109 h 517478"/>
                    <a:gd name="connsiteX8" fmla="*/ 114490 w 404374"/>
                    <a:gd name="connsiteY8" fmla="*/ 11539 h 517478"/>
                    <a:gd name="connsiteX9" fmla="*/ 64960 w 404374"/>
                    <a:gd name="connsiteY9" fmla="*/ 61069 h 517478"/>
                    <a:gd name="connsiteX10" fmla="*/ 26860 w 404374"/>
                    <a:gd name="connsiteY10" fmla="*/ 186799 h 517478"/>
                    <a:gd name="connsiteX11" fmla="*/ 11620 w 404374"/>
                    <a:gd name="connsiteY11" fmla="*/ 274429 h 517478"/>
                    <a:gd name="connsiteX12" fmla="*/ 19240 w 404374"/>
                    <a:gd name="connsiteY12" fmla="*/ 362059 h 517478"/>
                    <a:gd name="connsiteX13" fmla="*/ 26860 w 404374"/>
                    <a:gd name="connsiteY13" fmla="*/ 468739 h 517478"/>
                    <a:gd name="connsiteX0" fmla="*/ 26860 w 411079"/>
                    <a:gd name="connsiteY0" fmla="*/ 468739 h 517478"/>
                    <a:gd name="connsiteX1" fmla="*/ 350710 w 411079"/>
                    <a:gd name="connsiteY1" fmla="*/ 514459 h 517478"/>
                    <a:gd name="connsiteX2" fmla="*/ 369760 w 411079"/>
                    <a:gd name="connsiteY2" fmla="*/ 388729 h 517478"/>
                    <a:gd name="connsiteX3" fmla="*/ 404050 w 411079"/>
                    <a:gd name="connsiteY3" fmla="*/ 205849 h 517478"/>
                    <a:gd name="connsiteX4" fmla="*/ 400240 w 411079"/>
                    <a:gd name="connsiteY4" fmla="*/ 125839 h 517478"/>
                    <a:gd name="connsiteX5" fmla="*/ 293560 w 411079"/>
                    <a:gd name="connsiteY5" fmla="*/ 53449 h 517478"/>
                    <a:gd name="connsiteX6" fmla="*/ 217360 w 411079"/>
                    <a:gd name="connsiteY6" fmla="*/ 15349 h 517478"/>
                    <a:gd name="connsiteX7" fmla="*/ 152590 w 411079"/>
                    <a:gd name="connsiteY7" fmla="*/ 109 h 517478"/>
                    <a:gd name="connsiteX8" fmla="*/ 114490 w 411079"/>
                    <a:gd name="connsiteY8" fmla="*/ 11539 h 517478"/>
                    <a:gd name="connsiteX9" fmla="*/ 64960 w 411079"/>
                    <a:gd name="connsiteY9" fmla="*/ 61069 h 517478"/>
                    <a:gd name="connsiteX10" fmla="*/ 26860 w 411079"/>
                    <a:gd name="connsiteY10" fmla="*/ 186799 h 517478"/>
                    <a:gd name="connsiteX11" fmla="*/ 11620 w 411079"/>
                    <a:gd name="connsiteY11" fmla="*/ 274429 h 517478"/>
                    <a:gd name="connsiteX12" fmla="*/ 19240 w 411079"/>
                    <a:gd name="connsiteY12" fmla="*/ 362059 h 517478"/>
                    <a:gd name="connsiteX13" fmla="*/ 26860 w 411079"/>
                    <a:gd name="connsiteY13" fmla="*/ 468739 h 517478"/>
                    <a:gd name="connsiteX0" fmla="*/ 31691 w 415910"/>
                    <a:gd name="connsiteY0" fmla="*/ 468739 h 517478"/>
                    <a:gd name="connsiteX1" fmla="*/ 355541 w 415910"/>
                    <a:gd name="connsiteY1" fmla="*/ 514459 h 517478"/>
                    <a:gd name="connsiteX2" fmla="*/ 374591 w 415910"/>
                    <a:gd name="connsiteY2" fmla="*/ 388729 h 517478"/>
                    <a:gd name="connsiteX3" fmla="*/ 408881 w 415910"/>
                    <a:gd name="connsiteY3" fmla="*/ 205849 h 517478"/>
                    <a:gd name="connsiteX4" fmla="*/ 405071 w 415910"/>
                    <a:gd name="connsiteY4" fmla="*/ 125839 h 517478"/>
                    <a:gd name="connsiteX5" fmla="*/ 298391 w 415910"/>
                    <a:gd name="connsiteY5" fmla="*/ 53449 h 517478"/>
                    <a:gd name="connsiteX6" fmla="*/ 222191 w 415910"/>
                    <a:gd name="connsiteY6" fmla="*/ 15349 h 517478"/>
                    <a:gd name="connsiteX7" fmla="*/ 157421 w 415910"/>
                    <a:gd name="connsiteY7" fmla="*/ 109 h 517478"/>
                    <a:gd name="connsiteX8" fmla="*/ 119321 w 415910"/>
                    <a:gd name="connsiteY8" fmla="*/ 11539 h 517478"/>
                    <a:gd name="connsiteX9" fmla="*/ 69791 w 415910"/>
                    <a:gd name="connsiteY9" fmla="*/ 61069 h 517478"/>
                    <a:gd name="connsiteX10" fmla="*/ 31691 w 415910"/>
                    <a:gd name="connsiteY10" fmla="*/ 186799 h 517478"/>
                    <a:gd name="connsiteX11" fmla="*/ 16451 w 415910"/>
                    <a:gd name="connsiteY11" fmla="*/ 274429 h 517478"/>
                    <a:gd name="connsiteX12" fmla="*/ 12641 w 415910"/>
                    <a:gd name="connsiteY12" fmla="*/ 362059 h 517478"/>
                    <a:gd name="connsiteX13" fmla="*/ 31691 w 415910"/>
                    <a:gd name="connsiteY13" fmla="*/ 468739 h 517478"/>
                    <a:gd name="connsiteX0" fmla="*/ 30633 w 414852"/>
                    <a:gd name="connsiteY0" fmla="*/ 468739 h 524727"/>
                    <a:gd name="connsiteX1" fmla="*/ 339243 w 414852"/>
                    <a:gd name="connsiteY1" fmla="*/ 522079 h 524727"/>
                    <a:gd name="connsiteX2" fmla="*/ 373533 w 414852"/>
                    <a:gd name="connsiteY2" fmla="*/ 388729 h 524727"/>
                    <a:gd name="connsiteX3" fmla="*/ 407823 w 414852"/>
                    <a:gd name="connsiteY3" fmla="*/ 205849 h 524727"/>
                    <a:gd name="connsiteX4" fmla="*/ 404013 w 414852"/>
                    <a:gd name="connsiteY4" fmla="*/ 125839 h 524727"/>
                    <a:gd name="connsiteX5" fmla="*/ 297333 w 414852"/>
                    <a:gd name="connsiteY5" fmla="*/ 53449 h 524727"/>
                    <a:gd name="connsiteX6" fmla="*/ 221133 w 414852"/>
                    <a:gd name="connsiteY6" fmla="*/ 15349 h 524727"/>
                    <a:gd name="connsiteX7" fmla="*/ 156363 w 414852"/>
                    <a:gd name="connsiteY7" fmla="*/ 109 h 524727"/>
                    <a:gd name="connsiteX8" fmla="*/ 118263 w 414852"/>
                    <a:gd name="connsiteY8" fmla="*/ 11539 h 524727"/>
                    <a:gd name="connsiteX9" fmla="*/ 68733 w 414852"/>
                    <a:gd name="connsiteY9" fmla="*/ 61069 h 524727"/>
                    <a:gd name="connsiteX10" fmla="*/ 30633 w 414852"/>
                    <a:gd name="connsiteY10" fmla="*/ 186799 h 524727"/>
                    <a:gd name="connsiteX11" fmla="*/ 15393 w 414852"/>
                    <a:gd name="connsiteY11" fmla="*/ 274429 h 524727"/>
                    <a:gd name="connsiteX12" fmla="*/ 11583 w 414852"/>
                    <a:gd name="connsiteY12" fmla="*/ 362059 h 524727"/>
                    <a:gd name="connsiteX13" fmla="*/ 30633 w 414852"/>
                    <a:gd name="connsiteY13" fmla="*/ 468739 h 524727"/>
                    <a:gd name="connsiteX0" fmla="*/ 30633 w 414852"/>
                    <a:gd name="connsiteY0" fmla="*/ 491504 h 547492"/>
                    <a:gd name="connsiteX1" fmla="*/ 339243 w 414852"/>
                    <a:gd name="connsiteY1" fmla="*/ 544844 h 547492"/>
                    <a:gd name="connsiteX2" fmla="*/ 373533 w 414852"/>
                    <a:gd name="connsiteY2" fmla="*/ 411494 h 547492"/>
                    <a:gd name="connsiteX3" fmla="*/ 407823 w 414852"/>
                    <a:gd name="connsiteY3" fmla="*/ 228614 h 547492"/>
                    <a:gd name="connsiteX4" fmla="*/ 404013 w 414852"/>
                    <a:gd name="connsiteY4" fmla="*/ 148604 h 547492"/>
                    <a:gd name="connsiteX5" fmla="*/ 297333 w 414852"/>
                    <a:gd name="connsiteY5" fmla="*/ 76214 h 547492"/>
                    <a:gd name="connsiteX6" fmla="*/ 221133 w 414852"/>
                    <a:gd name="connsiteY6" fmla="*/ 38114 h 547492"/>
                    <a:gd name="connsiteX7" fmla="*/ 152553 w 414852"/>
                    <a:gd name="connsiteY7" fmla="*/ 14 h 547492"/>
                    <a:gd name="connsiteX8" fmla="*/ 118263 w 414852"/>
                    <a:gd name="connsiteY8" fmla="*/ 34304 h 547492"/>
                    <a:gd name="connsiteX9" fmla="*/ 68733 w 414852"/>
                    <a:gd name="connsiteY9" fmla="*/ 83834 h 547492"/>
                    <a:gd name="connsiteX10" fmla="*/ 30633 w 414852"/>
                    <a:gd name="connsiteY10" fmla="*/ 209564 h 547492"/>
                    <a:gd name="connsiteX11" fmla="*/ 15393 w 414852"/>
                    <a:gd name="connsiteY11" fmla="*/ 297194 h 547492"/>
                    <a:gd name="connsiteX12" fmla="*/ 11583 w 414852"/>
                    <a:gd name="connsiteY12" fmla="*/ 384824 h 547492"/>
                    <a:gd name="connsiteX13" fmla="*/ 30633 w 414852"/>
                    <a:gd name="connsiteY13" fmla="*/ 491504 h 547492"/>
                    <a:gd name="connsiteX0" fmla="*/ 30633 w 414852"/>
                    <a:gd name="connsiteY0" fmla="*/ 491924 h 547912"/>
                    <a:gd name="connsiteX1" fmla="*/ 339243 w 414852"/>
                    <a:gd name="connsiteY1" fmla="*/ 545264 h 547912"/>
                    <a:gd name="connsiteX2" fmla="*/ 373533 w 414852"/>
                    <a:gd name="connsiteY2" fmla="*/ 411914 h 547912"/>
                    <a:gd name="connsiteX3" fmla="*/ 407823 w 414852"/>
                    <a:gd name="connsiteY3" fmla="*/ 229034 h 547912"/>
                    <a:gd name="connsiteX4" fmla="*/ 404013 w 414852"/>
                    <a:gd name="connsiteY4" fmla="*/ 149024 h 547912"/>
                    <a:gd name="connsiteX5" fmla="*/ 297333 w 414852"/>
                    <a:gd name="connsiteY5" fmla="*/ 76634 h 547912"/>
                    <a:gd name="connsiteX6" fmla="*/ 221133 w 414852"/>
                    <a:gd name="connsiteY6" fmla="*/ 19484 h 547912"/>
                    <a:gd name="connsiteX7" fmla="*/ 152553 w 414852"/>
                    <a:gd name="connsiteY7" fmla="*/ 434 h 547912"/>
                    <a:gd name="connsiteX8" fmla="*/ 118263 w 414852"/>
                    <a:gd name="connsiteY8" fmla="*/ 34724 h 547912"/>
                    <a:gd name="connsiteX9" fmla="*/ 68733 w 414852"/>
                    <a:gd name="connsiteY9" fmla="*/ 84254 h 547912"/>
                    <a:gd name="connsiteX10" fmla="*/ 30633 w 414852"/>
                    <a:gd name="connsiteY10" fmla="*/ 209984 h 547912"/>
                    <a:gd name="connsiteX11" fmla="*/ 15393 w 414852"/>
                    <a:gd name="connsiteY11" fmla="*/ 297614 h 547912"/>
                    <a:gd name="connsiteX12" fmla="*/ 11583 w 414852"/>
                    <a:gd name="connsiteY12" fmla="*/ 385244 h 547912"/>
                    <a:gd name="connsiteX13" fmla="*/ 30633 w 414852"/>
                    <a:gd name="connsiteY13" fmla="*/ 491924 h 547912"/>
                    <a:gd name="connsiteX0" fmla="*/ 29320 w 413539"/>
                    <a:gd name="connsiteY0" fmla="*/ 491924 h 555241"/>
                    <a:gd name="connsiteX1" fmla="*/ 318880 w 413539"/>
                    <a:gd name="connsiteY1" fmla="*/ 552884 h 555241"/>
                    <a:gd name="connsiteX2" fmla="*/ 372220 w 413539"/>
                    <a:gd name="connsiteY2" fmla="*/ 411914 h 555241"/>
                    <a:gd name="connsiteX3" fmla="*/ 406510 w 413539"/>
                    <a:gd name="connsiteY3" fmla="*/ 229034 h 555241"/>
                    <a:gd name="connsiteX4" fmla="*/ 402700 w 413539"/>
                    <a:gd name="connsiteY4" fmla="*/ 149024 h 555241"/>
                    <a:gd name="connsiteX5" fmla="*/ 296020 w 413539"/>
                    <a:gd name="connsiteY5" fmla="*/ 76634 h 555241"/>
                    <a:gd name="connsiteX6" fmla="*/ 219820 w 413539"/>
                    <a:gd name="connsiteY6" fmla="*/ 19484 h 555241"/>
                    <a:gd name="connsiteX7" fmla="*/ 151240 w 413539"/>
                    <a:gd name="connsiteY7" fmla="*/ 434 h 555241"/>
                    <a:gd name="connsiteX8" fmla="*/ 116950 w 413539"/>
                    <a:gd name="connsiteY8" fmla="*/ 34724 h 555241"/>
                    <a:gd name="connsiteX9" fmla="*/ 67420 w 413539"/>
                    <a:gd name="connsiteY9" fmla="*/ 84254 h 555241"/>
                    <a:gd name="connsiteX10" fmla="*/ 29320 w 413539"/>
                    <a:gd name="connsiteY10" fmla="*/ 209984 h 555241"/>
                    <a:gd name="connsiteX11" fmla="*/ 14080 w 413539"/>
                    <a:gd name="connsiteY11" fmla="*/ 297614 h 555241"/>
                    <a:gd name="connsiteX12" fmla="*/ 10270 w 413539"/>
                    <a:gd name="connsiteY12" fmla="*/ 385244 h 555241"/>
                    <a:gd name="connsiteX13" fmla="*/ 29320 w 413539"/>
                    <a:gd name="connsiteY13" fmla="*/ 491924 h 555241"/>
                    <a:gd name="connsiteX0" fmla="*/ 29060 w 413279"/>
                    <a:gd name="connsiteY0" fmla="*/ 491924 h 551568"/>
                    <a:gd name="connsiteX1" fmla="*/ 314810 w 413279"/>
                    <a:gd name="connsiteY1" fmla="*/ 549074 h 551568"/>
                    <a:gd name="connsiteX2" fmla="*/ 371960 w 413279"/>
                    <a:gd name="connsiteY2" fmla="*/ 411914 h 551568"/>
                    <a:gd name="connsiteX3" fmla="*/ 406250 w 413279"/>
                    <a:gd name="connsiteY3" fmla="*/ 229034 h 551568"/>
                    <a:gd name="connsiteX4" fmla="*/ 402440 w 413279"/>
                    <a:gd name="connsiteY4" fmla="*/ 149024 h 551568"/>
                    <a:gd name="connsiteX5" fmla="*/ 295760 w 413279"/>
                    <a:gd name="connsiteY5" fmla="*/ 76634 h 551568"/>
                    <a:gd name="connsiteX6" fmla="*/ 219560 w 413279"/>
                    <a:gd name="connsiteY6" fmla="*/ 19484 h 551568"/>
                    <a:gd name="connsiteX7" fmla="*/ 150980 w 413279"/>
                    <a:gd name="connsiteY7" fmla="*/ 434 h 551568"/>
                    <a:gd name="connsiteX8" fmla="*/ 116690 w 413279"/>
                    <a:gd name="connsiteY8" fmla="*/ 34724 h 551568"/>
                    <a:gd name="connsiteX9" fmla="*/ 67160 w 413279"/>
                    <a:gd name="connsiteY9" fmla="*/ 84254 h 551568"/>
                    <a:gd name="connsiteX10" fmla="*/ 29060 w 413279"/>
                    <a:gd name="connsiteY10" fmla="*/ 209984 h 551568"/>
                    <a:gd name="connsiteX11" fmla="*/ 13820 w 413279"/>
                    <a:gd name="connsiteY11" fmla="*/ 297614 h 551568"/>
                    <a:gd name="connsiteX12" fmla="*/ 10010 w 413279"/>
                    <a:gd name="connsiteY12" fmla="*/ 385244 h 551568"/>
                    <a:gd name="connsiteX13" fmla="*/ 29060 w 413279"/>
                    <a:gd name="connsiteY13" fmla="*/ 491924 h 551568"/>
                    <a:gd name="connsiteX0" fmla="*/ 48256 w 405805"/>
                    <a:gd name="connsiteY0" fmla="*/ 499544 h 552385"/>
                    <a:gd name="connsiteX1" fmla="*/ 307336 w 405805"/>
                    <a:gd name="connsiteY1" fmla="*/ 549074 h 552385"/>
                    <a:gd name="connsiteX2" fmla="*/ 364486 w 405805"/>
                    <a:gd name="connsiteY2" fmla="*/ 411914 h 552385"/>
                    <a:gd name="connsiteX3" fmla="*/ 398776 w 405805"/>
                    <a:gd name="connsiteY3" fmla="*/ 229034 h 552385"/>
                    <a:gd name="connsiteX4" fmla="*/ 394966 w 405805"/>
                    <a:gd name="connsiteY4" fmla="*/ 149024 h 552385"/>
                    <a:gd name="connsiteX5" fmla="*/ 288286 w 405805"/>
                    <a:gd name="connsiteY5" fmla="*/ 76634 h 552385"/>
                    <a:gd name="connsiteX6" fmla="*/ 212086 w 405805"/>
                    <a:gd name="connsiteY6" fmla="*/ 19484 h 552385"/>
                    <a:gd name="connsiteX7" fmla="*/ 143506 w 405805"/>
                    <a:gd name="connsiteY7" fmla="*/ 434 h 552385"/>
                    <a:gd name="connsiteX8" fmla="*/ 109216 w 405805"/>
                    <a:gd name="connsiteY8" fmla="*/ 34724 h 552385"/>
                    <a:gd name="connsiteX9" fmla="*/ 59686 w 405805"/>
                    <a:gd name="connsiteY9" fmla="*/ 84254 h 552385"/>
                    <a:gd name="connsiteX10" fmla="*/ 21586 w 405805"/>
                    <a:gd name="connsiteY10" fmla="*/ 209984 h 552385"/>
                    <a:gd name="connsiteX11" fmla="*/ 6346 w 405805"/>
                    <a:gd name="connsiteY11" fmla="*/ 297614 h 552385"/>
                    <a:gd name="connsiteX12" fmla="*/ 2536 w 405805"/>
                    <a:gd name="connsiteY12" fmla="*/ 385244 h 552385"/>
                    <a:gd name="connsiteX13" fmla="*/ 48256 w 405805"/>
                    <a:gd name="connsiteY13" fmla="*/ 499544 h 552385"/>
                    <a:gd name="connsiteX0" fmla="*/ 48256 w 405028"/>
                    <a:gd name="connsiteY0" fmla="*/ 499523 h 552364"/>
                    <a:gd name="connsiteX1" fmla="*/ 307336 w 405028"/>
                    <a:gd name="connsiteY1" fmla="*/ 549053 h 552364"/>
                    <a:gd name="connsiteX2" fmla="*/ 364486 w 405028"/>
                    <a:gd name="connsiteY2" fmla="*/ 411893 h 552364"/>
                    <a:gd name="connsiteX3" fmla="*/ 398776 w 405028"/>
                    <a:gd name="connsiteY3" fmla="*/ 229013 h 552364"/>
                    <a:gd name="connsiteX4" fmla="*/ 394966 w 405028"/>
                    <a:gd name="connsiteY4" fmla="*/ 149003 h 552364"/>
                    <a:gd name="connsiteX5" fmla="*/ 299716 w 405028"/>
                    <a:gd name="connsiteY5" fmla="*/ 72803 h 552364"/>
                    <a:gd name="connsiteX6" fmla="*/ 212086 w 405028"/>
                    <a:gd name="connsiteY6" fmla="*/ 19463 h 552364"/>
                    <a:gd name="connsiteX7" fmla="*/ 143506 w 405028"/>
                    <a:gd name="connsiteY7" fmla="*/ 413 h 552364"/>
                    <a:gd name="connsiteX8" fmla="*/ 109216 w 405028"/>
                    <a:gd name="connsiteY8" fmla="*/ 34703 h 552364"/>
                    <a:gd name="connsiteX9" fmla="*/ 59686 w 405028"/>
                    <a:gd name="connsiteY9" fmla="*/ 84233 h 552364"/>
                    <a:gd name="connsiteX10" fmla="*/ 21586 w 405028"/>
                    <a:gd name="connsiteY10" fmla="*/ 209963 h 552364"/>
                    <a:gd name="connsiteX11" fmla="*/ 6346 w 405028"/>
                    <a:gd name="connsiteY11" fmla="*/ 297593 h 552364"/>
                    <a:gd name="connsiteX12" fmla="*/ 2536 w 405028"/>
                    <a:gd name="connsiteY12" fmla="*/ 385223 h 552364"/>
                    <a:gd name="connsiteX13" fmla="*/ 48256 w 405028"/>
                    <a:gd name="connsiteY13" fmla="*/ 499523 h 552364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9686 w 405028"/>
                    <a:gd name="connsiteY9" fmla="*/ 83949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13966 w 405028"/>
                    <a:gd name="connsiteY10" fmla="*/ 211584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50201 w 406973"/>
                    <a:gd name="connsiteY0" fmla="*/ 499239 h 552080"/>
                    <a:gd name="connsiteX1" fmla="*/ 309281 w 406973"/>
                    <a:gd name="connsiteY1" fmla="*/ 548769 h 552080"/>
                    <a:gd name="connsiteX2" fmla="*/ 366431 w 406973"/>
                    <a:gd name="connsiteY2" fmla="*/ 411609 h 552080"/>
                    <a:gd name="connsiteX3" fmla="*/ 400721 w 406973"/>
                    <a:gd name="connsiteY3" fmla="*/ 228729 h 552080"/>
                    <a:gd name="connsiteX4" fmla="*/ 396911 w 406973"/>
                    <a:gd name="connsiteY4" fmla="*/ 148719 h 552080"/>
                    <a:gd name="connsiteX5" fmla="*/ 301661 w 406973"/>
                    <a:gd name="connsiteY5" fmla="*/ 72519 h 552080"/>
                    <a:gd name="connsiteX6" fmla="*/ 214031 w 406973"/>
                    <a:gd name="connsiteY6" fmla="*/ 19179 h 552080"/>
                    <a:gd name="connsiteX7" fmla="*/ 145451 w 406973"/>
                    <a:gd name="connsiteY7" fmla="*/ 129 h 552080"/>
                    <a:gd name="connsiteX8" fmla="*/ 92111 w 406973"/>
                    <a:gd name="connsiteY8" fmla="*/ 26799 h 552080"/>
                    <a:gd name="connsiteX9" fmla="*/ 54011 w 406973"/>
                    <a:gd name="connsiteY9" fmla="*/ 82044 h 552080"/>
                    <a:gd name="connsiteX10" fmla="*/ 15911 w 406973"/>
                    <a:gd name="connsiteY10" fmla="*/ 211584 h 552080"/>
                    <a:gd name="connsiteX11" fmla="*/ 2576 w 406973"/>
                    <a:gd name="connsiteY11" fmla="*/ 306834 h 552080"/>
                    <a:gd name="connsiteX12" fmla="*/ 4481 w 406973"/>
                    <a:gd name="connsiteY12" fmla="*/ 384939 h 552080"/>
                    <a:gd name="connsiteX13" fmla="*/ 50201 w 406973"/>
                    <a:gd name="connsiteY13" fmla="*/ 499239 h 552080"/>
                    <a:gd name="connsiteX0" fmla="*/ 52861 w 409633"/>
                    <a:gd name="connsiteY0" fmla="*/ 499239 h 552041"/>
                    <a:gd name="connsiteX1" fmla="*/ 311941 w 409633"/>
                    <a:gd name="connsiteY1" fmla="*/ 548769 h 552041"/>
                    <a:gd name="connsiteX2" fmla="*/ 369091 w 409633"/>
                    <a:gd name="connsiteY2" fmla="*/ 411609 h 552041"/>
                    <a:gd name="connsiteX3" fmla="*/ 403381 w 409633"/>
                    <a:gd name="connsiteY3" fmla="*/ 228729 h 552041"/>
                    <a:gd name="connsiteX4" fmla="*/ 399571 w 409633"/>
                    <a:gd name="connsiteY4" fmla="*/ 148719 h 552041"/>
                    <a:gd name="connsiteX5" fmla="*/ 304321 w 409633"/>
                    <a:gd name="connsiteY5" fmla="*/ 72519 h 552041"/>
                    <a:gd name="connsiteX6" fmla="*/ 216691 w 409633"/>
                    <a:gd name="connsiteY6" fmla="*/ 19179 h 552041"/>
                    <a:gd name="connsiteX7" fmla="*/ 148111 w 409633"/>
                    <a:gd name="connsiteY7" fmla="*/ 129 h 552041"/>
                    <a:gd name="connsiteX8" fmla="*/ 94771 w 409633"/>
                    <a:gd name="connsiteY8" fmla="*/ 26799 h 552041"/>
                    <a:gd name="connsiteX9" fmla="*/ 56671 w 409633"/>
                    <a:gd name="connsiteY9" fmla="*/ 82044 h 552041"/>
                    <a:gd name="connsiteX10" fmla="*/ 18571 w 409633"/>
                    <a:gd name="connsiteY10" fmla="*/ 211584 h 552041"/>
                    <a:gd name="connsiteX11" fmla="*/ 5236 w 409633"/>
                    <a:gd name="connsiteY11" fmla="*/ 306834 h 552041"/>
                    <a:gd name="connsiteX12" fmla="*/ 3331 w 409633"/>
                    <a:gd name="connsiteY12" fmla="*/ 388749 h 552041"/>
                    <a:gd name="connsiteX13" fmla="*/ 52861 w 409633"/>
                    <a:gd name="connsiteY13" fmla="*/ 499239 h 552041"/>
                    <a:gd name="connsiteX0" fmla="*/ 44680 w 409072"/>
                    <a:gd name="connsiteY0" fmla="*/ 504954 h 552796"/>
                    <a:gd name="connsiteX1" fmla="*/ 311380 w 409072"/>
                    <a:gd name="connsiteY1" fmla="*/ 548769 h 552796"/>
                    <a:gd name="connsiteX2" fmla="*/ 368530 w 409072"/>
                    <a:gd name="connsiteY2" fmla="*/ 411609 h 552796"/>
                    <a:gd name="connsiteX3" fmla="*/ 402820 w 409072"/>
                    <a:gd name="connsiteY3" fmla="*/ 228729 h 552796"/>
                    <a:gd name="connsiteX4" fmla="*/ 399010 w 409072"/>
                    <a:gd name="connsiteY4" fmla="*/ 148719 h 552796"/>
                    <a:gd name="connsiteX5" fmla="*/ 303760 w 409072"/>
                    <a:gd name="connsiteY5" fmla="*/ 72519 h 552796"/>
                    <a:gd name="connsiteX6" fmla="*/ 216130 w 409072"/>
                    <a:gd name="connsiteY6" fmla="*/ 19179 h 552796"/>
                    <a:gd name="connsiteX7" fmla="*/ 147550 w 409072"/>
                    <a:gd name="connsiteY7" fmla="*/ 129 h 552796"/>
                    <a:gd name="connsiteX8" fmla="*/ 94210 w 409072"/>
                    <a:gd name="connsiteY8" fmla="*/ 26799 h 552796"/>
                    <a:gd name="connsiteX9" fmla="*/ 56110 w 409072"/>
                    <a:gd name="connsiteY9" fmla="*/ 82044 h 552796"/>
                    <a:gd name="connsiteX10" fmla="*/ 18010 w 409072"/>
                    <a:gd name="connsiteY10" fmla="*/ 211584 h 552796"/>
                    <a:gd name="connsiteX11" fmla="*/ 4675 w 409072"/>
                    <a:gd name="connsiteY11" fmla="*/ 306834 h 552796"/>
                    <a:gd name="connsiteX12" fmla="*/ 2770 w 409072"/>
                    <a:gd name="connsiteY12" fmla="*/ 388749 h 552796"/>
                    <a:gd name="connsiteX13" fmla="*/ 44680 w 409072"/>
                    <a:gd name="connsiteY13" fmla="*/ 504954 h 552796"/>
                    <a:gd name="connsiteX0" fmla="*/ 44680 w 409072"/>
                    <a:gd name="connsiteY0" fmla="*/ 504954 h 554568"/>
                    <a:gd name="connsiteX1" fmla="*/ 313285 w 409072"/>
                    <a:gd name="connsiteY1" fmla="*/ 550674 h 554568"/>
                    <a:gd name="connsiteX2" fmla="*/ 368530 w 409072"/>
                    <a:gd name="connsiteY2" fmla="*/ 411609 h 554568"/>
                    <a:gd name="connsiteX3" fmla="*/ 402820 w 409072"/>
                    <a:gd name="connsiteY3" fmla="*/ 228729 h 554568"/>
                    <a:gd name="connsiteX4" fmla="*/ 399010 w 409072"/>
                    <a:gd name="connsiteY4" fmla="*/ 148719 h 554568"/>
                    <a:gd name="connsiteX5" fmla="*/ 303760 w 409072"/>
                    <a:gd name="connsiteY5" fmla="*/ 72519 h 554568"/>
                    <a:gd name="connsiteX6" fmla="*/ 216130 w 409072"/>
                    <a:gd name="connsiteY6" fmla="*/ 19179 h 554568"/>
                    <a:gd name="connsiteX7" fmla="*/ 147550 w 409072"/>
                    <a:gd name="connsiteY7" fmla="*/ 129 h 554568"/>
                    <a:gd name="connsiteX8" fmla="*/ 94210 w 409072"/>
                    <a:gd name="connsiteY8" fmla="*/ 26799 h 554568"/>
                    <a:gd name="connsiteX9" fmla="*/ 56110 w 409072"/>
                    <a:gd name="connsiteY9" fmla="*/ 82044 h 554568"/>
                    <a:gd name="connsiteX10" fmla="*/ 18010 w 409072"/>
                    <a:gd name="connsiteY10" fmla="*/ 211584 h 554568"/>
                    <a:gd name="connsiteX11" fmla="*/ 4675 w 409072"/>
                    <a:gd name="connsiteY11" fmla="*/ 306834 h 554568"/>
                    <a:gd name="connsiteX12" fmla="*/ 2770 w 409072"/>
                    <a:gd name="connsiteY12" fmla="*/ 388749 h 554568"/>
                    <a:gd name="connsiteX13" fmla="*/ 44680 w 409072"/>
                    <a:gd name="connsiteY13" fmla="*/ 504954 h 554568"/>
                    <a:gd name="connsiteX0" fmla="*/ 44680 w 409072"/>
                    <a:gd name="connsiteY0" fmla="*/ 504954 h 567170"/>
                    <a:gd name="connsiteX1" fmla="*/ 309475 w 409072"/>
                    <a:gd name="connsiteY1" fmla="*/ 564009 h 567170"/>
                    <a:gd name="connsiteX2" fmla="*/ 368530 w 409072"/>
                    <a:gd name="connsiteY2" fmla="*/ 411609 h 567170"/>
                    <a:gd name="connsiteX3" fmla="*/ 402820 w 409072"/>
                    <a:gd name="connsiteY3" fmla="*/ 228729 h 567170"/>
                    <a:gd name="connsiteX4" fmla="*/ 399010 w 409072"/>
                    <a:gd name="connsiteY4" fmla="*/ 148719 h 567170"/>
                    <a:gd name="connsiteX5" fmla="*/ 303760 w 409072"/>
                    <a:gd name="connsiteY5" fmla="*/ 72519 h 567170"/>
                    <a:gd name="connsiteX6" fmla="*/ 216130 w 409072"/>
                    <a:gd name="connsiteY6" fmla="*/ 19179 h 567170"/>
                    <a:gd name="connsiteX7" fmla="*/ 147550 w 409072"/>
                    <a:gd name="connsiteY7" fmla="*/ 129 h 567170"/>
                    <a:gd name="connsiteX8" fmla="*/ 94210 w 409072"/>
                    <a:gd name="connsiteY8" fmla="*/ 26799 h 567170"/>
                    <a:gd name="connsiteX9" fmla="*/ 56110 w 409072"/>
                    <a:gd name="connsiteY9" fmla="*/ 82044 h 567170"/>
                    <a:gd name="connsiteX10" fmla="*/ 18010 w 409072"/>
                    <a:gd name="connsiteY10" fmla="*/ 211584 h 567170"/>
                    <a:gd name="connsiteX11" fmla="*/ 4675 w 409072"/>
                    <a:gd name="connsiteY11" fmla="*/ 306834 h 567170"/>
                    <a:gd name="connsiteX12" fmla="*/ 2770 w 409072"/>
                    <a:gd name="connsiteY12" fmla="*/ 388749 h 567170"/>
                    <a:gd name="connsiteX13" fmla="*/ 44680 w 409072"/>
                    <a:gd name="connsiteY13" fmla="*/ 504954 h 567170"/>
                    <a:gd name="connsiteX0" fmla="*/ 44680 w 409072"/>
                    <a:gd name="connsiteY0" fmla="*/ 504954 h 563541"/>
                    <a:gd name="connsiteX1" fmla="*/ 311380 w 409072"/>
                    <a:gd name="connsiteY1" fmla="*/ 560199 h 563541"/>
                    <a:gd name="connsiteX2" fmla="*/ 368530 w 409072"/>
                    <a:gd name="connsiteY2" fmla="*/ 411609 h 563541"/>
                    <a:gd name="connsiteX3" fmla="*/ 402820 w 409072"/>
                    <a:gd name="connsiteY3" fmla="*/ 228729 h 563541"/>
                    <a:gd name="connsiteX4" fmla="*/ 399010 w 409072"/>
                    <a:gd name="connsiteY4" fmla="*/ 148719 h 563541"/>
                    <a:gd name="connsiteX5" fmla="*/ 303760 w 409072"/>
                    <a:gd name="connsiteY5" fmla="*/ 72519 h 563541"/>
                    <a:gd name="connsiteX6" fmla="*/ 216130 w 409072"/>
                    <a:gd name="connsiteY6" fmla="*/ 19179 h 563541"/>
                    <a:gd name="connsiteX7" fmla="*/ 147550 w 409072"/>
                    <a:gd name="connsiteY7" fmla="*/ 129 h 563541"/>
                    <a:gd name="connsiteX8" fmla="*/ 94210 w 409072"/>
                    <a:gd name="connsiteY8" fmla="*/ 26799 h 563541"/>
                    <a:gd name="connsiteX9" fmla="*/ 56110 w 409072"/>
                    <a:gd name="connsiteY9" fmla="*/ 82044 h 563541"/>
                    <a:gd name="connsiteX10" fmla="*/ 18010 w 409072"/>
                    <a:gd name="connsiteY10" fmla="*/ 211584 h 563541"/>
                    <a:gd name="connsiteX11" fmla="*/ 4675 w 409072"/>
                    <a:gd name="connsiteY11" fmla="*/ 306834 h 563541"/>
                    <a:gd name="connsiteX12" fmla="*/ 2770 w 409072"/>
                    <a:gd name="connsiteY12" fmla="*/ 388749 h 563541"/>
                    <a:gd name="connsiteX13" fmla="*/ 44680 w 409072"/>
                    <a:gd name="connsiteY13" fmla="*/ 504954 h 563541"/>
                    <a:gd name="connsiteX0" fmla="*/ 44680 w 409072"/>
                    <a:gd name="connsiteY0" fmla="*/ 504954 h 567591"/>
                    <a:gd name="connsiteX1" fmla="*/ 311380 w 409072"/>
                    <a:gd name="connsiteY1" fmla="*/ 560199 h 567591"/>
                    <a:gd name="connsiteX2" fmla="*/ 339955 w 409072"/>
                    <a:gd name="connsiteY2" fmla="*/ 550674 h 567591"/>
                    <a:gd name="connsiteX3" fmla="*/ 368530 w 409072"/>
                    <a:gd name="connsiteY3" fmla="*/ 411609 h 567591"/>
                    <a:gd name="connsiteX4" fmla="*/ 402820 w 409072"/>
                    <a:gd name="connsiteY4" fmla="*/ 228729 h 567591"/>
                    <a:gd name="connsiteX5" fmla="*/ 399010 w 409072"/>
                    <a:gd name="connsiteY5" fmla="*/ 148719 h 567591"/>
                    <a:gd name="connsiteX6" fmla="*/ 303760 w 409072"/>
                    <a:gd name="connsiteY6" fmla="*/ 72519 h 567591"/>
                    <a:gd name="connsiteX7" fmla="*/ 216130 w 409072"/>
                    <a:gd name="connsiteY7" fmla="*/ 19179 h 567591"/>
                    <a:gd name="connsiteX8" fmla="*/ 147550 w 409072"/>
                    <a:gd name="connsiteY8" fmla="*/ 129 h 567591"/>
                    <a:gd name="connsiteX9" fmla="*/ 94210 w 409072"/>
                    <a:gd name="connsiteY9" fmla="*/ 26799 h 567591"/>
                    <a:gd name="connsiteX10" fmla="*/ 56110 w 409072"/>
                    <a:gd name="connsiteY10" fmla="*/ 82044 h 567591"/>
                    <a:gd name="connsiteX11" fmla="*/ 18010 w 409072"/>
                    <a:gd name="connsiteY11" fmla="*/ 211584 h 567591"/>
                    <a:gd name="connsiteX12" fmla="*/ 4675 w 409072"/>
                    <a:gd name="connsiteY12" fmla="*/ 306834 h 567591"/>
                    <a:gd name="connsiteX13" fmla="*/ 2770 w 409072"/>
                    <a:gd name="connsiteY13" fmla="*/ 388749 h 567591"/>
                    <a:gd name="connsiteX14" fmla="*/ 44680 w 409072"/>
                    <a:gd name="connsiteY14" fmla="*/ 504954 h 567591"/>
                    <a:gd name="connsiteX0" fmla="*/ 44680 w 409072"/>
                    <a:gd name="connsiteY0" fmla="*/ 504954 h 568659"/>
                    <a:gd name="connsiteX1" fmla="*/ 311380 w 409072"/>
                    <a:gd name="connsiteY1" fmla="*/ 560199 h 568659"/>
                    <a:gd name="connsiteX2" fmla="*/ 349480 w 409072"/>
                    <a:gd name="connsiteY2" fmla="*/ 552579 h 568659"/>
                    <a:gd name="connsiteX3" fmla="*/ 368530 w 409072"/>
                    <a:gd name="connsiteY3" fmla="*/ 411609 h 568659"/>
                    <a:gd name="connsiteX4" fmla="*/ 402820 w 409072"/>
                    <a:gd name="connsiteY4" fmla="*/ 228729 h 568659"/>
                    <a:gd name="connsiteX5" fmla="*/ 399010 w 409072"/>
                    <a:gd name="connsiteY5" fmla="*/ 148719 h 568659"/>
                    <a:gd name="connsiteX6" fmla="*/ 303760 w 409072"/>
                    <a:gd name="connsiteY6" fmla="*/ 72519 h 568659"/>
                    <a:gd name="connsiteX7" fmla="*/ 216130 w 409072"/>
                    <a:gd name="connsiteY7" fmla="*/ 19179 h 568659"/>
                    <a:gd name="connsiteX8" fmla="*/ 147550 w 409072"/>
                    <a:gd name="connsiteY8" fmla="*/ 129 h 568659"/>
                    <a:gd name="connsiteX9" fmla="*/ 94210 w 409072"/>
                    <a:gd name="connsiteY9" fmla="*/ 26799 h 568659"/>
                    <a:gd name="connsiteX10" fmla="*/ 56110 w 409072"/>
                    <a:gd name="connsiteY10" fmla="*/ 82044 h 568659"/>
                    <a:gd name="connsiteX11" fmla="*/ 18010 w 409072"/>
                    <a:gd name="connsiteY11" fmla="*/ 211584 h 568659"/>
                    <a:gd name="connsiteX12" fmla="*/ 4675 w 409072"/>
                    <a:gd name="connsiteY12" fmla="*/ 306834 h 568659"/>
                    <a:gd name="connsiteX13" fmla="*/ 2770 w 409072"/>
                    <a:gd name="connsiteY13" fmla="*/ 388749 h 568659"/>
                    <a:gd name="connsiteX14" fmla="*/ 44680 w 409072"/>
                    <a:gd name="connsiteY14" fmla="*/ 504954 h 56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9072" h="568659">
                      <a:moveTo>
                        <a:pt x="44680" y="504954"/>
                      </a:moveTo>
                      <a:cubicBezTo>
                        <a:pt x="96115" y="533529"/>
                        <a:pt x="260580" y="552261"/>
                        <a:pt x="311380" y="560199"/>
                      </a:cubicBezTo>
                      <a:cubicBezTo>
                        <a:pt x="362180" y="568137"/>
                        <a:pt x="339955" y="577344"/>
                        <a:pt x="349480" y="552579"/>
                      </a:cubicBezTo>
                      <a:cubicBezTo>
                        <a:pt x="359005" y="527814"/>
                        <a:pt x="359640" y="465584"/>
                        <a:pt x="368530" y="411609"/>
                      </a:cubicBezTo>
                      <a:cubicBezTo>
                        <a:pt x="377420" y="357634"/>
                        <a:pt x="397740" y="272544"/>
                        <a:pt x="402820" y="228729"/>
                      </a:cubicBezTo>
                      <a:cubicBezTo>
                        <a:pt x="407900" y="184914"/>
                        <a:pt x="415520" y="174754"/>
                        <a:pt x="399010" y="148719"/>
                      </a:cubicBezTo>
                      <a:cubicBezTo>
                        <a:pt x="382500" y="122684"/>
                        <a:pt x="334240" y="94109"/>
                        <a:pt x="303760" y="72519"/>
                      </a:cubicBezTo>
                      <a:cubicBezTo>
                        <a:pt x="273280" y="50929"/>
                        <a:pt x="242165" y="31244"/>
                        <a:pt x="216130" y="19179"/>
                      </a:cubicBezTo>
                      <a:cubicBezTo>
                        <a:pt x="190095" y="7114"/>
                        <a:pt x="167870" y="-1141"/>
                        <a:pt x="147550" y="129"/>
                      </a:cubicBezTo>
                      <a:cubicBezTo>
                        <a:pt x="127230" y="1399"/>
                        <a:pt x="109450" y="13147"/>
                        <a:pt x="94210" y="26799"/>
                      </a:cubicBezTo>
                      <a:cubicBezTo>
                        <a:pt x="78970" y="40451"/>
                        <a:pt x="68810" y="51247"/>
                        <a:pt x="56110" y="82044"/>
                      </a:cubicBezTo>
                      <a:cubicBezTo>
                        <a:pt x="43410" y="112841"/>
                        <a:pt x="26583" y="174119"/>
                        <a:pt x="18010" y="211584"/>
                      </a:cubicBezTo>
                      <a:cubicBezTo>
                        <a:pt x="9438" y="249049"/>
                        <a:pt x="5945" y="277624"/>
                        <a:pt x="4675" y="306834"/>
                      </a:cubicBezTo>
                      <a:cubicBezTo>
                        <a:pt x="3405" y="336044"/>
                        <a:pt x="-3898" y="355729"/>
                        <a:pt x="2770" y="388749"/>
                      </a:cubicBezTo>
                      <a:cubicBezTo>
                        <a:pt x="9438" y="421769"/>
                        <a:pt x="-6755" y="476379"/>
                        <a:pt x="44680" y="504954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107" name="สามเหลี่ยมหน้าจั่ว 872">
                <a:extLst>
                  <a:ext uri="{FF2B5EF4-FFF2-40B4-BE49-F238E27FC236}">
                    <a16:creationId xmlns:a16="http://schemas.microsoft.com/office/drawing/2014/main" id="{021630E9-48DD-4052-877D-DC3DF8BA91A8}"/>
                  </a:ext>
                </a:extLst>
              </p:cNvPr>
              <p:cNvSpPr/>
              <p:nvPr/>
            </p:nvSpPr>
            <p:spPr>
              <a:xfrm rot="20307921">
                <a:off x="1581174" y="4590480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8" name="สามเหลี่ยมหน้าจั่ว 872">
                <a:extLst>
                  <a:ext uri="{FF2B5EF4-FFF2-40B4-BE49-F238E27FC236}">
                    <a16:creationId xmlns:a16="http://schemas.microsoft.com/office/drawing/2014/main" id="{5F4FB73F-6D9F-4CF6-B8C1-FE0BB7DE0775}"/>
                  </a:ext>
                </a:extLst>
              </p:cNvPr>
              <p:cNvSpPr/>
              <p:nvPr/>
            </p:nvSpPr>
            <p:spPr>
              <a:xfrm rot="1292079" flipH="1">
                <a:off x="2131784" y="4588835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id="{A2E237B5-6462-46D7-875E-8A33A3FD63C3}"/>
                </a:ext>
              </a:extLst>
            </p:cNvPr>
            <p:cNvSpPr/>
            <p:nvPr/>
          </p:nvSpPr>
          <p:spPr>
            <a:xfrm>
              <a:off x="7958462" y="4771897"/>
              <a:ext cx="144645" cy="185995"/>
            </a:xfrm>
            <a:custGeom>
              <a:avLst/>
              <a:gdLst>
                <a:gd name="connsiteX0" fmla="*/ 6693 w 148641"/>
                <a:gd name="connsiteY0" fmla="*/ 37120 h 180594"/>
                <a:gd name="connsiteX1" fmla="*/ 2883 w 148641"/>
                <a:gd name="connsiteY1" fmla="*/ 105700 h 180594"/>
                <a:gd name="connsiteX2" fmla="*/ 16218 w 148641"/>
                <a:gd name="connsiteY2" fmla="*/ 162850 h 180594"/>
                <a:gd name="connsiteX3" fmla="*/ 94323 w 148641"/>
                <a:gd name="connsiteY3" fmla="*/ 179995 h 180594"/>
                <a:gd name="connsiteX4" fmla="*/ 140043 w 148641"/>
                <a:gd name="connsiteY4" fmla="*/ 145705 h 180594"/>
                <a:gd name="connsiteX5" fmla="*/ 141948 w 148641"/>
                <a:gd name="connsiteY5" fmla="*/ 71410 h 180594"/>
                <a:gd name="connsiteX6" fmla="*/ 69558 w 148641"/>
                <a:gd name="connsiteY6" fmla="*/ 925 h 180594"/>
                <a:gd name="connsiteX7" fmla="*/ 6693 w 148641"/>
                <a:gd name="connsiteY7" fmla="*/ 37120 h 180594"/>
                <a:gd name="connsiteX0" fmla="*/ 12057 w 154005"/>
                <a:gd name="connsiteY0" fmla="*/ 37159 h 180573"/>
                <a:gd name="connsiteX1" fmla="*/ 627 w 154005"/>
                <a:gd name="connsiteY1" fmla="*/ 113359 h 180573"/>
                <a:gd name="connsiteX2" fmla="*/ 21582 w 154005"/>
                <a:gd name="connsiteY2" fmla="*/ 162889 h 180573"/>
                <a:gd name="connsiteX3" fmla="*/ 99687 w 154005"/>
                <a:gd name="connsiteY3" fmla="*/ 180034 h 180573"/>
                <a:gd name="connsiteX4" fmla="*/ 145407 w 154005"/>
                <a:gd name="connsiteY4" fmla="*/ 145744 h 180573"/>
                <a:gd name="connsiteX5" fmla="*/ 147312 w 154005"/>
                <a:gd name="connsiteY5" fmla="*/ 71449 h 180573"/>
                <a:gd name="connsiteX6" fmla="*/ 74922 w 154005"/>
                <a:gd name="connsiteY6" fmla="*/ 964 h 180573"/>
                <a:gd name="connsiteX7" fmla="*/ 12057 w 154005"/>
                <a:gd name="connsiteY7" fmla="*/ 37159 h 180573"/>
                <a:gd name="connsiteX0" fmla="*/ 12057 w 152349"/>
                <a:gd name="connsiteY0" fmla="*/ 37159 h 180868"/>
                <a:gd name="connsiteX1" fmla="*/ 627 w 152349"/>
                <a:gd name="connsiteY1" fmla="*/ 113359 h 180868"/>
                <a:gd name="connsiteX2" fmla="*/ 21582 w 152349"/>
                <a:gd name="connsiteY2" fmla="*/ 162889 h 180868"/>
                <a:gd name="connsiteX3" fmla="*/ 99687 w 152349"/>
                <a:gd name="connsiteY3" fmla="*/ 180034 h 180868"/>
                <a:gd name="connsiteX4" fmla="*/ 139692 w 152349"/>
                <a:gd name="connsiteY4" fmla="*/ 140029 h 180868"/>
                <a:gd name="connsiteX5" fmla="*/ 147312 w 152349"/>
                <a:gd name="connsiteY5" fmla="*/ 71449 h 180868"/>
                <a:gd name="connsiteX6" fmla="*/ 74922 w 152349"/>
                <a:gd name="connsiteY6" fmla="*/ 964 h 180868"/>
                <a:gd name="connsiteX7" fmla="*/ 12057 w 152349"/>
                <a:gd name="connsiteY7" fmla="*/ 37159 h 180868"/>
                <a:gd name="connsiteX0" fmla="*/ 12057 w 152608"/>
                <a:gd name="connsiteY0" fmla="*/ 37159 h 177307"/>
                <a:gd name="connsiteX1" fmla="*/ 627 w 152608"/>
                <a:gd name="connsiteY1" fmla="*/ 113359 h 177307"/>
                <a:gd name="connsiteX2" fmla="*/ 21582 w 152608"/>
                <a:gd name="connsiteY2" fmla="*/ 162889 h 177307"/>
                <a:gd name="connsiteX3" fmla="*/ 92067 w 152608"/>
                <a:gd name="connsiteY3" fmla="*/ 176224 h 177307"/>
                <a:gd name="connsiteX4" fmla="*/ 139692 w 152608"/>
                <a:gd name="connsiteY4" fmla="*/ 140029 h 177307"/>
                <a:gd name="connsiteX5" fmla="*/ 147312 w 152608"/>
                <a:gd name="connsiteY5" fmla="*/ 71449 h 177307"/>
                <a:gd name="connsiteX6" fmla="*/ 74922 w 152608"/>
                <a:gd name="connsiteY6" fmla="*/ 964 h 177307"/>
                <a:gd name="connsiteX7" fmla="*/ 12057 w 152608"/>
                <a:gd name="connsiteY7" fmla="*/ 37159 h 177307"/>
                <a:gd name="connsiteX0" fmla="*/ 12057 w 155717"/>
                <a:gd name="connsiteY0" fmla="*/ 36849 h 176997"/>
                <a:gd name="connsiteX1" fmla="*/ 627 w 155717"/>
                <a:gd name="connsiteY1" fmla="*/ 113049 h 176997"/>
                <a:gd name="connsiteX2" fmla="*/ 21582 w 155717"/>
                <a:gd name="connsiteY2" fmla="*/ 162579 h 176997"/>
                <a:gd name="connsiteX3" fmla="*/ 92067 w 155717"/>
                <a:gd name="connsiteY3" fmla="*/ 175914 h 176997"/>
                <a:gd name="connsiteX4" fmla="*/ 139692 w 155717"/>
                <a:gd name="connsiteY4" fmla="*/ 139719 h 176997"/>
                <a:gd name="connsiteX5" fmla="*/ 151122 w 155717"/>
                <a:gd name="connsiteY5" fmla="*/ 65424 h 176997"/>
                <a:gd name="connsiteX6" fmla="*/ 74922 w 155717"/>
                <a:gd name="connsiteY6" fmla="*/ 654 h 176997"/>
                <a:gd name="connsiteX7" fmla="*/ 12057 w 155717"/>
                <a:gd name="connsiteY7" fmla="*/ 36849 h 176997"/>
                <a:gd name="connsiteX0" fmla="*/ 12057 w 155717"/>
                <a:gd name="connsiteY0" fmla="*/ 36777 h 176925"/>
                <a:gd name="connsiteX1" fmla="*/ 627 w 155717"/>
                <a:gd name="connsiteY1" fmla="*/ 112977 h 176925"/>
                <a:gd name="connsiteX2" fmla="*/ 21582 w 155717"/>
                <a:gd name="connsiteY2" fmla="*/ 162507 h 176925"/>
                <a:gd name="connsiteX3" fmla="*/ 92067 w 155717"/>
                <a:gd name="connsiteY3" fmla="*/ 175842 h 176925"/>
                <a:gd name="connsiteX4" fmla="*/ 139692 w 155717"/>
                <a:gd name="connsiteY4" fmla="*/ 139647 h 176925"/>
                <a:gd name="connsiteX5" fmla="*/ 151122 w 155717"/>
                <a:gd name="connsiteY5" fmla="*/ 63447 h 176925"/>
                <a:gd name="connsiteX6" fmla="*/ 74922 w 155717"/>
                <a:gd name="connsiteY6" fmla="*/ 582 h 176925"/>
                <a:gd name="connsiteX7" fmla="*/ 12057 w 155717"/>
                <a:gd name="connsiteY7" fmla="*/ 36777 h 176925"/>
                <a:gd name="connsiteX0" fmla="*/ 12057 w 158982"/>
                <a:gd name="connsiteY0" fmla="*/ 36521 h 176669"/>
                <a:gd name="connsiteX1" fmla="*/ 627 w 158982"/>
                <a:gd name="connsiteY1" fmla="*/ 112721 h 176669"/>
                <a:gd name="connsiteX2" fmla="*/ 21582 w 158982"/>
                <a:gd name="connsiteY2" fmla="*/ 162251 h 176669"/>
                <a:gd name="connsiteX3" fmla="*/ 92067 w 158982"/>
                <a:gd name="connsiteY3" fmla="*/ 175586 h 176669"/>
                <a:gd name="connsiteX4" fmla="*/ 139692 w 158982"/>
                <a:gd name="connsiteY4" fmla="*/ 139391 h 176669"/>
                <a:gd name="connsiteX5" fmla="*/ 154932 w 158982"/>
                <a:gd name="connsiteY5" fmla="*/ 55571 h 176669"/>
                <a:gd name="connsiteX6" fmla="*/ 74922 w 158982"/>
                <a:gd name="connsiteY6" fmla="*/ 326 h 176669"/>
                <a:gd name="connsiteX7" fmla="*/ 12057 w 158982"/>
                <a:gd name="connsiteY7" fmla="*/ 36521 h 176669"/>
                <a:gd name="connsiteX0" fmla="*/ 12057 w 151131"/>
                <a:gd name="connsiteY0" fmla="*/ 36776 h 176924"/>
                <a:gd name="connsiteX1" fmla="*/ 627 w 151131"/>
                <a:gd name="connsiteY1" fmla="*/ 112976 h 176924"/>
                <a:gd name="connsiteX2" fmla="*/ 21582 w 151131"/>
                <a:gd name="connsiteY2" fmla="*/ 162506 h 176924"/>
                <a:gd name="connsiteX3" fmla="*/ 92067 w 151131"/>
                <a:gd name="connsiteY3" fmla="*/ 175841 h 176924"/>
                <a:gd name="connsiteX4" fmla="*/ 139692 w 151131"/>
                <a:gd name="connsiteY4" fmla="*/ 139646 h 176924"/>
                <a:gd name="connsiteX5" fmla="*/ 145407 w 151131"/>
                <a:gd name="connsiteY5" fmla="*/ 63446 h 176924"/>
                <a:gd name="connsiteX6" fmla="*/ 74922 w 151131"/>
                <a:gd name="connsiteY6" fmla="*/ 581 h 176924"/>
                <a:gd name="connsiteX7" fmla="*/ 12057 w 151131"/>
                <a:gd name="connsiteY7" fmla="*/ 36776 h 176924"/>
                <a:gd name="connsiteX0" fmla="*/ 12100 w 151174"/>
                <a:gd name="connsiteY0" fmla="*/ 49936 h 190084"/>
                <a:gd name="connsiteX1" fmla="*/ 670 w 151174"/>
                <a:gd name="connsiteY1" fmla="*/ 126136 h 190084"/>
                <a:gd name="connsiteX2" fmla="*/ 21625 w 151174"/>
                <a:gd name="connsiteY2" fmla="*/ 175666 h 190084"/>
                <a:gd name="connsiteX3" fmla="*/ 92110 w 151174"/>
                <a:gd name="connsiteY3" fmla="*/ 189001 h 190084"/>
                <a:gd name="connsiteX4" fmla="*/ 139735 w 151174"/>
                <a:gd name="connsiteY4" fmla="*/ 152806 h 190084"/>
                <a:gd name="connsiteX5" fmla="*/ 145450 w 151174"/>
                <a:gd name="connsiteY5" fmla="*/ 76606 h 190084"/>
                <a:gd name="connsiteX6" fmla="*/ 76870 w 151174"/>
                <a:gd name="connsiteY6" fmla="*/ 406 h 190084"/>
                <a:gd name="connsiteX7" fmla="*/ 12100 w 151174"/>
                <a:gd name="connsiteY7" fmla="*/ 49936 h 190084"/>
                <a:gd name="connsiteX0" fmla="*/ 12058 w 151132"/>
                <a:gd name="connsiteY0" fmla="*/ 46165 h 186313"/>
                <a:gd name="connsiteX1" fmla="*/ 628 w 151132"/>
                <a:gd name="connsiteY1" fmla="*/ 122365 h 186313"/>
                <a:gd name="connsiteX2" fmla="*/ 21583 w 151132"/>
                <a:gd name="connsiteY2" fmla="*/ 171895 h 186313"/>
                <a:gd name="connsiteX3" fmla="*/ 92068 w 151132"/>
                <a:gd name="connsiteY3" fmla="*/ 185230 h 186313"/>
                <a:gd name="connsiteX4" fmla="*/ 139693 w 151132"/>
                <a:gd name="connsiteY4" fmla="*/ 149035 h 186313"/>
                <a:gd name="connsiteX5" fmla="*/ 145408 w 151132"/>
                <a:gd name="connsiteY5" fmla="*/ 72835 h 186313"/>
                <a:gd name="connsiteX6" fmla="*/ 74923 w 151132"/>
                <a:gd name="connsiteY6" fmla="*/ 445 h 186313"/>
                <a:gd name="connsiteX7" fmla="*/ 12058 w 151132"/>
                <a:gd name="connsiteY7" fmla="*/ 46165 h 186313"/>
                <a:gd name="connsiteX0" fmla="*/ 12058 w 144971"/>
                <a:gd name="connsiteY0" fmla="*/ 45847 h 185995"/>
                <a:gd name="connsiteX1" fmla="*/ 628 w 144971"/>
                <a:gd name="connsiteY1" fmla="*/ 122047 h 185995"/>
                <a:gd name="connsiteX2" fmla="*/ 21583 w 144971"/>
                <a:gd name="connsiteY2" fmla="*/ 171577 h 185995"/>
                <a:gd name="connsiteX3" fmla="*/ 92068 w 144971"/>
                <a:gd name="connsiteY3" fmla="*/ 184912 h 185995"/>
                <a:gd name="connsiteX4" fmla="*/ 139693 w 144971"/>
                <a:gd name="connsiteY4" fmla="*/ 148717 h 185995"/>
                <a:gd name="connsiteX5" fmla="*/ 135862 w 144971"/>
                <a:gd name="connsiteY5" fmla="*/ 59182 h 185995"/>
                <a:gd name="connsiteX6" fmla="*/ 74923 w 144971"/>
                <a:gd name="connsiteY6" fmla="*/ 127 h 185995"/>
                <a:gd name="connsiteX7" fmla="*/ 12058 w 144971"/>
                <a:gd name="connsiteY7" fmla="*/ 45847 h 18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971" h="185995">
                  <a:moveTo>
                    <a:pt x="12058" y="45847"/>
                  </a:moveTo>
                  <a:cubicBezTo>
                    <a:pt x="-325" y="66167"/>
                    <a:pt x="-960" y="101092"/>
                    <a:pt x="628" y="122047"/>
                  </a:cubicBezTo>
                  <a:cubicBezTo>
                    <a:pt x="2216" y="143002"/>
                    <a:pt x="6343" y="161100"/>
                    <a:pt x="21583" y="171577"/>
                  </a:cubicBezTo>
                  <a:cubicBezTo>
                    <a:pt x="36823" y="182055"/>
                    <a:pt x="72383" y="188722"/>
                    <a:pt x="92068" y="184912"/>
                  </a:cubicBezTo>
                  <a:cubicBezTo>
                    <a:pt x="111753" y="181102"/>
                    <a:pt x="132394" y="169672"/>
                    <a:pt x="139693" y="148717"/>
                  </a:cubicBezTo>
                  <a:cubicBezTo>
                    <a:pt x="146992" y="127762"/>
                    <a:pt x="147609" y="83312"/>
                    <a:pt x="135862" y="59182"/>
                  </a:cubicBezTo>
                  <a:cubicBezTo>
                    <a:pt x="124115" y="35052"/>
                    <a:pt x="95557" y="2350"/>
                    <a:pt x="74923" y="127"/>
                  </a:cubicBezTo>
                  <a:cubicBezTo>
                    <a:pt x="54289" y="-2096"/>
                    <a:pt x="24441" y="25527"/>
                    <a:pt x="12058" y="45847"/>
                  </a:cubicBezTo>
                  <a:close/>
                </a:path>
              </a:pathLst>
            </a:custGeom>
            <a:solidFill>
              <a:srgbClr val="F0706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331" name="รูปแบบอิสระ: รูปร่าง 330">
            <a:extLst>
              <a:ext uri="{FF2B5EF4-FFF2-40B4-BE49-F238E27FC236}">
                <a16:creationId xmlns:a16="http://schemas.microsoft.com/office/drawing/2014/main" id="{E433418D-4C65-4396-8A95-4F265D316CD4}"/>
              </a:ext>
            </a:extLst>
          </p:cNvPr>
          <p:cNvSpPr/>
          <p:nvPr/>
        </p:nvSpPr>
        <p:spPr>
          <a:xfrm rot="1301800">
            <a:off x="6002800" y="5190466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32" name="รูปแบบอิสระ: รูปร่าง 331">
            <a:extLst>
              <a:ext uri="{FF2B5EF4-FFF2-40B4-BE49-F238E27FC236}">
                <a16:creationId xmlns:a16="http://schemas.microsoft.com/office/drawing/2014/main" id="{2A72E82B-EA7D-4F73-A5E4-38202E0FA25A}"/>
              </a:ext>
            </a:extLst>
          </p:cNvPr>
          <p:cNvSpPr/>
          <p:nvPr/>
        </p:nvSpPr>
        <p:spPr>
          <a:xfrm rot="19840887" flipH="1">
            <a:off x="6729614" y="4858482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18702332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/>
        </p:nvSpPr>
        <p:spPr>
          <a:xfrm>
            <a:off x="183968" y="349642"/>
            <a:ext cx="11827176" cy="6320100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0"/>
          </a:p>
        </p:txBody>
      </p:sp>
      <p:sp>
        <p:nvSpPr>
          <p:cNvPr id="9" name="Rectangle 8"/>
          <p:cNvSpPr/>
          <p:nvPr/>
        </p:nvSpPr>
        <p:spPr>
          <a:xfrm>
            <a:off x="2915276" y="313782"/>
            <a:ext cx="643317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Đúng ghi Đ, sai ghi S</a:t>
            </a:r>
            <a:endParaRPr lang="en-US" sz="5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092341" y="313782"/>
            <a:ext cx="182293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Bài 1:</a:t>
            </a:r>
            <a:endParaRPr lang="en-US" sz="5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29312" y="1139709"/>
            <a:ext cx="362310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/>
              <a:t>Trong hình bên: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94050" y="1883455"/>
            <a:ext cx="4755221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bg2"/>
                </a:solidFill>
              </a:rPr>
              <a:t>a)AB và DC là hai cạnh đối diện song song và bằng nhau.</a:t>
            </a:r>
          </a:p>
          <a:p>
            <a:endParaRPr lang="en-US" sz="4000" dirty="0"/>
          </a:p>
        </p:txBody>
      </p:sp>
      <p:sp>
        <p:nvSpPr>
          <p:cNvPr id="20" name="TextBox 19"/>
          <p:cNvSpPr txBox="1"/>
          <p:nvPr/>
        </p:nvSpPr>
        <p:spPr>
          <a:xfrm>
            <a:off x="158820" y="4833471"/>
            <a:ext cx="8334333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chemeClr val="accent2">
                    <a:lumMod val="75000"/>
                  </a:schemeClr>
                </a:solidFill>
              </a:rPr>
              <a:t>c) Hình tứ giác ABCD có 4 góc vuông.</a:t>
            </a:r>
          </a:p>
          <a:p>
            <a:endParaRPr lang="en-US" sz="4000" dirty="0"/>
          </a:p>
        </p:txBody>
      </p:sp>
      <p:sp>
        <p:nvSpPr>
          <p:cNvPr id="22" name="TextBox 21"/>
          <p:cNvSpPr txBox="1"/>
          <p:nvPr/>
        </p:nvSpPr>
        <p:spPr>
          <a:xfrm>
            <a:off x="183968" y="5747085"/>
            <a:ext cx="9668031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/>
              <a:t>d) Hình tứ giác ABCD có 4 cạnh bằng nhau.</a:t>
            </a:r>
          </a:p>
          <a:p>
            <a:endParaRPr lang="en-US" sz="4000" dirty="0"/>
          </a:p>
        </p:txBody>
      </p:sp>
      <p:sp>
        <p:nvSpPr>
          <p:cNvPr id="23" name="Rectangle 22"/>
          <p:cNvSpPr/>
          <p:nvPr/>
        </p:nvSpPr>
        <p:spPr>
          <a:xfrm>
            <a:off x="4652544" y="2342017"/>
            <a:ext cx="846557" cy="80682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8475342" y="4770476"/>
            <a:ext cx="846557" cy="80682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9925943" y="5649172"/>
            <a:ext cx="846557" cy="80682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8638746" y="4725842"/>
            <a:ext cx="655949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22225">
                  <a:solidFill>
                    <a:schemeClr val="bg1">
                      <a:lumMod val="50000"/>
                      <a:lumOff val="50000"/>
                    </a:schemeClr>
                  </a:solidFill>
                  <a:prstDash val="solid"/>
                </a:ln>
                <a:solidFill>
                  <a:schemeClr val="bg1">
                    <a:lumMod val="50000"/>
                    <a:lumOff val="50000"/>
                  </a:schemeClr>
                </a:solidFill>
              </a:rPr>
              <a:t>Đ</a:t>
            </a:r>
            <a:endParaRPr lang="en-US" sz="5400" b="1" cap="none" spc="0" dirty="0">
              <a:ln w="22225">
                <a:solidFill>
                  <a:schemeClr val="bg1">
                    <a:lumMod val="50000"/>
                    <a:lumOff val="50000"/>
                  </a:schemeClr>
                </a:solidFill>
                <a:prstDash val="solid"/>
              </a:ln>
              <a:solidFill>
                <a:schemeClr val="bg1">
                  <a:lumMod val="50000"/>
                  <a:lumOff val="50000"/>
                </a:schemeClr>
              </a:solidFill>
              <a:effectLst/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5987056" y="959021"/>
            <a:ext cx="6137336" cy="4062602"/>
            <a:chOff x="5987056" y="959021"/>
            <a:chExt cx="6137336" cy="4062602"/>
          </a:xfrm>
        </p:grpSpPr>
        <p:grpSp>
          <p:nvGrpSpPr>
            <p:cNvPr id="16" name="Group 15"/>
            <p:cNvGrpSpPr/>
            <p:nvPr/>
          </p:nvGrpSpPr>
          <p:grpSpPr>
            <a:xfrm>
              <a:off x="6555940" y="1578406"/>
              <a:ext cx="5244354" cy="2859735"/>
              <a:chOff x="5853957" y="2115671"/>
              <a:chExt cx="5244354" cy="2859735"/>
            </a:xfrm>
          </p:grpSpPr>
          <p:sp>
            <p:nvSpPr>
              <p:cNvPr id="11" name="Rectangle 10"/>
              <p:cNvSpPr/>
              <p:nvPr/>
            </p:nvSpPr>
            <p:spPr>
              <a:xfrm>
                <a:off x="5862918" y="2115671"/>
                <a:ext cx="5235388" cy="2850776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5880848" y="2133603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12"/>
              <p:cNvSpPr/>
              <p:nvPr/>
            </p:nvSpPr>
            <p:spPr>
              <a:xfrm>
                <a:off x="10892108" y="2124642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 13"/>
              <p:cNvSpPr/>
              <p:nvPr/>
            </p:nvSpPr>
            <p:spPr>
              <a:xfrm>
                <a:off x="10901085" y="4715430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14"/>
              <p:cNvSpPr/>
              <p:nvPr/>
            </p:nvSpPr>
            <p:spPr>
              <a:xfrm>
                <a:off x="5853957" y="4742324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" name="Rectangle 27"/>
            <p:cNvSpPr/>
            <p:nvPr/>
          </p:nvSpPr>
          <p:spPr>
            <a:xfrm>
              <a:off x="5987056" y="1139709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b="0" cap="none" spc="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A</a:t>
              </a: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6048066" y="4313737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B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1592734" y="959021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C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11534460" y="4309718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D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</p:grpSp>
      <p:sp>
        <p:nvSpPr>
          <p:cNvPr id="33" name="Rectangle 32"/>
          <p:cNvSpPr/>
          <p:nvPr/>
        </p:nvSpPr>
        <p:spPr>
          <a:xfrm>
            <a:off x="10065697" y="5587700"/>
            <a:ext cx="57419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22225">
                  <a:solidFill>
                    <a:schemeClr val="bg1">
                      <a:lumMod val="50000"/>
                      <a:lumOff val="50000"/>
                    </a:schemeClr>
                  </a:solidFill>
                  <a:prstDash val="solid"/>
                </a:ln>
                <a:solidFill>
                  <a:schemeClr val="bg1">
                    <a:lumMod val="50000"/>
                    <a:lumOff val="50000"/>
                  </a:schemeClr>
                </a:solidFill>
              </a:rPr>
              <a:t>S</a:t>
            </a:r>
            <a:endParaRPr lang="en-US" sz="5400" b="1" cap="none" spc="0" dirty="0">
              <a:ln w="22225">
                <a:solidFill>
                  <a:schemeClr val="bg1">
                    <a:lumMod val="50000"/>
                    <a:lumOff val="50000"/>
                  </a:schemeClr>
                </a:solidFill>
                <a:prstDash val="solid"/>
              </a:ln>
              <a:solidFill>
                <a:schemeClr val="bg1">
                  <a:lumMod val="50000"/>
                  <a:lumOff val="50000"/>
                </a:schemeClr>
              </a:solidFill>
              <a:effectLst/>
            </a:endParaRPr>
          </a:p>
        </p:txBody>
      </p:sp>
      <p:sp>
        <p:nvSpPr>
          <p:cNvPr id="34" name="Rectangle 33"/>
          <p:cNvSpPr/>
          <p:nvPr/>
        </p:nvSpPr>
        <p:spPr>
          <a:xfrm flipH="1">
            <a:off x="4689817" y="2273140"/>
            <a:ext cx="865908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22225">
                  <a:solidFill>
                    <a:schemeClr val="bg1">
                      <a:lumMod val="50000"/>
                      <a:lumOff val="50000"/>
                    </a:schemeClr>
                  </a:solidFill>
                  <a:prstDash val="solid"/>
                </a:ln>
                <a:solidFill>
                  <a:schemeClr val="bg1">
                    <a:lumMod val="50000"/>
                    <a:lumOff val="50000"/>
                  </a:schemeClr>
                </a:solidFill>
              </a:rPr>
              <a:t>S</a:t>
            </a:r>
            <a:endParaRPr lang="en-US" sz="5400" b="1" cap="none" spc="0" dirty="0">
              <a:ln w="22225">
                <a:solidFill>
                  <a:schemeClr val="bg1">
                    <a:lumMod val="50000"/>
                    <a:lumOff val="50000"/>
                  </a:schemeClr>
                </a:solidFill>
                <a:prstDash val="solid"/>
              </a:ln>
              <a:solidFill>
                <a:schemeClr val="bg1">
                  <a:lumMod val="50000"/>
                  <a:lumOff val="50000"/>
                </a:schemeClr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237668849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/>
        </p:nvSpPr>
        <p:spPr>
          <a:xfrm>
            <a:off x="183968" y="349642"/>
            <a:ext cx="11827176" cy="6320100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0"/>
          </a:p>
        </p:txBody>
      </p:sp>
      <p:sp>
        <p:nvSpPr>
          <p:cNvPr id="9" name="Rectangle 8"/>
          <p:cNvSpPr/>
          <p:nvPr/>
        </p:nvSpPr>
        <p:spPr>
          <a:xfrm>
            <a:off x="2915276" y="313782"/>
            <a:ext cx="643317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Đúng ghi Đ, sai ghi S</a:t>
            </a:r>
            <a:endParaRPr lang="en-US" sz="5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092341" y="313782"/>
            <a:ext cx="182293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Bài 1:</a:t>
            </a:r>
            <a:endParaRPr lang="en-US" sz="5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29312" y="1139709"/>
            <a:ext cx="362310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/>
              <a:t>Trong hình bên: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94050" y="1883455"/>
            <a:ext cx="4755221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bg2"/>
                </a:solidFill>
              </a:rPr>
              <a:t>a)AB và DC là hai cạnh đối diện song song và bằng nhau.</a:t>
            </a:r>
          </a:p>
          <a:p>
            <a:endParaRPr lang="en-US" sz="4000" dirty="0"/>
          </a:p>
        </p:txBody>
      </p:sp>
      <p:sp>
        <p:nvSpPr>
          <p:cNvPr id="23" name="Rectangle 22"/>
          <p:cNvSpPr/>
          <p:nvPr/>
        </p:nvSpPr>
        <p:spPr>
          <a:xfrm>
            <a:off x="4652544" y="2342017"/>
            <a:ext cx="846557" cy="80682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5987056" y="959021"/>
            <a:ext cx="6137336" cy="4062602"/>
            <a:chOff x="5987056" y="959021"/>
            <a:chExt cx="6137336" cy="4062602"/>
          </a:xfrm>
        </p:grpSpPr>
        <p:grpSp>
          <p:nvGrpSpPr>
            <p:cNvPr id="16" name="Group 15"/>
            <p:cNvGrpSpPr/>
            <p:nvPr/>
          </p:nvGrpSpPr>
          <p:grpSpPr>
            <a:xfrm>
              <a:off x="6555940" y="1578406"/>
              <a:ext cx="5244354" cy="2859735"/>
              <a:chOff x="5853957" y="2115671"/>
              <a:chExt cx="5244354" cy="2859735"/>
            </a:xfrm>
          </p:grpSpPr>
          <p:sp>
            <p:nvSpPr>
              <p:cNvPr id="11" name="Rectangle 10"/>
              <p:cNvSpPr/>
              <p:nvPr/>
            </p:nvSpPr>
            <p:spPr>
              <a:xfrm>
                <a:off x="5862918" y="2115671"/>
                <a:ext cx="5235388" cy="2850776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5880848" y="2133603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12"/>
              <p:cNvSpPr/>
              <p:nvPr/>
            </p:nvSpPr>
            <p:spPr>
              <a:xfrm>
                <a:off x="10892108" y="2124642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 13"/>
              <p:cNvSpPr/>
              <p:nvPr/>
            </p:nvSpPr>
            <p:spPr>
              <a:xfrm>
                <a:off x="10901085" y="4715430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14"/>
              <p:cNvSpPr/>
              <p:nvPr/>
            </p:nvSpPr>
            <p:spPr>
              <a:xfrm>
                <a:off x="5853957" y="4742324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" name="Rectangle 27"/>
            <p:cNvSpPr/>
            <p:nvPr/>
          </p:nvSpPr>
          <p:spPr>
            <a:xfrm>
              <a:off x="5987056" y="1139709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b="0" cap="none" spc="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A</a:t>
              </a: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6048066" y="4313737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B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1592734" y="959021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C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11534460" y="4309718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D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</p:grpSp>
      <p:sp>
        <p:nvSpPr>
          <p:cNvPr id="34" name="Rectangle 33"/>
          <p:cNvSpPr/>
          <p:nvPr/>
        </p:nvSpPr>
        <p:spPr>
          <a:xfrm flipH="1">
            <a:off x="4616263" y="2259420"/>
            <a:ext cx="865908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22225">
                  <a:solidFill>
                    <a:schemeClr val="bg1">
                      <a:lumMod val="50000"/>
                      <a:lumOff val="50000"/>
                    </a:schemeClr>
                  </a:solidFill>
                  <a:prstDash val="solid"/>
                </a:ln>
                <a:solidFill>
                  <a:schemeClr val="bg1">
                    <a:lumMod val="50000"/>
                    <a:lumOff val="50000"/>
                  </a:schemeClr>
                </a:solidFill>
              </a:rPr>
              <a:t>S</a:t>
            </a:r>
            <a:endParaRPr lang="en-US" sz="5400" b="1" cap="none" spc="0" dirty="0">
              <a:ln w="22225">
                <a:solidFill>
                  <a:schemeClr val="bg1">
                    <a:lumMod val="50000"/>
                    <a:lumOff val="50000"/>
                  </a:schemeClr>
                </a:solidFill>
                <a:prstDash val="solid"/>
              </a:ln>
              <a:solidFill>
                <a:schemeClr val="bg1">
                  <a:lumMod val="50000"/>
                  <a:lumOff val="50000"/>
                </a:schemeClr>
              </a:solidFill>
              <a:effectLst/>
            </a:endParaRPr>
          </a:p>
        </p:txBody>
      </p:sp>
      <p:grpSp>
        <p:nvGrpSpPr>
          <p:cNvPr id="36" name="กลุ่ม 8">
            <a:extLst>
              <a:ext uri="{FF2B5EF4-FFF2-40B4-BE49-F238E27FC236}">
                <a16:creationId xmlns:a16="http://schemas.microsoft.com/office/drawing/2014/main" id="{04D3609A-8555-450C-9704-5920D047F581}"/>
              </a:ext>
            </a:extLst>
          </p:cNvPr>
          <p:cNvGrpSpPr/>
          <p:nvPr/>
        </p:nvGrpSpPr>
        <p:grpSpPr>
          <a:xfrm>
            <a:off x="-2958577" y="6602574"/>
            <a:ext cx="2750651" cy="3692953"/>
            <a:chOff x="4715019" y="3596077"/>
            <a:chExt cx="2750651" cy="3692953"/>
          </a:xfrm>
        </p:grpSpPr>
        <p:grpSp>
          <p:nvGrpSpPr>
            <p:cNvPr id="37" name="กลุ่ม 159">
              <a:extLst>
                <a:ext uri="{FF2B5EF4-FFF2-40B4-BE49-F238E27FC236}">
                  <a16:creationId xmlns:a16="http://schemas.microsoft.com/office/drawing/2014/main" id="{558AC937-B84A-4E52-AA01-733FC3A35554}"/>
                </a:ext>
              </a:extLst>
            </p:cNvPr>
            <p:cNvGrpSpPr/>
            <p:nvPr/>
          </p:nvGrpSpPr>
          <p:grpSpPr>
            <a:xfrm>
              <a:off x="4715019" y="3596077"/>
              <a:ext cx="2750651" cy="3692953"/>
              <a:chOff x="6997471" y="2147161"/>
              <a:chExt cx="2663841" cy="3692953"/>
            </a:xfrm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grpSpPr>
          <p:sp>
            <p:nvSpPr>
              <p:cNvPr id="41" name="รูปแบบอิสระ: รูปร่าง 160">
                <a:extLst>
                  <a:ext uri="{FF2B5EF4-FFF2-40B4-BE49-F238E27FC236}">
                    <a16:creationId xmlns:a16="http://schemas.microsoft.com/office/drawing/2014/main" id="{784F3C5A-12E9-4F98-83AF-2ACAC59AAE64}"/>
                  </a:ext>
                </a:extLst>
              </p:cNvPr>
              <p:cNvSpPr/>
              <p:nvPr/>
            </p:nvSpPr>
            <p:spPr>
              <a:xfrm>
                <a:off x="6997471" y="2147161"/>
                <a:ext cx="2663841" cy="3692953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FEFFFF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  <p:grpSp>
            <p:nvGrpSpPr>
              <p:cNvPr id="42" name="กลุ่ม 161">
                <a:extLst>
                  <a:ext uri="{FF2B5EF4-FFF2-40B4-BE49-F238E27FC236}">
                    <a16:creationId xmlns:a16="http://schemas.microsoft.com/office/drawing/2014/main" id="{00A0CD35-1E11-4CE2-B6EF-77C1CA1C26C9}"/>
                  </a:ext>
                </a:extLst>
              </p:cNvPr>
              <p:cNvGrpSpPr/>
              <p:nvPr/>
            </p:nvGrpSpPr>
            <p:grpSpPr>
              <a:xfrm>
                <a:off x="7236306" y="2206483"/>
                <a:ext cx="2223242" cy="1029858"/>
                <a:chOff x="7228461" y="2215721"/>
                <a:chExt cx="2223242" cy="1029858"/>
              </a:xfrm>
              <a:solidFill>
                <a:srgbClr val="A064BC"/>
              </a:solidFill>
            </p:grpSpPr>
            <p:sp>
              <p:nvSpPr>
                <p:cNvPr id="62" name="รูปแบบอิสระ: รูปร่าง 184">
                  <a:extLst>
                    <a:ext uri="{FF2B5EF4-FFF2-40B4-BE49-F238E27FC236}">
                      <a16:creationId xmlns:a16="http://schemas.microsoft.com/office/drawing/2014/main" id="{674E1E7C-B399-4D01-A719-9DCA0CEA930F}"/>
                    </a:ext>
                  </a:extLst>
                </p:cNvPr>
                <p:cNvSpPr/>
                <p:nvPr/>
              </p:nvSpPr>
              <p:spPr>
                <a:xfrm>
                  <a:off x="7228461" y="2248287"/>
                  <a:ext cx="1117285" cy="997292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5588 w 1105817"/>
                    <a:gd name="connsiteY6" fmla="*/ 25284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133"/>
                    <a:gd name="connsiteY0" fmla="*/ 970651 h 986901"/>
                    <a:gd name="connsiteX1" fmla="*/ 798115 w 1105133"/>
                    <a:gd name="connsiteY1" fmla="*/ 874131 h 986901"/>
                    <a:gd name="connsiteX2" fmla="*/ 1100375 w 1105133"/>
                    <a:gd name="connsiteY2" fmla="*/ 262499 h 986901"/>
                    <a:gd name="connsiteX3" fmla="*/ 976421 w 1105133"/>
                    <a:gd name="connsiteY3" fmla="*/ 179188 h 986901"/>
                    <a:gd name="connsiteX4" fmla="*/ 852596 w 1105133"/>
                    <a:gd name="connsiteY4" fmla="*/ 207764 h 986901"/>
                    <a:gd name="connsiteX5" fmla="*/ 775763 w 1105133"/>
                    <a:gd name="connsiteY5" fmla="*/ 236083 h 986901"/>
                    <a:gd name="connsiteX6" fmla="*/ 641141 w 1105133"/>
                    <a:gd name="connsiteY6" fmla="*/ 260469 h 986901"/>
                    <a:gd name="connsiteX7" fmla="*/ 645588 w 1105133"/>
                    <a:gd name="connsiteY7" fmla="*/ 252847 h 986901"/>
                    <a:gd name="connsiteX8" fmla="*/ 375459 w 1105133"/>
                    <a:gd name="connsiteY8" fmla="*/ 135499 h 986901"/>
                    <a:gd name="connsiteX9" fmla="*/ 244901 w 1105133"/>
                    <a:gd name="connsiteY9" fmla="*/ 64889 h 986901"/>
                    <a:gd name="connsiteX10" fmla="*/ 145841 w 1105133"/>
                    <a:gd name="connsiteY10" fmla="*/ 26789 h 986901"/>
                    <a:gd name="connsiteX11" fmla="*/ 85391 w 1105133"/>
                    <a:gd name="connsiteY11" fmla="*/ 9515 h 986901"/>
                    <a:gd name="connsiteX12" fmla="*/ 46781 w 1105133"/>
                    <a:gd name="connsiteY12" fmla="*/ 3929 h 986901"/>
                    <a:gd name="connsiteX13" fmla="*/ 47 w 1105133"/>
                    <a:gd name="connsiteY13" fmla="*/ 69459 h 986901"/>
                    <a:gd name="connsiteX14" fmla="*/ 39162 w 1105133"/>
                    <a:gd name="connsiteY14" fmla="*/ 219828 h 986901"/>
                    <a:gd name="connsiteX15" fmla="*/ 110791 w 1105133"/>
                    <a:gd name="connsiteY15" fmla="*/ 401691 h 986901"/>
                    <a:gd name="connsiteX16" fmla="*/ 158035 w 1105133"/>
                    <a:gd name="connsiteY16" fmla="*/ 672963 h 986901"/>
                    <a:gd name="connsiteX17" fmla="*/ 241347 w 1105133"/>
                    <a:gd name="connsiteY17" fmla="*/ 970651 h 986901"/>
                    <a:gd name="connsiteX0" fmla="*/ 241347 w 1115427"/>
                    <a:gd name="connsiteY0" fmla="*/ 970651 h 986901"/>
                    <a:gd name="connsiteX1" fmla="*/ 798115 w 1115427"/>
                    <a:gd name="connsiteY1" fmla="*/ 874131 h 986901"/>
                    <a:gd name="connsiteX2" fmla="*/ 1100375 w 1115427"/>
                    <a:gd name="connsiteY2" fmla="*/ 262499 h 986901"/>
                    <a:gd name="connsiteX3" fmla="*/ 1050716 w 1115427"/>
                    <a:gd name="connsiteY3" fmla="*/ 162043 h 986901"/>
                    <a:gd name="connsiteX4" fmla="*/ 852596 w 1115427"/>
                    <a:gd name="connsiteY4" fmla="*/ 207764 h 986901"/>
                    <a:gd name="connsiteX5" fmla="*/ 775763 w 1115427"/>
                    <a:gd name="connsiteY5" fmla="*/ 236083 h 986901"/>
                    <a:gd name="connsiteX6" fmla="*/ 641141 w 1115427"/>
                    <a:gd name="connsiteY6" fmla="*/ 260469 h 986901"/>
                    <a:gd name="connsiteX7" fmla="*/ 645588 w 1115427"/>
                    <a:gd name="connsiteY7" fmla="*/ 252847 h 986901"/>
                    <a:gd name="connsiteX8" fmla="*/ 375459 w 1115427"/>
                    <a:gd name="connsiteY8" fmla="*/ 135499 h 986901"/>
                    <a:gd name="connsiteX9" fmla="*/ 244901 w 1115427"/>
                    <a:gd name="connsiteY9" fmla="*/ 64889 h 986901"/>
                    <a:gd name="connsiteX10" fmla="*/ 145841 w 1115427"/>
                    <a:gd name="connsiteY10" fmla="*/ 26789 h 986901"/>
                    <a:gd name="connsiteX11" fmla="*/ 85391 w 1115427"/>
                    <a:gd name="connsiteY11" fmla="*/ 9515 h 986901"/>
                    <a:gd name="connsiteX12" fmla="*/ 46781 w 1115427"/>
                    <a:gd name="connsiteY12" fmla="*/ 3929 h 986901"/>
                    <a:gd name="connsiteX13" fmla="*/ 47 w 1115427"/>
                    <a:gd name="connsiteY13" fmla="*/ 69459 h 986901"/>
                    <a:gd name="connsiteX14" fmla="*/ 39162 w 1115427"/>
                    <a:gd name="connsiteY14" fmla="*/ 219828 h 986901"/>
                    <a:gd name="connsiteX15" fmla="*/ 110791 w 1115427"/>
                    <a:gd name="connsiteY15" fmla="*/ 401691 h 986901"/>
                    <a:gd name="connsiteX16" fmla="*/ 158035 w 1115427"/>
                    <a:gd name="connsiteY16" fmla="*/ 672963 h 986901"/>
                    <a:gd name="connsiteX17" fmla="*/ 241347 w 1115427"/>
                    <a:gd name="connsiteY17" fmla="*/ 970651 h 986901"/>
                    <a:gd name="connsiteX0" fmla="*/ 241347 w 1115427"/>
                    <a:gd name="connsiteY0" fmla="*/ 970490 h 986740"/>
                    <a:gd name="connsiteX1" fmla="*/ 798115 w 1115427"/>
                    <a:gd name="connsiteY1" fmla="*/ 873970 h 986740"/>
                    <a:gd name="connsiteX2" fmla="*/ 1100375 w 1115427"/>
                    <a:gd name="connsiteY2" fmla="*/ 262338 h 986740"/>
                    <a:gd name="connsiteX3" fmla="*/ 1050716 w 1115427"/>
                    <a:gd name="connsiteY3" fmla="*/ 161882 h 986740"/>
                    <a:gd name="connsiteX4" fmla="*/ 852596 w 1115427"/>
                    <a:gd name="connsiteY4" fmla="*/ 207603 h 986740"/>
                    <a:gd name="connsiteX5" fmla="*/ 775763 w 1115427"/>
                    <a:gd name="connsiteY5" fmla="*/ 235922 h 986740"/>
                    <a:gd name="connsiteX6" fmla="*/ 641141 w 1115427"/>
                    <a:gd name="connsiteY6" fmla="*/ 260308 h 986740"/>
                    <a:gd name="connsiteX7" fmla="*/ 645588 w 1115427"/>
                    <a:gd name="connsiteY7" fmla="*/ 252686 h 986740"/>
                    <a:gd name="connsiteX8" fmla="*/ 375459 w 1115427"/>
                    <a:gd name="connsiteY8" fmla="*/ 135338 h 986740"/>
                    <a:gd name="connsiteX9" fmla="*/ 244901 w 1115427"/>
                    <a:gd name="connsiteY9" fmla="*/ 64728 h 986740"/>
                    <a:gd name="connsiteX10" fmla="*/ 145841 w 1115427"/>
                    <a:gd name="connsiteY10" fmla="*/ 20913 h 986740"/>
                    <a:gd name="connsiteX11" fmla="*/ 85391 w 1115427"/>
                    <a:gd name="connsiteY11" fmla="*/ 9354 h 986740"/>
                    <a:gd name="connsiteX12" fmla="*/ 46781 w 1115427"/>
                    <a:gd name="connsiteY12" fmla="*/ 3768 h 986740"/>
                    <a:gd name="connsiteX13" fmla="*/ 47 w 1115427"/>
                    <a:gd name="connsiteY13" fmla="*/ 69298 h 986740"/>
                    <a:gd name="connsiteX14" fmla="*/ 39162 w 1115427"/>
                    <a:gd name="connsiteY14" fmla="*/ 219667 h 986740"/>
                    <a:gd name="connsiteX15" fmla="*/ 110791 w 1115427"/>
                    <a:gd name="connsiteY15" fmla="*/ 401530 h 986740"/>
                    <a:gd name="connsiteX16" fmla="*/ 158035 w 1115427"/>
                    <a:gd name="connsiteY16" fmla="*/ 672802 h 986740"/>
                    <a:gd name="connsiteX17" fmla="*/ 241347 w 1115427"/>
                    <a:gd name="connsiteY17" fmla="*/ 970490 h 986740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75459 w 1115427"/>
                    <a:gd name="connsiteY8" fmla="*/ 137470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86889 w 1115427"/>
                    <a:gd name="connsiteY8" fmla="*/ 135565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14 w 1115394"/>
                    <a:gd name="connsiteY0" fmla="*/ 976778 h 993028"/>
                    <a:gd name="connsiteX1" fmla="*/ 798082 w 1115394"/>
                    <a:gd name="connsiteY1" fmla="*/ 880258 h 993028"/>
                    <a:gd name="connsiteX2" fmla="*/ 1100342 w 1115394"/>
                    <a:gd name="connsiteY2" fmla="*/ 268626 h 993028"/>
                    <a:gd name="connsiteX3" fmla="*/ 1050683 w 1115394"/>
                    <a:gd name="connsiteY3" fmla="*/ 168170 h 993028"/>
                    <a:gd name="connsiteX4" fmla="*/ 852563 w 1115394"/>
                    <a:gd name="connsiteY4" fmla="*/ 213891 h 993028"/>
                    <a:gd name="connsiteX5" fmla="*/ 775730 w 1115394"/>
                    <a:gd name="connsiteY5" fmla="*/ 242210 h 993028"/>
                    <a:gd name="connsiteX6" fmla="*/ 641108 w 1115394"/>
                    <a:gd name="connsiteY6" fmla="*/ 266596 h 993028"/>
                    <a:gd name="connsiteX7" fmla="*/ 645555 w 1115394"/>
                    <a:gd name="connsiteY7" fmla="*/ 258974 h 993028"/>
                    <a:gd name="connsiteX8" fmla="*/ 386856 w 1115394"/>
                    <a:gd name="connsiteY8" fmla="*/ 139721 h 993028"/>
                    <a:gd name="connsiteX9" fmla="*/ 244868 w 1115394"/>
                    <a:gd name="connsiteY9" fmla="*/ 71016 h 993028"/>
                    <a:gd name="connsiteX10" fmla="*/ 145808 w 1115394"/>
                    <a:gd name="connsiteY10" fmla="*/ 27201 h 993028"/>
                    <a:gd name="connsiteX11" fmla="*/ 85358 w 1115394"/>
                    <a:gd name="connsiteY11" fmla="*/ 8022 h 993028"/>
                    <a:gd name="connsiteX12" fmla="*/ 35318 w 1115394"/>
                    <a:gd name="connsiteY12" fmla="*/ 4341 h 993028"/>
                    <a:gd name="connsiteX13" fmla="*/ 14 w 1115394"/>
                    <a:gd name="connsiteY13" fmla="*/ 75586 h 993028"/>
                    <a:gd name="connsiteX14" fmla="*/ 39129 w 1115394"/>
                    <a:gd name="connsiteY14" fmla="*/ 225955 h 993028"/>
                    <a:gd name="connsiteX15" fmla="*/ 110758 w 1115394"/>
                    <a:gd name="connsiteY15" fmla="*/ 407818 h 993028"/>
                    <a:gd name="connsiteX16" fmla="*/ 158002 w 1115394"/>
                    <a:gd name="connsiteY16" fmla="*/ 679090 h 993028"/>
                    <a:gd name="connsiteX17" fmla="*/ 241314 w 1115394"/>
                    <a:gd name="connsiteY17" fmla="*/ 976778 h 993028"/>
                    <a:gd name="connsiteX0" fmla="*/ 241314 w 1115394"/>
                    <a:gd name="connsiteY0" fmla="*/ 976778 h 992046"/>
                    <a:gd name="connsiteX1" fmla="*/ 798082 w 1115394"/>
                    <a:gd name="connsiteY1" fmla="*/ 880258 h 992046"/>
                    <a:gd name="connsiteX2" fmla="*/ 1100342 w 1115394"/>
                    <a:gd name="connsiteY2" fmla="*/ 268626 h 992046"/>
                    <a:gd name="connsiteX3" fmla="*/ 1050683 w 1115394"/>
                    <a:gd name="connsiteY3" fmla="*/ 168170 h 992046"/>
                    <a:gd name="connsiteX4" fmla="*/ 852563 w 1115394"/>
                    <a:gd name="connsiteY4" fmla="*/ 213891 h 992046"/>
                    <a:gd name="connsiteX5" fmla="*/ 775730 w 1115394"/>
                    <a:gd name="connsiteY5" fmla="*/ 242210 h 992046"/>
                    <a:gd name="connsiteX6" fmla="*/ 641108 w 1115394"/>
                    <a:gd name="connsiteY6" fmla="*/ 266596 h 992046"/>
                    <a:gd name="connsiteX7" fmla="*/ 645555 w 1115394"/>
                    <a:gd name="connsiteY7" fmla="*/ 258974 h 992046"/>
                    <a:gd name="connsiteX8" fmla="*/ 386856 w 1115394"/>
                    <a:gd name="connsiteY8" fmla="*/ 139721 h 992046"/>
                    <a:gd name="connsiteX9" fmla="*/ 244868 w 1115394"/>
                    <a:gd name="connsiteY9" fmla="*/ 71016 h 992046"/>
                    <a:gd name="connsiteX10" fmla="*/ 145808 w 1115394"/>
                    <a:gd name="connsiteY10" fmla="*/ 27201 h 992046"/>
                    <a:gd name="connsiteX11" fmla="*/ 85358 w 1115394"/>
                    <a:gd name="connsiteY11" fmla="*/ 8022 h 992046"/>
                    <a:gd name="connsiteX12" fmla="*/ 35318 w 1115394"/>
                    <a:gd name="connsiteY12" fmla="*/ 4341 h 992046"/>
                    <a:gd name="connsiteX13" fmla="*/ 14 w 1115394"/>
                    <a:gd name="connsiteY13" fmla="*/ 75586 h 992046"/>
                    <a:gd name="connsiteX14" fmla="*/ 39129 w 1115394"/>
                    <a:gd name="connsiteY14" fmla="*/ 225955 h 992046"/>
                    <a:gd name="connsiteX15" fmla="*/ 110758 w 1115394"/>
                    <a:gd name="connsiteY15" fmla="*/ 407818 h 992046"/>
                    <a:gd name="connsiteX16" fmla="*/ 182767 w 1115394"/>
                    <a:gd name="connsiteY16" fmla="*/ 692425 h 992046"/>
                    <a:gd name="connsiteX17" fmla="*/ 241314 w 1115394"/>
                    <a:gd name="connsiteY17" fmla="*/ 976778 h 992046"/>
                    <a:gd name="connsiteX0" fmla="*/ 241314 w 1115394"/>
                    <a:gd name="connsiteY0" fmla="*/ 976778 h 991906"/>
                    <a:gd name="connsiteX1" fmla="*/ 798082 w 1115394"/>
                    <a:gd name="connsiteY1" fmla="*/ 880258 h 991906"/>
                    <a:gd name="connsiteX2" fmla="*/ 1100342 w 1115394"/>
                    <a:gd name="connsiteY2" fmla="*/ 268626 h 991906"/>
                    <a:gd name="connsiteX3" fmla="*/ 1050683 w 1115394"/>
                    <a:gd name="connsiteY3" fmla="*/ 168170 h 991906"/>
                    <a:gd name="connsiteX4" fmla="*/ 852563 w 1115394"/>
                    <a:gd name="connsiteY4" fmla="*/ 213891 h 991906"/>
                    <a:gd name="connsiteX5" fmla="*/ 775730 w 1115394"/>
                    <a:gd name="connsiteY5" fmla="*/ 242210 h 991906"/>
                    <a:gd name="connsiteX6" fmla="*/ 641108 w 1115394"/>
                    <a:gd name="connsiteY6" fmla="*/ 266596 h 991906"/>
                    <a:gd name="connsiteX7" fmla="*/ 645555 w 1115394"/>
                    <a:gd name="connsiteY7" fmla="*/ 258974 h 991906"/>
                    <a:gd name="connsiteX8" fmla="*/ 386856 w 1115394"/>
                    <a:gd name="connsiteY8" fmla="*/ 139721 h 991906"/>
                    <a:gd name="connsiteX9" fmla="*/ 244868 w 1115394"/>
                    <a:gd name="connsiteY9" fmla="*/ 71016 h 991906"/>
                    <a:gd name="connsiteX10" fmla="*/ 145808 w 1115394"/>
                    <a:gd name="connsiteY10" fmla="*/ 27201 h 991906"/>
                    <a:gd name="connsiteX11" fmla="*/ 85358 w 1115394"/>
                    <a:gd name="connsiteY11" fmla="*/ 8022 h 991906"/>
                    <a:gd name="connsiteX12" fmla="*/ 35318 w 1115394"/>
                    <a:gd name="connsiteY12" fmla="*/ 4341 h 991906"/>
                    <a:gd name="connsiteX13" fmla="*/ 14 w 1115394"/>
                    <a:gd name="connsiteY13" fmla="*/ 75586 h 991906"/>
                    <a:gd name="connsiteX14" fmla="*/ 39129 w 1115394"/>
                    <a:gd name="connsiteY14" fmla="*/ 225955 h 991906"/>
                    <a:gd name="connsiteX15" fmla="*/ 110758 w 1115394"/>
                    <a:gd name="connsiteY15" fmla="*/ 407818 h 991906"/>
                    <a:gd name="connsiteX16" fmla="*/ 173242 w 1115394"/>
                    <a:gd name="connsiteY16" fmla="*/ 694330 h 991906"/>
                    <a:gd name="connsiteX17" fmla="*/ 241314 w 111539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10748 w 1115384"/>
                    <a:gd name="connsiteY15" fmla="*/ 40781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62942 w 1115384"/>
                    <a:gd name="connsiteY16" fmla="*/ 693950 h 991906"/>
                    <a:gd name="connsiteX17" fmla="*/ 173232 w 1115384"/>
                    <a:gd name="connsiteY17" fmla="*/ 694330 h 991906"/>
                    <a:gd name="connsiteX18" fmla="*/ 241304 w 1115384"/>
                    <a:gd name="connsiteY18" fmla="*/ 976778 h 991906"/>
                    <a:gd name="connsiteX0" fmla="*/ 241351 w 1115431"/>
                    <a:gd name="connsiteY0" fmla="*/ 976778 h 991906"/>
                    <a:gd name="connsiteX1" fmla="*/ 798119 w 1115431"/>
                    <a:gd name="connsiteY1" fmla="*/ 880258 h 991906"/>
                    <a:gd name="connsiteX2" fmla="*/ 1100379 w 1115431"/>
                    <a:gd name="connsiteY2" fmla="*/ 268626 h 991906"/>
                    <a:gd name="connsiteX3" fmla="*/ 1050720 w 1115431"/>
                    <a:gd name="connsiteY3" fmla="*/ 168170 h 991906"/>
                    <a:gd name="connsiteX4" fmla="*/ 852600 w 1115431"/>
                    <a:gd name="connsiteY4" fmla="*/ 213891 h 991906"/>
                    <a:gd name="connsiteX5" fmla="*/ 775767 w 1115431"/>
                    <a:gd name="connsiteY5" fmla="*/ 242210 h 991906"/>
                    <a:gd name="connsiteX6" fmla="*/ 641145 w 1115431"/>
                    <a:gd name="connsiteY6" fmla="*/ 266596 h 991906"/>
                    <a:gd name="connsiteX7" fmla="*/ 645592 w 1115431"/>
                    <a:gd name="connsiteY7" fmla="*/ 258974 h 991906"/>
                    <a:gd name="connsiteX8" fmla="*/ 386893 w 1115431"/>
                    <a:gd name="connsiteY8" fmla="*/ 139721 h 991906"/>
                    <a:gd name="connsiteX9" fmla="*/ 244905 w 1115431"/>
                    <a:gd name="connsiteY9" fmla="*/ 71016 h 991906"/>
                    <a:gd name="connsiteX10" fmla="*/ 145845 w 1115431"/>
                    <a:gd name="connsiteY10" fmla="*/ 27201 h 991906"/>
                    <a:gd name="connsiteX11" fmla="*/ 85395 w 1115431"/>
                    <a:gd name="connsiteY11" fmla="*/ 8022 h 991906"/>
                    <a:gd name="connsiteX12" fmla="*/ 35355 w 1115431"/>
                    <a:gd name="connsiteY12" fmla="*/ 4341 h 991906"/>
                    <a:gd name="connsiteX13" fmla="*/ 51 w 1115431"/>
                    <a:gd name="connsiteY13" fmla="*/ 75586 h 991906"/>
                    <a:gd name="connsiteX14" fmla="*/ 42976 w 1115431"/>
                    <a:gd name="connsiteY14" fmla="*/ 235480 h 991906"/>
                    <a:gd name="connsiteX15" fmla="*/ 108890 w 1115431"/>
                    <a:gd name="connsiteY15" fmla="*/ 426868 h 991906"/>
                    <a:gd name="connsiteX16" fmla="*/ 162989 w 1115431"/>
                    <a:gd name="connsiteY16" fmla="*/ 693950 h 991906"/>
                    <a:gd name="connsiteX17" fmla="*/ 173279 w 1115431"/>
                    <a:gd name="connsiteY17" fmla="*/ 694330 h 991906"/>
                    <a:gd name="connsiteX18" fmla="*/ 241351 w 1115431"/>
                    <a:gd name="connsiteY18" fmla="*/ 976778 h 991906"/>
                    <a:gd name="connsiteX0" fmla="*/ 243252 w 1117332"/>
                    <a:gd name="connsiteY0" fmla="*/ 976778 h 991906"/>
                    <a:gd name="connsiteX1" fmla="*/ 800020 w 1117332"/>
                    <a:gd name="connsiteY1" fmla="*/ 880258 h 991906"/>
                    <a:gd name="connsiteX2" fmla="*/ 1102280 w 1117332"/>
                    <a:gd name="connsiteY2" fmla="*/ 268626 h 991906"/>
                    <a:gd name="connsiteX3" fmla="*/ 1052621 w 1117332"/>
                    <a:gd name="connsiteY3" fmla="*/ 168170 h 991906"/>
                    <a:gd name="connsiteX4" fmla="*/ 854501 w 1117332"/>
                    <a:gd name="connsiteY4" fmla="*/ 213891 h 991906"/>
                    <a:gd name="connsiteX5" fmla="*/ 777668 w 1117332"/>
                    <a:gd name="connsiteY5" fmla="*/ 242210 h 991906"/>
                    <a:gd name="connsiteX6" fmla="*/ 643046 w 1117332"/>
                    <a:gd name="connsiteY6" fmla="*/ 266596 h 991906"/>
                    <a:gd name="connsiteX7" fmla="*/ 647493 w 1117332"/>
                    <a:gd name="connsiteY7" fmla="*/ 258974 h 991906"/>
                    <a:gd name="connsiteX8" fmla="*/ 388794 w 1117332"/>
                    <a:gd name="connsiteY8" fmla="*/ 139721 h 991906"/>
                    <a:gd name="connsiteX9" fmla="*/ 246806 w 1117332"/>
                    <a:gd name="connsiteY9" fmla="*/ 71016 h 991906"/>
                    <a:gd name="connsiteX10" fmla="*/ 147746 w 1117332"/>
                    <a:gd name="connsiteY10" fmla="*/ 27201 h 991906"/>
                    <a:gd name="connsiteX11" fmla="*/ 87296 w 1117332"/>
                    <a:gd name="connsiteY11" fmla="*/ 8022 h 991906"/>
                    <a:gd name="connsiteX12" fmla="*/ 37256 w 1117332"/>
                    <a:gd name="connsiteY12" fmla="*/ 4341 h 991906"/>
                    <a:gd name="connsiteX13" fmla="*/ 47 w 1117332"/>
                    <a:gd name="connsiteY13" fmla="*/ 106066 h 991906"/>
                    <a:gd name="connsiteX14" fmla="*/ 44877 w 1117332"/>
                    <a:gd name="connsiteY14" fmla="*/ 235480 h 991906"/>
                    <a:gd name="connsiteX15" fmla="*/ 110791 w 1117332"/>
                    <a:gd name="connsiteY15" fmla="*/ 426868 h 991906"/>
                    <a:gd name="connsiteX16" fmla="*/ 164890 w 1117332"/>
                    <a:gd name="connsiteY16" fmla="*/ 693950 h 991906"/>
                    <a:gd name="connsiteX17" fmla="*/ 175180 w 1117332"/>
                    <a:gd name="connsiteY17" fmla="*/ 694330 h 991906"/>
                    <a:gd name="connsiteX18" fmla="*/ 243252 w 1117332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46759 w 1117285"/>
                    <a:gd name="connsiteY9" fmla="*/ 71016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52474 w 1117285"/>
                    <a:gd name="connsiteY9" fmla="*/ 76731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42999 w 1117285"/>
                    <a:gd name="connsiteY6" fmla="*/ 267747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705864 w 1117285"/>
                    <a:gd name="connsiteY6" fmla="*/ 26203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35157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81575 h 996703"/>
                    <a:gd name="connsiteX1" fmla="*/ 799973 w 1117285"/>
                    <a:gd name="connsiteY1" fmla="*/ 885055 h 996703"/>
                    <a:gd name="connsiteX2" fmla="*/ 1102233 w 1117285"/>
                    <a:gd name="connsiteY2" fmla="*/ 273423 h 996703"/>
                    <a:gd name="connsiteX3" fmla="*/ 1052574 w 1117285"/>
                    <a:gd name="connsiteY3" fmla="*/ 172967 h 996703"/>
                    <a:gd name="connsiteX4" fmla="*/ 854454 w 1117285"/>
                    <a:gd name="connsiteY4" fmla="*/ 218688 h 996703"/>
                    <a:gd name="connsiteX5" fmla="*/ 777621 w 1117285"/>
                    <a:gd name="connsiteY5" fmla="*/ 247007 h 996703"/>
                    <a:gd name="connsiteX6" fmla="*/ 696339 w 1117285"/>
                    <a:gd name="connsiteY6" fmla="*/ 254248 h 996703"/>
                    <a:gd name="connsiteX7" fmla="*/ 569341 w 1117285"/>
                    <a:gd name="connsiteY7" fmla="*/ 227576 h 996703"/>
                    <a:gd name="connsiteX8" fmla="*/ 388747 w 1117285"/>
                    <a:gd name="connsiteY8" fmla="*/ 138803 h 996703"/>
                    <a:gd name="connsiteX9" fmla="*/ 267714 w 1117285"/>
                    <a:gd name="connsiteY9" fmla="*/ 81528 h 996703"/>
                    <a:gd name="connsiteX10" fmla="*/ 225804 w 1117285"/>
                    <a:gd name="connsiteY10" fmla="*/ 60573 h 996703"/>
                    <a:gd name="connsiteX11" fmla="*/ 85344 w 1117285"/>
                    <a:gd name="connsiteY11" fmla="*/ 5199 h 996703"/>
                    <a:gd name="connsiteX12" fmla="*/ 37209 w 1117285"/>
                    <a:gd name="connsiteY12" fmla="*/ 9138 h 996703"/>
                    <a:gd name="connsiteX13" fmla="*/ 0 w 1117285"/>
                    <a:gd name="connsiteY13" fmla="*/ 110863 h 996703"/>
                    <a:gd name="connsiteX14" fmla="*/ 37210 w 1117285"/>
                    <a:gd name="connsiteY14" fmla="*/ 240277 h 996703"/>
                    <a:gd name="connsiteX15" fmla="*/ 110744 w 1117285"/>
                    <a:gd name="connsiteY15" fmla="*/ 431665 h 996703"/>
                    <a:gd name="connsiteX16" fmla="*/ 164843 w 1117285"/>
                    <a:gd name="connsiteY16" fmla="*/ 698747 h 996703"/>
                    <a:gd name="connsiteX17" fmla="*/ 175133 w 1117285"/>
                    <a:gd name="connsiteY17" fmla="*/ 699127 h 996703"/>
                    <a:gd name="connsiteX18" fmla="*/ 243205 w 1117285"/>
                    <a:gd name="connsiteY18" fmla="*/ 981575 h 996703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698747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1033 w 1117285"/>
                    <a:gd name="connsiteY16" fmla="*/ 77304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64843 w 1117285"/>
                    <a:gd name="connsiteY16" fmla="*/ 74256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78178 w 1117285"/>
                    <a:gd name="connsiteY16" fmla="*/ 55587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78178 w 1117285"/>
                    <a:gd name="connsiteY16" fmla="*/ 555872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61033 w 1117285"/>
                    <a:gd name="connsiteY16" fmla="*/ 691127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97292"/>
                    <a:gd name="connsiteX1" fmla="*/ 799973 w 1117285"/>
                    <a:gd name="connsiteY1" fmla="*/ 885055 h 997292"/>
                    <a:gd name="connsiteX2" fmla="*/ 1102233 w 1117285"/>
                    <a:gd name="connsiteY2" fmla="*/ 273423 h 997292"/>
                    <a:gd name="connsiteX3" fmla="*/ 1052574 w 1117285"/>
                    <a:gd name="connsiteY3" fmla="*/ 172967 h 997292"/>
                    <a:gd name="connsiteX4" fmla="*/ 854454 w 1117285"/>
                    <a:gd name="connsiteY4" fmla="*/ 218688 h 997292"/>
                    <a:gd name="connsiteX5" fmla="*/ 777621 w 1117285"/>
                    <a:gd name="connsiteY5" fmla="*/ 247007 h 997292"/>
                    <a:gd name="connsiteX6" fmla="*/ 696339 w 1117285"/>
                    <a:gd name="connsiteY6" fmla="*/ 254248 h 997292"/>
                    <a:gd name="connsiteX7" fmla="*/ 569341 w 1117285"/>
                    <a:gd name="connsiteY7" fmla="*/ 227576 h 997292"/>
                    <a:gd name="connsiteX8" fmla="*/ 388747 w 1117285"/>
                    <a:gd name="connsiteY8" fmla="*/ 138803 h 997292"/>
                    <a:gd name="connsiteX9" fmla="*/ 267714 w 1117285"/>
                    <a:gd name="connsiteY9" fmla="*/ 81528 h 997292"/>
                    <a:gd name="connsiteX10" fmla="*/ 225804 w 1117285"/>
                    <a:gd name="connsiteY10" fmla="*/ 60573 h 997292"/>
                    <a:gd name="connsiteX11" fmla="*/ 85344 w 1117285"/>
                    <a:gd name="connsiteY11" fmla="*/ 5199 h 997292"/>
                    <a:gd name="connsiteX12" fmla="*/ 37209 w 1117285"/>
                    <a:gd name="connsiteY12" fmla="*/ 9138 h 997292"/>
                    <a:gd name="connsiteX13" fmla="*/ 0 w 1117285"/>
                    <a:gd name="connsiteY13" fmla="*/ 110863 h 997292"/>
                    <a:gd name="connsiteX14" fmla="*/ 37210 w 1117285"/>
                    <a:gd name="connsiteY14" fmla="*/ 240277 h 997292"/>
                    <a:gd name="connsiteX15" fmla="*/ 110744 w 1117285"/>
                    <a:gd name="connsiteY15" fmla="*/ 431665 h 997292"/>
                    <a:gd name="connsiteX16" fmla="*/ 161033 w 1117285"/>
                    <a:gd name="connsiteY16" fmla="*/ 691127 h 997292"/>
                    <a:gd name="connsiteX17" fmla="*/ 243205 w 1117285"/>
                    <a:gd name="connsiteY17" fmla="*/ 981575 h 997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17285" h="997292">
                      <a:moveTo>
                        <a:pt x="243205" y="981575"/>
                      </a:moveTo>
                      <a:cubicBezTo>
                        <a:pt x="349695" y="1013896"/>
                        <a:pt x="656802" y="1003080"/>
                        <a:pt x="799973" y="885055"/>
                      </a:cubicBezTo>
                      <a:cubicBezTo>
                        <a:pt x="943144" y="767030"/>
                        <a:pt x="1060133" y="392104"/>
                        <a:pt x="1102233" y="273423"/>
                      </a:cubicBezTo>
                      <a:cubicBezTo>
                        <a:pt x="1144333" y="154742"/>
                        <a:pt x="1088473" y="182089"/>
                        <a:pt x="1052574" y="172967"/>
                      </a:cubicBezTo>
                      <a:cubicBezTo>
                        <a:pt x="1016675" y="163845"/>
                        <a:pt x="887897" y="209205"/>
                        <a:pt x="854454" y="218688"/>
                      </a:cubicBezTo>
                      <a:cubicBezTo>
                        <a:pt x="821011" y="228171"/>
                        <a:pt x="803974" y="241080"/>
                        <a:pt x="777621" y="247007"/>
                      </a:cubicBezTo>
                      <a:cubicBezTo>
                        <a:pt x="751269" y="252934"/>
                        <a:pt x="718352" y="250184"/>
                        <a:pt x="696339" y="254248"/>
                      </a:cubicBezTo>
                      <a:cubicBezTo>
                        <a:pt x="674326" y="258312"/>
                        <a:pt x="620606" y="246817"/>
                        <a:pt x="569341" y="227576"/>
                      </a:cubicBezTo>
                      <a:cubicBezTo>
                        <a:pt x="518076" y="208335"/>
                        <a:pt x="439018" y="163144"/>
                        <a:pt x="388747" y="138803"/>
                      </a:cubicBezTo>
                      <a:cubicBezTo>
                        <a:pt x="338476" y="114462"/>
                        <a:pt x="312672" y="101255"/>
                        <a:pt x="267714" y="81528"/>
                      </a:cubicBezTo>
                      <a:cubicBezTo>
                        <a:pt x="227751" y="63410"/>
                        <a:pt x="252389" y="69802"/>
                        <a:pt x="225804" y="60573"/>
                      </a:cubicBezTo>
                      <a:cubicBezTo>
                        <a:pt x="199219" y="51344"/>
                        <a:pt x="116776" y="13771"/>
                        <a:pt x="85344" y="5199"/>
                      </a:cubicBezTo>
                      <a:cubicBezTo>
                        <a:pt x="53912" y="-3373"/>
                        <a:pt x="51433" y="-853"/>
                        <a:pt x="37209" y="9138"/>
                      </a:cubicBezTo>
                      <a:cubicBezTo>
                        <a:pt x="22985" y="19129"/>
                        <a:pt x="0" y="72340"/>
                        <a:pt x="0" y="110863"/>
                      </a:cubicBezTo>
                      <a:cubicBezTo>
                        <a:pt x="0" y="149386"/>
                        <a:pt x="21716" y="183212"/>
                        <a:pt x="37210" y="240277"/>
                      </a:cubicBezTo>
                      <a:cubicBezTo>
                        <a:pt x="52704" y="297342"/>
                        <a:pt x="88837" y="355571"/>
                        <a:pt x="110744" y="431665"/>
                      </a:cubicBezTo>
                      <a:cubicBezTo>
                        <a:pt x="132651" y="507759"/>
                        <a:pt x="150302" y="646550"/>
                        <a:pt x="161033" y="691127"/>
                      </a:cubicBezTo>
                      <a:cubicBezTo>
                        <a:pt x="183110" y="782779"/>
                        <a:pt x="136715" y="949254"/>
                        <a:pt x="243205" y="981575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63" name="รูปแบบอิสระ: รูปร่าง 185">
                  <a:extLst>
                    <a:ext uri="{FF2B5EF4-FFF2-40B4-BE49-F238E27FC236}">
                      <a16:creationId xmlns:a16="http://schemas.microsoft.com/office/drawing/2014/main" id="{17AC57EF-9425-47E5-BFEB-B56021BC1507}"/>
                    </a:ext>
                  </a:extLst>
                </p:cNvPr>
                <p:cNvSpPr/>
                <p:nvPr/>
              </p:nvSpPr>
              <p:spPr>
                <a:xfrm rot="21328954" flipH="1">
                  <a:off x="8267268" y="2215721"/>
                  <a:ext cx="1184435" cy="964223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775763 w 1108377"/>
                    <a:gd name="connsiteY5" fmla="*/ 236083 h 986901"/>
                    <a:gd name="connsiteX6" fmla="*/ 641141 w 1108377"/>
                    <a:gd name="connsiteY6" fmla="*/ 260469 h 986901"/>
                    <a:gd name="connsiteX7" fmla="*/ 643683 w 1108377"/>
                    <a:gd name="connsiteY7" fmla="*/ 260467 h 986901"/>
                    <a:gd name="connsiteX8" fmla="*/ 375459 w 1108377"/>
                    <a:gd name="connsiteY8" fmla="*/ 135499 h 986901"/>
                    <a:gd name="connsiteX9" fmla="*/ 244901 w 1108377"/>
                    <a:gd name="connsiteY9" fmla="*/ 64889 h 986901"/>
                    <a:gd name="connsiteX10" fmla="*/ 145841 w 1108377"/>
                    <a:gd name="connsiteY10" fmla="*/ 26789 h 986901"/>
                    <a:gd name="connsiteX11" fmla="*/ 85391 w 1108377"/>
                    <a:gd name="connsiteY11" fmla="*/ 9515 h 986901"/>
                    <a:gd name="connsiteX12" fmla="*/ 46781 w 1108377"/>
                    <a:gd name="connsiteY12" fmla="*/ 3929 h 986901"/>
                    <a:gd name="connsiteX13" fmla="*/ 47 w 1108377"/>
                    <a:gd name="connsiteY13" fmla="*/ 69459 h 986901"/>
                    <a:gd name="connsiteX14" fmla="*/ 39162 w 1108377"/>
                    <a:gd name="connsiteY14" fmla="*/ 219828 h 986901"/>
                    <a:gd name="connsiteX15" fmla="*/ 110791 w 1108377"/>
                    <a:gd name="connsiteY15" fmla="*/ 401691 h 986901"/>
                    <a:gd name="connsiteX16" fmla="*/ 158035 w 1108377"/>
                    <a:gd name="connsiteY16" fmla="*/ 672963 h 986901"/>
                    <a:gd name="connsiteX17" fmla="*/ 241347 w 1108377"/>
                    <a:gd name="connsiteY17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75763 w 1108377"/>
                    <a:gd name="connsiteY6" fmla="*/ 236083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42907 w 1108377"/>
                    <a:gd name="connsiteY4" fmla="*/ 171509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17962"/>
                    <a:gd name="connsiteY0" fmla="*/ 970651 h 986901"/>
                    <a:gd name="connsiteX1" fmla="*/ 798115 w 1117962"/>
                    <a:gd name="connsiteY1" fmla="*/ 874131 h 986901"/>
                    <a:gd name="connsiteX2" fmla="*/ 1100375 w 1117962"/>
                    <a:gd name="connsiteY2" fmla="*/ 262499 h 986901"/>
                    <a:gd name="connsiteX3" fmla="*/ 1074983 w 1117962"/>
                    <a:gd name="connsiteY3" fmla="*/ 191251 h 986901"/>
                    <a:gd name="connsiteX4" fmla="*/ 1017159 w 1117962"/>
                    <a:gd name="connsiteY4" fmla="*/ 166087 h 986901"/>
                    <a:gd name="connsiteX5" fmla="*/ 942907 w 1117962"/>
                    <a:gd name="connsiteY5" fmla="*/ 171509 h 986901"/>
                    <a:gd name="connsiteX6" fmla="*/ 836616 w 1117962"/>
                    <a:gd name="connsiteY6" fmla="*/ 187187 h 986901"/>
                    <a:gd name="connsiteX7" fmla="*/ 751720 w 1117962"/>
                    <a:gd name="connsiteY7" fmla="*/ 219840 h 986901"/>
                    <a:gd name="connsiteX8" fmla="*/ 641141 w 1117962"/>
                    <a:gd name="connsiteY8" fmla="*/ 260469 h 986901"/>
                    <a:gd name="connsiteX9" fmla="*/ 643683 w 1117962"/>
                    <a:gd name="connsiteY9" fmla="*/ 260467 h 986901"/>
                    <a:gd name="connsiteX10" fmla="*/ 375459 w 1117962"/>
                    <a:gd name="connsiteY10" fmla="*/ 135499 h 986901"/>
                    <a:gd name="connsiteX11" fmla="*/ 244901 w 1117962"/>
                    <a:gd name="connsiteY11" fmla="*/ 64889 h 986901"/>
                    <a:gd name="connsiteX12" fmla="*/ 145841 w 1117962"/>
                    <a:gd name="connsiteY12" fmla="*/ 26789 h 986901"/>
                    <a:gd name="connsiteX13" fmla="*/ 85391 w 1117962"/>
                    <a:gd name="connsiteY13" fmla="*/ 9515 h 986901"/>
                    <a:gd name="connsiteX14" fmla="*/ 46781 w 1117962"/>
                    <a:gd name="connsiteY14" fmla="*/ 3929 h 986901"/>
                    <a:gd name="connsiteX15" fmla="*/ 47 w 1117962"/>
                    <a:gd name="connsiteY15" fmla="*/ 69459 h 986901"/>
                    <a:gd name="connsiteX16" fmla="*/ 39162 w 1117962"/>
                    <a:gd name="connsiteY16" fmla="*/ 219828 h 986901"/>
                    <a:gd name="connsiteX17" fmla="*/ 110791 w 1117962"/>
                    <a:gd name="connsiteY17" fmla="*/ 401691 h 986901"/>
                    <a:gd name="connsiteX18" fmla="*/ 158035 w 1117962"/>
                    <a:gd name="connsiteY18" fmla="*/ 672963 h 986901"/>
                    <a:gd name="connsiteX19" fmla="*/ 241347 w 1117962"/>
                    <a:gd name="connsiteY19" fmla="*/ 970651 h 986901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75459 w 1084716"/>
                    <a:gd name="connsiteY10" fmla="*/ 13549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28575 w 1084716"/>
                    <a:gd name="connsiteY10" fmla="*/ 217267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8838 w 1084716"/>
                    <a:gd name="connsiteY10" fmla="*/ 224065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34629 w 1084716"/>
                    <a:gd name="connsiteY11" fmla="*/ 112814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40787 w 1084716"/>
                    <a:gd name="connsiteY11" fmla="*/ 94123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2360 w 1085729"/>
                    <a:gd name="connsiteY0" fmla="*/ 972352 h 986380"/>
                    <a:gd name="connsiteX1" fmla="*/ 799128 w 1085729"/>
                    <a:gd name="connsiteY1" fmla="*/ 875832 h 986380"/>
                    <a:gd name="connsiteX2" fmla="*/ 1048871 w 1085729"/>
                    <a:gd name="connsiteY2" fmla="*/ 338628 h 986380"/>
                    <a:gd name="connsiteX3" fmla="*/ 1075996 w 1085729"/>
                    <a:gd name="connsiteY3" fmla="*/ 192952 h 986380"/>
                    <a:gd name="connsiteX4" fmla="*/ 1018172 w 1085729"/>
                    <a:gd name="connsiteY4" fmla="*/ 167788 h 986380"/>
                    <a:gd name="connsiteX5" fmla="*/ 943920 w 1085729"/>
                    <a:gd name="connsiteY5" fmla="*/ 173210 h 986380"/>
                    <a:gd name="connsiteX6" fmla="*/ 837629 w 1085729"/>
                    <a:gd name="connsiteY6" fmla="*/ 188888 h 986380"/>
                    <a:gd name="connsiteX7" fmla="*/ 752733 w 1085729"/>
                    <a:gd name="connsiteY7" fmla="*/ 221541 h 986380"/>
                    <a:gd name="connsiteX8" fmla="*/ 642154 w 1085729"/>
                    <a:gd name="connsiteY8" fmla="*/ 262170 h 986380"/>
                    <a:gd name="connsiteX9" fmla="*/ 543099 w 1085729"/>
                    <a:gd name="connsiteY9" fmla="*/ 291196 h 986380"/>
                    <a:gd name="connsiteX10" fmla="*/ 308857 w 1085729"/>
                    <a:gd name="connsiteY10" fmla="*/ 212851 h 986380"/>
                    <a:gd name="connsiteX11" fmla="*/ 141800 w 1085729"/>
                    <a:gd name="connsiteY11" fmla="*/ 95824 h 986380"/>
                    <a:gd name="connsiteX12" fmla="*/ 146854 w 1085729"/>
                    <a:gd name="connsiteY12" fmla="*/ 28490 h 986380"/>
                    <a:gd name="connsiteX13" fmla="*/ 2355 w 1085729"/>
                    <a:gd name="connsiteY13" fmla="*/ 5036 h 986380"/>
                    <a:gd name="connsiteX14" fmla="*/ 47794 w 1085729"/>
                    <a:gd name="connsiteY14" fmla="*/ 5630 h 986380"/>
                    <a:gd name="connsiteX15" fmla="*/ 1060 w 1085729"/>
                    <a:gd name="connsiteY15" fmla="*/ 71160 h 986380"/>
                    <a:gd name="connsiteX16" fmla="*/ 40175 w 1085729"/>
                    <a:gd name="connsiteY16" fmla="*/ 221529 h 986380"/>
                    <a:gd name="connsiteX17" fmla="*/ 111804 w 1085729"/>
                    <a:gd name="connsiteY17" fmla="*/ 403392 h 986380"/>
                    <a:gd name="connsiteX18" fmla="*/ 159048 w 1085729"/>
                    <a:gd name="connsiteY18" fmla="*/ 674664 h 986380"/>
                    <a:gd name="connsiteX19" fmla="*/ 242360 w 1085729"/>
                    <a:gd name="connsiteY19" fmla="*/ 972352 h 986380"/>
                    <a:gd name="connsiteX0" fmla="*/ 241347 w 1084716"/>
                    <a:gd name="connsiteY0" fmla="*/ 972607 h 986635"/>
                    <a:gd name="connsiteX1" fmla="*/ 798115 w 1084716"/>
                    <a:gd name="connsiteY1" fmla="*/ 876087 h 986635"/>
                    <a:gd name="connsiteX2" fmla="*/ 1047858 w 1084716"/>
                    <a:gd name="connsiteY2" fmla="*/ 338883 h 986635"/>
                    <a:gd name="connsiteX3" fmla="*/ 1074983 w 1084716"/>
                    <a:gd name="connsiteY3" fmla="*/ 193207 h 986635"/>
                    <a:gd name="connsiteX4" fmla="*/ 1017159 w 1084716"/>
                    <a:gd name="connsiteY4" fmla="*/ 168043 h 986635"/>
                    <a:gd name="connsiteX5" fmla="*/ 942907 w 1084716"/>
                    <a:gd name="connsiteY5" fmla="*/ 173465 h 986635"/>
                    <a:gd name="connsiteX6" fmla="*/ 836616 w 1084716"/>
                    <a:gd name="connsiteY6" fmla="*/ 189143 h 986635"/>
                    <a:gd name="connsiteX7" fmla="*/ 751720 w 1084716"/>
                    <a:gd name="connsiteY7" fmla="*/ 221796 h 986635"/>
                    <a:gd name="connsiteX8" fmla="*/ 641141 w 1084716"/>
                    <a:gd name="connsiteY8" fmla="*/ 262425 h 986635"/>
                    <a:gd name="connsiteX9" fmla="*/ 542086 w 1084716"/>
                    <a:gd name="connsiteY9" fmla="*/ 291451 h 986635"/>
                    <a:gd name="connsiteX10" fmla="*/ 307844 w 1084716"/>
                    <a:gd name="connsiteY10" fmla="*/ 213106 h 986635"/>
                    <a:gd name="connsiteX11" fmla="*/ 140787 w 1084716"/>
                    <a:gd name="connsiteY11" fmla="*/ 96079 h 986635"/>
                    <a:gd name="connsiteX12" fmla="*/ 85437 w 1084716"/>
                    <a:gd name="connsiteY12" fmla="*/ 33642 h 986635"/>
                    <a:gd name="connsiteX13" fmla="*/ 1342 w 1084716"/>
                    <a:gd name="connsiteY13" fmla="*/ 5291 h 986635"/>
                    <a:gd name="connsiteX14" fmla="*/ 46781 w 1084716"/>
                    <a:gd name="connsiteY14" fmla="*/ 5885 h 986635"/>
                    <a:gd name="connsiteX15" fmla="*/ 47 w 1084716"/>
                    <a:gd name="connsiteY15" fmla="*/ 71415 h 986635"/>
                    <a:gd name="connsiteX16" fmla="*/ 39162 w 1084716"/>
                    <a:gd name="connsiteY16" fmla="*/ 221784 h 986635"/>
                    <a:gd name="connsiteX17" fmla="*/ 110791 w 1084716"/>
                    <a:gd name="connsiteY17" fmla="*/ 403647 h 986635"/>
                    <a:gd name="connsiteX18" fmla="*/ 158035 w 1084716"/>
                    <a:gd name="connsiteY18" fmla="*/ 674919 h 986635"/>
                    <a:gd name="connsiteX19" fmla="*/ 241347 w 1084716"/>
                    <a:gd name="connsiteY19" fmla="*/ 972607 h 986635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10034 w 1086906"/>
                    <a:gd name="connsiteY10" fmla="*/ 211400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6156 w 1086906"/>
                    <a:gd name="connsiteY11" fmla="*/ 86319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432 h 984460"/>
                    <a:gd name="connsiteX1" fmla="*/ 800305 w 1086906"/>
                    <a:gd name="connsiteY1" fmla="*/ 873912 h 984460"/>
                    <a:gd name="connsiteX2" fmla="*/ 1050048 w 1086906"/>
                    <a:gd name="connsiteY2" fmla="*/ 336708 h 984460"/>
                    <a:gd name="connsiteX3" fmla="*/ 1077173 w 1086906"/>
                    <a:gd name="connsiteY3" fmla="*/ 191032 h 984460"/>
                    <a:gd name="connsiteX4" fmla="*/ 1019349 w 1086906"/>
                    <a:gd name="connsiteY4" fmla="*/ 165868 h 984460"/>
                    <a:gd name="connsiteX5" fmla="*/ 945097 w 1086906"/>
                    <a:gd name="connsiteY5" fmla="*/ 171290 h 984460"/>
                    <a:gd name="connsiteX6" fmla="*/ 838806 w 1086906"/>
                    <a:gd name="connsiteY6" fmla="*/ 186968 h 984460"/>
                    <a:gd name="connsiteX7" fmla="*/ 753910 w 1086906"/>
                    <a:gd name="connsiteY7" fmla="*/ 219621 h 984460"/>
                    <a:gd name="connsiteX8" fmla="*/ 643331 w 1086906"/>
                    <a:gd name="connsiteY8" fmla="*/ 260250 h 984460"/>
                    <a:gd name="connsiteX9" fmla="*/ 544276 w 1086906"/>
                    <a:gd name="connsiteY9" fmla="*/ 289276 h 984460"/>
                    <a:gd name="connsiteX10" fmla="*/ 309138 w 1086906"/>
                    <a:gd name="connsiteY10" fmla="*/ 199308 h 984460"/>
                    <a:gd name="connsiteX11" fmla="*/ 146156 w 1086906"/>
                    <a:gd name="connsiteY11" fmla="*/ 85850 h 984460"/>
                    <a:gd name="connsiteX12" fmla="*/ 58568 w 1086906"/>
                    <a:gd name="connsiteY12" fmla="*/ 24077 h 984460"/>
                    <a:gd name="connsiteX13" fmla="*/ 3532 w 1086906"/>
                    <a:gd name="connsiteY13" fmla="*/ 3116 h 984460"/>
                    <a:gd name="connsiteX14" fmla="*/ 13735 w 1086906"/>
                    <a:gd name="connsiteY14" fmla="*/ 6567 h 984460"/>
                    <a:gd name="connsiteX15" fmla="*/ 2237 w 1086906"/>
                    <a:gd name="connsiteY15" fmla="*/ 69240 h 984460"/>
                    <a:gd name="connsiteX16" fmla="*/ 41352 w 1086906"/>
                    <a:gd name="connsiteY16" fmla="*/ 219609 h 984460"/>
                    <a:gd name="connsiteX17" fmla="*/ 112981 w 1086906"/>
                    <a:gd name="connsiteY17" fmla="*/ 401472 h 984460"/>
                    <a:gd name="connsiteX18" fmla="*/ 160225 w 1086906"/>
                    <a:gd name="connsiteY18" fmla="*/ 672744 h 984460"/>
                    <a:gd name="connsiteX19" fmla="*/ 243537 w 1086906"/>
                    <a:gd name="connsiteY19" fmla="*/ 970432 h 984460"/>
                    <a:gd name="connsiteX0" fmla="*/ 248176 w 1091545"/>
                    <a:gd name="connsiteY0" fmla="*/ 972400 h 986428"/>
                    <a:gd name="connsiteX1" fmla="*/ 804944 w 1091545"/>
                    <a:gd name="connsiteY1" fmla="*/ 875880 h 986428"/>
                    <a:gd name="connsiteX2" fmla="*/ 1054687 w 1091545"/>
                    <a:gd name="connsiteY2" fmla="*/ 338676 h 986428"/>
                    <a:gd name="connsiteX3" fmla="*/ 1081812 w 1091545"/>
                    <a:gd name="connsiteY3" fmla="*/ 193000 h 986428"/>
                    <a:gd name="connsiteX4" fmla="*/ 1023988 w 1091545"/>
                    <a:gd name="connsiteY4" fmla="*/ 167836 h 986428"/>
                    <a:gd name="connsiteX5" fmla="*/ 949736 w 1091545"/>
                    <a:gd name="connsiteY5" fmla="*/ 173258 h 986428"/>
                    <a:gd name="connsiteX6" fmla="*/ 843445 w 1091545"/>
                    <a:gd name="connsiteY6" fmla="*/ 188936 h 986428"/>
                    <a:gd name="connsiteX7" fmla="*/ 758549 w 1091545"/>
                    <a:gd name="connsiteY7" fmla="*/ 221589 h 986428"/>
                    <a:gd name="connsiteX8" fmla="*/ 647970 w 1091545"/>
                    <a:gd name="connsiteY8" fmla="*/ 262218 h 986428"/>
                    <a:gd name="connsiteX9" fmla="*/ 548915 w 1091545"/>
                    <a:gd name="connsiteY9" fmla="*/ 291244 h 986428"/>
                    <a:gd name="connsiteX10" fmla="*/ 313777 w 1091545"/>
                    <a:gd name="connsiteY10" fmla="*/ 201276 h 986428"/>
                    <a:gd name="connsiteX11" fmla="*/ 150795 w 1091545"/>
                    <a:gd name="connsiteY11" fmla="*/ 87818 h 986428"/>
                    <a:gd name="connsiteX12" fmla="*/ 63207 w 1091545"/>
                    <a:gd name="connsiteY12" fmla="*/ 26045 h 986428"/>
                    <a:gd name="connsiteX13" fmla="*/ 8171 w 1091545"/>
                    <a:gd name="connsiteY13" fmla="*/ 5084 h 986428"/>
                    <a:gd name="connsiteX14" fmla="*/ 8638 w 1091545"/>
                    <a:gd name="connsiteY14" fmla="*/ 5426 h 986428"/>
                    <a:gd name="connsiteX15" fmla="*/ 6876 w 1091545"/>
                    <a:gd name="connsiteY15" fmla="*/ 71208 h 986428"/>
                    <a:gd name="connsiteX16" fmla="*/ 45991 w 1091545"/>
                    <a:gd name="connsiteY16" fmla="*/ 221577 h 986428"/>
                    <a:gd name="connsiteX17" fmla="*/ 117620 w 1091545"/>
                    <a:gd name="connsiteY17" fmla="*/ 403440 h 986428"/>
                    <a:gd name="connsiteX18" fmla="*/ 164864 w 1091545"/>
                    <a:gd name="connsiteY18" fmla="*/ 674712 h 986428"/>
                    <a:gd name="connsiteX19" fmla="*/ 248176 w 1091545"/>
                    <a:gd name="connsiteY19" fmla="*/ 972400 h 986428"/>
                    <a:gd name="connsiteX0" fmla="*/ 262166 w 1105535"/>
                    <a:gd name="connsiteY0" fmla="*/ 972400 h 986428"/>
                    <a:gd name="connsiteX1" fmla="*/ 818934 w 1105535"/>
                    <a:gd name="connsiteY1" fmla="*/ 875880 h 986428"/>
                    <a:gd name="connsiteX2" fmla="*/ 1068677 w 1105535"/>
                    <a:gd name="connsiteY2" fmla="*/ 338676 h 986428"/>
                    <a:gd name="connsiteX3" fmla="*/ 1095802 w 1105535"/>
                    <a:gd name="connsiteY3" fmla="*/ 193000 h 986428"/>
                    <a:gd name="connsiteX4" fmla="*/ 1037978 w 1105535"/>
                    <a:gd name="connsiteY4" fmla="*/ 167836 h 986428"/>
                    <a:gd name="connsiteX5" fmla="*/ 963726 w 1105535"/>
                    <a:gd name="connsiteY5" fmla="*/ 173258 h 986428"/>
                    <a:gd name="connsiteX6" fmla="*/ 857435 w 1105535"/>
                    <a:gd name="connsiteY6" fmla="*/ 188936 h 986428"/>
                    <a:gd name="connsiteX7" fmla="*/ 772539 w 1105535"/>
                    <a:gd name="connsiteY7" fmla="*/ 221589 h 986428"/>
                    <a:gd name="connsiteX8" fmla="*/ 661960 w 1105535"/>
                    <a:gd name="connsiteY8" fmla="*/ 262218 h 986428"/>
                    <a:gd name="connsiteX9" fmla="*/ 562905 w 1105535"/>
                    <a:gd name="connsiteY9" fmla="*/ 291244 h 986428"/>
                    <a:gd name="connsiteX10" fmla="*/ 327767 w 1105535"/>
                    <a:gd name="connsiteY10" fmla="*/ 201276 h 986428"/>
                    <a:gd name="connsiteX11" fmla="*/ 164785 w 1105535"/>
                    <a:gd name="connsiteY11" fmla="*/ 87818 h 986428"/>
                    <a:gd name="connsiteX12" fmla="*/ 77197 w 1105535"/>
                    <a:gd name="connsiteY12" fmla="*/ 26045 h 986428"/>
                    <a:gd name="connsiteX13" fmla="*/ 22161 w 1105535"/>
                    <a:gd name="connsiteY13" fmla="*/ 5084 h 986428"/>
                    <a:gd name="connsiteX14" fmla="*/ 22628 w 1105535"/>
                    <a:gd name="connsiteY14" fmla="*/ 5426 h 986428"/>
                    <a:gd name="connsiteX15" fmla="*/ 1595 w 1105535"/>
                    <a:gd name="connsiteY15" fmla="*/ 92263 h 986428"/>
                    <a:gd name="connsiteX16" fmla="*/ 59981 w 1105535"/>
                    <a:gd name="connsiteY16" fmla="*/ 221577 h 986428"/>
                    <a:gd name="connsiteX17" fmla="*/ 131610 w 1105535"/>
                    <a:gd name="connsiteY17" fmla="*/ 403440 h 986428"/>
                    <a:gd name="connsiteX18" fmla="*/ 178854 w 1105535"/>
                    <a:gd name="connsiteY18" fmla="*/ 674712 h 986428"/>
                    <a:gd name="connsiteX19" fmla="*/ 262166 w 1105535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2032 w 1105957"/>
                    <a:gd name="connsiteY17" fmla="*/ 403440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0792 w 1105957"/>
                    <a:gd name="connsiteY17" fmla="*/ 436677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3767"/>
                    <a:gd name="connsiteX1" fmla="*/ 819356 w 1105957"/>
                    <a:gd name="connsiteY1" fmla="*/ 875880 h 983767"/>
                    <a:gd name="connsiteX2" fmla="*/ 1069099 w 1105957"/>
                    <a:gd name="connsiteY2" fmla="*/ 338676 h 983767"/>
                    <a:gd name="connsiteX3" fmla="*/ 1096224 w 1105957"/>
                    <a:gd name="connsiteY3" fmla="*/ 193000 h 983767"/>
                    <a:gd name="connsiteX4" fmla="*/ 1038400 w 1105957"/>
                    <a:gd name="connsiteY4" fmla="*/ 167836 h 983767"/>
                    <a:gd name="connsiteX5" fmla="*/ 964148 w 1105957"/>
                    <a:gd name="connsiteY5" fmla="*/ 173258 h 983767"/>
                    <a:gd name="connsiteX6" fmla="*/ 857857 w 1105957"/>
                    <a:gd name="connsiteY6" fmla="*/ 188936 h 983767"/>
                    <a:gd name="connsiteX7" fmla="*/ 772961 w 1105957"/>
                    <a:gd name="connsiteY7" fmla="*/ 221589 h 983767"/>
                    <a:gd name="connsiteX8" fmla="*/ 662382 w 1105957"/>
                    <a:gd name="connsiteY8" fmla="*/ 262218 h 983767"/>
                    <a:gd name="connsiteX9" fmla="*/ 563327 w 1105957"/>
                    <a:gd name="connsiteY9" fmla="*/ 291244 h 983767"/>
                    <a:gd name="connsiteX10" fmla="*/ 328189 w 1105957"/>
                    <a:gd name="connsiteY10" fmla="*/ 201276 h 983767"/>
                    <a:gd name="connsiteX11" fmla="*/ 165207 w 1105957"/>
                    <a:gd name="connsiteY11" fmla="*/ 87818 h 983767"/>
                    <a:gd name="connsiteX12" fmla="*/ 77619 w 1105957"/>
                    <a:gd name="connsiteY12" fmla="*/ 26045 h 983767"/>
                    <a:gd name="connsiteX13" fmla="*/ 22583 w 1105957"/>
                    <a:gd name="connsiteY13" fmla="*/ 5084 h 983767"/>
                    <a:gd name="connsiteX14" fmla="*/ 23050 w 1105957"/>
                    <a:gd name="connsiteY14" fmla="*/ 5426 h 983767"/>
                    <a:gd name="connsiteX15" fmla="*/ 2017 w 1105957"/>
                    <a:gd name="connsiteY15" fmla="*/ 92263 h 983767"/>
                    <a:gd name="connsiteX16" fmla="*/ 67309 w 1105957"/>
                    <a:gd name="connsiteY16" fmla="*/ 261949 h 983767"/>
                    <a:gd name="connsiteX17" fmla="*/ 130792 w 1105957"/>
                    <a:gd name="connsiteY17" fmla="*/ 436677 h 983767"/>
                    <a:gd name="connsiteX18" fmla="*/ 180223 w 1105957"/>
                    <a:gd name="connsiteY18" fmla="*/ 711670 h 983767"/>
                    <a:gd name="connsiteX19" fmla="*/ 262588 w 1105957"/>
                    <a:gd name="connsiteY19" fmla="*/ 972400 h 983767"/>
                    <a:gd name="connsiteX0" fmla="*/ 249374 w 1105957"/>
                    <a:gd name="connsiteY0" fmla="*/ 973471 h 984679"/>
                    <a:gd name="connsiteX1" fmla="*/ 819356 w 1105957"/>
                    <a:gd name="connsiteY1" fmla="*/ 875880 h 984679"/>
                    <a:gd name="connsiteX2" fmla="*/ 1069099 w 1105957"/>
                    <a:gd name="connsiteY2" fmla="*/ 338676 h 984679"/>
                    <a:gd name="connsiteX3" fmla="*/ 1096224 w 1105957"/>
                    <a:gd name="connsiteY3" fmla="*/ 193000 h 984679"/>
                    <a:gd name="connsiteX4" fmla="*/ 1038400 w 1105957"/>
                    <a:gd name="connsiteY4" fmla="*/ 167836 h 984679"/>
                    <a:gd name="connsiteX5" fmla="*/ 964148 w 1105957"/>
                    <a:gd name="connsiteY5" fmla="*/ 173258 h 984679"/>
                    <a:gd name="connsiteX6" fmla="*/ 857857 w 1105957"/>
                    <a:gd name="connsiteY6" fmla="*/ 188936 h 984679"/>
                    <a:gd name="connsiteX7" fmla="*/ 772961 w 1105957"/>
                    <a:gd name="connsiteY7" fmla="*/ 221589 h 984679"/>
                    <a:gd name="connsiteX8" fmla="*/ 662382 w 1105957"/>
                    <a:gd name="connsiteY8" fmla="*/ 262218 h 984679"/>
                    <a:gd name="connsiteX9" fmla="*/ 563327 w 1105957"/>
                    <a:gd name="connsiteY9" fmla="*/ 291244 h 984679"/>
                    <a:gd name="connsiteX10" fmla="*/ 328189 w 1105957"/>
                    <a:gd name="connsiteY10" fmla="*/ 201276 h 984679"/>
                    <a:gd name="connsiteX11" fmla="*/ 165207 w 1105957"/>
                    <a:gd name="connsiteY11" fmla="*/ 87818 h 984679"/>
                    <a:gd name="connsiteX12" fmla="*/ 77619 w 1105957"/>
                    <a:gd name="connsiteY12" fmla="*/ 26045 h 984679"/>
                    <a:gd name="connsiteX13" fmla="*/ 22583 w 1105957"/>
                    <a:gd name="connsiteY13" fmla="*/ 5084 h 984679"/>
                    <a:gd name="connsiteX14" fmla="*/ 23050 w 1105957"/>
                    <a:gd name="connsiteY14" fmla="*/ 5426 h 984679"/>
                    <a:gd name="connsiteX15" fmla="*/ 2017 w 1105957"/>
                    <a:gd name="connsiteY15" fmla="*/ 92263 h 984679"/>
                    <a:gd name="connsiteX16" fmla="*/ 67309 w 1105957"/>
                    <a:gd name="connsiteY16" fmla="*/ 261949 h 984679"/>
                    <a:gd name="connsiteX17" fmla="*/ 130792 w 1105957"/>
                    <a:gd name="connsiteY17" fmla="*/ 436677 h 984679"/>
                    <a:gd name="connsiteX18" fmla="*/ 180223 w 1105957"/>
                    <a:gd name="connsiteY18" fmla="*/ 711670 h 984679"/>
                    <a:gd name="connsiteX19" fmla="*/ 249374 w 1105957"/>
                    <a:gd name="connsiteY19" fmla="*/ 973471 h 984679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63327 w 1105957"/>
                    <a:gd name="connsiteY9" fmla="*/ 291244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50957 w 1105957"/>
                    <a:gd name="connsiteY9" fmla="*/ 278603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55395 w 1111978"/>
                    <a:gd name="connsiteY0" fmla="*/ 970340 h 981516"/>
                    <a:gd name="connsiteX1" fmla="*/ 825377 w 1111978"/>
                    <a:gd name="connsiteY1" fmla="*/ 872749 h 981516"/>
                    <a:gd name="connsiteX2" fmla="*/ 1075120 w 1111978"/>
                    <a:gd name="connsiteY2" fmla="*/ 335545 h 981516"/>
                    <a:gd name="connsiteX3" fmla="*/ 1102245 w 1111978"/>
                    <a:gd name="connsiteY3" fmla="*/ 189869 h 981516"/>
                    <a:gd name="connsiteX4" fmla="*/ 1044421 w 1111978"/>
                    <a:gd name="connsiteY4" fmla="*/ 164705 h 981516"/>
                    <a:gd name="connsiteX5" fmla="*/ 970169 w 1111978"/>
                    <a:gd name="connsiteY5" fmla="*/ 170127 h 981516"/>
                    <a:gd name="connsiteX6" fmla="*/ 863878 w 1111978"/>
                    <a:gd name="connsiteY6" fmla="*/ 185805 h 981516"/>
                    <a:gd name="connsiteX7" fmla="*/ 778982 w 1111978"/>
                    <a:gd name="connsiteY7" fmla="*/ 218458 h 981516"/>
                    <a:gd name="connsiteX8" fmla="*/ 668403 w 1111978"/>
                    <a:gd name="connsiteY8" fmla="*/ 259087 h 981516"/>
                    <a:gd name="connsiteX9" fmla="*/ 556978 w 1111978"/>
                    <a:gd name="connsiteY9" fmla="*/ 275472 h 981516"/>
                    <a:gd name="connsiteX10" fmla="*/ 334210 w 1111978"/>
                    <a:gd name="connsiteY10" fmla="*/ 198145 h 981516"/>
                    <a:gd name="connsiteX11" fmla="*/ 171228 w 1111978"/>
                    <a:gd name="connsiteY11" fmla="*/ 84687 h 981516"/>
                    <a:gd name="connsiteX12" fmla="*/ 83640 w 1111978"/>
                    <a:gd name="connsiteY12" fmla="*/ 22914 h 981516"/>
                    <a:gd name="connsiteX13" fmla="*/ 28604 w 1111978"/>
                    <a:gd name="connsiteY13" fmla="*/ 1953 h 981516"/>
                    <a:gd name="connsiteX14" fmla="*/ 10493 w 1111978"/>
                    <a:gd name="connsiteY14" fmla="*/ 7700 h 981516"/>
                    <a:gd name="connsiteX15" fmla="*/ 8038 w 1111978"/>
                    <a:gd name="connsiteY15" fmla="*/ 89132 h 981516"/>
                    <a:gd name="connsiteX16" fmla="*/ 73330 w 1111978"/>
                    <a:gd name="connsiteY16" fmla="*/ 258818 h 981516"/>
                    <a:gd name="connsiteX17" fmla="*/ 136813 w 1111978"/>
                    <a:gd name="connsiteY17" fmla="*/ 433546 h 981516"/>
                    <a:gd name="connsiteX18" fmla="*/ 180581 w 1111978"/>
                    <a:gd name="connsiteY18" fmla="*/ 708998 h 981516"/>
                    <a:gd name="connsiteX19" fmla="*/ 255395 w 1111978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70169 w 1177264"/>
                    <a:gd name="connsiteY5" fmla="*/ 170127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6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6 w 1177264"/>
                    <a:gd name="connsiteY19" fmla="*/ 970340 h 981516"/>
                    <a:gd name="connsiteX0" fmla="*/ 274571 w 1177264"/>
                    <a:gd name="connsiteY0" fmla="*/ 972683 h 983523"/>
                    <a:gd name="connsiteX1" fmla="*/ 825377 w 1177264"/>
                    <a:gd name="connsiteY1" fmla="*/ 872749 h 983523"/>
                    <a:gd name="connsiteX2" fmla="*/ 1075120 w 1177264"/>
                    <a:gd name="connsiteY2" fmla="*/ 335545 h 983523"/>
                    <a:gd name="connsiteX3" fmla="*/ 1175115 w 1177264"/>
                    <a:gd name="connsiteY3" fmla="*/ 174215 h 983523"/>
                    <a:gd name="connsiteX4" fmla="*/ 1044421 w 1177264"/>
                    <a:gd name="connsiteY4" fmla="*/ 164705 h 983523"/>
                    <a:gd name="connsiteX5" fmla="*/ 926457 w 1177264"/>
                    <a:gd name="connsiteY5" fmla="*/ 169773 h 983523"/>
                    <a:gd name="connsiteX6" fmla="*/ 863878 w 1177264"/>
                    <a:gd name="connsiteY6" fmla="*/ 185805 h 983523"/>
                    <a:gd name="connsiteX7" fmla="*/ 778982 w 1177264"/>
                    <a:gd name="connsiteY7" fmla="*/ 218458 h 983523"/>
                    <a:gd name="connsiteX8" fmla="*/ 668403 w 1177264"/>
                    <a:gd name="connsiteY8" fmla="*/ 259087 h 983523"/>
                    <a:gd name="connsiteX9" fmla="*/ 556978 w 1177264"/>
                    <a:gd name="connsiteY9" fmla="*/ 275472 h 983523"/>
                    <a:gd name="connsiteX10" fmla="*/ 334210 w 1177264"/>
                    <a:gd name="connsiteY10" fmla="*/ 198145 h 983523"/>
                    <a:gd name="connsiteX11" fmla="*/ 171228 w 1177264"/>
                    <a:gd name="connsiteY11" fmla="*/ 84687 h 983523"/>
                    <a:gd name="connsiteX12" fmla="*/ 83640 w 1177264"/>
                    <a:gd name="connsiteY12" fmla="*/ 22914 h 983523"/>
                    <a:gd name="connsiteX13" fmla="*/ 28604 w 1177264"/>
                    <a:gd name="connsiteY13" fmla="*/ 1953 h 983523"/>
                    <a:gd name="connsiteX14" fmla="*/ 10493 w 1177264"/>
                    <a:gd name="connsiteY14" fmla="*/ 7700 h 983523"/>
                    <a:gd name="connsiteX15" fmla="*/ 8038 w 1177264"/>
                    <a:gd name="connsiteY15" fmla="*/ 89132 h 983523"/>
                    <a:gd name="connsiteX16" fmla="*/ 73330 w 1177264"/>
                    <a:gd name="connsiteY16" fmla="*/ 258818 h 983523"/>
                    <a:gd name="connsiteX17" fmla="*/ 136813 w 1177264"/>
                    <a:gd name="connsiteY17" fmla="*/ 433546 h 983523"/>
                    <a:gd name="connsiteX18" fmla="*/ 180581 w 1177264"/>
                    <a:gd name="connsiteY18" fmla="*/ 708998 h 983523"/>
                    <a:gd name="connsiteX19" fmla="*/ 274571 w 1177264"/>
                    <a:gd name="connsiteY19" fmla="*/ 972683 h 98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77264" h="983523">
                      <a:moveTo>
                        <a:pt x="274571" y="972683"/>
                      </a:moveTo>
                      <a:cubicBezTo>
                        <a:pt x="382037" y="999975"/>
                        <a:pt x="691952" y="978939"/>
                        <a:pt x="825377" y="872749"/>
                      </a:cubicBezTo>
                      <a:cubicBezTo>
                        <a:pt x="958802" y="766559"/>
                        <a:pt x="1016830" y="451967"/>
                        <a:pt x="1075120" y="335545"/>
                      </a:cubicBezTo>
                      <a:cubicBezTo>
                        <a:pt x="1133410" y="219123"/>
                        <a:pt x="1188984" y="190284"/>
                        <a:pt x="1175115" y="174215"/>
                      </a:cubicBezTo>
                      <a:cubicBezTo>
                        <a:pt x="1161246" y="158146"/>
                        <a:pt x="1071887" y="167553"/>
                        <a:pt x="1044421" y="164705"/>
                      </a:cubicBezTo>
                      <a:cubicBezTo>
                        <a:pt x="1016955" y="161857"/>
                        <a:pt x="954538" y="162088"/>
                        <a:pt x="926457" y="169773"/>
                      </a:cubicBezTo>
                      <a:cubicBezTo>
                        <a:pt x="898376" y="177458"/>
                        <a:pt x="897321" y="176322"/>
                        <a:pt x="863878" y="185805"/>
                      </a:cubicBezTo>
                      <a:cubicBezTo>
                        <a:pt x="830435" y="195288"/>
                        <a:pt x="811561" y="206244"/>
                        <a:pt x="778982" y="218458"/>
                      </a:cubicBezTo>
                      <a:cubicBezTo>
                        <a:pt x="746403" y="230672"/>
                        <a:pt x="690416" y="255023"/>
                        <a:pt x="668403" y="259087"/>
                      </a:cubicBezTo>
                      <a:cubicBezTo>
                        <a:pt x="646390" y="263151"/>
                        <a:pt x="612677" y="285629"/>
                        <a:pt x="556978" y="275472"/>
                      </a:cubicBezTo>
                      <a:cubicBezTo>
                        <a:pt x="501279" y="265315"/>
                        <a:pt x="398502" y="229942"/>
                        <a:pt x="334210" y="198145"/>
                      </a:cubicBezTo>
                      <a:cubicBezTo>
                        <a:pt x="269918" y="166348"/>
                        <a:pt x="216186" y="104414"/>
                        <a:pt x="171228" y="84687"/>
                      </a:cubicBezTo>
                      <a:cubicBezTo>
                        <a:pt x="131265" y="66569"/>
                        <a:pt x="110225" y="32143"/>
                        <a:pt x="83640" y="22914"/>
                      </a:cubicBezTo>
                      <a:cubicBezTo>
                        <a:pt x="57055" y="13685"/>
                        <a:pt x="40795" y="4489"/>
                        <a:pt x="28604" y="1953"/>
                      </a:cubicBezTo>
                      <a:cubicBezTo>
                        <a:pt x="16413" y="-583"/>
                        <a:pt x="24717" y="-2291"/>
                        <a:pt x="10493" y="7700"/>
                      </a:cubicBezTo>
                      <a:cubicBezTo>
                        <a:pt x="-3731" y="17691"/>
                        <a:pt x="-2435" y="47279"/>
                        <a:pt x="8038" y="89132"/>
                      </a:cubicBezTo>
                      <a:cubicBezTo>
                        <a:pt x="18511" y="130985"/>
                        <a:pt x="57836" y="201753"/>
                        <a:pt x="73330" y="258818"/>
                      </a:cubicBezTo>
                      <a:cubicBezTo>
                        <a:pt x="88824" y="315883"/>
                        <a:pt x="119118" y="357600"/>
                        <a:pt x="136813" y="433546"/>
                      </a:cubicBezTo>
                      <a:cubicBezTo>
                        <a:pt x="154508" y="509492"/>
                        <a:pt x="157621" y="619142"/>
                        <a:pt x="180581" y="708998"/>
                      </a:cubicBezTo>
                      <a:cubicBezTo>
                        <a:pt x="203541" y="798854"/>
                        <a:pt x="167105" y="945391"/>
                        <a:pt x="274571" y="972683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</p:grpSp>
          <p:sp>
            <p:nvSpPr>
              <p:cNvPr id="43" name="รูปแบบอิสระ: รูปร่าง 162">
                <a:extLst>
                  <a:ext uri="{FF2B5EF4-FFF2-40B4-BE49-F238E27FC236}">
                    <a16:creationId xmlns:a16="http://schemas.microsoft.com/office/drawing/2014/main" id="{062C5ED8-2DA7-4192-B823-DFF3C1E9807F}"/>
                  </a:ext>
                </a:extLst>
              </p:cNvPr>
              <p:cNvSpPr/>
              <p:nvPr/>
            </p:nvSpPr>
            <p:spPr>
              <a:xfrm>
                <a:off x="7232418" y="2293025"/>
                <a:ext cx="295796" cy="640763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  <p:sp>
            <p:nvSpPr>
              <p:cNvPr id="44" name="รูปแบบอิสระ: รูปร่าง 163">
                <a:extLst>
                  <a:ext uri="{FF2B5EF4-FFF2-40B4-BE49-F238E27FC236}">
                    <a16:creationId xmlns:a16="http://schemas.microsoft.com/office/drawing/2014/main" id="{6D5781EF-BCF3-4E4B-BE7A-914B9FEF8441}"/>
                  </a:ext>
                </a:extLst>
              </p:cNvPr>
              <p:cNvSpPr/>
              <p:nvPr/>
            </p:nvSpPr>
            <p:spPr>
              <a:xfrm rot="21410072" flipH="1">
                <a:off x="9145070" y="2199152"/>
                <a:ext cx="305141" cy="642470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  <p:sp>
            <p:nvSpPr>
              <p:cNvPr id="45" name="แผนผังลำดับงาน: ตัวเชื่อมต่อ 164">
                <a:extLst>
                  <a:ext uri="{FF2B5EF4-FFF2-40B4-BE49-F238E27FC236}">
                    <a16:creationId xmlns:a16="http://schemas.microsoft.com/office/drawing/2014/main" id="{BEBA8441-FD6C-4EC0-BA7A-06B64A514C9F}"/>
                  </a:ext>
                </a:extLst>
              </p:cNvPr>
              <p:cNvSpPr/>
              <p:nvPr/>
            </p:nvSpPr>
            <p:spPr>
              <a:xfrm>
                <a:off x="7985616" y="3236341"/>
                <a:ext cx="774076" cy="695579"/>
              </a:xfrm>
              <a:prstGeom prst="flowChartConnector">
                <a:avLst/>
              </a:pr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>
                  <a:solidFill>
                    <a:srgbClr val="5E2700"/>
                  </a:solidFill>
                </a:endParaRPr>
              </a:p>
            </p:txBody>
          </p:sp>
          <p:grpSp>
            <p:nvGrpSpPr>
              <p:cNvPr id="46" name="กลุ่ม 165">
                <a:extLst>
                  <a:ext uri="{FF2B5EF4-FFF2-40B4-BE49-F238E27FC236}">
                    <a16:creationId xmlns:a16="http://schemas.microsoft.com/office/drawing/2014/main" id="{A486E398-8BBB-449C-A33F-26BCB6685C6B}"/>
                  </a:ext>
                </a:extLst>
              </p:cNvPr>
              <p:cNvGrpSpPr/>
              <p:nvPr/>
            </p:nvGrpSpPr>
            <p:grpSpPr>
              <a:xfrm>
                <a:off x="7550189" y="2944340"/>
                <a:ext cx="1614580" cy="767778"/>
                <a:chOff x="845557" y="3324777"/>
                <a:chExt cx="1355938" cy="615226"/>
              </a:xfrm>
            </p:grpSpPr>
            <p:grpSp>
              <p:nvGrpSpPr>
                <p:cNvPr id="47" name="กลุ่ม 169">
                  <a:extLst>
                    <a:ext uri="{FF2B5EF4-FFF2-40B4-BE49-F238E27FC236}">
                      <a16:creationId xmlns:a16="http://schemas.microsoft.com/office/drawing/2014/main" id="{52F8592D-7D91-4249-B972-5858A1F37FF6}"/>
                    </a:ext>
                  </a:extLst>
                </p:cNvPr>
                <p:cNvGrpSpPr/>
                <p:nvPr/>
              </p:nvGrpSpPr>
              <p:grpSpPr>
                <a:xfrm>
                  <a:off x="1278221" y="3642317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60" name="รูปแบบอิสระ: รูปร่าง 182">
                    <a:extLst>
                      <a:ext uri="{FF2B5EF4-FFF2-40B4-BE49-F238E27FC236}">
                        <a16:creationId xmlns:a16="http://schemas.microsoft.com/office/drawing/2014/main" id="{DF5D919B-886F-452E-9C28-04C99904D98B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>
                      <a:solidFill>
                        <a:srgbClr val="5E2700"/>
                      </a:solidFill>
                    </a:endParaRPr>
                  </a:p>
                </p:txBody>
              </p:sp>
              <p:sp>
                <p:nvSpPr>
                  <p:cNvPr id="61" name="รูปแบบอิสระ: รูปร่าง 183">
                    <a:extLst>
                      <a:ext uri="{FF2B5EF4-FFF2-40B4-BE49-F238E27FC236}">
                        <a16:creationId xmlns:a16="http://schemas.microsoft.com/office/drawing/2014/main" id="{47791978-4DCC-4CC4-81D8-60AF0182F223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</p:grpSp>
            <p:grpSp>
              <p:nvGrpSpPr>
                <p:cNvPr id="48" name="กลุ่ม 170">
                  <a:extLst>
                    <a:ext uri="{FF2B5EF4-FFF2-40B4-BE49-F238E27FC236}">
                      <a16:creationId xmlns:a16="http://schemas.microsoft.com/office/drawing/2014/main" id="{439F0CC3-AE09-468C-8FBB-FC84AE3B0B21}"/>
                    </a:ext>
                  </a:extLst>
                </p:cNvPr>
                <p:cNvGrpSpPr/>
                <p:nvPr/>
              </p:nvGrpSpPr>
              <p:grpSpPr>
                <a:xfrm>
                  <a:off x="995333" y="3324777"/>
                  <a:ext cx="256540" cy="246380"/>
                  <a:chOff x="3390605" y="2906545"/>
                  <a:chExt cx="256540" cy="246380"/>
                </a:xfrm>
              </p:grpSpPr>
              <p:sp>
                <p:nvSpPr>
                  <p:cNvPr id="57" name="แผนผังลำดับงาน: ตัวเชื่อมต่อ 179">
                    <a:extLst>
                      <a:ext uri="{FF2B5EF4-FFF2-40B4-BE49-F238E27FC236}">
                        <a16:creationId xmlns:a16="http://schemas.microsoft.com/office/drawing/2014/main" id="{52D082E8-16CF-42FE-A1E3-B2EC018A42DF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  <p:sp>
                <p:nvSpPr>
                  <p:cNvPr id="58" name="แผนผังลำดับงาน: ตัวเชื่อมต่อ 180">
                    <a:extLst>
                      <a:ext uri="{FF2B5EF4-FFF2-40B4-BE49-F238E27FC236}">
                        <a16:creationId xmlns:a16="http://schemas.microsoft.com/office/drawing/2014/main" id="{18A7C008-4F2D-467C-A8F3-4ADCAEC4180F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1905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  <p:sp>
                <p:nvSpPr>
                  <p:cNvPr id="59" name="แผนผังลำดับงาน: ตัวเชื่อมต่อ 181">
                    <a:extLst>
                      <a:ext uri="{FF2B5EF4-FFF2-40B4-BE49-F238E27FC236}">
                        <a16:creationId xmlns:a16="http://schemas.microsoft.com/office/drawing/2014/main" id="{34FC0C55-C0E6-41EE-AC95-12BA748A6BF5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>
                      <a:solidFill>
                        <a:srgbClr val="5E2700"/>
                      </a:solidFill>
                    </a:endParaRPr>
                  </a:p>
                </p:txBody>
              </p:sp>
            </p:grpSp>
            <p:grpSp>
              <p:nvGrpSpPr>
                <p:cNvPr id="49" name="กลุ่ม 171">
                  <a:extLst>
                    <a:ext uri="{FF2B5EF4-FFF2-40B4-BE49-F238E27FC236}">
                      <a16:creationId xmlns:a16="http://schemas.microsoft.com/office/drawing/2014/main" id="{A9BA83B8-E2EA-40EC-874C-6437B062DADC}"/>
                    </a:ext>
                  </a:extLst>
                </p:cNvPr>
                <p:cNvGrpSpPr/>
                <p:nvPr/>
              </p:nvGrpSpPr>
              <p:grpSpPr>
                <a:xfrm>
                  <a:off x="845557" y="3679212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54" name="ตัวเชื่อมต่อตรง 176">
                    <a:extLst>
                      <a:ext uri="{FF2B5EF4-FFF2-40B4-BE49-F238E27FC236}">
                        <a16:creationId xmlns:a16="http://schemas.microsoft.com/office/drawing/2014/main" id="{BA89907B-8972-4B3B-AA6A-7970DAC26C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" name="ตัวเชื่อมต่อตรง 177">
                    <a:extLst>
                      <a:ext uri="{FF2B5EF4-FFF2-40B4-BE49-F238E27FC236}">
                        <a16:creationId xmlns:a16="http://schemas.microsoft.com/office/drawing/2014/main" id="{F602C59D-FAE3-49FB-9BCF-E5E01F5A086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" name="ตัวเชื่อมต่อตรง 178">
                    <a:extLst>
                      <a:ext uri="{FF2B5EF4-FFF2-40B4-BE49-F238E27FC236}">
                        <a16:creationId xmlns:a16="http://schemas.microsoft.com/office/drawing/2014/main" id="{9C5E62A4-8136-4219-A883-0F13CB4347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50" name="กลุ่ม 172">
                  <a:extLst>
                    <a:ext uri="{FF2B5EF4-FFF2-40B4-BE49-F238E27FC236}">
                      <a16:creationId xmlns:a16="http://schemas.microsoft.com/office/drawing/2014/main" id="{22BB4508-F222-4109-A142-30C217D2FC1F}"/>
                    </a:ext>
                  </a:extLst>
                </p:cNvPr>
                <p:cNvGrpSpPr/>
                <p:nvPr/>
              </p:nvGrpSpPr>
              <p:grpSpPr>
                <a:xfrm flipH="1">
                  <a:off x="1989959" y="3680275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51" name="ตัวเชื่อมต่อตรง 173">
                    <a:extLst>
                      <a:ext uri="{FF2B5EF4-FFF2-40B4-BE49-F238E27FC236}">
                        <a16:creationId xmlns:a16="http://schemas.microsoft.com/office/drawing/2014/main" id="{B8C40E79-9E42-49E6-8D13-570315F994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2" name="ตัวเชื่อมต่อตรง 174">
                    <a:extLst>
                      <a:ext uri="{FF2B5EF4-FFF2-40B4-BE49-F238E27FC236}">
                        <a16:creationId xmlns:a16="http://schemas.microsoft.com/office/drawing/2014/main" id="{0DC70F8A-43B4-45AE-928C-8FCF95D2A5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" name="ตัวเชื่อมต่อตรง 175">
                    <a:extLst>
                      <a:ext uri="{FF2B5EF4-FFF2-40B4-BE49-F238E27FC236}">
                        <a16:creationId xmlns:a16="http://schemas.microsoft.com/office/drawing/2014/main" id="{2DCFA44F-5772-4D1D-94CA-DF3EBF972B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38" name="แผนผังลำดับงาน: ตัวเชื่อมต่อ 212">
              <a:extLst>
                <a:ext uri="{FF2B5EF4-FFF2-40B4-BE49-F238E27FC236}">
                  <a16:creationId xmlns:a16="http://schemas.microsoft.com/office/drawing/2014/main" id="{993D0254-8D73-4657-AEC9-317738D26446}"/>
                </a:ext>
              </a:extLst>
            </p:cNvPr>
            <p:cNvSpPr/>
            <p:nvPr/>
          </p:nvSpPr>
          <p:spPr>
            <a:xfrm>
              <a:off x="6427391" y="4368301"/>
              <a:ext cx="315429" cy="307473"/>
            </a:xfrm>
            <a:prstGeom prst="flowChartConnector">
              <a:avLst/>
            </a:pr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sp>
          <p:nvSpPr>
            <p:cNvPr id="39" name="แผนผังลำดับงาน: ตัวเชื่อมต่อ 213">
              <a:extLst>
                <a:ext uri="{FF2B5EF4-FFF2-40B4-BE49-F238E27FC236}">
                  <a16:creationId xmlns:a16="http://schemas.microsoft.com/office/drawing/2014/main" id="{57771AA5-8A2F-4DF9-81E5-7A8E6EB65FE7}"/>
                </a:ext>
              </a:extLst>
            </p:cNvPr>
            <p:cNvSpPr/>
            <p:nvPr/>
          </p:nvSpPr>
          <p:spPr>
            <a:xfrm>
              <a:off x="6477360" y="4411396"/>
              <a:ext cx="215491" cy="221282"/>
            </a:xfrm>
            <a:prstGeom prst="flowChartConnector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sp>
          <p:nvSpPr>
            <p:cNvPr id="40" name="แผนผังลำดับงาน: ตัวเชื่อมต่อ 214">
              <a:extLst>
                <a:ext uri="{FF2B5EF4-FFF2-40B4-BE49-F238E27FC236}">
                  <a16:creationId xmlns:a16="http://schemas.microsoft.com/office/drawing/2014/main" id="{40D41CFE-A7F1-461E-BAFA-9373DBAA8084}"/>
                </a:ext>
              </a:extLst>
            </p:cNvPr>
            <p:cNvSpPr/>
            <p:nvPr/>
          </p:nvSpPr>
          <p:spPr>
            <a:xfrm>
              <a:off x="6585106" y="4443584"/>
              <a:ext cx="76878" cy="77820"/>
            </a:xfrm>
            <a:prstGeom prst="flowChartConnector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</p:grpSp>
      <p:grpSp>
        <p:nvGrpSpPr>
          <p:cNvPr id="64" name="กลุ่ม 3">
            <a:extLst>
              <a:ext uri="{FF2B5EF4-FFF2-40B4-BE49-F238E27FC236}">
                <a16:creationId xmlns:a16="http://schemas.microsoft.com/office/drawing/2014/main" id="{FA9DC25D-53EC-4FA5-A12B-6C9A89D0FDDF}"/>
              </a:ext>
            </a:extLst>
          </p:cNvPr>
          <p:cNvGrpSpPr/>
          <p:nvPr/>
        </p:nvGrpSpPr>
        <p:grpSpPr>
          <a:xfrm rot="21033220">
            <a:off x="-5721571" y="6274153"/>
            <a:ext cx="4929161" cy="3231594"/>
            <a:chOff x="628967" y="4135125"/>
            <a:chExt cx="4929161" cy="3231594"/>
          </a:xfrm>
        </p:grpSpPr>
        <p:sp>
          <p:nvSpPr>
            <p:cNvPr id="65" name="เมฆ 45">
              <a:extLst>
                <a:ext uri="{FF2B5EF4-FFF2-40B4-BE49-F238E27FC236}">
                  <a16:creationId xmlns:a16="http://schemas.microsoft.com/office/drawing/2014/main" id="{88F2C5CF-1441-436A-A221-502853B67C39}"/>
                </a:ext>
              </a:extLst>
            </p:cNvPr>
            <p:cNvSpPr/>
            <p:nvPr/>
          </p:nvSpPr>
          <p:spPr>
            <a:xfrm rot="925066">
              <a:off x="628967" y="4135125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6" name="กลุ่ม 114">
              <a:extLst>
                <a:ext uri="{FF2B5EF4-FFF2-40B4-BE49-F238E27FC236}">
                  <a16:creationId xmlns:a16="http://schemas.microsoft.com/office/drawing/2014/main" id="{4EBFA46A-820C-400E-97C3-5D00DCC07E50}"/>
                </a:ext>
              </a:extLst>
            </p:cNvPr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67" name="กลุ่ม 121">
                <a:extLst>
                  <a:ext uri="{FF2B5EF4-FFF2-40B4-BE49-F238E27FC236}">
                    <a16:creationId xmlns:a16="http://schemas.microsoft.com/office/drawing/2014/main" id="{6A99F5B8-92E3-433A-8485-4822AD8FB143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71" name="รูปแบบอิสระ: รูปร่าง 125">
                  <a:extLst>
                    <a:ext uri="{FF2B5EF4-FFF2-40B4-BE49-F238E27FC236}">
                      <a16:creationId xmlns:a16="http://schemas.microsoft.com/office/drawing/2014/main" id="{A38D1EED-C693-45A8-BE1F-2AB09EAB30F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2" name="วงรี 77">
                  <a:extLst>
                    <a:ext uri="{FF2B5EF4-FFF2-40B4-BE49-F238E27FC236}">
                      <a16:creationId xmlns:a16="http://schemas.microsoft.com/office/drawing/2014/main" id="{C725823A-EF1A-458D-B2EA-6B03D16F3F0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8" name="กลุ่ม 122">
                <a:extLst>
                  <a:ext uri="{FF2B5EF4-FFF2-40B4-BE49-F238E27FC236}">
                    <a16:creationId xmlns:a16="http://schemas.microsoft.com/office/drawing/2014/main" id="{6480B5E2-67E6-40D9-AC28-3E893791F048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9" name="รูปแบบอิสระ: รูปร่าง 123">
                  <a:extLst>
                    <a:ext uri="{FF2B5EF4-FFF2-40B4-BE49-F238E27FC236}">
                      <a16:creationId xmlns:a16="http://schemas.microsoft.com/office/drawing/2014/main" id="{652F2B58-552B-4293-A232-DFCED73732F3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0" name="วงรี 77">
                  <a:extLst>
                    <a:ext uri="{FF2B5EF4-FFF2-40B4-BE49-F238E27FC236}">
                      <a16:creationId xmlns:a16="http://schemas.microsoft.com/office/drawing/2014/main" id="{E48604E8-49A6-48E7-8047-DED38A668B9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73" name="กลุ่ม 4">
            <a:extLst>
              <a:ext uri="{FF2B5EF4-FFF2-40B4-BE49-F238E27FC236}">
                <a16:creationId xmlns:a16="http://schemas.microsoft.com/office/drawing/2014/main" id="{8EEC1EAA-6B84-46A5-AA1E-6FF3FF9775CA}"/>
              </a:ext>
            </a:extLst>
          </p:cNvPr>
          <p:cNvGrpSpPr/>
          <p:nvPr/>
        </p:nvGrpSpPr>
        <p:grpSpPr>
          <a:xfrm rot="480683">
            <a:off x="1870116" y="5326805"/>
            <a:ext cx="4929161" cy="3231594"/>
            <a:chOff x="6735268" y="4103746"/>
            <a:chExt cx="4929161" cy="3231594"/>
          </a:xfrm>
        </p:grpSpPr>
        <p:sp>
          <p:nvSpPr>
            <p:cNvPr id="74" name="เมฆ 45">
              <a:extLst>
                <a:ext uri="{FF2B5EF4-FFF2-40B4-BE49-F238E27FC236}">
                  <a16:creationId xmlns:a16="http://schemas.microsoft.com/office/drawing/2014/main" id="{F2B12CC1-5C26-46CF-8525-A3CF3B398B49}"/>
                </a:ext>
              </a:extLst>
            </p:cNvPr>
            <p:cNvSpPr/>
            <p:nvPr/>
          </p:nvSpPr>
          <p:spPr>
            <a:xfrm rot="20674934" flipH="1">
              <a:off x="6735268" y="41037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75" name="กลุ่ม 115">
              <a:extLst>
                <a:ext uri="{FF2B5EF4-FFF2-40B4-BE49-F238E27FC236}">
                  <a16:creationId xmlns:a16="http://schemas.microsoft.com/office/drawing/2014/main" id="{0BD9E320-D106-438A-B483-6C504E85D20A}"/>
                </a:ext>
              </a:extLst>
            </p:cNvPr>
            <p:cNvGrpSpPr/>
            <p:nvPr/>
          </p:nvGrpSpPr>
          <p:grpSpPr>
            <a:xfrm>
              <a:off x="7791112" y="4742533"/>
              <a:ext cx="363998" cy="336901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79" name="รูปแบบอิสระ: รูปร่าง 119">
                <a:extLst>
                  <a:ext uri="{FF2B5EF4-FFF2-40B4-BE49-F238E27FC236}">
                    <a16:creationId xmlns:a16="http://schemas.microsoft.com/office/drawing/2014/main" id="{EC00C30A-0CFF-46BF-9E89-CA340FE1C3EE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0" name="วงรี 77">
                <a:extLst>
                  <a:ext uri="{FF2B5EF4-FFF2-40B4-BE49-F238E27FC236}">
                    <a16:creationId xmlns:a16="http://schemas.microsoft.com/office/drawing/2014/main" id="{2751316B-3AC4-4345-8DD1-A97457676FEA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76" name="กลุ่ม 116">
              <a:extLst>
                <a:ext uri="{FF2B5EF4-FFF2-40B4-BE49-F238E27FC236}">
                  <a16:creationId xmlns:a16="http://schemas.microsoft.com/office/drawing/2014/main" id="{90F1EFFD-A8D7-4C9D-BDC7-9556CA84439A}"/>
                </a:ext>
              </a:extLst>
            </p:cNvPr>
            <p:cNvGrpSpPr/>
            <p:nvPr/>
          </p:nvGrpSpPr>
          <p:grpSpPr>
            <a:xfrm>
              <a:off x="7453504" y="5309050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77" name="รูปแบบอิสระ: รูปร่าง 117">
                <a:extLst>
                  <a:ext uri="{FF2B5EF4-FFF2-40B4-BE49-F238E27FC236}">
                    <a16:creationId xmlns:a16="http://schemas.microsoft.com/office/drawing/2014/main" id="{37ABDD14-1163-41EE-9BF8-AB8C19908CE0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8" name="วงรี 77">
                <a:extLst>
                  <a:ext uri="{FF2B5EF4-FFF2-40B4-BE49-F238E27FC236}">
                    <a16:creationId xmlns:a16="http://schemas.microsoft.com/office/drawing/2014/main" id="{5552A12A-5162-495D-BD87-32F31905F8BE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pic>
        <p:nvPicPr>
          <p:cNvPr id="1026" name="Picture 2" descr="Hình ảnh Cá Vector Png, Cá, Cá Png, Cá Vector Png Vector và PNG với nền  trong suốt để tải xuống miễn phí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2500" b="97188" l="3750" r="98125">
                        <a14:foregroundMark x1="24375" y1="32656" x2="18750" y2="39219"/>
                        <a14:foregroundMark x1="43906" y1="29219" x2="72656" y2="43438"/>
                        <a14:foregroundMark x1="60469" y1="33438" x2="67969" y2="3968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5399" y="3114998"/>
            <a:ext cx="3721241" cy="37212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" name="กลุ่ม 9">
            <a:extLst>
              <a:ext uri="{FF2B5EF4-FFF2-40B4-BE49-F238E27FC236}">
                <a16:creationId xmlns:a16="http://schemas.microsoft.com/office/drawing/2014/main" id="{6E0EC914-04B9-48A8-8308-F2293114AC2B}"/>
              </a:ext>
            </a:extLst>
          </p:cNvPr>
          <p:cNvGrpSpPr/>
          <p:nvPr/>
        </p:nvGrpSpPr>
        <p:grpSpPr>
          <a:xfrm>
            <a:off x="-622302" y="3854842"/>
            <a:ext cx="2825956" cy="3040194"/>
            <a:chOff x="6271035" y="3547038"/>
            <a:chExt cx="2825956" cy="3040194"/>
          </a:xfrm>
        </p:grpSpPr>
        <p:grpSp>
          <p:nvGrpSpPr>
            <p:cNvPr id="82" name="กลุ่ม 104">
              <a:extLst>
                <a:ext uri="{FF2B5EF4-FFF2-40B4-BE49-F238E27FC236}">
                  <a16:creationId xmlns:a16="http://schemas.microsoft.com/office/drawing/2014/main" id="{479E917D-28EB-4580-A67B-BAB55930D34D}"/>
                </a:ext>
              </a:extLst>
            </p:cNvPr>
            <p:cNvGrpSpPr/>
            <p:nvPr/>
          </p:nvGrpSpPr>
          <p:grpSpPr>
            <a:xfrm>
              <a:off x="6271035" y="3547038"/>
              <a:ext cx="2825956" cy="3040194"/>
              <a:chOff x="68370" y="1997785"/>
              <a:chExt cx="3078739" cy="3214425"/>
            </a:xfrm>
          </p:grpSpPr>
          <p:grpSp>
            <p:nvGrpSpPr>
              <p:cNvPr id="84" name="กลุ่ม 105">
                <a:extLst>
                  <a:ext uri="{FF2B5EF4-FFF2-40B4-BE49-F238E27FC236}">
                    <a16:creationId xmlns:a16="http://schemas.microsoft.com/office/drawing/2014/main" id="{A140863D-31B0-4F15-A01C-5360DE2660E5}"/>
                  </a:ext>
                </a:extLst>
              </p:cNvPr>
              <p:cNvGrpSpPr/>
              <p:nvPr/>
            </p:nvGrpSpPr>
            <p:grpSpPr>
              <a:xfrm>
                <a:off x="68370" y="1997785"/>
                <a:ext cx="3078739" cy="3214425"/>
                <a:chOff x="68370" y="1997785"/>
                <a:chExt cx="3078739" cy="3214425"/>
              </a:xfrm>
            </p:grpSpPr>
            <p:sp>
              <p:nvSpPr>
                <p:cNvPr id="87" name="รูปแบบอิสระ: รูปร่าง 108">
                  <a:extLst>
                    <a:ext uri="{FF2B5EF4-FFF2-40B4-BE49-F238E27FC236}">
                      <a16:creationId xmlns:a16="http://schemas.microsoft.com/office/drawing/2014/main" id="{E2379AC3-49B8-4EB4-9497-94B35EF5A9CA}"/>
                    </a:ext>
                  </a:extLst>
                </p:cNvPr>
                <p:cNvSpPr/>
                <p:nvPr/>
              </p:nvSpPr>
              <p:spPr>
                <a:xfrm flipH="1">
                  <a:off x="68370" y="3446300"/>
                  <a:ext cx="885355" cy="1665384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" fmla="*/ 55568 w 885355"/>
                    <a:gd name="connsiteY0" fmla="*/ 1518638 h 1665384"/>
                    <a:gd name="connsiteX1" fmla="*/ 355805 w 885355"/>
                    <a:gd name="connsiteY1" fmla="*/ 1179236 h 1665384"/>
                    <a:gd name="connsiteX2" fmla="*/ 492448 w 885355"/>
                    <a:gd name="connsiteY2" fmla="*/ 614398 h 1665384"/>
                    <a:gd name="connsiteX3" fmla="*/ 451808 w 885355"/>
                    <a:gd name="connsiteY3" fmla="*/ 157198 h 1665384"/>
                    <a:gd name="connsiteX4" fmla="*/ 776928 w 885355"/>
                    <a:gd name="connsiteY4" fmla="*/ 14958 h 1665384"/>
                    <a:gd name="connsiteX5" fmla="*/ 878528 w 885355"/>
                    <a:gd name="connsiteY5" fmla="*/ 472158 h 1665384"/>
                    <a:gd name="connsiteX6" fmla="*/ 614368 w 885355"/>
                    <a:gd name="connsiteY6" fmla="*/ 1213838 h 1665384"/>
                    <a:gd name="connsiteX7" fmla="*/ 55568 w 885355"/>
                    <a:gd name="connsiteY7" fmla="*/ 1650718 h 1665384"/>
                    <a:gd name="connsiteX8" fmla="*/ 55568 w 885355"/>
                    <a:gd name="connsiteY8" fmla="*/ 1518638 h 166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grpSp>
              <p:nvGrpSpPr>
                <p:cNvPr id="88" name="กลุ่ม 109">
                  <a:extLst>
                    <a:ext uri="{FF2B5EF4-FFF2-40B4-BE49-F238E27FC236}">
                      <a16:creationId xmlns:a16="http://schemas.microsoft.com/office/drawing/2014/main" id="{37693236-26F4-4202-B6E0-01ADF29D798D}"/>
                    </a:ext>
                  </a:extLst>
                </p:cNvPr>
                <p:cNvGrpSpPr/>
                <p:nvPr/>
              </p:nvGrpSpPr>
              <p:grpSpPr>
                <a:xfrm>
                  <a:off x="740741" y="1997785"/>
                  <a:ext cx="2406368" cy="3214425"/>
                  <a:chOff x="740741" y="1997785"/>
                  <a:chExt cx="2406368" cy="3214425"/>
                </a:xfrm>
              </p:grpSpPr>
              <p:grpSp>
                <p:nvGrpSpPr>
                  <p:cNvPr id="90" name="กลุ่ม 111">
                    <a:extLst>
                      <a:ext uri="{FF2B5EF4-FFF2-40B4-BE49-F238E27FC236}">
                        <a16:creationId xmlns:a16="http://schemas.microsoft.com/office/drawing/2014/main" id="{B7B3900C-6985-47AE-8C75-67D02041BF02}"/>
                      </a:ext>
                    </a:extLst>
                  </p:cNvPr>
                  <p:cNvGrpSpPr/>
                  <p:nvPr/>
                </p:nvGrpSpPr>
                <p:grpSpPr>
                  <a:xfrm rot="10800000" flipH="1" flipV="1">
                    <a:off x="740741" y="1997785"/>
                    <a:ext cx="2406368" cy="3214425"/>
                    <a:chOff x="5263424" y="1674618"/>
                    <a:chExt cx="2268181" cy="2959191"/>
                  </a:xfrm>
                  <a:effectLst>
                    <a:outerShdw blurRad="50800" dist="38100" dir="18900000" algn="bl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93" name="รูปแบบอิสระ: รูปร่าง 114">
                      <a:extLst>
                        <a:ext uri="{FF2B5EF4-FFF2-40B4-BE49-F238E27FC236}">
                          <a16:creationId xmlns:a16="http://schemas.microsoft.com/office/drawing/2014/main" id="{B58185AB-41FD-4B3A-8E85-AE3E7BFEB5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3424" y="1674618"/>
                      <a:ext cx="2237116" cy="2959191"/>
                    </a:xfrm>
                    <a:custGeom>
                      <a:avLst/>
                      <a:gdLst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55889 w 606091"/>
                        <a:gd name="connsiteY4" fmla="*/ 5679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63509 w 606091"/>
                        <a:gd name="connsiteY4" fmla="*/ 6060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19655 w 570517"/>
                        <a:gd name="connsiteY0" fmla="*/ 691793 h 826605"/>
                        <a:gd name="connsiteX1" fmla="*/ 75535 w 570517"/>
                        <a:gd name="connsiteY1" fmla="*/ 216813 h 826605"/>
                        <a:gd name="connsiteX2" fmla="*/ 42515 w 570517"/>
                        <a:gd name="connsiteY2" fmla="*/ 23773 h 826605"/>
                        <a:gd name="connsiteX3" fmla="*/ 182215 w 570517"/>
                        <a:gd name="connsiteY3" fmla="*/ 74573 h 826605"/>
                        <a:gd name="connsiteX4" fmla="*/ 227935 w 570517"/>
                        <a:gd name="connsiteY4" fmla="*/ 60603 h 826605"/>
                        <a:gd name="connsiteX5" fmla="*/ 324455 w 570517"/>
                        <a:gd name="connsiteY5" fmla="*/ 49173 h 826605"/>
                        <a:gd name="connsiteX6" fmla="*/ 415895 w 570517"/>
                        <a:gd name="connsiteY6" fmla="*/ 69493 h 826605"/>
                        <a:gd name="connsiteX7" fmla="*/ 527655 w 570517"/>
                        <a:gd name="connsiteY7" fmla="*/ 3453 h 826605"/>
                        <a:gd name="connsiteX8" fmla="*/ 502255 w 570517"/>
                        <a:gd name="connsiteY8" fmla="*/ 193953 h 826605"/>
                        <a:gd name="connsiteX9" fmla="*/ 558135 w 570517"/>
                        <a:gd name="connsiteY9" fmla="*/ 681633 h 826605"/>
                        <a:gd name="connsiteX10" fmla="*/ 553055 w 570517"/>
                        <a:gd name="connsiteY10" fmla="*/ 803553 h 826605"/>
                        <a:gd name="connsiteX11" fmla="*/ 375255 w 570517"/>
                        <a:gd name="connsiteY11" fmla="*/ 821333 h 826605"/>
                        <a:gd name="connsiteX12" fmla="*/ 32355 w 570517"/>
                        <a:gd name="connsiteY12" fmla="*/ 814348 h 826605"/>
                        <a:gd name="connsiteX13" fmla="*/ 19655 w 570517"/>
                        <a:gd name="connsiteY13" fmla="*/ 691793 h 826605"/>
                        <a:gd name="connsiteX0" fmla="*/ 27872 w 578734"/>
                        <a:gd name="connsiteY0" fmla="*/ 691793 h 821583"/>
                        <a:gd name="connsiteX1" fmla="*/ 83752 w 578734"/>
                        <a:gd name="connsiteY1" fmla="*/ 216813 h 821583"/>
                        <a:gd name="connsiteX2" fmla="*/ 50732 w 578734"/>
                        <a:gd name="connsiteY2" fmla="*/ 23773 h 821583"/>
                        <a:gd name="connsiteX3" fmla="*/ 190432 w 578734"/>
                        <a:gd name="connsiteY3" fmla="*/ 74573 h 821583"/>
                        <a:gd name="connsiteX4" fmla="*/ 236152 w 578734"/>
                        <a:gd name="connsiteY4" fmla="*/ 60603 h 821583"/>
                        <a:gd name="connsiteX5" fmla="*/ 332672 w 578734"/>
                        <a:gd name="connsiteY5" fmla="*/ 49173 h 821583"/>
                        <a:gd name="connsiteX6" fmla="*/ 424112 w 578734"/>
                        <a:gd name="connsiteY6" fmla="*/ 69493 h 821583"/>
                        <a:gd name="connsiteX7" fmla="*/ 535872 w 578734"/>
                        <a:gd name="connsiteY7" fmla="*/ 3453 h 821583"/>
                        <a:gd name="connsiteX8" fmla="*/ 510472 w 578734"/>
                        <a:gd name="connsiteY8" fmla="*/ 193953 h 821583"/>
                        <a:gd name="connsiteX9" fmla="*/ 566352 w 578734"/>
                        <a:gd name="connsiteY9" fmla="*/ 681633 h 821583"/>
                        <a:gd name="connsiteX10" fmla="*/ 561272 w 578734"/>
                        <a:gd name="connsiteY10" fmla="*/ 803553 h 821583"/>
                        <a:gd name="connsiteX11" fmla="*/ 383472 w 578734"/>
                        <a:gd name="connsiteY11" fmla="*/ 821333 h 821583"/>
                        <a:gd name="connsiteX12" fmla="*/ 40572 w 578734"/>
                        <a:gd name="connsiteY12" fmla="*/ 814348 h 821583"/>
                        <a:gd name="connsiteX13" fmla="*/ 27872 w 578734"/>
                        <a:gd name="connsiteY13" fmla="*/ 691793 h 821583"/>
                        <a:gd name="connsiteX0" fmla="*/ 11104 w 579111"/>
                        <a:gd name="connsiteY0" fmla="*/ 701318 h 825770"/>
                        <a:gd name="connsiteX1" fmla="*/ 84129 w 579111"/>
                        <a:gd name="connsiteY1" fmla="*/ 216813 h 825770"/>
                        <a:gd name="connsiteX2" fmla="*/ 51109 w 579111"/>
                        <a:gd name="connsiteY2" fmla="*/ 23773 h 825770"/>
                        <a:gd name="connsiteX3" fmla="*/ 190809 w 579111"/>
                        <a:gd name="connsiteY3" fmla="*/ 74573 h 825770"/>
                        <a:gd name="connsiteX4" fmla="*/ 236529 w 579111"/>
                        <a:gd name="connsiteY4" fmla="*/ 60603 h 825770"/>
                        <a:gd name="connsiteX5" fmla="*/ 333049 w 579111"/>
                        <a:gd name="connsiteY5" fmla="*/ 49173 h 825770"/>
                        <a:gd name="connsiteX6" fmla="*/ 424489 w 579111"/>
                        <a:gd name="connsiteY6" fmla="*/ 69493 h 825770"/>
                        <a:gd name="connsiteX7" fmla="*/ 536249 w 579111"/>
                        <a:gd name="connsiteY7" fmla="*/ 3453 h 825770"/>
                        <a:gd name="connsiteX8" fmla="*/ 510849 w 579111"/>
                        <a:gd name="connsiteY8" fmla="*/ 193953 h 825770"/>
                        <a:gd name="connsiteX9" fmla="*/ 566729 w 579111"/>
                        <a:gd name="connsiteY9" fmla="*/ 681633 h 825770"/>
                        <a:gd name="connsiteX10" fmla="*/ 561649 w 579111"/>
                        <a:gd name="connsiteY10" fmla="*/ 803553 h 825770"/>
                        <a:gd name="connsiteX11" fmla="*/ 383849 w 579111"/>
                        <a:gd name="connsiteY11" fmla="*/ 821333 h 825770"/>
                        <a:gd name="connsiteX12" fmla="*/ 40949 w 579111"/>
                        <a:gd name="connsiteY12" fmla="*/ 814348 h 825770"/>
                        <a:gd name="connsiteX13" fmla="*/ 11104 w 579111"/>
                        <a:gd name="connsiteY13" fmla="*/ 701318 h 825770"/>
                        <a:gd name="connsiteX0" fmla="*/ 12598 w 580605"/>
                        <a:gd name="connsiteY0" fmla="*/ 701318 h 825770"/>
                        <a:gd name="connsiteX1" fmla="*/ 85623 w 580605"/>
                        <a:gd name="connsiteY1" fmla="*/ 216813 h 825770"/>
                        <a:gd name="connsiteX2" fmla="*/ 52603 w 580605"/>
                        <a:gd name="connsiteY2" fmla="*/ 23773 h 825770"/>
                        <a:gd name="connsiteX3" fmla="*/ 192303 w 580605"/>
                        <a:gd name="connsiteY3" fmla="*/ 74573 h 825770"/>
                        <a:gd name="connsiteX4" fmla="*/ 238023 w 580605"/>
                        <a:gd name="connsiteY4" fmla="*/ 60603 h 825770"/>
                        <a:gd name="connsiteX5" fmla="*/ 334543 w 580605"/>
                        <a:gd name="connsiteY5" fmla="*/ 49173 h 825770"/>
                        <a:gd name="connsiteX6" fmla="*/ 425983 w 580605"/>
                        <a:gd name="connsiteY6" fmla="*/ 69493 h 825770"/>
                        <a:gd name="connsiteX7" fmla="*/ 537743 w 580605"/>
                        <a:gd name="connsiteY7" fmla="*/ 3453 h 825770"/>
                        <a:gd name="connsiteX8" fmla="*/ 512343 w 580605"/>
                        <a:gd name="connsiteY8" fmla="*/ 193953 h 825770"/>
                        <a:gd name="connsiteX9" fmla="*/ 568223 w 580605"/>
                        <a:gd name="connsiteY9" fmla="*/ 681633 h 825770"/>
                        <a:gd name="connsiteX10" fmla="*/ 563143 w 580605"/>
                        <a:gd name="connsiteY10" fmla="*/ 803553 h 825770"/>
                        <a:gd name="connsiteX11" fmla="*/ 385343 w 580605"/>
                        <a:gd name="connsiteY11" fmla="*/ 821333 h 825770"/>
                        <a:gd name="connsiteX12" fmla="*/ 42443 w 580605"/>
                        <a:gd name="connsiteY12" fmla="*/ 814348 h 825770"/>
                        <a:gd name="connsiteX13" fmla="*/ 12598 w 580605"/>
                        <a:gd name="connsiteY13" fmla="*/ 701318 h 825770"/>
                        <a:gd name="connsiteX0" fmla="*/ 12598 w 585924"/>
                        <a:gd name="connsiteY0" fmla="*/ 701318 h 825770"/>
                        <a:gd name="connsiteX1" fmla="*/ 85623 w 585924"/>
                        <a:gd name="connsiteY1" fmla="*/ 216813 h 825770"/>
                        <a:gd name="connsiteX2" fmla="*/ 52603 w 585924"/>
                        <a:gd name="connsiteY2" fmla="*/ 23773 h 825770"/>
                        <a:gd name="connsiteX3" fmla="*/ 192303 w 585924"/>
                        <a:gd name="connsiteY3" fmla="*/ 74573 h 825770"/>
                        <a:gd name="connsiteX4" fmla="*/ 238023 w 585924"/>
                        <a:gd name="connsiteY4" fmla="*/ 60603 h 825770"/>
                        <a:gd name="connsiteX5" fmla="*/ 334543 w 585924"/>
                        <a:gd name="connsiteY5" fmla="*/ 49173 h 825770"/>
                        <a:gd name="connsiteX6" fmla="*/ 425983 w 585924"/>
                        <a:gd name="connsiteY6" fmla="*/ 69493 h 825770"/>
                        <a:gd name="connsiteX7" fmla="*/ 537743 w 585924"/>
                        <a:gd name="connsiteY7" fmla="*/ 3453 h 825770"/>
                        <a:gd name="connsiteX8" fmla="*/ 512343 w 585924"/>
                        <a:gd name="connsiteY8" fmla="*/ 193953 h 825770"/>
                        <a:gd name="connsiteX9" fmla="*/ 568223 w 585924"/>
                        <a:gd name="connsiteY9" fmla="*/ 681633 h 825770"/>
                        <a:gd name="connsiteX10" fmla="*/ 570763 w 585924"/>
                        <a:gd name="connsiteY10" fmla="*/ 809268 h 825770"/>
                        <a:gd name="connsiteX11" fmla="*/ 385343 w 585924"/>
                        <a:gd name="connsiteY11" fmla="*/ 821333 h 825770"/>
                        <a:gd name="connsiteX12" fmla="*/ 42443 w 585924"/>
                        <a:gd name="connsiteY12" fmla="*/ 814348 h 825770"/>
                        <a:gd name="connsiteX13" fmla="*/ 12598 w 585924"/>
                        <a:gd name="connsiteY13" fmla="*/ 701318 h 825770"/>
                        <a:gd name="connsiteX0" fmla="*/ 12710 w 585897"/>
                        <a:gd name="connsiteY0" fmla="*/ 701318 h 830313"/>
                        <a:gd name="connsiteX1" fmla="*/ 85735 w 585897"/>
                        <a:gd name="connsiteY1" fmla="*/ 216813 h 830313"/>
                        <a:gd name="connsiteX2" fmla="*/ 52715 w 585897"/>
                        <a:gd name="connsiteY2" fmla="*/ 23773 h 830313"/>
                        <a:gd name="connsiteX3" fmla="*/ 192415 w 585897"/>
                        <a:gd name="connsiteY3" fmla="*/ 74573 h 830313"/>
                        <a:gd name="connsiteX4" fmla="*/ 238135 w 585897"/>
                        <a:gd name="connsiteY4" fmla="*/ 60603 h 830313"/>
                        <a:gd name="connsiteX5" fmla="*/ 334655 w 585897"/>
                        <a:gd name="connsiteY5" fmla="*/ 49173 h 830313"/>
                        <a:gd name="connsiteX6" fmla="*/ 426095 w 585897"/>
                        <a:gd name="connsiteY6" fmla="*/ 69493 h 830313"/>
                        <a:gd name="connsiteX7" fmla="*/ 537855 w 585897"/>
                        <a:gd name="connsiteY7" fmla="*/ 3453 h 830313"/>
                        <a:gd name="connsiteX8" fmla="*/ 512455 w 585897"/>
                        <a:gd name="connsiteY8" fmla="*/ 193953 h 830313"/>
                        <a:gd name="connsiteX9" fmla="*/ 568335 w 585897"/>
                        <a:gd name="connsiteY9" fmla="*/ 681633 h 830313"/>
                        <a:gd name="connsiteX10" fmla="*/ 570875 w 585897"/>
                        <a:gd name="connsiteY10" fmla="*/ 809268 h 830313"/>
                        <a:gd name="connsiteX11" fmla="*/ 387360 w 585897"/>
                        <a:gd name="connsiteY11" fmla="*/ 828953 h 830313"/>
                        <a:gd name="connsiteX12" fmla="*/ 42555 w 585897"/>
                        <a:gd name="connsiteY12" fmla="*/ 814348 h 830313"/>
                        <a:gd name="connsiteX13" fmla="*/ 12710 w 585897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238135 w 591041"/>
                        <a:gd name="connsiteY4" fmla="*/ 60603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192415 w 591041"/>
                        <a:gd name="connsiteY4" fmla="*/ 73938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192415 w 591041"/>
                        <a:gd name="connsiteY4" fmla="*/ 73960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34325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591041" h="830335">
                          <a:moveTo>
                            <a:pt x="12710" y="701340"/>
                          </a:moveTo>
                          <a:cubicBezTo>
                            <a:pt x="23717" y="597941"/>
                            <a:pt x="79068" y="329759"/>
                            <a:pt x="85735" y="216835"/>
                          </a:cubicBezTo>
                          <a:cubicBezTo>
                            <a:pt x="92402" y="103911"/>
                            <a:pt x="34935" y="47502"/>
                            <a:pt x="52715" y="23795"/>
                          </a:cubicBezTo>
                          <a:cubicBezTo>
                            <a:pt x="70495" y="88"/>
                            <a:pt x="160559" y="67822"/>
                            <a:pt x="192415" y="74595"/>
                          </a:cubicBezTo>
                          <a:cubicBezTo>
                            <a:pt x="224271" y="81368"/>
                            <a:pt x="223636" y="68033"/>
                            <a:pt x="243850" y="64435"/>
                          </a:cubicBezTo>
                          <a:cubicBezTo>
                            <a:pt x="264064" y="60837"/>
                            <a:pt x="260466" y="55968"/>
                            <a:pt x="313700" y="53005"/>
                          </a:cubicBezTo>
                          <a:cubicBezTo>
                            <a:pt x="366934" y="50042"/>
                            <a:pt x="388736" y="77770"/>
                            <a:pt x="426095" y="69515"/>
                          </a:cubicBezTo>
                          <a:cubicBezTo>
                            <a:pt x="463454" y="61260"/>
                            <a:pt x="523462" y="-17268"/>
                            <a:pt x="537855" y="3475"/>
                          </a:cubicBezTo>
                          <a:cubicBezTo>
                            <a:pt x="552248" y="24218"/>
                            <a:pt x="505470" y="80945"/>
                            <a:pt x="512455" y="193975"/>
                          </a:cubicBezTo>
                          <a:cubicBezTo>
                            <a:pt x="519440" y="307005"/>
                            <a:pt x="570028" y="579103"/>
                            <a:pt x="579765" y="681655"/>
                          </a:cubicBezTo>
                          <a:cubicBezTo>
                            <a:pt x="589502" y="784207"/>
                            <a:pt x="602942" y="784737"/>
                            <a:pt x="570875" y="809290"/>
                          </a:cubicBezTo>
                          <a:cubicBezTo>
                            <a:pt x="538808" y="833843"/>
                            <a:pt x="481763" y="828128"/>
                            <a:pt x="387360" y="828975"/>
                          </a:cubicBezTo>
                          <a:cubicBezTo>
                            <a:pt x="292957" y="829822"/>
                            <a:pt x="104997" y="835642"/>
                            <a:pt x="42555" y="814370"/>
                          </a:cubicBezTo>
                          <a:cubicBezTo>
                            <a:pt x="-19887" y="793098"/>
                            <a:pt x="1703" y="804739"/>
                            <a:pt x="12710" y="70134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94" name="รูปแบบอิสระ: รูปร่าง 115">
                      <a:extLst>
                        <a:ext uri="{FF2B5EF4-FFF2-40B4-BE49-F238E27FC236}">
                          <a16:creationId xmlns:a16="http://schemas.microsoft.com/office/drawing/2014/main" id="{A0FEC4DB-728B-434D-B832-ADA9DF9FF1B5}"/>
                        </a:ext>
                      </a:extLst>
                    </p:cNvPr>
                    <p:cNvSpPr/>
                    <p:nvPr/>
                  </p:nvSpPr>
                  <p:spPr>
                    <a:xfrm rot="21410072" flipH="1">
                      <a:off x="7058660" y="1724474"/>
                      <a:ext cx="256260" cy="514816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  <a:gd name="connsiteX0" fmla="*/ 32952 w 256260"/>
                        <a:gd name="connsiteY0" fmla="*/ 7572 h 514816"/>
                        <a:gd name="connsiteX1" fmla="*/ 187257 w 256260"/>
                        <a:gd name="connsiteY1" fmla="*/ 169497 h 514816"/>
                        <a:gd name="connsiteX2" fmla="*/ 255837 w 256260"/>
                        <a:gd name="connsiteY2" fmla="*/ 428577 h 514816"/>
                        <a:gd name="connsiteX3" fmla="*/ 158682 w 256260"/>
                        <a:gd name="connsiteY3" fmla="*/ 510492 h 514816"/>
                        <a:gd name="connsiteX4" fmla="*/ 139631 w 256260"/>
                        <a:gd name="connsiteY4" fmla="*/ 493346 h 514816"/>
                        <a:gd name="connsiteX5" fmla="*/ 128202 w 256260"/>
                        <a:gd name="connsiteY5" fmla="*/ 407622 h 514816"/>
                        <a:gd name="connsiteX6" fmla="*/ 88197 w 256260"/>
                        <a:gd name="connsiteY6" fmla="*/ 262842 h 514816"/>
                        <a:gd name="connsiteX7" fmla="*/ 50097 w 256260"/>
                        <a:gd name="connsiteY7" fmla="*/ 171402 h 514816"/>
                        <a:gd name="connsiteX8" fmla="*/ 17712 w 256260"/>
                        <a:gd name="connsiteY8" fmla="*/ 85677 h 514816"/>
                        <a:gd name="connsiteX9" fmla="*/ 156 w 256260"/>
                        <a:gd name="connsiteY9" fmla="*/ 32768 h 514816"/>
                        <a:gd name="connsiteX10" fmla="*/ 32952 w 256260"/>
                        <a:gd name="connsiteY10" fmla="*/ 7572 h 514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6260" h="514816">
                          <a:moveTo>
                            <a:pt x="32952" y="7572"/>
                          </a:moveTo>
                          <a:cubicBezTo>
                            <a:pt x="64135" y="30360"/>
                            <a:pt x="150110" y="99330"/>
                            <a:pt x="187257" y="169497"/>
                          </a:cubicBezTo>
                          <a:cubicBezTo>
                            <a:pt x="224404" y="239664"/>
                            <a:pt x="260599" y="371745"/>
                            <a:pt x="255837" y="428577"/>
                          </a:cubicBezTo>
                          <a:cubicBezTo>
                            <a:pt x="251075" y="485409"/>
                            <a:pt x="178050" y="499697"/>
                            <a:pt x="158682" y="510492"/>
                          </a:cubicBezTo>
                          <a:cubicBezTo>
                            <a:pt x="139314" y="521287"/>
                            <a:pt x="142806" y="510491"/>
                            <a:pt x="139631" y="493346"/>
                          </a:cubicBezTo>
                          <a:cubicBezTo>
                            <a:pt x="136456" y="476201"/>
                            <a:pt x="136774" y="446039"/>
                            <a:pt x="128202" y="407622"/>
                          </a:cubicBezTo>
                          <a:cubicBezTo>
                            <a:pt x="119630" y="369205"/>
                            <a:pt x="101214" y="302212"/>
                            <a:pt x="88197" y="262842"/>
                          </a:cubicBezTo>
                          <a:cubicBezTo>
                            <a:pt x="75180" y="223472"/>
                            <a:pt x="60892" y="200612"/>
                            <a:pt x="50097" y="171402"/>
                          </a:cubicBezTo>
                          <a:cubicBezTo>
                            <a:pt x="39302" y="142192"/>
                            <a:pt x="26035" y="108783"/>
                            <a:pt x="17712" y="85677"/>
                          </a:cubicBezTo>
                          <a:cubicBezTo>
                            <a:pt x="9389" y="62571"/>
                            <a:pt x="-1431" y="46103"/>
                            <a:pt x="156" y="32768"/>
                          </a:cubicBezTo>
                          <a:cubicBezTo>
                            <a:pt x="1743" y="19433"/>
                            <a:pt x="1769" y="-15216"/>
                            <a:pt x="32952" y="7572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95" name="รูปแบบอิสระ: รูปร่าง 116">
                      <a:extLst>
                        <a:ext uri="{FF2B5EF4-FFF2-40B4-BE49-F238E27FC236}">
                          <a16:creationId xmlns:a16="http://schemas.microsoft.com/office/drawing/2014/main" id="{46908738-AC65-460D-A5AF-F4E45A9052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63830" y="1753101"/>
                      <a:ext cx="879308" cy="996669"/>
                    </a:xfrm>
                    <a:custGeom>
                      <a:avLst/>
                      <a:gdLst>
                        <a:gd name="connsiteX0" fmla="*/ 116550 w 878744"/>
                        <a:gd name="connsiteY0" fmla="*/ 913496 h 967141"/>
                        <a:gd name="connsiteX1" fmla="*/ 520410 w 878744"/>
                        <a:gd name="connsiteY1" fmla="*/ 946516 h 967141"/>
                        <a:gd name="connsiteX2" fmla="*/ 830290 w 878744"/>
                        <a:gd name="connsiteY2" fmla="*/ 778876 h 967141"/>
                        <a:gd name="connsiteX3" fmla="*/ 873470 w 878744"/>
                        <a:gd name="connsiteY3" fmla="*/ 430896 h 967141"/>
                        <a:gd name="connsiteX4" fmla="*/ 784570 w 878744"/>
                        <a:gd name="connsiteY4" fmla="*/ 166736 h 967141"/>
                        <a:gd name="connsiteX5" fmla="*/ 583910 w 878744"/>
                        <a:gd name="connsiteY5" fmla="*/ 202296 h 967141"/>
                        <a:gd name="connsiteX6" fmla="*/ 324830 w 878744"/>
                        <a:gd name="connsiteY6" fmla="*/ 110856 h 967141"/>
                        <a:gd name="connsiteX7" fmla="*/ 131790 w 878744"/>
                        <a:gd name="connsiteY7" fmla="*/ 27036 h 967141"/>
                        <a:gd name="connsiteX8" fmla="*/ 12410 w 878744"/>
                        <a:gd name="connsiteY8" fmla="*/ 9256 h 967141"/>
                        <a:gd name="connsiteX9" fmla="*/ 17490 w 878744"/>
                        <a:gd name="connsiteY9" fmla="*/ 161656 h 967141"/>
                        <a:gd name="connsiteX10" fmla="*/ 134330 w 878744"/>
                        <a:gd name="connsiteY10" fmla="*/ 489316 h 967141"/>
                        <a:gd name="connsiteX11" fmla="*/ 116550 w 878744"/>
                        <a:gd name="connsiteY11" fmla="*/ 913496 h 967141"/>
                        <a:gd name="connsiteX0" fmla="*/ 116550 w 878744"/>
                        <a:gd name="connsiteY0" fmla="*/ 913496 h 956006"/>
                        <a:gd name="connsiteX1" fmla="*/ 520410 w 878744"/>
                        <a:gd name="connsiteY1" fmla="*/ 946516 h 956006"/>
                        <a:gd name="connsiteX2" fmla="*/ 830290 w 878744"/>
                        <a:gd name="connsiteY2" fmla="*/ 778876 h 956006"/>
                        <a:gd name="connsiteX3" fmla="*/ 873470 w 878744"/>
                        <a:gd name="connsiteY3" fmla="*/ 430896 h 956006"/>
                        <a:gd name="connsiteX4" fmla="*/ 784570 w 878744"/>
                        <a:gd name="connsiteY4" fmla="*/ 166736 h 956006"/>
                        <a:gd name="connsiteX5" fmla="*/ 583910 w 878744"/>
                        <a:gd name="connsiteY5" fmla="*/ 202296 h 956006"/>
                        <a:gd name="connsiteX6" fmla="*/ 324830 w 878744"/>
                        <a:gd name="connsiteY6" fmla="*/ 110856 h 956006"/>
                        <a:gd name="connsiteX7" fmla="*/ 131790 w 878744"/>
                        <a:gd name="connsiteY7" fmla="*/ 27036 h 956006"/>
                        <a:gd name="connsiteX8" fmla="*/ 12410 w 878744"/>
                        <a:gd name="connsiteY8" fmla="*/ 9256 h 956006"/>
                        <a:gd name="connsiteX9" fmla="*/ 17490 w 878744"/>
                        <a:gd name="connsiteY9" fmla="*/ 161656 h 956006"/>
                        <a:gd name="connsiteX10" fmla="*/ 134330 w 878744"/>
                        <a:gd name="connsiteY10" fmla="*/ 489316 h 956006"/>
                        <a:gd name="connsiteX11" fmla="*/ 131790 w 878744"/>
                        <a:gd name="connsiteY11" fmla="*/ 733156 h 956006"/>
                        <a:gd name="connsiteX12" fmla="*/ 116550 w 878744"/>
                        <a:gd name="connsiteY12" fmla="*/ 913496 h 956006"/>
                        <a:gd name="connsiteX0" fmla="*/ 121630 w 878744"/>
                        <a:gd name="connsiteY0" fmla="*/ 918576 h 957529"/>
                        <a:gd name="connsiteX1" fmla="*/ 520410 w 878744"/>
                        <a:gd name="connsiteY1" fmla="*/ 946516 h 957529"/>
                        <a:gd name="connsiteX2" fmla="*/ 830290 w 878744"/>
                        <a:gd name="connsiteY2" fmla="*/ 778876 h 957529"/>
                        <a:gd name="connsiteX3" fmla="*/ 873470 w 878744"/>
                        <a:gd name="connsiteY3" fmla="*/ 430896 h 957529"/>
                        <a:gd name="connsiteX4" fmla="*/ 784570 w 878744"/>
                        <a:gd name="connsiteY4" fmla="*/ 166736 h 957529"/>
                        <a:gd name="connsiteX5" fmla="*/ 583910 w 878744"/>
                        <a:gd name="connsiteY5" fmla="*/ 202296 h 957529"/>
                        <a:gd name="connsiteX6" fmla="*/ 324830 w 878744"/>
                        <a:gd name="connsiteY6" fmla="*/ 110856 h 957529"/>
                        <a:gd name="connsiteX7" fmla="*/ 131790 w 878744"/>
                        <a:gd name="connsiteY7" fmla="*/ 27036 h 957529"/>
                        <a:gd name="connsiteX8" fmla="*/ 12410 w 878744"/>
                        <a:gd name="connsiteY8" fmla="*/ 9256 h 957529"/>
                        <a:gd name="connsiteX9" fmla="*/ 17490 w 878744"/>
                        <a:gd name="connsiteY9" fmla="*/ 161656 h 957529"/>
                        <a:gd name="connsiteX10" fmla="*/ 134330 w 878744"/>
                        <a:gd name="connsiteY10" fmla="*/ 489316 h 957529"/>
                        <a:gd name="connsiteX11" fmla="*/ 131790 w 878744"/>
                        <a:gd name="connsiteY11" fmla="*/ 733156 h 957529"/>
                        <a:gd name="connsiteX12" fmla="*/ 121630 w 878744"/>
                        <a:gd name="connsiteY12" fmla="*/ 918576 h 957529"/>
                        <a:gd name="connsiteX0" fmla="*/ 121630 w 878744"/>
                        <a:gd name="connsiteY0" fmla="*/ 918576 h 968012"/>
                        <a:gd name="connsiteX1" fmla="*/ 520410 w 878744"/>
                        <a:gd name="connsiteY1" fmla="*/ 946516 h 968012"/>
                        <a:gd name="connsiteX2" fmla="*/ 830290 w 878744"/>
                        <a:gd name="connsiteY2" fmla="*/ 778876 h 968012"/>
                        <a:gd name="connsiteX3" fmla="*/ 873470 w 878744"/>
                        <a:gd name="connsiteY3" fmla="*/ 430896 h 968012"/>
                        <a:gd name="connsiteX4" fmla="*/ 784570 w 878744"/>
                        <a:gd name="connsiteY4" fmla="*/ 166736 h 968012"/>
                        <a:gd name="connsiteX5" fmla="*/ 583910 w 878744"/>
                        <a:gd name="connsiteY5" fmla="*/ 202296 h 968012"/>
                        <a:gd name="connsiteX6" fmla="*/ 324830 w 878744"/>
                        <a:gd name="connsiteY6" fmla="*/ 110856 h 968012"/>
                        <a:gd name="connsiteX7" fmla="*/ 131790 w 878744"/>
                        <a:gd name="connsiteY7" fmla="*/ 27036 h 968012"/>
                        <a:gd name="connsiteX8" fmla="*/ 12410 w 878744"/>
                        <a:gd name="connsiteY8" fmla="*/ 9256 h 968012"/>
                        <a:gd name="connsiteX9" fmla="*/ 17490 w 878744"/>
                        <a:gd name="connsiteY9" fmla="*/ 161656 h 968012"/>
                        <a:gd name="connsiteX10" fmla="*/ 134330 w 878744"/>
                        <a:gd name="connsiteY10" fmla="*/ 489316 h 968012"/>
                        <a:gd name="connsiteX11" fmla="*/ 131790 w 878744"/>
                        <a:gd name="connsiteY11" fmla="*/ 733156 h 968012"/>
                        <a:gd name="connsiteX12" fmla="*/ 121630 w 878744"/>
                        <a:gd name="connsiteY12" fmla="*/ 918576 h 968012"/>
                        <a:gd name="connsiteX0" fmla="*/ 108930 w 878744"/>
                        <a:gd name="connsiteY0" fmla="*/ 916036 h 966682"/>
                        <a:gd name="connsiteX1" fmla="*/ 520410 w 878744"/>
                        <a:gd name="connsiteY1" fmla="*/ 946516 h 966682"/>
                        <a:gd name="connsiteX2" fmla="*/ 830290 w 878744"/>
                        <a:gd name="connsiteY2" fmla="*/ 778876 h 966682"/>
                        <a:gd name="connsiteX3" fmla="*/ 873470 w 878744"/>
                        <a:gd name="connsiteY3" fmla="*/ 430896 h 966682"/>
                        <a:gd name="connsiteX4" fmla="*/ 784570 w 878744"/>
                        <a:gd name="connsiteY4" fmla="*/ 166736 h 966682"/>
                        <a:gd name="connsiteX5" fmla="*/ 583910 w 878744"/>
                        <a:gd name="connsiteY5" fmla="*/ 202296 h 966682"/>
                        <a:gd name="connsiteX6" fmla="*/ 324830 w 878744"/>
                        <a:gd name="connsiteY6" fmla="*/ 110856 h 966682"/>
                        <a:gd name="connsiteX7" fmla="*/ 131790 w 878744"/>
                        <a:gd name="connsiteY7" fmla="*/ 27036 h 966682"/>
                        <a:gd name="connsiteX8" fmla="*/ 12410 w 878744"/>
                        <a:gd name="connsiteY8" fmla="*/ 9256 h 966682"/>
                        <a:gd name="connsiteX9" fmla="*/ 17490 w 878744"/>
                        <a:gd name="connsiteY9" fmla="*/ 161656 h 966682"/>
                        <a:gd name="connsiteX10" fmla="*/ 134330 w 878744"/>
                        <a:gd name="connsiteY10" fmla="*/ 489316 h 966682"/>
                        <a:gd name="connsiteX11" fmla="*/ 131790 w 878744"/>
                        <a:gd name="connsiteY11" fmla="*/ 733156 h 966682"/>
                        <a:gd name="connsiteX12" fmla="*/ 108930 w 878744"/>
                        <a:gd name="connsiteY12" fmla="*/ 916036 h 966682"/>
                        <a:gd name="connsiteX0" fmla="*/ 108930 w 878744"/>
                        <a:gd name="connsiteY0" fmla="*/ 916036 h 956909"/>
                        <a:gd name="connsiteX1" fmla="*/ 520410 w 878744"/>
                        <a:gd name="connsiteY1" fmla="*/ 946516 h 956909"/>
                        <a:gd name="connsiteX2" fmla="*/ 830290 w 878744"/>
                        <a:gd name="connsiteY2" fmla="*/ 778876 h 956909"/>
                        <a:gd name="connsiteX3" fmla="*/ 873470 w 878744"/>
                        <a:gd name="connsiteY3" fmla="*/ 430896 h 956909"/>
                        <a:gd name="connsiteX4" fmla="*/ 784570 w 878744"/>
                        <a:gd name="connsiteY4" fmla="*/ 166736 h 956909"/>
                        <a:gd name="connsiteX5" fmla="*/ 583910 w 878744"/>
                        <a:gd name="connsiteY5" fmla="*/ 202296 h 956909"/>
                        <a:gd name="connsiteX6" fmla="*/ 324830 w 878744"/>
                        <a:gd name="connsiteY6" fmla="*/ 110856 h 956909"/>
                        <a:gd name="connsiteX7" fmla="*/ 131790 w 878744"/>
                        <a:gd name="connsiteY7" fmla="*/ 27036 h 956909"/>
                        <a:gd name="connsiteX8" fmla="*/ 12410 w 878744"/>
                        <a:gd name="connsiteY8" fmla="*/ 9256 h 956909"/>
                        <a:gd name="connsiteX9" fmla="*/ 17490 w 878744"/>
                        <a:gd name="connsiteY9" fmla="*/ 161656 h 956909"/>
                        <a:gd name="connsiteX10" fmla="*/ 134330 w 878744"/>
                        <a:gd name="connsiteY10" fmla="*/ 489316 h 956909"/>
                        <a:gd name="connsiteX11" fmla="*/ 124170 w 878744"/>
                        <a:gd name="connsiteY11" fmla="*/ 728076 h 956909"/>
                        <a:gd name="connsiteX12" fmla="*/ 108930 w 878744"/>
                        <a:gd name="connsiteY12" fmla="*/ 916036 h 956909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34330 w 878744"/>
                        <a:gd name="connsiteY10" fmla="*/ 48931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11470 w 878744"/>
                        <a:gd name="connsiteY10" fmla="*/ 49439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368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6870 w 878744"/>
                        <a:gd name="connsiteY12" fmla="*/ 979536 h 994781"/>
                        <a:gd name="connsiteX0" fmla="*/ 1622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62270 w 878744"/>
                        <a:gd name="connsiteY12" fmla="*/ 979536 h 994781"/>
                        <a:gd name="connsiteX0" fmla="*/ 13179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1790 w 878744"/>
                        <a:gd name="connsiteY12" fmla="*/ 979536 h 994781"/>
                        <a:gd name="connsiteX0" fmla="*/ 131790 w 878462"/>
                        <a:gd name="connsiteY0" fmla="*/ 979536 h 994781"/>
                        <a:gd name="connsiteX1" fmla="*/ 520410 w 878462"/>
                        <a:gd name="connsiteY1" fmla="*/ 946516 h 994781"/>
                        <a:gd name="connsiteX2" fmla="*/ 830290 w 878462"/>
                        <a:gd name="connsiteY2" fmla="*/ 778876 h 994781"/>
                        <a:gd name="connsiteX3" fmla="*/ 873470 w 878462"/>
                        <a:gd name="connsiteY3" fmla="*/ 430896 h 994781"/>
                        <a:gd name="connsiteX4" fmla="*/ 788380 w 878462"/>
                        <a:gd name="connsiteY4" fmla="*/ 193406 h 994781"/>
                        <a:gd name="connsiteX5" fmla="*/ 583910 w 878462"/>
                        <a:gd name="connsiteY5" fmla="*/ 202296 h 994781"/>
                        <a:gd name="connsiteX6" fmla="*/ 324830 w 878462"/>
                        <a:gd name="connsiteY6" fmla="*/ 110856 h 994781"/>
                        <a:gd name="connsiteX7" fmla="*/ 131790 w 878462"/>
                        <a:gd name="connsiteY7" fmla="*/ 27036 h 994781"/>
                        <a:gd name="connsiteX8" fmla="*/ 12410 w 878462"/>
                        <a:gd name="connsiteY8" fmla="*/ 9256 h 994781"/>
                        <a:gd name="connsiteX9" fmla="*/ 17490 w 878462"/>
                        <a:gd name="connsiteY9" fmla="*/ 161656 h 994781"/>
                        <a:gd name="connsiteX10" fmla="*/ 111470 w 878462"/>
                        <a:gd name="connsiteY10" fmla="*/ 494396 h 994781"/>
                        <a:gd name="connsiteX11" fmla="*/ 124170 w 878462"/>
                        <a:gd name="connsiteY11" fmla="*/ 728076 h 994781"/>
                        <a:gd name="connsiteX12" fmla="*/ 131790 w 878462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83910 w 878180"/>
                        <a:gd name="connsiteY5" fmla="*/ 20229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76290 w 878180"/>
                        <a:gd name="connsiteY5" fmla="*/ 22134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80277 h 995522"/>
                        <a:gd name="connsiteX1" fmla="*/ 520410 w 878180"/>
                        <a:gd name="connsiteY1" fmla="*/ 947257 h 995522"/>
                        <a:gd name="connsiteX2" fmla="*/ 830290 w 878180"/>
                        <a:gd name="connsiteY2" fmla="*/ 779617 h 995522"/>
                        <a:gd name="connsiteX3" fmla="*/ 873470 w 878180"/>
                        <a:gd name="connsiteY3" fmla="*/ 431637 h 995522"/>
                        <a:gd name="connsiteX4" fmla="*/ 792190 w 878180"/>
                        <a:gd name="connsiteY4" fmla="*/ 186527 h 995522"/>
                        <a:gd name="connsiteX5" fmla="*/ 576290 w 878180"/>
                        <a:gd name="connsiteY5" fmla="*/ 222087 h 995522"/>
                        <a:gd name="connsiteX6" fmla="*/ 340070 w 878180"/>
                        <a:gd name="connsiteY6" fmla="*/ 134457 h 995522"/>
                        <a:gd name="connsiteX7" fmla="*/ 131790 w 878180"/>
                        <a:gd name="connsiteY7" fmla="*/ 27777 h 995522"/>
                        <a:gd name="connsiteX8" fmla="*/ 12410 w 878180"/>
                        <a:gd name="connsiteY8" fmla="*/ 9997 h 995522"/>
                        <a:gd name="connsiteX9" fmla="*/ 17490 w 878180"/>
                        <a:gd name="connsiteY9" fmla="*/ 162397 h 995522"/>
                        <a:gd name="connsiteX10" fmla="*/ 111470 w 878180"/>
                        <a:gd name="connsiteY10" fmla="*/ 495137 h 995522"/>
                        <a:gd name="connsiteX11" fmla="*/ 124170 w 878180"/>
                        <a:gd name="connsiteY11" fmla="*/ 728817 h 995522"/>
                        <a:gd name="connsiteX12" fmla="*/ 131790 w 878180"/>
                        <a:gd name="connsiteY12" fmla="*/ 980277 h 995522"/>
                        <a:gd name="connsiteX0" fmla="*/ 131790 w 878180"/>
                        <a:gd name="connsiteY0" fmla="*/ 980277 h 994404"/>
                        <a:gd name="connsiteX1" fmla="*/ 520410 w 878180"/>
                        <a:gd name="connsiteY1" fmla="*/ 947257 h 994404"/>
                        <a:gd name="connsiteX2" fmla="*/ 830290 w 878180"/>
                        <a:gd name="connsiteY2" fmla="*/ 779617 h 994404"/>
                        <a:gd name="connsiteX3" fmla="*/ 873470 w 878180"/>
                        <a:gd name="connsiteY3" fmla="*/ 431637 h 994404"/>
                        <a:gd name="connsiteX4" fmla="*/ 792190 w 878180"/>
                        <a:gd name="connsiteY4" fmla="*/ 186527 h 994404"/>
                        <a:gd name="connsiteX5" fmla="*/ 576290 w 878180"/>
                        <a:gd name="connsiteY5" fmla="*/ 222087 h 994404"/>
                        <a:gd name="connsiteX6" fmla="*/ 340070 w 878180"/>
                        <a:gd name="connsiteY6" fmla="*/ 134457 h 994404"/>
                        <a:gd name="connsiteX7" fmla="*/ 131790 w 878180"/>
                        <a:gd name="connsiteY7" fmla="*/ 27777 h 994404"/>
                        <a:gd name="connsiteX8" fmla="*/ 12410 w 878180"/>
                        <a:gd name="connsiteY8" fmla="*/ 9997 h 994404"/>
                        <a:gd name="connsiteX9" fmla="*/ 17490 w 878180"/>
                        <a:gd name="connsiteY9" fmla="*/ 162397 h 994404"/>
                        <a:gd name="connsiteX10" fmla="*/ 111470 w 878180"/>
                        <a:gd name="connsiteY10" fmla="*/ 495137 h 994404"/>
                        <a:gd name="connsiteX11" fmla="*/ 147030 w 878180"/>
                        <a:gd name="connsiteY11" fmla="*/ 744057 h 994404"/>
                        <a:gd name="connsiteX12" fmla="*/ 131790 w 878180"/>
                        <a:gd name="connsiteY12" fmla="*/ 980277 h 994404"/>
                        <a:gd name="connsiteX0" fmla="*/ 131790 w 878180"/>
                        <a:gd name="connsiteY0" fmla="*/ 980277 h 993845"/>
                        <a:gd name="connsiteX1" fmla="*/ 520410 w 878180"/>
                        <a:gd name="connsiteY1" fmla="*/ 947257 h 993845"/>
                        <a:gd name="connsiteX2" fmla="*/ 830290 w 878180"/>
                        <a:gd name="connsiteY2" fmla="*/ 779617 h 993845"/>
                        <a:gd name="connsiteX3" fmla="*/ 873470 w 878180"/>
                        <a:gd name="connsiteY3" fmla="*/ 431637 h 993845"/>
                        <a:gd name="connsiteX4" fmla="*/ 792190 w 878180"/>
                        <a:gd name="connsiteY4" fmla="*/ 186527 h 993845"/>
                        <a:gd name="connsiteX5" fmla="*/ 576290 w 878180"/>
                        <a:gd name="connsiteY5" fmla="*/ 222087 h 993845"/>
                        <a:gd name="connsiteX6" fmla="*/ 340070 w 878180"/>
                        <a:gd name="connsiteY6" fmla="*/ 134457 h 993845"/>
                        <a:gd name="connsiteX7" fmla="*/ 131790 w 878180"/>
                        <a:gd name="connsiteY7" fmla="*/ 27777 h 993845"/>
                        <a:gd name="connsiteX8" fmla="*/ 12410 w 878180"/>
                        <a:gd name="connsiteY8" fmla="*/ 9997 h 993845"/>
                        <a:gd name="connsiteX9" fmla="*/ 17490 w 878180"/>
                        <a:gd name="connsiteY9" fmla="*/ 162397 h 993845"/>
                        <a:gd name="connsiteX10" fmla="*/ 111470 w 878180"/>
                        <a:gd name="connsiteY10" fmla="*/ 495137 h 993845"/>
                        <a:gd name="connsiteX11" fmla="*/ 135600 w 878180"/>
                        <a:gd name="connsiteY11" fmla="*/ 751677 h 993845"/>
                        <a:gd name="connsiteX12" fmla="*/ 131790 w 878180"/>
                        <a:gd name="connsiteY12" fmla="*/ 980277 h 993845"/>
                        <a:gd name="connsiteX0" fmla="*/ 154650 w 878180"/>
                        <a:gd name="connsiteY0" fmla="*/ 987897 h 1000223"/>
                        <a:gd name="connsiteX1" fmla="*/ 520410 w 878180"/>
                        <a:gd name="connsiteY1" fmla="*/ 947257 h 1000223"/>
                        <a:gd name="connsiteX2" fmla="*/ 830290 w 878180"/>
                        <a:gd name="connsiteY2" fmla="*/ 779617 h 1000223"/>
                        <a:gd name="connsiteX3" fmla="*/ 873470 w 878180"/>
                        <a:gd name="connsiteY3" fmla="*/ 431637 h 1000223"/>
                        <a:gd name="connsiteX4" fmla="*/ 792190 w 878180"/>
                        <a:gd name="connsiteY4" fmla="*/ 186527 h 1000223"/>
                        <a:gd name="connsiteX5" fmla="*/ 576290 w 878180"/>
                        <a:gd name="connsiteY5" fmla="*/ 222087 h 1000223"/>
                        <a:gd name="connsiteX6" fmla="*/ 340070 w 878180"/>
                        <a:gd name="connsiteY6" fmla="*/ 134457 h 1000223"/>
                        <a:gd name="connsiteX7" fmla="*/ 131790 w 878180"/>
                        <a:gd name="connsiteY7" fmla="*/ 27777 h 1000223"/>
                        <a:gd name="connsiteX8" fmla="*/ 12410 w 878180"/>
                        <a:gd name="connsiteY8" fmla="*/ 9997 h 1000223"/>
                        <a:gd name="connsiteX9" fmla="*/ 17490 w 878180"/>
                        <a:gd name="connsiteY9" fmla="*/ 162397 h 1000223"/>
                        <a:gd name="connsiteX10" fmla="*/ 111470 w 878180"/>
                        <a:gd name="connsiteY10" fmla="*/ 495137 h 1000223"/>
                        <a:gd name="connsiteX11" fmla="*/ 135600 w 878180"/>
                        <a:gd name="connsiteY11" fmla="*/ 751677 h 1000223"/>
                        <a:gd name="connsiteX12" fmla="*/ 154650 w 878180"/>
                        <a:gd name="connsiteY12" fmla="*/ 987897 h 1000223"/>
                        <a:gd name="connsiteX0" fmla="*/ 154650 w 878180"/>
                        <a:gd name="connsiteY0" fmla="*/ 984087 h 997007"/>
                        <a:gd name="connsiteX1" fmla="*/ 520410 w 878180"/>
                        <a:gd name="connsiteY1" fmla="*/ 947257 h 997007"/>
                        <a:gd name="connsiteX2" fmla="*/ 830290 w 878180"/>
                        <a:gd name="connsiteY2" fmla="*/ 779617 h 997007"/>
                        <a:gd name="connsiteX3" fmla="*/ 873470 w 878180"/>
                        <a:gd name="connsiteY3" fmla="*/ 431637 h 997007"/>
                        <a:gd name="connsiteX4" fmla="*/ 792190 w 878180"/>
                        <a:gd name="connsiteY4" fmla="*/ 186527 h 997007"/>
                        <a:gd name="connsiteX5" fmla="*/ 576290 w 878180"/>
                        <a:gd name="connsiteY5" fmla="*/ 222087 h 997007"/>
                        <a:gd name="connsiteX6" fmla="*/ 340070 w 878180"/>
                        <a:gd name="connsiteY6" fmla="*/ 134457 h 997007"/>
                        <a:gd name="connsiteX7" fmla="*/ 131790 w 878180"/>
                        <a:gd name="connsiteY7" fmla="*/ 27777 h 997007"/>
                        <a:gd name="connsiteX8" fmla="*/ 12410 w 878180"/>
                        <a:gd name="connsiteY8" fmla="*/ 9997 h 997007"/>
                        <a:gd name="connsiteX9" fmla="*/ 17490 w 878180"/>
                        <a:gd name="connsiteY9" fmla="*/ 162397 h 997007"/>
                        <a:gd name="connsiteX10" fmla="*/ 111470 w 878180"/>
                        <a:gd name="connsiteY10" fmla="*/ 495137 h 997007"/>
                        <a:gd name="connsiteX11" fmla="*/ 135600 w 878180"/>
                        <a:gd name="connsiteY11" fmla="*/ 751677 h 997007"/>
                        <a:gd name="connsiteX12" fmla="*/ 154650 w 878180"/>
                        <a:gd name="connsiteY12" fmla="*/ 984087 h 997007"/>
                        <a:gd name="connsiteX0" fmla="*/ 154650 w 879308"/>
                        <a:gd name="connsiteY0" fmla="*/ 984087 h 997007"/>
                        <a:gd name="connsiteX1" fmla="*/ 520410 w 879308"/>
                        <a:gd name="connsiteY1" fmla="*/ 947257 h 997007"/>
                        <a:gd name="connsiteX2" fmla="*/ 830290 w 879308"/>
                        <a:gd name="connsiteY2" fmla="*/ 779617 h 997007"/>
                        <a:gd name="connsiteX3" fmla="*/ 873470 w 879308"/>
                        <a:gd name="connsiteY3" fmla="*/ 431637 h 997007"/>
                        <a:gd name="connsiteX4" fmla="*/ 776950 w 879308"/>
                        <a:gd name="connsiteY4" fmla="*/ 182717 h 997007"/>
                        <a:gd name="connsiteX5" fmla="*/ 576290 w 879308"/>
                        <a:gd name="connsiteY5" fmla="*/ 222087 h 997007"/>
                        <a:gd name="connsiteX6" fmla="*/ 340070 w 879308"/>
                        <a:gd name="connsiteY6" fmla="*/ 134457 h 997007"/>
                        <a:gd name="connsiteX7" fmla="*/ 131790 w 879308"/>
                        <a:gd name="connsiteY7" fmla="*/ 27777 h 997007"/>
                        <a:gd name="connsiteX8" fmla="*/ 12410 w 879308"/>
                        <a:gd name="connsiteY8" fmla="*/ 9997 h 997007"/>
                        <a:gd name="connsiteX9" fmla="*/ 17490 w 879308"/>
                        <a:gd name="connsiteY9" fmla="*/ 162397 h 997007"/>
                        <a:gd name="connsiteX10" fmla="*/ 111470 w 879308"/>
                        <a:gd name="connsiteY10" fmla="*/ 495137 h 997007"/>
                        <a:gd name="connsiteX11" fmla="*/ 135600 w 879308"/>
                        <a:gd name="connsiteY11" fmla="*/ 751677 h 997007"/>
                        <a:gd name="connsiteX12" fmla="*/ 154650 w 879308"/>
                        <a:gd name="connsiteY12" fmla="*/ 984087 h 997007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6290 w 879308"/>
                        <a:gd name="connsiteY5" fmla="*/ 22174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8830 w 879308"/>
                        <a:gd name="connsiteY5" fmla="*/ 20396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879308" h="996669">
                          <a:moveTo>
                            <a:pt x="154650" y="983749"/>
                          </a:moveTo>
                          <a:cubicBezTo>
                            <a:pt x="218785" y="1016346"/>
                            <a:pt x="407803" y="980997"/>
                            <a:pt x="520410" y="946919"/>
                          </a:cubicBezTo>
                          <a:cubicBezTo>
                            <a:pt x="633017" y="912841"/>
                            <a:pt x="771447" y="865216"/>
                            <a:pt x="830290" y="779279"/>
                          </a:cubicBezTo>
                          <a:cubicBezTo>
                            <a:pt x="889133" y="693342"/>
                            <a:pt x="882360" y="530782"/>
                            <a:pt x="873470" y="431299"/>
                          </a:cubicBezTo>
                          <a:cubicBezTo>
                            <a:pt x="864580" y="331816"/>
                            <a:pt x="826057" y="220267"/>
                            <a:pt x="776950" y="182379"/>
                          </a:cubicBezTo>
                          <a:cubicBezTo>
                            <a:pt x="727843" y="144491"/>
                            <a:pt x="651643" y="213706"/>
                            <a:pt x="578830" y="203969"/>
                          </a:cubicBezTo>
                          <a:cubicBezTo>
                            <a:pt x="506017" y="194232"/>
                            <a:pt x="414577" y="153381"/>
                            <a:pt x="340070" y="123959"/>
                          </a:cubicBezTo>
                          <a:cubicBezTo>
                            <a:pt x="265563" y="94537"/>
                            <a:pt x="186400" y="46489"/>
                            <a:pt x="131790" y="27439"/>
                          </a:cubicBezTo>
                          <a:cubicBezTo>
                            <a:pt x="77180" y="8389"/>
                            <a:pt x="31460" y="-12778"/>
                            <a:pt x="12410" y="9659"/>
                          </a:cubicBezTo>
                          <a:cubicBezTo>
                            <a:pt x="-6640" y="32096"/>
                            <a:pt x="-2830" y="82049"/>
                            <a:pt x="17490" y="162059"/>
                          </a:cubicBezTo>
                          <a:cubicBezTo>
                            <a:pt x="37810" y="242069"/>
                            <a:pt x="91785" y="396586"/>
                            <a:pt x="111470" y="494799"/>
                          </a:cubicBezTo>
                          <a:cubicBezTo>
                            <a:pt x="131155" y="593012"/>
                            <a:pt x="138563" y="680642"/>
                            <a:pt x="135600" y="751339"/>
                          </a:cubicBezTo>
                          <a:cubicBezTo>
                            <a:pt x="132637" y="822036"/>
                            <a:pt x="90515" y="951152"/>
                            <a:pt x="154650" y="983749"/>
                          </a:cubicBez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96" name="รูปแบบอิสระ: รูปร่าง 117">
                      <a:extLst>
                        <a:ext uri="{FF2B5EF4-FFF2-40B4-BE49-F238E27FC236}">
                          <a16:creationId xmlns:a16="http://schemas.microsoft.com/office/drawing/2014/main" id="{3C59CD6B-F512-4B2E-A778-C0EFB6D451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0671" y="1801876"/>
                      <a:ext cx="248412" cy="513448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8412" h="513448">
                          <a:moveTo>
                            <a:pt x="25104" y="6204"/>
                          </a:moveTo>
                          <a:cubicBezTo>
                            <a:pt x="54949" y="27794"/>
                            <a:pt x="142262" y="97962"/>
                            <a:pt x="179409" y="168129"/>
                          </a:cubicBezTo>
                          <a:cubicBezTo>
                            <a:pt x="216556" y="238296"/>
                            <a:pt x="252751" y="370377"/>
                            <a:pt x="247989" y="427209"/>
                          </a:cubicBezTo>
                          <a:cubicBezTo>
                            <a:pt x="243227" y="484041"/>
                            <a:pt x="170202" y="498329"/>
                            <a:pt x="150834" y="509124"/>
                          </a:cubicBezTo>
                          <a:cubicBezTo>
                            <a:pt x="131466" y="519919"/>
                            <a:pt x="134958" y="509123"/>
                            <a:pt x="131783" y="491978"/>
                          </a:cubicBezTo>
                          <a:cubicBezTo>
                            <a:pt x="128608" y="474833"/>
                            <a:pt x="128926" y="444671"/>
                            <a:pt x="120354" y="406254"/>
                          </a:cubicBezTo>
                          <a:cubicBezTo>
                            <a:pt x="111782" y="367837"/>
                            <a:pt x="93366" y="300844"/>
                            <a:pt x="80349" y="261474"/>
                          </a:cubicBezTo>
                          <a:cubicBezTo>
                            <a:pt x="67332" y="222104"/>
                            <a:pt x="53044" y="199244"/>
                            <a:pt x="42249" y="170034"/>
                          </a:cubicBezTo>
                          <a:cubicBezTo>
                            <a:pt x="31454" y="140824"/>
                            <a:pt x="16849" y="106217"/>
                            <a:pt x="9864" y="84309"/>
                          </a:cubicBezTo>
                          <a:cubicBezTo>
                            <a:pt x="2879" y="62401"/>
                            <a:pt x="-1249" y="51923"/>
                            <a:pt x="338" y="38588"/>
                          </a:cubicBezTo>
                          <a:cubicBezTo>
                            <a:pt x="1925" y="25253"/>
                            <a:pt x="-4741" y="-15386"/>
                            <a:pt x="25104" y="6204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grpSp>
                  <p:nvGrpSpPr>
                    <p:cNvPr id="97" name="กลุ่ม 118">
                      <a:extLst>
                        <a:ext uri="{FF2B5EF4-FFF2-40B4-BE49-F238E27FC236}">
                          <a16:creationId xmlns:a16="http://schemas.microsoft.com/office/drawing/2014/main" id="{1CD06A93-6EFD-404E-B8AD-70217DD4F9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62797" y="2329698"/>
                      <a:ext cx="1355938" cy="615226"/>
                      <a:chOff x="845557" y="3324777"/>
                      <a:chExt cx="1355938" cy="615226"/>
                    </a:xfrm>
                  </p:grpSpPr>
                  <p:grpSp>
                    <p:nvGrpSpPr>
                      <p:cNvPr id="100" name="กลุ่ม 121">
                        <a:extLst>
                          <a:ext uri="{FF2B5EF4-FFF2-40B4-BE49-F238E27FC236}">
                            <a16:creationId xmlns:a16="http://schemas.microsoft.com/office/drawing/2014/main" id="{C6B6A704-7419-41F7-9663-160A2691F1E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278221" y="3642317"/>
                        <a:ext cx="490561" cy="297686"/>
                        <a:chOff x="3673493" y="3224085"/>
                        <a:chExt cx="490561" cy="297686"/>
                      </a:xfrm>
                    </p:grpSpPr>
                    <p:sp>
                      <p:nvSpPr>
                        <p:cNvPr id="116" name="รูปแบบอิสระ: รูปร่าง 137">
                          <a:extLst>
                            <a:ext uri="{FF2B5EF4-FFF2-40B4-BE49-F238E27FC236}">
                              <a16:creationId xmlns:a16="http://schemas.microsoft.com/office/drawing/2014/main" id="{0BE913A6-8540-48CF-8CA4-EDA07360DC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1417418">
                          <a:off x="3673493" y="3337622"/>
                          <a:ext cx="490561" cy="184149"/>
                        </a:xfrm>
                        <a:custGeom>
                          <a:avLst/>
                          <a:gdLst>
                            <a:gd name="connsiteX0" fmla="*/ 25979 w 512796"/>
                            <a:gd name="connsiteY0" fmla="*/ 45736 h 183170"/>
                            <a:gd name="connsiteX1" fmla="*/ 3119 w 512796"/>
                            <a:gd name="connsiteY1" fmla="*/ 99076 h 183170"/>
                            <a:gd name="connsiteX2" fmla="*/ 86939 w 512796"/>
                            <a:gd name="connsiteY2" fmla="*/ 167656 h 183170"/>
                            <a:gd name="connsiteX3" fmla="*/ 239339 w 512796"/>
                            <a:gd name="connsiteY3" fmla="*/ 99076 h 183170"/>
                            <a:gd name="connsiteX4" fmla="*/ 262199 w 512796"/>
                            <a:gd name="connsiteY4" fmla="*/ 16 h 183170"/>
                            <a:gd name="connsiteX5" fmla="*/ 254579 w 512796"/>
                            <a:gd name="connsiteY5" fmla="*/ 106696 h 183170"/>
                            <a:gd name="connsiteX6" fmla="*/ 361259 w 512796"/>
                            <a:gd name="connsiteY6" fmla="*/ 182896 h 183170"/>
                            <a:gd name="connsiteX7" fmla="*/ 506039 w 512796"/>
                            <a:gd name="connsiteY7" fmla="*/ 129556 h 183170"/>
                            <a:gd name="connsiteX8" fmla="*/ 475559 w 512796"/>
                            <a:gd name="connsiteY8" fmla="*/ 60976 h 183170"/>
                            <a:gd name="connsiteX0" fmla="*/ 25979 w 512796"/>
                            <a:gd name="connsiteY0" fmla="*/ 45738 h 183163"/>
                            <a:gd name="connsiteX1" fmla="*/ 3119 w 512796"/>
                            <a:gd name="connsiteY1" fmla="*/ 99078 h 183163"/>
                            <a:gd name="connsiteX2" fmla="*/ 86939 w 512796"/>
                            <a:gd name="connsiteY2" fmla="*/ 167658 h 183163"/>
                            <a:gd name="connsiteX3" fmla="*/ 239339 w 512796"/>
                            <a:gd name="connsiteY3" fmla="*/ 99078 h 183163"/>
                            <a:gd name="connsiteX4" fmla="*/ 262199 w 512796"/>
                            <a:gd name="connsiteY4" fmla="*/ 18 h 183163"/>
                            <a:gd name="connsiteX5" fmla="*/ 262188 w 512796"/>
                            <a:gd name="connsiteY5" fmla="*/ 107103 h 183163"/>
                            <a:gd name="connsiteX6" fmla="*/ 361259 w 512796"/>
                            <a:gd name="connsiteY6" fmla="*/ 182898 h 183163"/>
                            <a:gd name="connsiteX7" fmla="*/ 506039 w 512796"/>
                            <a:gd name="connsiteY7" fmla="*/ 129558 h 183163"/>
                            <a:gd name="connsiteX8" fmla="*/ 475559 w 512796"/>
                            <a:gd name="connsiteY8" fmla="*/ 60978 h 183163"/>
                            <a:gd name="connsiteX0" fmla="*/ 25979 w 505781"/>
                            <a:gd name="connsiteY0" fmla="*/ 45738 h 184207"/>
                            <a:gd name="connsiteX1" fmla="*/ 3119 w 505781"/>
                            <a:gd name="connsiteY1" fmla="*/ 99078 h 184207"/>
                            <a:gd name="connsiteX2" fmla="*/ 86939 w 505781"/>
                            <a:gd name="connsiteY2" fmla="*/ 167658 h 184207"/>
                            <a:gd name="connsiteX3" fmla="*/ 239339 w 505781"/>
                            <a:gd name="connsiteY3" fmla="*/ 99078 h 184207"/>
                            <a:gd name="connsiteX4" fmla="*/ 262199 w 505781"/>
                            <a:gd name="connsiteY4" fmla="*/ 18 h 184207"/>
                            <a:gd name="connsiteX5" fmla="*/ 262188 w 505781"/>
                            <a:gd name="connsiteY5" fmla="*/ 107103 h 184207"/>
                            <a:gd name="connsiteX6" fmla="*/ 361259 w 505781"/>
                            <a:gd name="connsiteY6" fmla="*/ 182898 h 184207"/>
                            <a:gd name="connsiteX7" fmla="*/ 497419 w 505781"/>
                            <a:gd name="connsiteY7" fmla="*/ 148177 h 184207"/>
                            <a:gd name="connsiteX8" fmla="*/ 475559 w 505781"/>
                            <a:gd name="connsiteY8" fmla="*/ 60978 h 184207"/>
                            <a:gd name="connsiteX0" fmla="*/ 27273 w 507075"/>
                            <a:gd name="connsiteY0" fmla="*/ 45738 h 184207"/>
                            <a:gd name="connsiteX1" fmla="*/ 4413 w 507075"/>
                            <a:gd name="connsiteY1" fmla="*/ 99078 h 184207"/>
                            <a:gd name="connsiteX2" fmla="*/ 107458 w 507075"/>
                            <a:gd name="connsiteY2" fmla="*/ 164864 h 184207"/>
                            <a:gd name="connsiteX3" fmla="*/ 240633 w 507075"/>
                            <a:gd name="connsiteY3" fmla="*/ 99078 h 184207"/>
                            <a:gd name="connsiteX4" fmla="*/ 263493 w 507075"/>
                            <a:gd name="connsiteY4" fmla="*/ 18 h 184207"/>
                            <a:gd name="connsiteX5" fmla="*/ 263482 w 507075"/>
                            <a:gd name="connsiteY5" fmla="*/ 107103 h 184207"/>
                            <a:gd name="connsiteX6" fmla="*/ 362553 w 507075"/>
                            <a:gd name="connsiteY6" fmla="*/ 182898 h 184207"/>
                            <a:gd name="connsiteX7" fmla="*/ 498713 w 507075"/>
                            <a:gd name="connsiteY7" fmla="*/ 148177 h 184207"/>
                            <a:gd name="connsiteX8" fmla="*/ 476853 w 507075"/>
                            <a:gd name="connsiteY8" fmla="*/ 60978 h 184207"/>
                            <a:gd name="connsiteX0" fmla="*/ 18837 w 498639"/>
                            <a:gd name="connsiteY0" fmla="*/ 45738 h 184207"/>
                            <a:gd name="connsiteX1" fmla="*/ 6379 w 498639"/>
                            <a:gd name="connsiteY1" fmla="*/ 118708 h 184207"/>
                            <a:gd name="connsiteX2" fmla="*/ 99022 w 498639"/>
                            <a:gd name="connsiteY2" fmla="*/ 164864 h 184207"/>
                            <a:gd name="connsiteX3" fmla="*/ 232197 w 498639"/>
                            <a:gd name="connsiteY3" fmla="*/ 99078 h 184207"/>
                            <a:gd name="connsiteX4" fmla="*/ 255057 w 498639"/>
                            <a:gd name="connsiteY4" fmla="*/ 18 h 184207"/>
                            <a:gd name="connsiteX5" fmla="*/ 255046 w 498639"/>
                            <a:gd name="connsiteY5" fmla="*/ 107103 h 184207"/>
                            <a:gd name="connsiteX6" fmla="*/ 354117 w 498639"/>
                            <a:gd name="connsiteY6" fmla="*/ 182898 h 184207"/>
                            <a:gd name="connsiteX7" fmla="*/ 490277 w 498639"/>
                            <a:gd name="connsiteY7" fmla="*/ 148177 h 184207"/>
                            <a:gd name="connsiteX8" fmla="*/ 468417 w 498639"/>
                            <a:gd name="connsiteY8" fmla="*/ 60978 h 184207"/>
                            <a:gd name="connsiteX0" fmla="*/ 18837 w 490561"/>
                            <a:gd name="connsiteY0" fmla="*/ 45738 h 184149"/>
                            <a:gd name="connsiteX1" fmla="*/ 6379 w 490561"/>
                            <a:gd name="connsiteY1" fmla="*/ 118708 h 184149"/>
                            <a:gd name="connsiteX2" fmla="*/ 99022 w 490561"/>
                            <a:gd name="connsiteY2" fmla="*/ 164864 h 184149"/>
                            <a:gd name="connsiteX3" fmla="*/ 232197 w 490561"/>
                            <a:gd name="connsiteY3" fmla="*/ 99078 h 184149"/>
                            <a:gd name="connsiteX4" fmla="*/ 255057 w 490561"/>
                            <a:gd name="connsiteY4" fmla="*/ 18 h 184149"/>
                            <a:gd name="connsiteX5" fmla="*/ 255046 w 490561"/>
                            <a:gd name="connsiteY5" fmla="*/ 107103 h 184149"/>
                            <a:gd name="connsiteX6" fmla="*/ 354117 w 490561"/>
                            <a:gd name="connsiteY6" fmla="*/ 182898 h 184149"/>
                            <a:gd name="connsiteX7" fmla="*/ 478863 w 490561"/>
                            <a:gd name="connsiteY7" fmla="*/ 147570 h 184149"/>
                            <a:gd name="connsiteX8" fmla="*/ 468417 w 490561"/>
                            <a:gd name="connsiteY8" fmla="*/ 60978 h 1841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90561" h="184149">
                              <a:moveTo>
                                <a:pt x="18837" y="45738"/>
                              </a:moveTo>
                              <a:cubicBezTo>
                                <a:pt x="2327" y="62248"/>
                                <a:pt x="-6985" y="98854"/>
                                <a:pt x="6379" y="118708"/>
                              </a:cubicBezTo>
                              <a:cubicBezTo>
                                <a:pt x="19743" y="138562"/>
                                <a:pt x="61386" y="168136"/>
                                <a:pt x="99022" y="164864"/>
                              </a:cubicBezTo>
                              <a:cubicBezTo>
                                <a:pt x="136658" y="161592"/>
                                <a:pt x="206191" y="126552"/>
                                <a:pt x="232197" y="99078"/>
                              </a:cubicBezTo>
                              <a:cubicBezTo>
                                <a:pt x="258203" y="71604"/>
                                <a:pt x="251249" y="-1319"/>
                                <a:pt x="255057" y="18"/>
                              </a:cubicBezTo>
                              <a:cubicBezTo>
                                <a:pt x="258865" y="1355"/>
                                <a:pt x="238536" y="76623"/>
                                <a:pt x="255046" y="107103"/>
                              </a:cubicBezTo>
                              <a:cubicBezTo>
                                <a:pt x="271556" y="137583"/>
                                <a:pt x="316814" y="176154"/>
                                <a:pt x="354117" y="182898"/>
                              </a:cubicBezTo>
                              <a:cubicBezTo>
                                <a:pt x="391420" y="189642"/>
                                <a:pt x="459813" y="167890"/>
                                <a:pt x="478863" y="147570"/>
                              </a:cubicBezTo>
                              <a:cubicBezTo>
                                <a:pt x="497913" y="127250"/>
                                <a:pt x="493182" y="85108"/>
                                <a:pt x="468417" y="60978"/>
                              </a:cubicBezTo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117" name="รูปแบบอิสระ: รูปร่าง 138">
                          <a:extLst>
                            <a:ext uri="{FF2B5EF4-FFF2-40B4-BE49-F238E27FC236}">
                              <a16:creationId xmlns:a16="http://schemas.microsoft.com/office/drawing/2014/main" id="{A2FFAA8D-324A-4B35-86AD-E8712E938B6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0654224">
                          <a:off x="3822367" y="3224085"/>
                          <a:ext cx="200701" cy="117505"/>
                        </a:xfrm>
                        <a:custGeom>
                          <a:avLst/>
                          <a:gdLst>
                            <a:gd name="connsiteX0" fmla="*/ 24294 w 200701"/>
                            <a:gd name="connsiteY0" fmla="*/ 3155 h 117505"/>
                            <a:gd name="connsiteX1" fmla="*/ 146214 w 200701"/>
                            <a:gd name="connsiteY1" fmla="*/ 18395 h 117505"/>
                            <a:gd name="connsiteX2" fmla="*/ 199554 w 200701"/>
                            <a:gd name="connsiteY2" fmla="*/ 79355 h 117505"/>
                            <a:gd name="connsiteX3" fmla="*/ 100494 w 200701"/>
                            <a:gd name="connsiteY3" fmla="*/ 117455 h 117505"/>
                            <a:gd name="connsiteX4" fmla="*/ 9054 w 200701"/>
                            <a:gd name="connsiteY4" fmla="*/ 71735 h 117505"/>
                            <a:gd name="connsiteX5" fmla="*/ 24294 w 200701"/>
                            <a:gd name="connsiteY5" fmla="*/ 3155 h 1175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00701" h="117505">
                              <a:moveTo>
                                <a:pt x="24294" y="3155"/>
                              </a:moveTo>
                              <a:cubicBezTo>
                                <a:pt x="47154" y="-5735"/>
                                <a:pt x="117004" y="5695"/>
                                <a:pt x="146214" y="18395"/>
                              </a:cubicBezTo>
                              <a:cubicBezTo>
                                <a:pt x="175424" y="31095"/>
                                <a:pt x="207174" y="62845"/>
                                <a:pt x="199554" y="79355"/>
                              </a:cubicBezTo>
                              <a:cubicBezTo>
                                <a:pt x="191934" y="95865"/>
                                <a:pt x="132244" y="118725"/>
                                <a:pt x="100494" y="117455"/>
                              </a:cubicBezTo>
                              <a:cubicBezTo>
                                <a:pt x="68744" y="116185"/>
                                <a:pt x="26834" y="88245"/>
                                <a:pt x="9054" y="71735"/>
                              </a:cubicBezTo>
                              <a:cubicBezTo>
                                <a:pt x="-8726" y="55225"/>
                                <a:pt x="1434" y="12045"/>
                                <a:pt x="24294" y="315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E2700"/>
                        </a:solidFill>
                        <a:ln w="1905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</p:grpSp>
                  <p:grpSp>
                    <p:nvGrpSpPr>
                      <p:cNvPr id="101" name="กลุ่ม 122">
                        <a:extLst>
                          <a:ext uri="{FF2B5EF4-FFF2-40B4-BE49-F238E27FC236}">
                            <a16:creationId xmlns:a16="http://schemas.microsoft.com/office/drawing/2014/main" id="{17E37DE3-94CB-4319-84E3-B18759F7691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95333" y="3324777"/>
                        <a:ext cx="1081875" cy="246380"/>
                        <a:chOff x="3390605" y="2906545"/>
                        <a:chExt cx="1081875" cy="246380"/>
                      </a:xfrm>
                    </p:grpSpPr>
                    <p:sp>
                      <p:nvSpPr>
                        <p:cNvPr id="110" name="แผนผังลำดับงาน: ตัวเชื่อมต่อ 131">
                          <a:extLst>
                            <a:ext uri="{FF2B5EF4-FFF2-40B4-BE49-F238E27FC236}">
                              <a16:creationId xmlns:a16="http://schemas.microsoft.com/office/drawing/2014/main" id="{E3180AAA-10CC-483F-A681-EAA9E2C941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390605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111" name="แผนผังลำดับงาน: ตัวเชื่อมต่อ 132">
                          <a:extLst>
                            <a:ext uri="{FF2B5EF4-FFF2-40B4-BE49-F238E27FC236}">
                              <a16:creationId xmlns:a16="http://schemas.microsoft.com/office/drawing/2014/main" id="{84AD3BD1-2264-4832-A95F-385015A399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15940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/>
                        </a:p>
                      </p:txBody>
                    </p:sp>
                    <p:sp>
                      <p:nvSpPr>
                        <p:cNvPr id="112" name="แผนผังลำดับงาน: ตัวเชื่อมต่อ 133">
                          <a:extLst>
                            <a:ext uri="{FF2B5EF4-FFF2-40B4-BE49-F238E27FC236}">
                              <a16:creationId xmlns:a16="http://schemas.microsoft.com/office/drawing/2014/main" id="{9F0DDB15-426D-49C3-99CF-6742571084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460097" y="2955686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113" name="แผนผังลำดับงาน: ตัวเชื่อมต่อ 134">
                          <a:extLst>
                            <a:ext uri="{FF2B5EF4-FFF2-40B4-BE49-F238E27FC236}">
                              <a16:creationId xmlns:a16="http://schemas.microsoft.com/office/drawing/2014/main" id="{3212365A-8C1A-4964-8F22-38153F703A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86503" y="2957564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/>
                        </a:p>
                      </p:txBody>
                    </p:sp>
                    <p:sp>
                      <p:nvSpPr>
                        <p:cNvPr id="114" name="แผนผังลำดับงาน: ตัวเชื่อมต่อ 135">
                          <a:extLst>
                            <a:ext uri="{FF2B5EF4-FFF2-40B4-BE49-F238E27FC236}">
                              <a16:creationId xmlns:a16="http://schemas.microsoft.com/office/drawing/2014/main" id="{0A345DD6-0E26-47F9-B03A-DB644271A4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49920" y="299295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 dirty="0"/>
                        </a:p>
                      </p:txBody>
                    </p:sp>
                    <p:sp>
                      <p:nvSpPr>
                        <p:cNvPr id="115" name="แผนผังลำดับงาน: ตัวเชื่อมต่อ 136">
                          <a:extLst>
                            <a:ext uri="{FF2B5EF4-FFF2-40B4-BE49-F238E27FC236}">
                              <a16:creationId xmlns:a16="http://schemas.microsoft.com/office/drawing/2014/main" id="{7D004D18-629B-4A66-94F5-A30CA6E7C4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376494" y="299720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th-TH"/>
                        </a:p>
                      </p:txBody>
                    </p:sp>
                  </p:grpSp>
                  <p:grpSp>
                    <p:nvGrpSpPr>
                      <p:cNvPr id="102" name="กลุ่ม 123">
                        <a:extLst>
                          <a:ext uri="{FF2B5EF4-FFF2-40B4-BE49-F238E27FC236}">
                            <a16:creationId xmlns:a16="http://schemas.microsoft.com/office/drawing/2014/main" id="{2AD3A54C-5713-4F68-982F-91084125637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5557" y="3679212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07" name="ตัวเชื่อมต่อตรง 128">
                          <a:extLst>
                            <a:ext uri="{FF2B5EF4-FFF2-40B4-BE49-F238E27FC236}">
                              <a16:creationId xmlns:a16="http://schemas.microsoft.com/office/drawing/2014/main" id="{2D4802AB-5206-4974-BB68-3F4B5960F2F8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08" name="ตัวเชื่อมต่อตรง 129">
                          <a:extLst>
                            <a:ext uri="{FF2B5EF4-FFF2-40B4-BE49-F238E27FC236}">
                              <a16:creationId xmlns:a16="http://schemas.microsoft.com/office/drawing/2014/main" id="{80E7593C-623D-4E5C-BA2B-3AE266321FC3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09" name="ตัวเชื่อมต่อตรง 130">
                          <a:extLst>
                            <a:ext uri="{FF2B5EF4-FFF2-40B4-BE49-F238E27FC236}">
                              <a16:creationId xmlns:a16="http://schemas.microsoft.com/office/drawing/2014/main" id="{90EBA66F-E2CD-4DD6-81CF-AA6A09EA7395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103" name="กลุ่ม 124">
                        <a:extLst>
                          <a:ext uri="{FF2B5EF4-FFF2-40B4-BE49-F238E27FC236}">
                            <a16:creationId xmlns:a16="http://schemas.microsoft.com/office/drawing/2014/main" id="{5C922A3C-F436-4992-ADC5-12D5DEC06EA5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H="1">
                        <a:off x="1989959" y="3680275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04" name="ตัวเชื่อมต่อตรง 125">
                          <a:extLst>
                            <a:ext uri="{FF2B5EF4-FFF2-40B4-BE49-F238E27FC236}">
                              <a16:creationId xmlns:a16="http://schemas.microsoft.com/office/drawing/2014/main" id="{D932A32D-D0B1-4D7E-936F-DAEFF3A0B62C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05" name="ตัวเชื่อมต่อตรง 126">
                          <a:extLst>
                            <a:ext uri="{FF2B5EF4-FFF2-40B4-BE49-F238E27FC236}">
                              <a16:creationId xmlns:a16="http://schemas.microsoft.com/office/drawing/2014/main" id="{1725D43F-FC1B-459C-AA54-DC163EB9AB62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06" name="ตัวเชื่อมต่อตรง 127">
                          <a:extLst>
                            <a:ext uri="{FF2B5EF4-FFF2-40B4-BE49-F238E27FC236}">
                              <a16:creationId xmlns:a16="http://schemas.microsoft.com/office/drawing/2014/main" id="{16D24AC7-AB64-45AD-A9B0-7F8F2D99E4CE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sp>
                  <p:nvSpPr>
                    <p:cNvPr id="98" name="คอร์ด 119">
                      <a:extLst>
                        <a:ext uri="{FF2B5EF4-FFF2-40B4-BE49-F238E27FC236}">
                          <a16:creationId xmlns:a16="http://schemas.microsoft.com/office/drawing/2014/main" id="{EFBABA44-EA8D-44D7-8877-3192131B3BC9}"/>
                        </a:ext>
                      </a:extLst>
                    </p:cNvPr>
                    <p:cNvSpPr/>
                    <p:nvPr/>
                  </p:nvSpPr>
                  <p:spPr>
                    <a:xfrm rot="748035">
                      <a:off x="6971453" y="3317483"/>
                      <a:ext cx="560152" cy="561388"/>
                    </a:xfrm>
                    <a:prstGeom prst="chord">
                      <a:avLst/>
                    </a:pr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  <p:sp>
                  <p:nvSpPr>
                    <p:cNvPr id="99" name="คอร์ด 99">
                      <a:extLst>
                        <a:ext uri="{FF2B5EF4-FFF2-40B4-BE49-F238E27FC236}">
                          <a16:creationId xmlns:a16="http://schemas.microsoft.com/office/drawing/2014/main" id="{0E048DA9-A011-432D-B588-B40C96188661}"/>
                        </a:ext>
                      </a:extLst>
                    </p:cNvPr>
                    <p:cNvSpPr/>
                    <p:nvPr/>
                  </p:nvSpPr>
                  <p:spPr>
                    <a:xfrm rot="20880139" flipH="1">
                      <a:off x="5267137" y="3456269"/>
                      <a:ext cx="605585" cy="714770"/>
                    </a:xfrm>
                    <a:custGeom>
                      <a:avLst/>
                      <a:gdLst>
                        <a:gd name="connsiteX0" fmla="*/ 600401 w 699818"/>
                        <a:gd name="connsiteY0" fmla="*/ 609246 h 717509"/>
                        <a:gd name="connsiteX1" fmla="*/ 171669 w 699818"/>
                        <a:gd name="connsiteY1" fmla="*/ 667475 h 717509"/>
                        <a:gd name="connsiteX2" fmla="*/ 11370 w 699818"/>
                        <a:gd name="connsiteY2" fmla="*/ 268042 h 717509"/>
                        <a:gd name="connsiteX3" fmla="*/ 349909 w 699818"/>
                        <a:gd name="connsiteY3" fmla="*/ -2 h 717509"/>
                        <a:gd name="connsiteX4" fmla="*/ 600401 w 699818"/>
                        <a:gd name="connsiteY4" fmla="*/ 609246 h 717509"/>
                        <a:gd name="connsiteX0" fmla="*/ 607973 w 607973"/>
                        <a:gd name="connsiteY0" fmla="*/ 618550 h 710118"/>
                        <a:gd name="connsiteX1" fmla="*/ 169132 w 607973"/>
                        <a:gd name="connsiteY1" fmla="*/ 667477 h 710118"/>
                        <a:gd name="connsiteX2" fmla="*/ 8833 w 607973"/>
                        <a:gd name="connsiteY2" fmla="*/ 268044 h 710118"/>
                        <a:gd name="connsiteX3" fmla="*/ 347372 w 607973"/>
                        <a:gd name="connsiteY3" fmla="*/ 0 h 710118"/>
                        <a:gd name="connsiteX4" fmla="*/ 607973 w 607973"/>
                        <a:gd name="connsiteY4" fmla="*/ 618550 h 710118"/>
                        <a:gd name="connsiteX0" fmla="*/ 611711 w 611711"/>
                        <a:gd name="connsiteY0" fmla="*/ 617648 h 709680"/>
                        <a:gd name="connsiteX1" fmla="*/ 169168 w 611711"/>
                        <a:gd name="connsiteY1" fmla="*/ 667477 h 709680"/>
                        <a:gd name="connsiteX2" fmla="*/ 8869 w 611711"/>
                        <a:gd name="connsiteY2" fmla="*/ 268044 h 709680"/>
                        <a:gd name="connsiteX3" fmla="*/ 347408 w 611711"/>
                        <a:gd name="connsiteY3" fmla="*/ 0 h 709680"/>
                        <a:gd name="connsiteX4" fmla="*/ 611711 w 611711"/>
                        <a:gd name="connsiteY4" fmla="*/ 617648 h 709680"/>
                        <a:gd name="connsiteX0" fmla="*/ 598454 w 598454"/>
                        <a:gd name="connsiteY0" fmla="*/ 626687 h 714203"/>
                        <a:gd name="connsiteX1" fmla="*/ 169039 w 598454"/>
                        <a:gd name="connsiteY1" fmla="*/ 667477 h 714203"/>
                        <a:gd name="connsiteX2" fmla="*/ 8740 w 598454"/>
                        <a:gd name="connsiteY2" fmla="*/ 268044 h 714203"/>
                        <a:gd name="connsiteX3" fmla="*/ 347279 w 598454"/>
                        <a:gd name="connsiteY3" fmla="*/ 0 h 714203"/>
                        <a:gd name="connsiteX4" fmla="*/ 598454 w 598454"/>
                        <a:gd name="connsiteY4" fmla="*/ 626687 h 714203"/>
                        <a:gd name="connsiteX0" fmla="*/ 605585 w 605585"/>
                        <a:gd name="connsiteY0" fmla="*/ 627777 h 714770"/>
                        <a:gd name="connsiteX1" fmla="*/ 169107 w 605585"/>
                        <a:gd name="connsiteY1" fmla="*/ 667477 h 714770"/>
                        <a:gd name="connsiteX2" fmla="*/ 8808 w 605585"/>
                        <a:gd name="connsiteY2" fmla="*/ 268044 h 714770"/>
                        <a:gd name="connsiteX3" fmla="*/ 347347 w 605585"/>
                        <a:gd name="connsiteY3" fmla="*/ 0 h 714770"/>
                        <a:gd name="connsiteX4" fmla="*/ 605585 w 605585"/>
                        <a:gd name="connsiteY4" fmla="*/ 627777 h 7147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5585" h="714770">
                          <a:moveTo>
                            <a:pt x="605585" y="627777"/>
                          </a:moveTo>
                          <a:cubicBezTo>
                            <a:pt x="492881" y="746252"/>
                            <a:pt x="268570" y="727433"/>
                            <a:pt x="169107" y="667477"/>
                          </a:cubicBezTo>
                          <a:cubicBezTo>
                            <a:pt x="69644" y="607522"/>
                            <a:pt x="-30676" y="422946"/>
                            <a:pt x="8808" y="268044"/>
                          </a:cubicBezTo>
                          <a:cubicBezTo>
                            <a:pt x="49055" y="110149"/>
                            <a:pt x="188172" y="0"/>
                            <a:pt x="347347" y="0"/>
                          </a:cubicBezTo>
                          <a:lnTo>
                            <a:pt x="605585" y="627777"/>
                          </a:ln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th-TH" dirty="0"/>
                    </a:p>
                  </p:txBody>
                </p:sp>
              </p:grpSp>
              <p:sp>
                <p:nvSpPr>
                  <p:cNvPr id="91" name="รูปแบบอิสระ: รูปร่าง 112">
                    <a:extLst>
                      <a:ext uri="{FF2B5EF4-FFF2-40B4-BE49-F238E27FC236}">
                        <a16:creationId xmlns:a16="http://schemas.microsoft.com/office/drawing/2014/main" id="{30972A74-40C7-4E2E-8853-07D0B867A12F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494875" y="463260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92" name="รูปแบบอิสระ: รูปร่าง 113">
                    <a:extLst>
                      <a:ext uri="{FF2B5EF4-FFF2-40B4-BE49-F238E27FC236}">
                        <a16:creationId xmlns:a16="http://schemas.microsoft.com/office/drawing/2014/main" id="{89E0FC94-8708-4531-B5A0-AB2BBCD5786B}"/>
                      </a:ext>
                    </a:extLst>
                  </p:cNvPr>
                  <p:cNvSpPr/>
                  <p:nvPr/>
                </p:nvSpPr>
                <p:spPr>
                  <a:xfrm rot="455843" flipH="1">
                    <a:off x="2106138" y="463136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sp>
              <p:nvSpPr>
                <p:cNvPr id="89" name="รูปแบบอิสระ: รูปร่าง 110">
                  <a:extLst>
                    <a:ext uri="{FF2B5EF4-FFF2-40B4-BE49-F238E27FC236}">
                      <a16:creationId xmlns:a16="http://schemas.microsoft.com/office/drawing/2014/main" id="{CAF3F154-05FD-4A46-AA19-BD0BA9652AC5}"/>
                    </a:ext>
                  </a:extLst>
                </p:cNvPr>
                <p:cNvSpPr/>
                <p:nvPr/>
              </p:nvSpPr>
              <p:spPr>
                <a:xfrm>
                  <a:off x="88670" y="3455541"/>
                  <a:ext cx="409072" cy="568659"/>
                </a:xfrm>
                <a:custGeom>
                  <a:avLst/>
                  <a:gdLst>
                    <a:gd name="connsiteX0" fmla="*/ 26860 w 404374"/>
                    <a:gd name="connsiteY0" fmla="*/ 468739 h 517478"/>
                    <a:gd name="connsiteX1" fmla="*/ 350710 w 404374"/>
                    <a:gd name="connsiteY1" fmla="*/ 514459 h 517478"/>
                    <a:gd name="connsiteX2" fmla="*/ 369760 w 404374"/>
                    <a:gd name="connsiteY2" fmla="*/ 388729 h 517478"/>
                    <a:gd name="connsiteX3" fmla="*/ 404050 w 404374"/>
                    <a:gd name="connsiteY3" fmla="*/ 205849 h 517478"/>
                    <a:gd name="connsiteX4" fmla="*/ 381190 w 404374"/>
                    <a:gd name="connsiteY4" fmla="*/ 133459 h 517478"/>
                    <a:gd name="connsiteX5" fmla="*/ 293560 w 404374"/>
                    <a:gd name="connsiteY5" fmla="*/ 53449 h 517478"/>
                    <a:gd name="connsiteX6" fmla="*/ 217360 w 404374"/>
                    <a:gd name="connsiteY6" fmla="*/ 15349 h 517478"/>
                    <a:gd name="connsiteX7" fmla="*/ 152590 w 404374"/>
                    <a:gd name="connsiteY7" fmla="*/ 109 h 517478"/>
                    <a:gd name="connsiteX8" fmla="*/ 114490 w 404374"/>
                    <a:gd name="connsiteY8" fmla="*/ 11539 h 517478"/>
                    <a:gd name="connsiteX9" fmla="*/ 64960 w 404374"/>
                    <a:gd name="connsiteY9" fmla="*/ 61069 h 517478"/>
                    <a:gd name="connsiteX10" fmla="*/ 26860 w 404374"/>
                    <a:gd name="connsiteY10" fmla="*/ 186799 h 517478"/>
                    <a:gd name="connsiteX11" fmla="*/ 11620 w 404374"/>
                    <a:gd name="connsiteY11" fmla="*/ 274429 h 517478"/>
                    <a:gd name="connsiteX12" fmla="*/ 19240 w 404374"/>
                    <a:gd name="connsiteY12" fmla="*/ 362059 h 517478"/>
                    <a:gd name="connsiteX13" fmla="*/ 26860 w 404374"/>
                    <a:gd name="connsiteY13" fmla="*/ 468739 h 517478"/>
                    <a:gd name="connsiteX0" fmla="*/ 26860 w 411079"/>
                    <a:gd name="connsiteY0" fmla="*/ 468739 h 517478"/>
                    <a:gd name="connsiteX1" fmla="*/ 350710 w 411079"/>
                    <a:gd name="connsiteY1" fmla="*/ 514459 h 517478"/>
                    <a:gd name="connsiteX2" fmla="*/ 369760 w 411079"/>
                    <a:gd name="connsiteY2" fmla="*/ 388729 h 517478"/>
                    <a:gd name="connsiteX3" fmla="*/ 404050 w 411079"/>
                    <a:gd name="connsiteY3" fmla="*/ 205849 h 517478"/>
                    <a:gd name="connsiteX4" fmla="*/ 400240 w 411079"/>
                    <a:gd name="connsiteY4" fmla="*/ 125839 h 517478"/>
                    <a:gd name="connsiteX5" fmla="*/ 293560 w 411079"/>
                    <a:gd name="connsiteY5" fmla="*/ 53449 h 517478"/>
                    <a:gd name="connsiteX6" fmla="*/ 217360 w 411079"/>
                    <a:gd name="connsiteY6" fmla="*/ 15349 h 517478"/>
                    <a:gd name="connsiteX7" fmla="*/ 152590 w 411079"/>
                    <a:gd name="connsiteY7" fmla="*/ 109 h 517478"/>
                    <a:gd name="connsiteX8" fmla="*/ 114490 w 411079"/>
                    <a:gd name="connsiteY8" fmla="*/ 11539 h 517478"/>
                    <a:gd name="connsiteX9" fmla="*/ 64960 w 411079"/>
                    <a:gd name="connsiteY9" fmla="*/ 61069 h 517478"/>
                    <a:gd name="connsiteX10" fmla="*/ 26860 w 411079"/>
                    <a:gd name="connsiteY10" fmla="*/ 186799 h 517478"/>
                    <a:gd name="connsiteX11" fmla="*/ 11620 w 411079"/>
                    <a:gd name="connsiteY11" fmla="*/ 274429 h 517478"/>
                    <a:gd name="connsiteX12" fmla="*/ 19240 w 411079"/>
                    <a:gd name="connsiteY12" fmla="*/ 362059 h 517478"/>
                    <a:gd name="connsiteX13" fmla="*/ 26860 w 411079"/>
                    <a:gd name="connsiteY13" fmla="*/ 468739 h 517478"/>
                    <a:gd name="connsiteX0" fmla="*/ 31691 w 415910"/>
                    <a:gd name="connsiteY0" fmla="*/ 468739 h 517478"/>
                    <a:gd name="connsiteX1" fmla="*/ 355541 w 415910"/>
                    <a:gd name="connsiteY1" fmla="*/ 514459 h 517478"/>
                    <a:gd name="connsiteX2" fmla="*/ 374591 w 415910"/>
                    <a:gd name="connsiteY2" fmla="*/ 388729 h 517478"/>
                    <a:gd name="connsiteX3" fmla="*/ 408881 w 415910"/>
                    <a:gd name="connsiteY3" fmla="*/ 205849 h 517478"/>
                    <a:gd name="connsiteX4" fmla="*/ 405071 w 415910"/>
                    <a:gd name="connsiteY4" fmla="*/ 125839 h 517478"/>
                    <a:gd name="connsiteX5" fmla="*/ 298391 w 415910"/>
                    <a:gd name="connsiteY5" fmla="*/ 53449 h 517478"/>
                    <a:gd name="connsiteX6" fmla="*/ 222191 w 415910"/>
                    <a:gd name="connsiteY6" fmla="*/ 15349 h 517478"/>
                    <a:gd name="connsiteX7" fmla="*/ 157421 w 415910"/>
                    <a:gd name="connsiteY7" fmla="*/ 109 h 517478"/>
                    <a:gd name="connsiteX8" fmla="*/ 119321 w 415910"/>
                    <a:gd name="connsiteY8" fmla="*/ 11539 h 517478"/>
                    <a:gd name="connsiteX9" fmla="*/ 69791 w 415910"/>
                    <a:gd name="connsiteY9" fmla="*/ 61069 h 517478"/>
                    <a:gd name="connsiteX10" fmla="*/ 31691 w 415910"/>
                    <a:gd name="connsiteY10" fmla="*/ 186799 h 517478"/>
                    <a:gd name="connsiteX11" fmla="*/ 16451 w 415910"/>
                    <a:gd name="connsiteY11" fmla="*/ 274429 h 517478"/>
                    <a:gd name="connsiteX12" fmla="*/ 12641 w 415910"/>
                    <a:gd name="connsiteY12" fmla="*/ 362059 h 517478"/>
                    <a:gd name="connsiteX13" fmla="*/ 31691 w 415910"/>
                    <a:gd name="connsiteY13" fmla="*/ 468739 h 517478"/>
                    <a:gd name="connsiteX0" fmla="*/ 30633 w 414852"/>
                    <a:gd name="connsiteY0" fmla="*/ 468739 h 524727"/>
                    <a:gd name="connsiteX1" fmla="*/ 339243 w 414852"/>
                    <a:gd name="connsiteY1" fmla="*/ 522079 h 524727"/>
                    <a:gd name="connsiteX2" fmla="*/ 373533 w 414852"/>
                    <a:gd name="connsiteY2" fmla="*/ 388729 h 524727"/>
                    <a:gd name="connsiteX3" fmla="*/ 407823 w 414852"/>
                    <a:gd name="connsiteY3" fmla="*/ 205849 h 524727"/>
                    <a:gd name="connsiteX4" fmla="*/ 404013 w 414852"/>
                    <a:gd name="connsiteY4" fmla="*/ 125839 h 524727"/>
                    <a:gd name="connsiteX5" fmla="*/ 297333 w 414852"/>
                    <a:gd name="connsiteY5" fmla="*/ 53449 h 524727"/>
                    <a:gd name="connsiteX6" fmla="*/ 221133 w 414852"/>
                    <a:gd name="connsiteY6" fmla="*/ 15349 h 524727"/>
                    <a:gd name="connsiteX7" fmla="*/ 156363 w 414852"/>
                    <a:gd name="connsiteY7" fmla="*/ 109 h 524727"/>
                    <a:gd name="connsiteX8" fmla="*/ 118263 w 414852"/>
                    <a:gd name="connsiteY8" fmla="*/ 11539 h 524727"/>
                    <a:gd name="connsiteX9" fmla="*/ 68733 w 414852"/>
                    <a:gd name="connsiteY9" fmla="*/ 61069 h 524727"/>
                    <a:gd name="connsiteX10" fmla="*/ 30633 w 414852"/>
                    <a:gd name="connsiteY10" fmla="*/ 186799 h 524727"/>
                    <a:gd name="connsiteX11" fmla="*/ 15393 w 414852"/>
                    <a:gd name="connsiteY11" fmla="*/ 274429 h 524727"/>
                    <a:gd name="connsiteX12" fmla="*/ 11583 w 414852"/>
                    <a:gd name="connsiteY12" fmla="*/ 362059 h 524727"/>
                    <a:gd name="connsiteX13" fmla="*/ 30633 w 414852"/>
                    <a:gd name="connsiteY13" fmla="*/ 468739 h 524727"/>
                    <a:gd name="connsiteX0" fmla="*/ 30633 w 414852"/>
                    <a:gd name="connsiteY0" fmla="*/ 491504 h 547492"/>
                    <a:gd name="connsiteX1" fmla="*/ 339243 w 414852"/>
                    <a:gd name="connsiteY1" fmla="*/ 544844 h 547492"/>
                    <a:gd name="connsiteX2" fmla="*/ 373533 w 414852"/>
                    <a:gd name="connsiteY2" fmla="*/ 411494 h 547492"/>
                    <a:gd name="connsiteX3" fmla="*/ 407823 w 414852"/>
                    <a:gd name="connsiteY3" fmla="*/ 228614 h 547492"/>
                    <a:gd name="connsiteX4" fmla="*/ 404013 w 414852"/>
                    <a:gd name="connsiteY4" fmla="*/ 148604 h 547492"/>
                    <a:gd name="connsiteX5" fmla="*/ 297333 w 414852"/>
                    <a:gd name="connsiteY5" fmla="*/ 76214 h 547492"/>
                    <a:gd name="connsiteX6" fmla="*/ 221133 w 414852"/>
                    <a:gd name="connsiteY6" fmla="*/ 38114 h 547492"/>
                    <a:gd name="connsiteX7" fmla="*/ 152553 w 414852"/>
                    <a:gd name="connsiteY7" fmla="*/ 14 h 547492"/>
                    <a:gd name="connsiteX8" fmla="*/ 118263 w 414852"/>
                    <a:gd name="connsiteY8" fmla="*/ 34304 h 547492"/>
                    <a:gd name="connsiteX9" fmla="*/ 68733 w 414852"/>
                    <a:gd name="connsiteY9" fmla="*/ 83834 h 547492"/>
                    <a:gd name="connsiteX10" fmla="*/ 30633 w 414852"/>
                    <a:gd name="connsiteY10" fmla="*/ 209564 h 547492"/>
                    <a:gd name="connsiteX11" fmla="*/ 15393 w 414852"/>
                    <a:gd name="connsiteY11" fmla="*/ 297194 h 547492"/>
                    <a:gd name="connsiteX12" fmla="*/ 11583 w 414852"/>
                    <a:gd name="connsiteY12" fmla="*/ 384824 h 547492"/>
                    <a:gd name="connsiteX13" fmla="*/ 30633 w 414852"/>
                    <a:gd name="connsiteY13" fmla="*/ 491504 h 547492"/>
                    <a:gd name="connsiteX0" fmla="*/ 30633 w 414852"/>
                    <a:gd name="connsiteY0" fmla="*/ 491924 h 547912"/>
                    <a:gd name="connsiteX1" fmla="*/ 339243 w 414852"/>
                    <a:gd name="connsiteY1" fmla="*/ 545264 h 547912"/>
                    <a:gd name="connsiteX2" fmla="*/ 373533 w 414852"/>
                    <a:gd name="connsiteY2" fmla="*/ 411914 h 547912"/>
                    <a:gd name="connsiteX3" fmla="*/ 407823 w 414852"/>
                    <a:gd name="connsiteY3" fmla="*/ 229034 h 547912"/>
                    <a:gd name="connsiteX4" fmla="*/ 404013 w 414852"/>
                    <a:gd name="connsiteY4" fmla="*/ 149024 h 547912"/>
                    <a:gd name="connsiteX5" fmla="*/ 297333 w 414852"/>
                    <a:gd name="connsiteY5" fmla="*/ 76634 h 547912"/>
                    <a:gd name="connsiteX6" fmla="*/ 221133 w 414852"/>
                    <a:gd name="connsiteY6" fmla="*/ 19484 h 547912"/>
                    <a:gd name="connsiteX7" fmla="*/ 152553 w 414852"/>
                    <a:gd name="connsiteY7" fmla="*/ 434 h 547912"/>
                    <a:gd name="connsiteX8" fmla="*/ 118263 w 414852"/>
                    <a:gd name="connsiteY8" fmla="*/ 34724 h 547912"/>
                    <a:gd name="connsiteX9" fmla="*/ 68733 w 414852"/>
                    <a:gd name="connsiteY9" fmla="*/ 84254 h 547912"/>
                    <a:gd name="connsiteX10" fmla="*/ 30633 w 414852"/>
                    <a:gd name="connsiteY10" fmla="*/ 209984 h 547912"/>
                    <a:gd name="connsiteX11" fmla="*/ 15393 w 414852"/>
                    <a:gd name="connsiteY11" fmla="*/ 297614 h 547912"/>
                    <a:gd name="connsiteX12" fmla="*/ 11583 w 414852"/>
                    <a:gd name="connsiteY12" fmla="*/ 385244 h 547912"/>
                    <a:gd name="connsiteX13" fmla="*/ 30633 w 414852"/>
                    <a:gd name="connsiteY13" fmla="*/ 491924 h 547912"/>
                    <a:gd name="connsiteX0" fmla="*/ 29320 w 413539"/>
                    <a:gd name="connsiteY0" fmla="*/ 491924 h 555241"/>
                    <a:gd name="connsiteX1" fmla="*/ 318880 w 413539"/>
                    <a:gd name="connsiteY1" fmla="*/ 552884 h 555241"/>
                    <a:gd name="connsiteX2" fmla="*/ 372220 w 413539"/>
                    <a:gd name="connsiteY2" fmla="*/ 411914 h 555241"/>
                    <a:gd name="connsiteX3" fmla="*/ 406510 w 413539"/>
                    <a:gd name="connsiteY3" fmla="*/ 229034 h 555241"/>
                    <a:gd name="connsiteX4" fmla="*/ 402700 w 413539"/>
                    <a:gd name="connsiteY4" fmla="*/ 149024 h 555241"/>
                    <a:gd name="connsiteX5" fmla="*/ 296020 w 413539"/>
                    <a:gd name="connsiteY5" fmla="*/ 76634 h 555241"/>
                    <a:gd name="connsiteX6" fmla="*/ 219820 w 413539"/>
                    <a:gd name="connsiteY6" fmla="*/ 19484 h 555241"/>
                    <a:gd name="connsiteX7" fmla="*/ 151240 w 413539"/>
                    <a:gd name="connsiteY7" fmla="*/ 434 h 555241"/>
                    <a:gd name="connsiteX8" fmla="*/ 116950 w 413539"/>
                    <a:gd name="connsiteY8" fmla="*/ 34724 h 555241"/>
                    <a:gd name="connsiteX9" fmla="*/ 67420 w 413539"/>
                    <a:gd name="connsiteY9" fmla="*/ 84254 h 555241"/>
                    <a:gd name="connsiteX10" fmla="*/ 29320 w 413539"/>
                    <a:gd name="connsiteY10" fmla="*/ 209984 h 555241"/>
                    <a:gd name="connsiteX11" fmla="*/ 14080 w 413539"/>
                    <a:gd name="connsiteY11" fmla="*/ 297614 h 555241"/>
                    <a:gd name="connsiteX12" fmla="*/ 10270 w 413539"/>
                    <a:gd name="connsiteY12" fmla="*/ 385244 h 555241"/>
                    <a:gd name="connsiteX13" fmla="*/ 29320 w 413539"/>
                    <a:gd name="connsiteY13" fmla="*/ 491924 h 555241"/>
                    <a:gd name="connsiteX0" fmla="*/ 29060 w 413279"/>
                    <a:gd name="connsiteY0" fmla="*/ 491924 h 551568"/>
                    <a:gd name="connsiteX1" fmla="*/ 314810 w 413279"/>
                    <a:gd name="connsiteY1" fmla="*/ 549074 h 551568"/>
                    <a:gd name="connsiteX2" fmla="*/ 371960 w 413279"/>
                    <a:gd name="connsiteY2" fmla="*/ 411914 h 551568"/>
                    <a:gd name="connsiteX3" fmla="*/ 406250 w 413279"/>
                    <a:gd name="connsiteY3" fmla="*/ 229034 h 551568"/>
                    <a:gd name="connsiteX4" fmla="*/ 402440 w 413279"/>
                    <a:gd name="connsiteY4" fmla="*/ 149024 h 551568"/>
                    <a:gd name="connsiteX5" fmla="*/ 295760 w 413279"/>
                    <a:gd name="connsiteY5" fmla="*/ 76634 h 551568"/>
                    <a:gd name="connsiteX6" fmla="*/ 219560 w 413279"/>
                    <a:gd name="connsiteY6" fmla="*/ 19484 h 551568"/>
                    <a:gd name="connsiteX7" fmla="*/ 150980 w 413279"/>
                    <a:gd name="connsiteY7" fmla="*/ 434 h 551568"/>
                    <a:gd name="connsiteX8" fmla="*/ 116690 w 413279"/>
                    <a:gd name="connsiteY8" fmla="*/ 34724 h 551568"/>
                    <a:gd name="connsiteX9" fmla="*/ 67160 w 413279"/>
                    <a:gd name="connsiteY9" fmla="*/ 84254 h 551568"/>
                    <a:gd name="connsiteX10" fmla="*/ 29060 w 413279"/>
                    <a:gd name="connsiteY10" fmla="*/ 209984 h 551568"/>
                    <a:gd name="connsiteX11" fmla="*/ 13820 w 413279"/>
                    <a:gd name="connsiteY11" fmla="*/ 297614 h 551568"/>
                    <a:gd name="connsiteX12" fmla="*/ 10010 w 413279"/>
                    <a:gd name="connsiteY12" fmla="*/ 385244 h 551568"/>
                    <a:gd name="connsiteX13" fmla="*/ 29060 w 413279"/>
                    <a:gd name="connsiteY13" fmla="*/ 491924 h 551568"/>
                    <a:gd name="connsiteX0" fmla="*/ 48256 w 405805"/>
                    <a:gd name="connsiteY0" fmla="*/ 499544 h 552385"/>
                    <a:gd name="connsiteX1" fmla="*/ 307336 w 405805"/>
                    <a:gd name="connsiteY1" fmla="*/ 549074 h 552385"/>
                    <a:gd name="connsiteX2" fmla="*/ 364486 w 405805"/>
                    <a:gd name="connsiteY2" fmla="*/ 411914 h 552385"/>
                    <a:gd name="connsiteX3" fmla="*/ 398776 w 405805"/>
                    <a:gd name="connsiteY3" fmla="*/ 229034 h 552385"/>
                    <a:gd name="connsiteX4" fmla="*/ 394966 w 405805"/>
                    <a:gd name="connsiteY4" fmla="*/ 149024 h 552385"/>
                    <a:gd name="connsiteX5" fmla="*/ 288286 w 405805"/>
                    <a:gd name="connsiteY5" fmla="*/ 76634 h 552385"/>
                    <a:gd name="connsiteX6" fmla="*/ 212086 w 405805"/>
                    <a:gd name="connsiteY6" fmla="*/ 19484 h 552385"/>
                    <a:gd name="connsiteX7" fmla="*/ 143506 w 405805"/>
                    <a:gd name="connsiteY7" fmla="*/ 434 h 552385"/>
                    <a:gd name="connsiteX8" fmla="*/ 109216 w 405805"/>
                    <a:gd name="connsiteY8" fmla="*/ 34724 h 552385"/>
                    <a:gd name="connsiteX9" fmla="*/ 59686 w 405805"/>
                    <a:gd name="connsiteY9" fmla="*/ 84254 h 552385"/>
                    <a:gd name="connsiteX10" fmla="*/ 21586 w 405805"/>
                    <a:gd name="connsiteY10" fmla="*/ 209984 h 552385"/>
                    <a:gd name="connsiteX11" fmla="*/ 6346 w 405805"/>
                    <a:gd name="connsiteY11" fmla="*/ 297614 h 552385"/>
                    <a:gd name="connsiteX12" fmla="*/ 2536 w 405805"/>
                    <a:gd name="connsiteY12" fmla="*/ 385244 h 552385"/>
                    <a:gd name="connsiteX13" fmla="*/ 48256 w 405805"/>
                    <a:gd name="connsiteY13" fmla="*/ 499544 h 552385"/>
                    <a:gd name="connsiteX0" fmla="*/ 48256 w 405028"/>
                    <a:gd name="connsiteY0" fmla="*/ 499523 h 552364"/>
                    <a:gd name="connsiteX1" fmla="*/ 307336 w 405028"/>
                    <a:gd name="connsiteY1" fmla="*/ 549053 h 552364"/>
                    <a:gd name="connsiteX2" fmla="*/ 364486 w 405028"/>
                    <a:gd name="connsiteY2" fmla="*/ 411893 h 552364"/>
                    <a:gd name="connsiteX3" fmla="*/ 398776 w 405028"/>
                    <a:gd name="connsiteY3" fmla="*/ 229013 h 552364"/>
                    <a:gd name="connsiteX4" fmla="*/ 394966 w 405028"/>
                    <a:gd name="connsiteY4" fmla="*/ 149003 h 552364"/>
                    <a:gd name="connsiteX5" fmla="*/ 299716 w 405028"/>
                    <a:gd name="connsiteY5" fmla="*/ 72803 h 552364"/>
                    <a:gd name="connsiteX6" fmla="*/ 212086 w 405028"/>
                    <a:gd name="connsiteY6" fmla="*/ 19463 h 552364"/>
                    <a:gd name="connsiteX7" fmla="*/ 143506 w 405028"/>
                    <a:gd name="connsiteY7" fmla="*/ 413 h 552364"/>
                    <a:gd name="connsiteX8" fmla="*/ 109216 w 405028"/>
                    <a:gd name="connsiteY8" fmla="*/ 34703 h 552364"/>
                    <a:gd name="connsiteX9" fmla="*/ 59686 w 405028"/>
                    <a:gd name="connsiteY9" fmla="*/ 84233 h 552364"/>
                    <a:gd name="connsiteX10" fmla="*/ 21586 w 405028"/>
                    <a:gd name="connsiteY10" fmla="*/ 209963 h 552364"/>
                    <a:gd name="connsiteX11" fmla="*/ 6346 w 405028"/>
                    <a:gd name="connsiteY11" fmla="*/ 297593 h 552364"/>
                    <a:gd name="connsiteX12" fmla="*/ 2536 w 405028"/>
                    <a:gd name="connsiteY12" fmla="*/ 385223 h 552364"/>
                    <a:gd name="connsiteX13" fmla="*/ 48256 w 405028"/>
                    <a:gd name="connsiteY13" fmla="*/ 499523 h 552364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9686 w 405028"/>
                    <a:gd name="connsiteY9" fmla="*/ 83949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13966 w 405028"/>
                    <a:gd name="connsiteY10" fmla="*/ 211584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50201 w 406973"/>
                    <a:gd name="connsiteY0" fmla="*/ 499239 h 552080"/>
                    <a:gd name="connsiteX1" fmla="*/ 309281 w 406973"/>
                    <a:gd name="connsiteY1" fmla="*/ 548769 h 552080"/>
                    <a:gd name="connsiteX2" fmla="*/ 366431 w 406973"/>
                    <a:gd name="connsiteY2" fmla="*/ 411609 h 552080"/>
                    <a:gd name="connsiteX3" fmla="*/ 400721 w 406973"/>
                    <a:gd name="connsiteY3" fmla="*/ 228729 h 552080"/>
                    <a:gd name="connsiteX4" fmla="*/ 396911 w 406973"/>
                    <a:gd name="connsiteY4" fmla="*/ 148719 h 552080"/>
                    <a:gd name="connsiteX5" fmla="*/ 301661 w 406973"/>
                    <a:gd name="connsiteY5" fmla="*/ 72519 h 552080"/>
                    <a:gd name="connsiteX6" fmla="*/ 214031 w 406973"/>
                    <a:gd name="connsiteY6" fmla="*/ 19179 h 552080"/>
                    <a:gd name="connsiteX7" fmla="*/ 145451 w 406973"/>
                    <a:gd name="connsiteY7" fmla="*/ 129 h 552080"/>
                    <a:gd name="connsiteX8" fmla="*/ 92111 w 406973"/>
                    <a:gd name="connsiteY8" fmla="*/ 26799 h 552080"/>
                    <a:gd name="connsiteX9" fmla="*/ 54011 w 406973"/>
                    <a:gd name="connsiteY9" fmla="*/ 82044 h 552080"/>
                    <a:gd name="connsiteX10" fmla="*/ 15911 w 406973"/>
                    <a:gd name="connsiteY10" fmla="*/ 211584 h 552080"/>
                    <a:gd name="connsiteX11" fmla="*/ 2576 w 406973"/>
                    <a:gd name="connsiteY11" fmla="*/ 306834 h 552080"/>
                    <a:gd name="connsiteX12" fmla="*/ 4481 w 406973"/>
                    <a:gd name="connsiteY12" fmla="*/ 384939 h 552080"/>
                    <a:gd name="connsiteX13" fmla="*/ 50201 w 406973"/>
                    <a:gd name="connsiteY13" fmla="*/ 499239 h 552080"/>
                    <a:gd name="connsiteX0" fmla="*/ 52861 w 409633"/>
                    <a:gd name="connsiteY0" fmla="*/ 499239 h 552041"/>
                    <a:gd name="connsiteX1" fmla="*/ 311941 w 409633"/>
                    <a:gd name="connsiteY1" fmla="*/ 548769 h 552041"/>
                    <a:gd name="connsiteX2" fmla="*/ 369091 w 409633"/>
                    <a:gd name="connsiteY2" fmla="*/ 411609 h 552041"/>
                    <a:gd name="connsiteX3" fmla="*/ 403381 w 409633"/>
                    <a:gd name="connsiteY3" fmla="*/ 228729 h 552041"/>
                    <a:gd name="connsiteX4" fmla="*/ 399571 w 409633"/>
                    <a:gd name="connsiteY4" fmla="*/ 148719 h 552041"/>
                    <a:gd name="connsiteX5" fmla="*/ 304321 w 409633"/>
                    <a:gd name="connsiteY5" fmla="*/ 72519 h 552041"/>
                    <a:gd name="connsiteX6" fmla="*/ 216691 w 409633"/>
                    <a:gd name="connsiteY6" fmla="*/ 19179 h 552041"/>
                    <a:gd name="connsiteX7" fmla="*/ 148111 w 409633"/>
                    <a:gd name="connsiteY7" fmla="*/ 129 h 552041"/>
                    <a:gd name="connsiteX8" fmla="*/ 94771 w 409633"/>
                    <a:gd name="connsiteY8" fmla="*/ 26799 h 552041"/>
                    <a:gd name="connsiteX9" fmla="*/ 56671 w 409633"/>
                    <a:gd name="connsiteY9" fmla="*/ 82044 h 552041"/>
                    <a:gd name="connsiteX10" fmla="*/ 18571 w 409633"/>
                    <a:gd name="connsiteY10" fmla="*/ 211584 h 552041"/>
                    <a:gd name="connsiteX11" fmla="*/ 5236 w 409633"/>
                    <a:gd name="connsiteY11" fmla="*/ 306834 h 552041"/>
                    <a:gd name="connsiteX12" fmla="*/ 3331 w 409633"/>
                    <a:gd name="connsiteY12" fmla="*/ 388749 h 552041"/>
                    <a:gd name="connsiteX13" fmla="*/ 52861 w 409633"/>
                    <a:gd name="connsiteY13" fmla="*/ 499239 h 552041"/>
                    <a:gd name="connsiteX0" fmla="*/ 44680 w 409072"/>
                    <a:gd name="connsiteY0" fmla="*/ 504954 h 552796"/>
                    <a:gd name="connsiteX1" fmla="*/ 311380 w 409072"/>
                    <a:gd name="connsiteY1" fmla="*/ 548769 h 552796"/>
                    <a:gd name="connsiteX2" fmla="*/ 368530 w 409072"/>
                    <a:gd name="connsiteY2" fmla="*/ 411609 h 552796"/>
                    <a:gd name="connsiteX3" fmla="*/ 402820 w 409072"/>
                    <a:gd name="connsiteY3" fmla="*/ 228729 h 552796"/>
                    <a:gd name="connsiteX4" fmla="*/ 399010 w 409072"/>
                    <a:gd name="connsiteY4" fmla="*/ 148719 h 552796"/>
                    <a:gd name="connsiteX5" fmla="*/ 303760 w 409072"/>
                    <a:gd name="connsiteY5" fmla="*/ 72519 h 552796"/>
                    <a:gd name="connsiteX6" fmla="*/ 216130 w 409072"/>
                    <a:gd name="connsiteY6" fmla="*/ 19179 h 552796"/>
                    <a:gd name="connsiteX7" fmla="*/ 147550 w 409072"/>
                    <a:gd name="connsiteY7" fmla="*/ 129 h 552796"/>
                    <a:gd name="connsiteX8" fmla="*/ 94210 w 409072"/>
                    <a:gd name="connsiteY8" fmla="*/ 26799 h 552796"/>
                    <a:gd name="connsiteX9" fmla="*/ 56110 w 409072"/>
                    <a:gd name="connsiteY9" fmla="*/ 82044 h 552796"/>
                    <a:gd name="connsiteX10" fmla="*/ 18010 w 409072"/>
                    <a:gd name="connsiteY10" fmla="*/ 211584 h 552796"/>
                    <a:gd name="connsiteX11" fmla="*/ 4675 w 409072"/>
                    <a:gd name="connsiteY11" fmla="*/ 306834 h 552796"/>
                    <a:gd name="connsiteX12" fmla="*/ 2770 w 409072"/>
                    <a:gd name="connsiteY12" fmla="*/ 388749 h 552796"/>
                    <a:gd name="connsiteX13" fmla="*/ 44680 w 409072"/>
                    <a:gd name="connsiteY13" fmla="*/ 504954 h 552796"/>
                    <a:gd name="connsiteX0" fmla="*/ 44680 w 409072"/>
                    <a:gd name="connsiteY0" fmla="*/ 504954 h 554568"/>
                    <a:gd name="connsiteX1" fmla="*/ 313285 w 409072"/>
                    <a:gd name="connsiteY1" fmla="*/ 550674 h 554568"/>
                    <a:gd name="connsiteX2" fmla="*/ 368530 w 409072"/>
                    <a:gd name="connsiteY2" fmla="*/ 411609 h 554568"/>
                    <a:gd name="connsiteX3" fmla="*/ 402820 w 409072"/>
                    <a:gd name="connsiteY3" fmla="*/ 228729 h 554568"/>
                    <a:gd name="connsiteX4" fmla="*/ 399010 w 409072"/>
                    <a:gd name="connsiteY4" fmla="*/ 148719 h 554568"/>
                    <a:gd name="connsiteX5" fmla="*/ 303760 w 409072"/>
                    <a:gd name="connsiteY5" fmla="*/ 72519 h 554568"/>
                    <a:gd name="connsiteX6" fmla="*/ 216130 w 409072"/>
                    <a:gd name="connsiteY6" fmla="*/ 19179 h 554568"/>
                    <a:gd name="connsiteX7" fmla="*/ 147550 w 409072"/>
                    <a:gd name="connsiteY7" fmla="*/ 129 h 554568"/>
                    <a:gd name="connsiteX8" fmla="*/ 94210 w 409072"/>
                    <a:gd name="connsiteY8" fmla="*/ 26799 h 554568"/>
                    <a:gd name="connsiteX9" fmla="*/ 56110 w 409072"/>
                    <a:gd name="connsiteY9" fmla="*/ 82044 h 554568"/>
                    <a:gd name="connsiteX10" fmla="*/ 18010 w 409072"/>
                    <a:gd name="connsiteY10" fmla="*/ 211584 h 554568"/>
                    <a:gd name="connsiteX11" fmla="*/ 4675 w 409072"/>
                    <a:gd name="connsiteY11" fmla="*/ 306834 h 554568"/>
                    <a:gd name="connsiteX12" fmla="*/ 2770 w 409072"/>
                    <a:gd name="connsiteY12" fmla="*/ 388749 h 554568"/>
                    <a:gd name="connsiteX13" fmla="*/ 44680 w 409072"/>
                    <a:gd name="connsiteY13" fmla="*/ 504954 h 554568"/>
                    <a:gd name="connsiteX0" fmla="*/ 44680 w 409072"/>
                    <a:gd name="connsiteY0" fmla="*/ 504954 h 567170"/>
                    <a:gd name="connsiteX1" fmla="*/ 309475 w 409072"/>
                    <a:gd name="connsiteY1" fmla="*/ 564009 h 567170"/>
                    <a:gd name="connsiteX2" fmla="*/ 368530 w 409072"/>
                    <a:gd name="connsiteY2" fmla="*/ 411609 h 567170"/>
                    <a:gd name="connsiteX3" fmla="*/ 402820 w 409072"/>
                    <a:gd name="connsiteY3" fmla="*/ 228729 h 567170"/>
                    <a:gd name="connsiteX4" fmla="*/ 399010 w 409072"/>
                    <a:gd name="connsiteY4" fmla="*/ 148719 h 567170"/>
                    <a:gd name="connsiteX5" fmla="*/ 303760 w 409072"/>
                    <a:gd name="connsiteY5" fmla="*/ 72519 h 567170"/>
                    <a:gd name="connsiteX6" fmla="*/ 216130 w 409072"/>
                    <a:gd name="connsiteY6" fmla="*/ 19179 h 567170"/>
                    <a:gd name="connsiteX7" fmla="*/ 147550 w 409072"/>
                    <a:gd name="connsiteY7" fmla="*/ 129 h 567170"/>
                    <a:gd name="connsiteX8" fmla="*/ 94210 w 409072"/>
                    <a:gd name="connsiteY8" fmla="*/ 26799 h 567170"/>
                    <a:gd name="connsiteX9" fmla="*/ 56110 w 409072"/>
                    <a:gd name="connsiteY9" fmla="*/ 82044 h 567170"/>
                    <a:gd name="connsiteX10" fmla="*/ 18010 w 409072"/>
                    <a:gd name="connsiteY10" fmla="*/ 211584 h 567170"/>
                    <a:gd name="connsiteX11" fmla="*/ 4675 w 409072"/>
                    <a:gd name="connsiteY11" fmla="*/ 306834 h 567170"/>
                    <a:gd name="connsiteX12" fmla="*/ 2770 w 409072"/>
                    <a:gd name="connsiteY12" fmla="*/ 388749 h 567170"/>
                    <a:gd name="connsiteX13" fmla="*/ 44680 w 409072"/>
                    <a:gd name="connsiteY13" fmla="*/ 504954 h 567170"/>
                    <a:gd name="connsiteX0" fmla="*/ 44680 w 409072"/>
                    <a:gd name="connsiteY0" fmla="*/ 504954 h 563541"/>
                    <a:gd name="connsiteX1" fmla="*/ 311380 w 409072"/>
                    <a:gd name="connsiteY1" fmla="*/ 560199 h 563541"/>
                    <a:gd name="connsiteX2" fmla="*/ 368530 w 409072"/>
                    <a:gd name="connsiteY2" fmla="*/ 411609 h 563541"/>
                    <a:gd name="connsiteX3" fmla="*/ 402820 w 409072"/>
                    <a:gd name="connsiteY3" fmla="*/ 228729 h 563541"/>
                    <a:gd name="connsiteX4" fmla="*/ 399010 w 409072"/>
                    <a:gd name="connsiteY4" fmla="*/ 148719 h 563541"/>
                    <a:gd name="connsiteX5" fmla="*/ 303760 w 409072"/>
                    <a:gd name="connsiteY5" fmla="*/ 72519 h 563541"/>
                    <a:gd name="connsiteX6" fmla="*/ 216130 w 409072"/>
                    <a:gd name="connsiteY6" fmla="*/ 19179 h 563541"/>
                    <a:gd name="connsiteX7" fmla="*/ 147550 w 409072"/>
                    <a:gd name="connsiteY7" fmla="*/ 129 h 563541"/>
                    <a:gd name="connsiteX8" fmla="*/ 94210 w 409072"/>
                    <a:gd name="connsiteY8" fmla="*/ 26799 h 563541"/>
                    <a:gd name="connsiteX9" fmla="*/ 56110 w 409072"/>
                    <a:gd name="connsiteY9" fmla="*/ 82044 h 563541"/>
                    <a:gd name="connsiteX10" fmla="*/ 18010 w 409072"/>
                    <a:gd name="connsiteY10" fmla="*/ 211584 h 563541"/>
                    <a:gd name="connsiteX11" fmla="*/ 4675 w 409072"/>
                    <a:gd name="connsiteY11" fmla="*/ 306834 h 563541"/>
                    <a:gd name="connsiteX12" fmla="*/ 2770 w 409072"/>
                    <a:gd name="connsiteY12" fmla="*/ 388749 h 563541"/>
                    <a:gd name="connsiteX13" fmla="*/ 44680 w 409072"/>
                    <a:gd name="connsiteY13" fmla="*/ 504954 h 563541"/>
                    <a:gd name="connsiteX0" fmla="*/ 44680 w 409072"/>
                    <a:gd name="connsiteY0" fmla="*/ 504954 h 567591"/>
                    <a:gd name="connsiteX1" fmla="*/ 311380 w 409072"/>
                    <a:gd name="connsiteY1" fmla="*/ 560199 h 567591"/>
                    <a:gd name="connsiteX2" fmla="*/ 339955 w 409072"/>
                    <a:gd name="connsiteY2" fmla="*/ 550674 h 567591"/>
                    <a:gd name="connsiteX3" fmla="*/ 368530 w 409072"/>
                    <a:gd name="connsiteY3" fmla="*/ 411609 h 567591"/>
                    <a:gd name="connsiteX4" fmla="*/ 402820 w 409072"/>
                    <a:gd name="connsiteY4" fmla="*/ 228729 h 567591"/>
                    <a:gd name="connsiteX5" fmla="*/ 399010 w 409072"/>
                    <a:gd name="connsiteY5" fmla="*/ 148719 h 567591"/>
                    <a:gd name="connsiteX6" fmla="*/ 303760 w 409072"/>
                    <a:gd name="connsiteY6" fmla="*/ 72519 h 567591"/>
                    <a:gd name="connsiteX7" fmla="*/ 216130 w 409072"/>
                    <a:gd name="connsiteY7" fmla="*/ 19179 h 567591"/>
                    <a:gd name="connsiteX8" fmla="*/ 147550 w 409072"/>
                    <a:gd name="connsiteY8" fmla="*/ 129 h 567591"/>
                    <a:gd name="connsiteX9" fmla="*/ 94210 w 409072"/>
                    <a:gd name="connsiteY9" fmla="*/ 26799 h 567591"/>
                    <a:gd name="connsiteX10" fmla="*/ 56110 w 409072"/>
                    <a:gd name="connsiteY10" fmla="*/ 82044 h 567591"/>
                    <a:gd name="connsiteX11" fmla="*/ 18010 w 409072"/>
                    <a:gd name="connsiteY11" fmla="*/ 211584 h 567591"/>
                    <a:gd name="connsiteX12" fmla="*/ 4675 w 409072"/>
                    <a:gd name="connsiteY12" fmla="*/ 306834 h 567591"/>
                    <a:gd name="connsiteX13" fmla="*/ 2770 w 409072"/>
                    <a:gd name="connsiteY13" fmla="*/ 388749 h 567591"/>
                    <a:gd name="connsiteX14" fmla="*/ 44680 w 409072"/>
                    <a:gd name="connsiteY14" fmla="*/ 504954 h 567591"/>
                    <a:gd name="connsiteX0" fmla="*/ 44680 w 409072"/>
                    <a:gd name="connsiteY0" fmla="*/ 504954 h 568659"/>
                    <a:gd name="connsiteX1" fmla="*/ 311380 w 409072"/>
                    <a:gd name="connsiteY1" fmla="*/ 560199 h 568659"/>
                    <a:gd name="connsiteX2" fmla="*/ 349480 w 409072"/>
                    <a:gd name="connsiteY2" fmla="*/ 552579 h 568659"/>
                    <a:gd name="connsiteX3" fmla="*/ 368530 w 409072"/>
                    <a:gd name="connsiteY3" fmla="*/ 411609 h 568659"/>
                    <a:gd name="connsiteX4" fmla="*/ 402820 w 409072"/>
                    <a:gd name="connsiteY4" fmla="*/ 228729 h 568659"/>
                    <a:gd name="connsiteX5" fmla="*/ 399010 w 409072"/>
                    <a:gd name="connsiteY5" fmla="*/ 148719 h 568659"/>
                    <a:gd name="connsiteX6" fmla="*/ 303760 w 409072"/>
                    <a:gd name="connsiteY6" fmla="*/ 72519 h 568659"/>
                    <a:gd name="connsiteX7" fmla="*/ 216130 w 409072"/>
                    <a:gd name="connsiteY7" fmla="*/ 19179 h 568659"/>
                    <a:gd name="connsiteX8" fmla="*/ 147550 w 409072"/>
                    <a:gd name="connsiteY8" fmla="*/ 129 h 568659"/>
                    <a:gd name="connsiteX9" fmla="*/ 94210 w 409072"/>
                    <a:gd name="connsiteY9" fmla="*/ 26799 h 568659"/>
                    <a:gd name="connsiteX10" fmla="*/ 56110 w 409072"/>
                    <a:gd name="connsiteY10" fmla="*/ 82044 h 568659"/>
                    <a:gd name="connsiteX11" fmla="*/ 18010 w 409072"/>
                    <a:gd name="connsiteY11" fmla="*/ 211584 h 568659"/>
                    <a:gd name="connsiteX12" fmla="*/ 4675 w 409072"/>
                    <a:gd name="connsiteY12" fmla="*/ 306834 h 568659"/>
                    <a:gd name="connsiteX13" fmla="*/ 2770 w 409072"/>
                    <a:gd name="connsiteY13" fmla="*/ 388749 h 568659"/>
                    <a:gd name="connsiteX14" fmla="*/ 44680 w 409072"/>
                    <a:gd name="connsiteY14" fmla="*/ 504954 h 56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9072" h="568659">
                      <a:moveTo>
                        <a:pt x="44680" y="504954"/>
                      </a:moveTo>
                      <a:cubicBezTo>
                        <a:pt x="96115" y="533529"/>
                        <a:pt x="260580" y="552261"/>
                        <a:pt x="311380" y="560199"/>
                      </a:cubicBezTo>
                      <a:cubicBezTo>
                        <a:pt x="362180" y="568137"/>
                        <a:pt x="339955" y="577344"/>
                        <a:pt x="349480" y="552579"/>
                      </a:cubicBezTo>
                      <a:cubicBezTo>
                        <a:pt x="359005" y="527814"/>
                        <a:pt x="359640" y="465584"/>
                        <a:pt x="368530" y="411609"/>
                      </a:cubicBezTo>
                      <a:cubicBezTo>
                        <a:pt x="377420" y="357634"/>
                        <a:pt x="397740" y="272544"/>
                        <a:pt x="402820" y="228729"/>
                      </a:cubicBezTo>
                      <a:cubicBezTo>
                        <a:pt x="407900" y="184914"/>
                        <a:pt x="415520" y="174754"/>
                        <a:pt x="399010" y="148719"/>
                      </a:cubicBezTo>
                      <a:cubicBezTo>
                        <a:pt x="382500" y="122684"/>
                        <a:pt x="334240" y="94109"/>
                        <a:pt x="303760" y="72519"/>
                      </a:cubicBezTo>
                      <a:cubicBezTo>
                        <a:pt x="273280" y="50929"/>
                        <a:pt x="242165" y="31244"/>
                        <a:pt x="216130" y="19179"/>
                      </a:cubicBezTo>
                      <a:cubicBezTo>
                        <a:pt x="190095" y="7114"/>
                        <a:pt x="167870" y="-1141"/>
                        <a:pt x="147550" y="129"/>
                      </a:cubicBezTo>
                      <a:cubicBezTo>
                        <a:pt x="127230" y="1399"/>
                        <a:pt x="109450" y="13147"/>
                        <a:pt x="94210" y="26799"/>
                      </a:cubicBezTo>
                      <a:cubicBezTo>
                        <a:pt x="78970" y="40451"/>
                        <a:pt x="68810" y="51247"/>
                        <a:pt x="56110" y="82044"/>
                      </a:cubicBezTo>
                      <a:cubicBezTo>
                        <a:pt x="43410" y="112841"/>
                        <a:pt x="26583" y="174119"/>
                        <a:pt x="18010" y="211584"/>
                      </a:cubicBezTo>
                      <a:cubicBezTo>
                        <a:pt x="9438" y="249049"/>
                        <a:pt x="5945" y="277624"/>
                        <a:pt x="4675" y="306834"/>
                      </a:cubicBezTo>
                      <a:cubicBezTo>
                        <a:pt x="3405" y="336044"/>
                        <a:pt x="-3898" y="355729"/>
                        <a:pt x="2770" y="388749"/>
                      </a:cubicBezTo>
                      <a:cubicBezTo>
                        <a:pt x="9438" y="421769"/>
                        <a:pt x="-6755" y="476379"/>
                        <a:pt x="44680" y="504954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85" name="สามเหลี่ยมหน้าจั่ว 872">
                <a:extLst>
                  <a:ext uri="{FF2B5EF4-FFF2-40B4-BE49-F238E27FC236}">
                    <a16:creationId xmlns:a16="http://schemas.microsoft.com/office/drawing/2014/main" id="{021630E9-48DD-4052-877D-DC3DF8BA91A8}"/>
                  </a:ext>
                </a:extLst>
              </p:cNvPr>
              <p:cNvSpPr/>
              <p:nvPr/>
            </p:nvSpPr>
            <p:spPr>
              <a:xfrm rot="20307921">
                <a:off x="1581174" y="4590480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สามเหลี่ยมหน้าจั่ว 872">
                <a:extLst>
                  <a:ext uri="{FF2B5EF4-FFF2-40B4-BE49-F238E27FC236}">
                    <a16:creationId xmlns:a16="http://schemas.microsoft.com/office/drawing/2014/main" id="{5F4FB73F-6D9F-4CF6-B8C1-FE0BB7DE0775}"/>
                  </a:ext>
                </a:extLst>
              </p:cNvPr>
              <p:cNvSpPr/>
              <p:nvPr/>
            </p:nvSpPr>
            <p:spPr>
              <a:xfrm rot="1292079" flipH="1">
                <a:off x="2131784" y="4588835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83" name="รูปแบบอิสระ: รูปร่าง 6">
              <a:extLst>
                <a:ext uri="{FF2B5EF4-FFF2-40B4-BE49-F238E27FC236}">
                  <a16:creationId xmlns:a16="http://schemas.microsoft.com/office/drawing/2014/main" id="{A2E237B5-6462-46D7-875E-8A33A3FD63C3}"/>
                </a:ext>
              </a:extLst>
            </p:cNvPr>
            <p:cNvSpPr/>
            <p:nvPr/>
          </p:nvSpPr>
          <p:spPr>
            <a:xfrm>
              <a:off x="7958462" y="4771897"/>
              <a:ext cx="144645" cy="185995"/>
            </a:xfrm>
            <a:custGeom>
              <a:avLst/>
              <a:gdLst>
                <a:gd name="connsiteX0" fmla="*/ 6693 w 148641"/>
                <a:gd name="connsiteY0" fmla="*/ 37120 h 180594"/>
                <a:gd name="connsiteX1" fmla="*/ 2883 w 148641"/>
                <a:gd name="connsiteY1" fmla="*/ 105700 h 180594"/>
                <a:gd name="connsiteX2" fmla="*/ 16218 w 148641"/>
                <a:gd name="connsiteY2" fmla="*/ 162850 h 180594"/>
                <a:gd name="connsiteX3" fmla="*/ 94323 w 148641"/>
                <a:gd name="connsiteY3" fmla="*/ 179995 h 180594"/>
                <a:gd name="connsiteX4" fmla="*/ 140043 w 148641"/>
                <a:gd name="connsiteY4" fmla="*/ 145705 h 180594"/>
                <a:gd name="connsiteX5" fmla="*/ 141948 w 148641"/>
                <a:gd name="connsiteY5" fmla="*/ 71410 h 180594"/>
                <a:gd name="connsiteX6" fmla="*/ 69558 w 148641"/>
                <a:gd name="connsiteY6" fmla="*/ 925 h 180594"/>
                <a:gd name="connsiteX7" fmla="*/ 6693 w 148641"/>
                <a:gd name="connsiteY7" fmla="*/ 37120 h 180594"/>
                <a:gd name="connsiteX0" fmla="*/ 12057 w 154005"/>
                <a:gd name="connsiteY0" fmla="*/ 37159 h 180573"/>
                <a:gd name="connsiteX1" fmla="*/ 627 w 154005"/>
                <a:gd name="connsiteY1" fmla="*/ 113359 h 180573"/>
                <a:gd name="connsiteX2" fmla="*/ 21582 w 154005"/>
                <a:gd name="connsiteY2" fmla="*/ 162889 h 180573"/>
                <a:gd name="connsiteX3" fmla="*/ 99687 w 154005"/>
                <a:gd name="connsiteY3" fmla="*/ 180034 h 180573"/>
                <a:gd name="connsiteX4" fmla="*/ 145407 w 154005"/>
                <a:gd name="connsiteY4" fmla="*/ 145744 h 180573"/>
                <a:gd name="connsiteX5" fmla="*/ 147312 w 154005"/>
                <a:gd name="connsiteY5" fmla="*/ 71449 h 180573"/>
                <a:gd name="connsiteX6" fmla="*/ 74922 w 154005"/>
                <a:gd name="connsiteY6" fmla="*/ 964 h 180573"/>
                <a:gd name="connsiteX7" fmla="*/ 12057 w 154005"/>
                <a:gd name="connsiteY7" fmla="*/ 37159 h 180573"/>
                <a:gd name="connsiteX0" fmla="*/ 12057 w 152349"/>
                <a:gd name="connsiteY0" fmla="*/ 37159 h 180868"/>
                <a:gd name="connsiteX1" fmla="*/ 627 w 152349"/>
                <a:gd name="connsiteY1" fmla="*/ 113359 h 180868"/>
                <a:gd name="connsiteX2" fmla="*/ 21582 w 152349"/>
                <a:gd name="connsiteY2" fmla="*/ 162889 h 180868"/>
                <a:gd name="connsiteX3" fmla="*/ 99687 w 152349"/>
                <a:gd name="connsiteY3" fmla="*/ 180034 h 180868"/>
                <a:gd name="connsiteX4" fmla="*/ 139692 w 152349"/>
                <a:gd name="connsiteY4" fmla="*/ 140029 h 180868"/>
                <a:gd name="connsiteX5" fmla="*/ 147312 w 152349"/>
                <a:gd name="connsiteY5" fmla="*/ 71449 h 180868"/>
                <a:gd name="connsiteX6" fmla="*/ 74922 w 152349"/>
                <a:gd name="connsiteY6" fmla="*/ 964 h 180868"/>
                <a:gd name="connsiteX7" fmla="*/ 12057 w 152349"/>
                <a:gd name="connsiteY7" fmla="*/ 37159 h 180868"/>
                <a:gd name="connsiteX0" fmla="*/ 12057 w 152608"/>
                <a:gd name="connsiteY0" fmla="*/ 37159 h 177307"/>
                <a:gd name="connsiteX1" fmla="*/ 627 w 152608"/>
                <a:gd name="connsiteY1" fmla="*/ 113359 h 177307"/>
                <a:gd name="connsiteX2" fmla="*/ 21582 w 152608"/>
                <a:gd name="connsiteY2" fmla="*/ 162889 h 177307"/>
                <a:gd name="connsiteX3" fmla="*/ 92067 w 152608"/>
                <a:gd name="connsiteY3" fmla="*/ 176224 h 177307"/>
                <a:gd name="connsiteX4" fmla="*/ 139692 w 152608"/>
                <a:gd name="connsiteY4" fmla="*/ 140029 h 177307"/>
                <a:gd name="connsiteX5" fmla="*/ 147312 w 152608"/>
                <a:gd name="connsiteY5" fmla="*/ 71449 h 177307"/>
                <a:gd name="connsiteX6" fmla="*/ 74922 w 152608"/>
                <a:gd name="connsiteY6" fmla="*/ 964 h 177307"/>
                <a:gd name="connsiteX7" fmla="*/ 12057 w 152608"/>
                <a:gd name="connsiteY7" fmla="*/ 37159 h 177307"/>
                <a:gd name="connsiteX0" fmla="*/ 12057 w 155717"/>
                <a:gd name="connsiteY0" fmla="*/ 36849 h 176997"/>
                <a:gd name="connsiteX1" fmla="*/ 627 w 155717"/>
                <a:gd name="connsiteY1" fmla="*/ 113049 h 176997"/>
                <a:gd name="connsiteX2" fmla="*/ 21582 w 155717"/>
                <a:gd name="connsiteY2" fmla="*/ 162579 h 176997"/>
                <a:gd name="connsiteX3" fmla="*/ 92067 w 155717"/>
                <a:gd name="connsiteY3" fmla="*/ 175914 h 176997"/>
                <a:gd name="connsiteX4" fmla="*/ 139692 w 155717"/>
                <a:gd name="connsiteY4" fmla="*/ 139719 h 176997"/>
                <a:gd name="connsiteX5" fmla="*/ 151122 w 155717"/>
                <a:gd name="connsiteY5" fmla="*/ 65424 h 176997"/>
                <a:gd name="connsiteX6" fmla="*/ 74922 w 155717"/>
                <a:gd name="connsiteY6" fmla="*/ 654 h 176997"/>
                <a:gd name="connsiteX7" fmla="*/ 12057 w 155717"/>
                <a:gd name="connsiteY7" fmla="*/ 36849 h 176997"/>
                <a:gd name="connsiteX0" fmla="*/ 12057 w 155717"/>
                <a:gd name="connsiteY0" fmla="*/ 36777 h 176925"/>
                <a:gd name="connsiteX1" fmla="*/ 627 w 155717"/>
                <a:gd name="connsiteY1" fmla="*/ 112977 h 176925"/>
                <a:gd name="connsiteX2" fmla="*/ 21582 w 155717"/>
                <a:gd name="connsiteY2" fmla="*/ 162507 h 176925"/>
                <a:gd name="connsiteX3" fmla="*/ 92067 w 155717"/>
                <a:gd name="connsiteY3" fmla="*/ 175842 h 176925"/>
                <a:gd name="connsiteX4" fmla="*/ 139692 w 155717"/>
                <a:gd name="connsiteY4" fmla="*/ 139647 h 176925"/>
                <a:gd name="connsiteX5" fmla="*/ 151122 w 155717"/>
                <a:gd name="connsiteY5" fmla="*/ 63447 h 176925"/>
                <a:gd name="connsiteX6" fmla="*/ 74922 w 155717"/>
                <a:gd name="connsiteY6" fmla="*/ 582 h 176925"/>
                <a:gd name="connsiteX7" fmla="*/ 12057 w 155717"/>
                <a:gd name="connsiteY7" fmla="*/ 36777 h 176925"/>
                <a:gd name="connsiteX0" fmla="*/ 12057 w 158982"/>
                <a:gd name="connsiteY0" fmla="*/ 36521 h 176669"/>
                <a:gd name="connsiteX1" fmla="*/ 627 w 158982"/>
                <a:gd name="connsiteY1" fmla="*/ 112721 h 176669"/>
                <a:gd name="connsiteX2" fmla="*/ 21582 w 158982"/>
                <a:gd name="connsiteY2" fmla="*/ 162251 h 176669"/>
                <a:gd name="connsiteX3" fmla="*/ 92067 w 158982"/>
                <a:gd name="connsiteY3" fmla="*/ 175586 h 176669"/>
                <a:gd name="connsiteX4" fmla="*/ 139692 w 158982"/>
                <a:gd name="connsiteY4" fmla="*/ 139391 h 176669"/>
                <a:gd name="connsiteX5" fmla="*/ 154932 w 158982"/>
                <a:gd name="connsiteY5" fmla="*/ 55571 h 176669"/>
                <a:gd name="connsiteX6" fmla="*/ 74922 w 158982"/>
                <a:gd name="connsiteY6" fmla="*/ 326 h 176669"/>
                <a:gd name="connsiteX7" fmla="*/ 12057 w 158982"/>
                <a:gd name="connsiteY7" fmla="*/ 36521 h 176669"/>
                <a:gd name="connsiteX0" fmla="*/ 12057 w 151131"/>
                <a:gd name="connsiteY0" fmla="*/ 36776 h 176924"/>
                <a:gd name="connsiteX1" fmla="*/ 627 w 151131"/>
                <a:gd name="connsiteY1" fmla="*/ 112976 h 176924"/>
                <a:gd name="connsiteX2" fmla="*/ 21582 w 151131"/>
                <a:gd name="connsiteY2" fmla="*/ 162506 h 176924"/>
                <a:gd name="connsiteX3" fmla="*/ 92067 w 151131"/>
                <a:gd name="connsiteY3" fmla="*/ 175841 h 176924"/>
                <a:gd name="connsiteX4" fmla="*/ 139692 w 151131"/>
                <a:gd name="connsiteY4" fmla="*/ 139646 h 176924"/>
                <a:gd name="connsiteX5" fmla="*/ 145407 w 151131"/>
                <a:gd name="connsiteY5" fmla="*/ 63446 h 176924"/>
                <a:gd name="connsiteX6" fmla="*/ 74922 w 151131"/>
                <a:gd name="connsiteY6" fmla="*/ 581 h 176924"/>
                <a:gd name="connsiteX7" fmla="*/ 12057 w 151131"/>
                <a:gd name="connsiteY7" fmla="*/ 36776 h 176924"/>
                <a:gd name="connsiteX0" fmla="*/ 12100 w 151174"/>
                <a:gd name="connsiteY0" fmla="*/ 49936 h 190084"/>
                <a:gd name="connsiteX1" fmla="*/ 670 w 151174"/>
                <a:gd name="connsiteY1" fmla="*/ 126136 h 190084"/>
                <a:gd name="connsiteX2" fmla="*/ 21625 w 151174"/>
                <a:gd name="connsiteY2" fmla="*/ 175666 h 190084"/>
                <a:gd name="connsiteX3" fmla="*/ 92110 w 151174"/>
                <a:gd name="connsiteY3" fmla="*/ 189001 h 190084"/>
                <a:gd name="connsiteX4" fmla="*/ 139735 w 151174"/>
                <a:gd name="connsiteY4" fmla="*/ 152806 h 190084"/>
                <a:gd name="connsiteX5" fmla="*/ 145450 w 151174"/>
                <a:gd name="connsiteY5" fmla="*/ 76606 h 190084"/>
                <a:gd name="connsiteX6" fmla="*/ 76870 w 151174"/>
                <a:gd name="connsiteY6" fmla="*/ 406 h 190084"/>
                <a:gd name="connsiteX7" fmla="*/ 12100 w 151174"/>
                <a:gd name="connsiteY7" fmla="*/ 49936 h 190084"/>
                <a:gd name="connsiteX0" fmla="*/ 12058 w 151132"/>
                <a:gd name="connsiteY0" fmla="*/ 46165 h 186313"/>
                <a:gd name="connsiteX1" fmla="*/ 628 w 151132"/>
                <a:gd name="connsiteY1" fmla="*/ 122365 h 186313"/>
                <a:gd name="connsiteX2" fmla="*/ 21583 w 151132"/>
                <a:gd name="connsiteY2" fmla="*/ 171895 h 186313"/>
                <a:gd name="connsiteX3" fmla="*/ 92068 w 151132"/>
                <a:gd name="connsiteY3" fmla="*/ 185230 h 186313"/>
                <a:gd name="connsiteX4" fmla="*/ 139693 w 151132"/>
                <a:gd name="connsiteY4" fmla="*/ 149035 h 186313"/>
                <a:gd name="connsiteX5" fmla="*/ 145408 w 151132"/>
                <a:gd name="connsiteY5" fmla="*/ 72835 h 186313"/>
                <a:gd name="connsiteX6" fmla="*/ 74923 w 151132"/>
                <a:gd name="connsiteY6" fmla="*/ 445 h 186313"/>
                <a:gd name="connsiteX7" fmla="*/ 12058 w 151132"/>
                <a:gd name="connsiteY7" fmla="*/ 46165 h 186313"/>
                <a:gd name="connsiteX0" fmla="*/ 12058 w 144971"/>
                <a:gd name="connsiteY0" fmla="*/ 45847 h 185995"/>
                <a:gd name="connsiteX1" fmla="*/ 628 w 144971"/>
                <a:gd name="connsiteY1" fmla="*/ 122047 h 185995"/>
                <a:gd name="connsiteX2" fmla="*/ 21583 w 144971"/>
                <a:gd name="connsiteY2" fmla="*/ 171577 h 185995"/>
                <a:gd name="connsiteX3" fmla="*/ 92068 w 144971"/>
                <a:gd name="connsiteY3" fmla="*/ 184912 h 185995"/>
                <a:gd name="connsiteX4" fmla="*/ 139693 w 144971"/>
                <a:gd name="connsiteY4" fmla="*/ 148717 h 185995"/>
                <a:gd name="connsiteX5" fmla="*/ 135862 w 144971"/>
                <a:gd name="connsiteY5" fmla="*/ 59182 h 185995"/>
                <a:gd name="connsiteX6" fmla="*/ 74923 w 144971"/>
                <a:gd name="connsiteY6" fmla="*/ 127 h 185995"/>
                <a:gd name="connsiteX7" fmla="*/ 12058 w 144971"/>
                <a:gd name="connsiteY7" fmla="*/ 45847 h 18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971" h="185995">
                  <a:moveTo>
                    <a:pt x="12058" y="45847"/>
                  </a:moveTo>
                  <a:cubicBezTo>
                    <a:pt x="-325" y="66167"/>
                    <a:pt x="-960" y="101092"/>
                    <a:pt x="628" y="122047"/>
                  </a:cubicBezTo>
                  <a:cubicBezTo>
                    <a:pt x="2216" y="143002"/>
                    <a:pt x="6343" y="161100"/>
                    <a:pt x="21583" y="171577"/>
                  </a:cubicBezTo>
                  <a:cubicBezTo>
                    <a:pt x="36823" y="182055"/>
                    <a:pt x="72383" y="188722"/>
                    <a:pt x="92068" y="184912"/>
                  </a:cubicBezTo>
                  <a:cubicBezTo>
                    <a:pt x="111753" y="181102"/>
                    <a:pt x="132394" y="169672"/>
                    <a:pt x="139693" y="148717"/>
                  </a:cubicBezTo>
                  <a:cubicBezTo>
                    <a:pt x="146992" y="127762"/>
                    <a:pt x="147609" y="83312"/>
                    <a:pt x="135862" y="59182"/>
                  </a:cubicBezTo>
                  <a:cubicBezTo>
                    <a:pt x="124115" y="35052"/>
                    <a:pt x="95557" y="2350"/>
                    <a:pt x="74923" y="127"/>
                  </a:cubicBezTo>
                  <a:cubicBezTo>
                    <a:pt x="54289" y="-2096"/>
                    <a:pt x="24441" y="25527"/>
                    <a:pt x="12058" y="45847"/>
                  </a:cubicBezTo>
                  <a:close/>
                </a:path>
              </a:pathLst>
            </a:custGeom>
            <a:solidFill>
              <a:srgbClr val="F0706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401747183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/>
        </p:nvSpPr>
        <p:spPr>
          <a:xfrm>
            <a:off x="183968" y="349642"/>
            <a:ext cx="11827176" cy="6320100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0"/>
          </a:p>
        </p:txBody>
      </p:sp>
      <p:sp>
        <p:nvSpPr>
          <p:cNvPr id="9" name="Rectangle 8"/>
          <p:cNvSpPr/>
          <p:nvPr/>
        </p:nvSpPr>
        <p:spPr>
          <a:xfrm>
            <a:off x="2915276" y="313782"/>
            <a:ext cx="643317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Đúng ghi Đ, sai ghi S</a:t>
            </a:r>
            <a:endParaRPr lang="en-US" sz="5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092341" y="313782"/>
            <a:ext cx="182293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Bài 1:</a:t>
            </a:r>
            <a:endParaRPr lang="en-US" sz="5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29312" y="1139709"/>
            <a:ext cx="362310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/>
              <a:t>Trong hình bên: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26819" y="2472255"/>
            <a:ext cx="502385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accent2">
                    <a:lumMod val="75000"/>
                  </a:schemeClr>
                </a:solidFill>
              </a:rPr>
              <a:t>c) Hình tứ giác ABCD có 4 góc vuông.</a:t>
            </a:r>
          </a:p>
          <a:p>
            <a:endParaRPr lang="en-US" sz="4000" dirty="0"/>
          </a:p>
        </p:txBody>
      </p:sp>
      <p:sp>
        <p:nvSpPr>
          <p:cNvPr id="25" name="Rectangle 24"/>
          <p:cNvSpPr/>
          <p:nvPr/>
        </p:nvSpPr>
        <p:spPr>
          <a:xfrm>
            <a:off x="5299176" y="2729561"/>
            <a:ext cx="846557" cy="80682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5462580" y="2684927"/>
            <a:ext cx="655949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22225">
                  <a:solidFill>
                    <a:schemeClr val="bg1">
                      <a:lumMod val="50000"/>
                      <a:lumOff val="50000"/>
                    </a:schemeClr>
                  </a:solidFill>
                  <a:prstDash val="solid"/>
                </a:ln>
                <a:solidFill>
                  <a:schemeClr val="bg1">
                    <a:lumMod val="50000"/>
                    <a:lumOff val="50000"/>
                  </a:schemeClr>
                </a:solidFill>
              </a:rPr>
              <a:t>Đ</a:t>
            </a:r>
            <a:endParaRPr lang="en-US" sz="5400" b="1" cap="none" spc="0" dirty="0">
              <a:ln w="22225">
                <a:solidFill>
                  <a:schemeClr val="bg1">
                    <a:lumMod val="50000"/>
                    <a:lumOff val="50000"/>
                  </a:schemeClr>
                </a:solidFill>
                <a:prstDash val="solid"/>
              </a:ln>
              <a:solidFill>
                <a:schemeClr val="bg1">
                  <a:lumMod val="50000"/>
                  <a:lumOff val="50000"/>
                </a:schemeClr>
              </a:solidFill>
              <a:effectLst/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5987056" y="959021"/>
            <a:ext cx="6137336" cy="4062602"/>
            <a:chOff x="5987056" y="959021"/>
            <a:chExt cx="6137336" cy="4062602"/>
          </a:xfrm>
        </p:grpSpPr>
        <p:grpSp>
          <p:nvGrpSpPr>
            <p:cNvPr id="16" name="Group 15"/>
            <p:cNvGrpSpPr/>
            <p:nvPr/>
          </p:nvGrpSpPr>
          <p:grpSpPr>
            <a:xfrm>
              <a:off x="6555940" y="1578406"/>
              <a:ext cx="5244354" cy="2859735"/>
              <a:chOff x="5853957" y="2115671"/>
              <a:chExt cx="5244354" cy="2859735"/>
            </a:xfrm>
          </p:grpSpPr>
          <p:sp>
            <p:nvSpPr>
              <p:cNvPr id="11" name="Rectangle 10"/>
              <p:cNvSpPr/>
              <p:nvPr/>
            </p:nvSpPr>
            <p:spPr>
              <a:xfrm>
                <a:off x="5862918" y="2115671"/>
                <a:ext cx="5235388" cy="2850776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5880848" y="2133603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12"/>
              <p:cNvSpPr/>
              <p:nvPr/>
            </p:nvSpPr>
            <p:spPr>
              <a:xfrm>
                <a:off x="10892108" y="2124642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 13"/>
              <p:cNvSpPr/>
              <p:nvPr/>
            </p:nvSpPr>
            <p:spPr>
              <a:xfrm>
                <a:off x="10901085" y="4715430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14"/>
              <p:cNvSpPr/>
              <p:nvPr/>
            </p:nvSpPr>
            <p:spPr>
              <a:xfrm>
                <a:off x="5853957" y="4742324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" name="Rectangle 27"/>
            <p:cNvSpPr/>
            <p:nvPr/>
          </p:nvSpPr>
          <p:spPr>
            <a:xfrm>
              <a:off x="5987056" y="1139709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b="0" cap="none" spc="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A</a:t>
              </a: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6048066" y="4313737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B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1592734" y="959021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C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11534460" y="4309718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D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</p:grpSp>
      <p:grpSp>
        <p:nvGrpSpPr>
          <p:cNvPr id="36" name="กลุ่ม 139">
            <a:extLst>
              <a:ext uri="{FF2B5EF4-FFF2-40B4-BE49-F238E27FC236}">
                <a16:creationId xmlns:a16="http://schemas.microsoft.com/office/drawing/2014/main" id="{93CE67BF-E700-4603-B59F-B74B6ECA94A1}"/>
              </a:ext>
            </a:extLst>
          </p:cNvPr>
          <p:cNvGrpSpPr/>
          <p:nvPr/>
        </p:nvGrpSpPr>
        <p:grpSpPr>
          <a:xfrm rot="1225870">
            <a:off x="309426" y="4279451"/>
            <a:ext cx="1777474" cy="2595693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37" name="รูปแบบอิสระ: รูปร่าง 140">
              <a:extLst>
                <a:ext uri="{FF2B5EF4-FFF2-40B4-BE49-F238E27FC236}">
                  <a16:creationId xmlns:a16="http://schemas.microsoft.com/office/drawing/2014/main" id="{5CB1871D-09DF-449E-A191-5FBA27885D2A}"/>
                </a:ext>
              </a:extLst>
            </p:cNvPr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grpSp>
          <p:nvGrpSpPr>
            <p:cNvPr id="38" name="กลุ่ม 141">
              <a:extLst>
                <a:ext uri="{FF2B5EF4-FFF2-40B4-BE49-F238E27FC236}">
                  <a16:creationId xmlns:a16="http://schemas.microsoft.com/office/drawing/2014/main" id="{301A3BFC-6130-42E7-9BF8-FEDF6239CE4E}"/>
                </a:ext>
              </a:extLst>
            </p:cNvPr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61" name="รูปแบบอิสระ: รูปร่าง 164">
                <a:extLst>
                  <a:ext uri="{FF2B5EF4-FFF2-40B4-BE49-F238E27FC236}">
                    <a16:creationId xmlns:a16="http://schemas.microsoft.com/office/drawing/2014/main" id="{A77F7FFB-FD09-4D97-9E0D-C68971CA49B8}"/>
                  </a:ext>
                </a:extLst>
              </p:cNvPr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5588 w 1105817"/>
                  <a:gd name="connsiteY6" fmla="*/ 25284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133"/>
                  <a:gd name="connsiteY0" fmla="*/ 970651 h 986901"/>
                  <a:gd name="connsiteX1" fmla="*/ 798115 w 1105133"/>
                  <a:gd name="connsiteY1" fmla="*/ 874131 h 986901"/>
                  <a:gd name="connsiteX2" fmla="*/ 1100375 w 1105133"/>
                  <a:gd name="connsiteY2" fmla="*/ 262499 h 986901"/>
                  <a:gd name="connsiteX3" fmla="*/ 976421 w 1105133"/>
                  <a:gd name="connsiteY3" fmla="*/ 179188 h 986901"/>
                  <a:gd name="connsiteX4" fmla="*/ 852596 w 1105133"/>
                  <a:gd name="connsiteY4" fmla="*/ 207764 h 986901"/>
                  <a:gd name="connsiteX5" fmla="*/ 775763 w 1105133"/>
                  <a:gd name="connsiteY5" fmla="*/ 236083 h 986901"/>
                  <a:gd name="connsiteX6" fmla="*/ 641141 w 1105133"/>
                  <a:gd name="connsiteY6" fmla="*/ 260469 h 986901"/>
                  <a:gd name="connsiteX7" fmla="*/ 645588 w 1105133"/>
                  <a:gd name="connsiteY7" fmla="*/ 252847 h 986901"/>
                  <a:gd name="connsiteX8" fmla="*/ 375459 w 1105133"/>
                  <a:gd name="connsiteY8" fmla="*/ 135499 h 986901"/>
                  <a:gd name="connsiteX9" fmla="*/ 244901 w 1105133"/>
                  <a:gd name="connsiteY9" fmla="*/ 64889 h 986901"/>
                  <a:gd name="connsiteX10" fmla="*/ 145841 w 1105133"/>
                  <a:gd name="connsiteY10" fmla="*/ 26789 h 986901"/>
                  <a:gd name="connsiteX11" fmla="*/ 85391 w 1105133"/>
                  <a:gd name="connsiteY11" fmla="*/ 9515 h 986901"/>
                  <a:gd name="connsiteX12" fmla="*/ 46781 w 1105133"/>
                  <a:gd name="connsiteY12" fmla="*/ 3929 h 986901"/>
                  <a:gd name="connsiteX13" fmla="*/ 47 w 1105133"/>
                  <a:gd name="connsiteY13" fmla="*/ 69459 h 986901"/>
                  <a:gd name="connsiteX14" fmla="*/ 39162 w 1105133"/>
                  <a:gd name="connsiteY14" fmla="*/ 219828 h 986901"/>
                  <a:gd name="connsiteX15" fmla="*/ 110791 w 1105133"/>
                  <a:gd name="connsiteY15" fmla="*/ 401691 h 986901"/>
                  <a:gd name="connsiteX16" fmla="*/ 158035 w 1105133"/>
                  <a:gd name="connsiteY16" fmla="*/ 672963 h 986901"/>
                  <a:gd name="connsiteX17" fmla="*/ 241347 w 1105133"/>
                  <a:gd name="connsiteY17" fmla="*/ 970651 h 986901"/>
                  <a:gd name="connsiteX0" fmla="*/ 241347 w 1115427"/>
                  <a:gd name="connsiteY0" fmla="*/ 970651 h 986901"/>
                  <a:gd name="connsiteX1" fmla="*/ 798115 w 1115427"/>
                  <a:gd name="connsiteY1" fmla="*/ 874131 h 986901"/>
                  <a:gd name="connsiteX2" fmla="*/ 1100375 w 1115427"/>
                  <a:gd name="connsiteY2" fmla="*/ 262499 h 986901"/>
                  <a:gd name="connsiteX3" fmla="*/ 1050716 w 1115427"/>
                  <a:gd name="connsiteY3" fmla="*/ 162043 h 986901"/>
                  <a:gd name="connsiteX4" fmla="*/ 852596 w 1115427"/>
                  <a:gd name="connsiteY4" fmla="*/ 207764 h 986901"/>
                  <a:gd name="connsiteX5" fmla="*/ 775763 w 1115427"/>
                  <a:gd name="connsiteY5" fmla="*/ 236083 h 986901"/>
                  <a:gd name="connsiteX6" fmla="*/ 641141 w 1115427"/>
                  <a:gd name="connsiteY6" fmla="*/ 260469 h 986901"/>
                  <a:gd name="connsiteX7" fmla="*/ 645588 w 1115427"/>
                  <a:gd name="connsiteY7" fmla="*/ 252847 h 986901"/>
                  <a:gd name="connsiteX8" fmla="*/ 375459 w 1115427"/>
                  <a:gd name="connsiteY8" fmla="*/ 135499 h 986901"/>
                  <a:gd name="connsiteX9" fmla="*/ 244901 w 1115427"/>
                  <a:gd name="connsiteY9" fmla="*/ 64889 h 986901"/>
                  <a:gd name="connsiteX10" fmla="*/ 145841 w 1115427"/>
                  <a:gd name="connsiteY10" fmla="*/ 26789 h 986901"/>
                  <a:gd name="connsiteX11" fmla="*/ 85391 w 1115427"/>
                  <a:gd name="connsiteY11" fmla="*/ 9515 h 986901"/>
                  <a:gd name="connsiteX12" fmla="*/ 46781 w 1115427"/>
                  <a:gd name="connsiteY12" fmla="*/ 3929 h 986901"/>
                  <a:gd name="connsiteX13" fmla="*/ 47 w 1115427"/>
                  <a:gd name="connsiteY13" fmla="*/ 69459 h 986901"/>
                  <a:gd name="connsiteX14" fmla="*/ 39162 w 1115427"/>
                  <a:gd name="connsiteY14" fmla="*/ 219828 h 986901"/>
                  <a:gd name="connsiteX15" fmla="*/ 110791 w 1115427"/>
                  <a:gd name="connsiteY15" fmla="*/ 401691 h 986901"/>
                  <a:gd name="connsiteX16" fmla="*/ 158035 w 1115427"/>
                  <a:gd name="connsiteY16" fmla="*/ 672963 h 986901"/>
                  <a:gd name="connsiteX17" fmla="*/ 241347 w 1115427"/>
                  <a:gd name="connsiteY17" fmla="*/ 970651 h 986901"/>
                  <a:gd name="connsiteX0" fmla="*/ 241347 w 1115427"/>
                  <a:gd name="connsiteY0" fmla="*/ 970490 h 986740"/>
                  <a:gd name="connsiteX1" fmla="*/ 798115 w 1115427"/>
                  <a:gd name="connsiteY1" fmla="*/ 873970 h 986740"/>
                  <a:gd name="connsiteX2" fmla="*/ 1100375 w 1115427"/>
                  <a:gd name="connsiteY2" fmla="*/ 262338 h 986740"/>
                  <a:gd name="connsiteX3" fmla="*/ 1050716 w 1115427"/>
                  <a:gd name="connsiteY3" fmla="*/ 161882 h 986740"/>
                  <a:gd name="connsiteX4" fmla="*/ 852596 w 1115427"/>
                  <a:gd name="connsiteY4" fmla="*/ 207603 h 986740"/>
                  <a:gd name="connsiteX5" fmla="*/ 775763 w 1115427"/>
                  <a:gd name="connsiteY5" fmla="*/ 235922 h 986740"/>
                  <a:gd name="connsiteX6" fmla="*/ 641141 w 1115427"/>
                  <a:gd name="connsiteY6" fmla="*/ 260308 h 986740"/>
                  <a:gd name="connsiteX7" fmla="*/ 645588 w 1115427"/>
                  <a:gd name="connsiteY7" fmla="*/ 252686 h 986740"/>
                  <a:gd name="connsiteX8" fmla="*/ 375459 w 1115427"/>
                  <a:gd name="connsiteY8" fmla="*/ 135338 h 986740"/>
                  <a:gd name="connsiteX9" fmla="*/ 244901 w 1115427"/>
                  <a:gd name="connsiteY9" fmla="*/ 64728 h 986740"/>
                  <a:gd name="connsiteX10" fmla="*/ 145841 w 1115427"/>
                  <a:gd name="connsiteY10" fmla="*/ 20913 h 986740"/>
                  <a:gd name="connsiteX11" fmla="*/ 85391 w 1115427"/>
                  <a:gd name="connsiteY11" fmla="*/ 9354 h 986740"/>
                  <a:gd name="connsiteX12" fmla="*/ 46781 w 1115427"/>
                  <a:gd name="connsiteY12" fmla="*/ 3768 h 986740"/>
                  <a:gd name="connsiteX13" fmla="*/ 47 w 1115427"/>
                  <a:gd name="connsiteY13" fmla="*/ 69298 h 986740"/>
                  <a:gd name="connsiteX14" fmla="*/ 39162 w 1115427"/>
                  <a:gd name="connsiteY14" fmla="*/ 219667 h 986740"/>
                  <a:gd name="connsiteX15" fmla="*/ 110791 w 1115427"/>
                  <a:gd name="connsiteY15" fmla="*/ 401530 h 986740"/>
                  <a:gd name="connsiteX16" fmla="*/ 158035 w 1115427"/>
                  <a:gd name="connsiteY16" fmla="*/ 672802 h 986740"/>
                  <a:gd name="connsiteX17" fmla="*/ 241347 w 1115427"/>
                  <a:gd name="connsiteY17" fmla="*/ 970490 h 986740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75459 w 1115427"/>
                  <a:gd name="connsiteY8" fmla="*/ 137470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86889 w 1115427"/>
                  <a:gd name="connsiteY8" fmla="*/ 135565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14 w 1115394"/>
                  <a:gd name="connsiteY0" fmla="*/ 976778 h 993028"/>
                  <a:gd name="connsiteX1" fmla="*/ 798082 w 1115394"/>
                  <a:gd name="connsiteY1" fmla="*/ 880258 h 993028"/>
                  <a:gd name="connsiteX2" fmla="*/ 1100342 w 1115394"/>
                  <a:gd name="connsiteY2" fmla="*/ 268626 h 993028"/>
                  <a:gd name="connsiteX3" fmla="*/ 1050683 w 1115394"/>
                  <a:gd name="connsiteY3" fmla="*/ 168170 h 993028"/>
                  <a:gd name="connsiteX4" fmla="*/ 852563 w 1115394"/>
                  <a:gd name="connsiteY4" fmla="*/ 213891 h 993028"/>
                  <a:gd name="connsiteX5" fmla="*/ 775730 w 1115394"/>
                  <a:gd name="connsiteY5" fmla="*/ 242210 h 993028"/>
                  <a:gd name="connsiteX6" fmla="*/ 641108 w 1115394"/>
                  <a:gd name="connsiteY6" fmla="*/ 266596 h 993028"/>
                  <a:gd name="connsiteX7" fmla="*/ 645555 w 1115394"/>
                  <a:gd name="connsiteY7" fmla="*/ 258974 h 993028"/>
                  <a:gd name="connsiteX8" fmla="*/ 386856 w 1115394"/>
                  <a:gd name="connsiteY8" fmla="*/ 139721 h 993028"/>
                  <a:gd name="connsiteX9" fmla="*/ 244868 w 1115394"/>
                  <a:gd name="connsiteY9" fmla="*/ 71016 h 993028"/>
                  <a:gd name="connsiteX10" fmla="*/ 145808 w 1115394"/>
                  <a:gd name="connsiteY10" fmla="*/ 27201 h 993028"/>
                  <a:gd name="connsiteX11" fmla="*/ 85358 w 1115394"/>
                  <a:gd name="connsiteY11" fmla="*/ 8022 h 993028"/>
                  <a:gd name="connsiteX12" fmla="*/ 35318 w 1115394"/>
                  <a:gd name="connsiteY12" fmla="*/ 4341 h 993028"/>
                  <a:gd name="connsiteX13" fmla="*/ 14 w 1115394"/>
                  <a:gd name="connsiteY13" fmla="*/ 75586 h 993028"/>
                  <a:gd name="connsiteX14" fmla="*/ 39129 w 1115394"/>
                  <a:gd name="connsiteY14" fmla="*/ 225955 h 993028"/>
                  <a:gd name="connsiteX15" fmla="*/ 110758 w 1115394"/>
                  <a:gd name="connsiteY15" fmla="*/ 407818 h 993028"/>
                  <a:gd name="connsiteX16" fmla="*/ 158002 w 1115394"/>
                  <a:gd name="connsiteY16" fmla="*/ 679090 h 993028"/>
                  <a:gd name="connsiteX17" fmla="*/ 241314 w 1115394"/>
                  <a:gd name="connsiteY17" fmla="*/ 976778 h 993028"/>
                  <a:gd name="connsiteX0" fmla="*/ 241314 w 1115394"/>
                  <a:gd name="connsiteY0" fmla="*/ 976778 h 992046"/>
                  <a:gd name="connsiteX1" fmla="*/ 798082 w 1115394"/>
                  <a:gd name="connsiteY1" fmla="*/ 880258 h 992046"/>
                  <a:gd name="connsiteX2" fmla="*/ 1100342 w 1115394"/>
                  <a:gd name="connsiteY2" fmla="*/ 268626 h 992046"/>
                  <a:gd name="connsiteX3" fmla="*/ 1050683 w 1115394"/>
                  <a:gd name="connsiteY3" fmla="*/ 168170 h 992046"/>
                  <a:gd name="connsiteX4" fmla="*/ 852563 w 1115394"/>
                  <a:gd name="connsiteY4" fmla="*/ 213891 h 992046"/>
                  <a:gd name="connsiteX5" fmla="*/ 775730 w 1115394"/>
                  <a:gd name="connsiteY5" fmla="*/ 242210 h 992046"/>
                  <a:gd name="connsiteX6" fmla="*/ 641108 w 1115394"/>
                  <a:gd name="connsiteY6" fmla="*/ 266596 h 992046"/>
                  <a:gd name="connsiteX7" fmla="*/ 645555 w 1115394"/>
                  <a:gd name="connsiteY7" fmla="*/ 258974 h 992046"/>
                  <a:gd name="connsiteX8" fmla="*/ 386856 w 1115394"/>
                  <a:gd name="connsiteY8" fmla="*/ 139721 h 992046"/>
                  <a:gd name="connsiteX9" fmla="*/ 244868 w 1115394"/>
                  <a:gd name="connsiteY9" fmla="*/ 71016 h 992046"/>
                  <a:gd name="connsiteX10" fmla="*/ 145808 w 1115394"/>
                  <a:gd name="connsiteY10" fmla="*/ 27201 h 992046"/>
                  <a:gd name="connsiteX11" fmla="*/ 85358 w 1115394"/>
                  <a:gd name="connsiteY11" fmla="*/ 8022 h 992046"/>
                  <a:gd name="connsiteX12" fmla="*/ 35318 w 1115394"/>
                  <a:gd name="connsiteY12" fmla="*/ 4341 h 992046"/>
                  <a:gd name="connsiteX13" fmla="*/ 14 w 1115394"/>
                  <a:gd name="connsiteY13" fmla="*/ 75586 h 992046"/>
                  <a:gd name="connsiteX14" fmla="*/ 39129 w 1115394"/>
                  <a:gd name="connsiteY14" fmla="*/ 225955 h 992046"/>
                  <a:gd name="connsiteX15" fmla="*/ 110758 w 1115394"/>
                  <a:gd name="connsiteY15" fmla="*/ 407818 h 992046"/>
                  <a:gd name="connsiteX16" fmla="*/ 182767 w 1115394"/>
                  <a:gd name="connsiteY16" fmla="*/ 692425 h 992046"/>
                  <a:gd name="connsiteX17" fmla="*/ 241314 w 1115394"/>
                  <a:gd name="connsiteY17" fmla="*/ 976778 h 992046"/>
                  <a:gd name="connsiteX0" fmla="*/ 241314 w 1115394"/>
                  <a:gd name="connsiteY0" fmla="*/ 976778 h 991906"/>
                  <a:gd name="connsiteX1" fmla="*/ 798082 w 1115394"/>
                  <a:gd name="connsiteY1" fmla="*/ 880258 h 991906"/>
                  <a:gd name="connsiteX2" fmla="*/ 1100342 w 1115394"/>
                  <a:gd name="connsiteY2" fmla="*/ 268626 h 991906"/>
                  <a:gd name="connsiteX3" fmla="*/ 1050683 w 1115394"/>
                  <a:gd name="connsiteY3" fmla="*/ 168170 h 991906"/>
                  <a:gd name="connsiteX4" fmla="*/ 852563 w 1115394"/>
                  <a:gd name="connsiteY4" fmla="*/ 213891 h 991906"/>
                  <a:gd name="connsiteX5" fmla="*/ 775730 w 1115394"/>
                  <a:gd name="connsiteY5" fmla="*/ 242210 h 991906"/>
                  <a:gd name="connsiteX6" fmla="*/ 641108 w 1115394"/>
                  <a:gd name="connsiteY6" fmla="*/ 266596 h 991906"/>
                  <a:gd name="connsiteX7" fmla="*/ 645555 w 1115394"/>
                  <a:gd name="connsiteY7" fmla="*/ 258974 h 991906"/>
                  <a:gd name="connsiteX8" fmla="*/ 386856 w 1115394"/>
                  <a:gd name="connsiteY8" fmla="*/ 139721 h 991906"/>
                  <a:gd name="connsiteX9" fmla="*/ 244868 w 1115394"/>
                  <a:gd name="connsiteY9" fmla="*/ 71016 h 991906"/>
                  <a:gd name="connsiteX10" fmla="*/ 145808 w 1115394"/>
                  <a:gd name="connsiteY10" fmla="*/ 27201 h 991906"/>
                  <a:gd name="connsiteX11" fmla="*/ 85358 w 1115394"/>
                  <a:gd name="connsiteY11" fmla="*/ 8022 h 991906"/>
                  <a:gd name="connsiteX12" fmla="*/ 35318 w 1115394"/>
                  <a:gd name="connsiteY12" fmla="*/ 4341 h 991906"/>
                  <a:gd name="connsiteX13" fmla="*/ 14 w 1115394"/>
                  <a:gd name="connsiteY13" fmla="*/ 75586 h 991906"/>
                  <a:gd name="connsiteX14" fmla="*/ 39129 w 1115394"/>
                  <a:gd name="connsiteY14" fmla="*/ 225955 h 991906"/>
                  <a:gd name="connsiteX15" fmla="*/ 110758 w 1115394"/>
                  <a:gd name="connsiteY15" fmla="*/ 407818 h 991906"/>
                  <a:gd name="connsiteX16" fmla="*/ 173242 w 1115394"/>
                  <a:gd name="connsiteY16" fmla="*/ 694330 h 991906"/>
                  <a:gd name="connsiteX17" fmla="*/ 241314 w 111539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10748 w 1115384"/>
                  <a:gd name="connsiteY15" fmla="*/ 40781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62942 w 1115384"/>
                  <a:gd name="connsiteY16" fmla="*/ 693950 h 991906"/>
                  <a:gd name="connsiteX17" fmla="*/ 173232 w 1115384"/>
                  <a:gd name="connsiteY17" fmla="*/ 694330 h 991906"/>
                  <a:gd name="connsiteX18" fmla="*/ 241304 w 1115384"/>
                  <a:gd name="connsiteY18" fmla="*/ 976778 h 991906"/>
                  <a:gd name="connsiteX0" fmla="*/ 241351 w 1115431"/>
                  <a:gd name="connsiteY0" fmla="*/ 976778 h 991906"/>
                  <a:gd name="connsiteX1" fmla="*/ 798119 w 1115431"/>
                  <a:gd name="connsiteY1" fmla="*/ 880258 h 991906"/>
                  <a:gd name="connsiteX2" fmla="*/ 1100379 w 1115431"/>
                  <a:gd name="connsiteY2" fmla="*/ 268626 h 991906"/>
                  <a:gd name="connsiteX3" fmla="*/ 1050720 w 1115431"/>
                  <a:gd name="connsiteY3" fmla="*/ 168170 h 991906"/>
                  <a:gd name="connsiteX4" fmla="*/ 852600 w 1115431"/>
                  <a:gd name="connsiteY4" fmla="*/ 213891 h 991906"/>
                  <a:gd name="connsiteX5" fmla="*/ 775767 w 1115431"/>
                  <a:gd name="connsiteY5" fmla="*/ 242210 h 991906"/>
                  <a:gd name="connsiteX6" fmla="*/ 641145 w 1115431"/>
                  <a:gd name="connsiteY6" fmla="*/ 266596 h 991906"/>
                  <a:gd name="connsiteX7" fmla="*/ 645592 w 1115431"/>
                  <a:gd name="connsiteY7" fmla="*/ 258974 h 991906"/>
                  <a:gd name="connsiteX8" fmla="*/ 386893 w 1115431"/>
                  <a:gd name="connsiteY8" fmla="*/ 139721 h 991906"/>
                  <a:gd name="connsiteX9" fmla="*/ 244905 w 1115431"/>
                  <a:gd name="connsiteY9" fmla="*/ 71016 h 991906"/>
                  <a:gd name="connsiteX10" fmla="*/ 145845 w 1115431"/>
                  <a:gd name="connsiteY10" fmla="*/ 27201 h 991906"/>
                  <a:gd name="connsiteX11" fmla="*/ 85395 w 1115431"/>
                  <a:gd name="connsiteY11" fmla="*/ 8022 h 991906"/>
                  <a:gd name="connsiteX12" fmla="*/ 35355 w 1115431"/>
                  <a:gd name="connsiteY12" fmla="*/ 4341 h 991906"/>
                  <a:gd name="connsiteX13" fmla="*/ 51 w 1115431"/>
                  <a:gd name="connsiteY13" fmla="*/ 75586 h 991906"/>
                  <a:gd name="connsiteX14" fmla="*/ 42976 w 1115431"/>
                  <a:gd name="connsiteY14" fmla="*/ 235480 h 991906"/>
                  <a:gd name="connsiteX15" fmla="*/ 108890 w 1115431"/>
                  <a:gd name="connsiteY15" fmla="*/ 426868 h 991906"/>
                  <a:gd name="connsiteX16" fmla="*/ 162989 w 1115431"/>
                  <a:gd name="connsiteY16" fmla="*/ 693950 h 991906"/>
                  <a:gd name="connsiteX17" fmla="*/ 173279 w 1115431"/>
                  <a:gd name="connsiteY17" fmla="*/ 694330 h 991906"/>
                  <a:gd name="connsiteX18" fmla="*/ 241351 w 1115431"/>
                  <a:gd name="connsiteY18" fmla="*/ 976778 h 991906"/>
                  <a:gd name="connsiteX0" fmla="*/ 243252 w 1117332"/>
                  <a:gd name="connsiteY0" fmla="*/ 976778 h 991906"/>
                  <a:gd name="connsiteX1" fmla="*/ 800020 w 1117332"/>
                  <a:gd name="connsiteY1" fmla="*/ 880258 h 991906"/>
                  <a:gd name="connsiteX2" fmla="*/ 1102280 w 1117332"/>
                  <a:gd name="connsiteY2" fmla="*/ 268626 h 991906"/>
                  <a:gd name="connsiteX3" fmla="*/ 1052621 w 1117332"/>
                  <a:gd name="connsiteY3" fmla="*/ 168170 h 991906"/>
                  <a:gd name="connsiteX4" fmla="*/ 854501 w 1117332"/>
                  <a:gd name="connsiteY4" fmla="*/ 213891 h 991906"/>
                  <a:gd name="connsiteX5" fmla="*/ 777668 w 1117332"/>
                  <a:gd name="connsiteY5" fmla="*/ 242210 h 991906"/>
                  <a:gd name="connsiteX6" fmla="*/ 643046 w 1117332"/>
                  <a:gd name="connsiteY6" fmla="*/ 266596 h 991906"/>
                  <a:gd name="connsiteX7" fmla="*/ 647493 w 1117332"/>
                  <a:gd name="connsiteY7" fmla="*/ 258974 h 991906"/>
                  <a:gd name="connsiteX8" fmla="*/ 388794 w 1117332"/>
                  <a:gd name="connsiteY8" fmla="*/ 139721 h 991906"/>
                  <a:gd name="connsiteX9" fmla="*/ 246806 w 1117332"/>
                  <a:gd name="connsiteY9" fmla="*/ 71016 h 991906"/>
                  <a:gd name="connsiteX10" fmla="*/ 147746 w 1117332"/>
                  <a:gd name="connsiteY10" fmla="*/ 27201 h 991906"/>
                  <a:gd name="connsiteX11" fmla="*/ 87296 w 1117332"/>
                  <a:gd name="connsiteY11" fmla="*/ 8022 h 991906"/>
                  <a:gd name="connsiteX12" fmla="*/ 37256 w 1117332"/>
                  <a:gd name="connsiteY12" fmla="*/ 4341 h 991906"/>
                  <a:gd name="connsiteX13" fmla="*/ 47 w 1117332"/>
                  <a:gd name="connsiteY13" fmla="*/ 106066 h 991906"/>
                  <a:gd name="connsiteX14" fmla="*/ 44877 w 1117332"/>
                  <a:gd name="connsiteY14" fmla="*/ 235480 h 991906"/>
                  <a:gd name="connsiteX15" fmla="*/ 110791 w 1117332"/>
                  <a:gd name="connsiteY15" fmla="*/ 426868 h 991906"/>
                  <a:gd name="connsiteX16" fmla="*/ 164890 w 1117332"/>
                  <a:gd name="connsiteY16" fmla="*/ 693950 h 991906"/>
                  <a:gd name="connsiteX17" fmla="*/ 175180 w 1117332"/>
                  <a:gd name="connsiteY17" fmla="*/ 694330 h 991906"/>
                  <a:gd name="connsiteX18" fmla="*/ 243252 w 1117332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46759 w 1117285"/>
                  <a:gd name="connsiteY9" fmla="*/ 71016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52474 w 1117285"/>
                  <a:gd name="connsiteY9" fmla="*/ 76731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42999 w 1117285"/>
                  <a:gd name="connsiteY6" fmla="*/ 267747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705864 w 1117285"/>
                  <a:gd name="connsiteY6" fmla="*/ 26203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35157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81575 h 996703"/>
                  <a:gd name="connsiteX1" fmla="*/ 799973 w 1117285"/>
                  <a:gd name="connsiteY1" fmla="*/ 885055 h 996703"/>
                  <a:gd name="connsiteX2" fmla="*/ 1102233 w 1117285"/>
                  <a:gd name="connsiteY2" fmla="*/ 273423 h 996703"/>
                  <a:gd name="connsiteX3" fmla="*/ 1052574 w 1117285"/>
                  <a:gd name="connsiteY3" fmla="*/ 172967 h 996703"/>
                  <a:gd name="connsiteX4" fmla="*/ 854454 w 1117285"/>
                  <a:gd name="connsiteY4" fmla="*/ 218688 h 996703"/>
                  <a:gd name="connsiteX5" fmla="*/ 777621 w 1117285"/>
                  <a:gd name="connsiteY5" fmla="*/ 247007 h 996703"/>
                  <a:gd name="connsiteX6" fmla="*/ 696339 w 1117285"/>
                  <a:gd name="connsiteY6" fmla="*/ 254248 h 996703"/>
                  <a:gd name="connsiteX7" fmla="*/ 569341 w 1117285"/>
                  <a:gd name="connsiteY7" fmla="*/ 227576 h 996703"/>
                  <a:gd name="connsiteX8" fmla="*/ 388747 w 1117285"/>
                  <a:gd name="connsiteY8" fmla="*/ 138803 h 996703"/>
                  <a:gd name="connsiteX9" fmla="*/ 267714 w 1117285"/>
                  <a:gd name="connsiteY9" fmla="*/ 81528 h 996703"/>
                  <a:gd name="connsiteX10" fmla="*/ 225804 w 1117285"/>
                  <a:gd name="connsiteY10" fmla="*/ 60573 h 996703"/>
                  <a:gd name="connsiteX11" fmla="*/ 85344 w 1117285"/>
                  <a:gd name="connsiteY11" fmla="*/ 5199 h 996703"/>
                  <a:gd name="connsiteX12" fmla="*/ 37209 w 1117285"/>
                  <a:gd name="connsiteY12" fmla="*/ 9138 h 996703"/>
                  <a:gd name="connsiteX13" fmla="*/ 0 w 1117285"/>
                  <a:gd name="connsiteY13" fmla="*/ 110863 h 996703"/>
                  <a:gd name="connsiteX14" fmla="*/ 37210 w 1117285"/>
                  <a:gd name="connsiteY14" fmla="*/ 240277 h 996703"/>
                  <a:gd name="connsiteX15" fmla="*/ 110744 w 1117285"/>
                  <a:gd name="connsiteY15" fmla="*/ 431665 h 996703"/>
                  <a:gd name="connsiteX16" fmla="*/ 164843 w 1117285"/>
                  <a:gd name="connsiteY16" fmla="*/ 698747 h 996703"/>
                  <a:gd name="connsiteX17" fmla="*/ 175133 w 1117285"/>
                  <a:gd name="connsiteY17" fmla="*/ 699127 h 996703"/>
                  <a:gd name="connsiteX18" fmla="*/ 243205 w 1117285"/>
                  <a:gd name="connsiteY18" fmla="*/ 981575 h 996703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698747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1033 w 1117285"/>
                  <a:gd name="connsiteY16" fmla="*/ 77304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64843 w 1117285"/>
                  <a:gd name="connsiteY16" fmla="*/ 74256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78178 w 1117285"/>
                  <a:gd name="connsiteY16" fmla="*/ 55587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78178 w 1117285"/>
                  <a:gd name="connsiteY16" fmla="*/ 555872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61033 w 1117285"/>
                  <a:gd name="connsiteY16" fmla="*/ 691127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97292"/>
                  <a:gd name="connsiteX1" fmla="*/ 799973 w 1117285"/>
                  <a:gd name="connsiteY1" fmla="*/ 885055 h 997292"/>
                  <a:gd name="connsiteX2" fmla="*/ 1102233 w 1117285"/>
                  <a:gd name="connsiteY2" fmla="*/ 273423 h 997292"/>
                  <a:gd name="connsiteX3" fmla="*/ 1052574 w 1117285"/>
                  <a:gd name="connsiteY3" fmla="*/ 172967 h 997292"/>
                  <a:gd name="connsiteX4" fmla="*/ 854454 w 1117285"/>
                  <a:gd name="connsiteY4" fmla="*/ 218688 h 997292"/>
                  <a:gd name="connsiteX5" fmla="*/ 777621 w 1117285"/>
                  <a:gd name="connsiteY5" fmla="*/ 247007 h 997292"/>
                  <a:gd name="connsiteX6" fmla="*/ 696339 w 1117285"/>
                  <a:gd name="connsiteY6" fmla="*/ 254248 h 997292"/>
                  <a:gd name="connsiteX7" fmla="*/ 569341 w 1117285"/>
                  <a:gd name="connsiteY7" fmla="*/ 227576 h 997292"/>
                  <a:gd name="connsiteX8" fmla="*/ 388747 w 1117285"/>
                  <a:gd name="connsiteY8" fmla="*/ 138803 h 997292"/>
                  <a:gd name="connsiteX9" fmla="*/ 267714 w 1117285"/>
                  <a:gd name="connsiteY9" fmla="*/ 81528 h 997292"/>
                  <a:gd name="connsiteX10" fmla="*/ 225804 w 1117285"/>
                  <a:gd name="connsiteY10" fmla="*/ 60573 h 997292"/>
                  <a:gd name="connsiteX11" fmla="*/ 85344 w 1117285"/>
                  <a:gd name="connsiteY11" fmla="*/ 5199 h 997292"/>
                  <a:gd name="connsiteX12" fmla="*/ 37209 w 1117285"/>
                  <a:gd name="connsiteY12" fmla="*/ 9138 h 997292"/>
                  <a:gd name="connsiteX13" fmla="*/ 0 w 1117285"/>
                  <a:gd name="connsiteY13" fmla="*/ 110863 h 997292"/>
                  <a:gd name="connsiteX14" fmla="*/ 37210 w 1117285"/>
                  <a:gd name="connsiteY14" fmla="*/ 240277 h 997292"/>
                  <a:gd name="connsiteX15" fmla="*/ 110744 w 1117285"/>
                  <a:gd name="connsiteY15" fmla="*/ 431665 h 997292"/>
                  <a:gd name="connsiteX16" fmla="*/ 161033 w 1117285"/>
                  <a:gd name="connsiteY16" fmla="*/ 691127 h 997292"/>
                  <a:gd name="connsiteX17" fmla="*/ 243205 w 1117285"/>
                  <a:gd name="connsiteY17" fmla="*/ 981575 h 99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  <p:sp>
            <p:nvSpPr>
              <p:cNvPr id="62" name="รูปแบบอิสระ: รูปร่าง 165">
                <a:extLst>
                  <a:ext uri="{FF2B5EF4-FFF2-40B4-BE49-F238E27FC236}">
                    <a16:creationId xmlns:a16="http://schemas.microsoft.com/office/drawing/2014/main" id="{05522250-BA40-460C-B6CD-4D87176DAEB1}"/>
                  </a:ext>
                </a:extLst>
              </p:cNvPr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775763 w 1108377"/>
                  <a:gd name="connsiteY5" fmla="*/ 236083 h 986901"/>
                  <a:gd name="connsiteX6" fmla="*/ 641141 w 1108377"/>
                  <a:gd name="connsiteY6" fmla="*/ 260469 h 986901"/>
                  <a:gd name="connsiteX7" fmla="*/ 643683 w 1108377"/>
                  <a:gd name="connsiteY7" fmla="*/ 260467 h 986901"/>
                  <a:gd name="connsiteX8" fmla="*/ 375459 w 1108377"/>
                  <a:gd name="connsiteY8" fmla="*/ 135499 h 986901"/>
                  <a:gd name="connsiteX9" fmla="*/ 244901 w 1108377"/>
                  <a:gd name="connsiteY9" fmla="*/ 64889 h 986901"/>
                  <a:gd name="connsiteX10" fmla="*/ 145841 w 1108377"/>
                  <a:gd name="connsiteY10" fmla="*/ 26789 h 986901"/>
                  <a:gd name="connsiteX11" fmla="*/ 85391 w 1108377"/>
                  <a:gd name="connsiteY11" fmla="*/ 9515 h 986901"/>
                  <a:gd name="connsiteX12" fmla="*/ 46781 w 1108377"/>
                  <a:gd name="connsiteY12" fmla="*/ 3929 h 986901"/>
                  <a:gd name="connsiteX13" fmla="*/ 47 w 1108377"/>
                  <a:gd name="connsiteY13" fmla="*/ 69459 h 986901"/>
                  <a:gd name="connsiteX14" fmla="*/ 39162 w 1108377"/>
                  <a:gd name="connsiteY14" fmla="*/ 219828 h 986901"/>
                  <a:gd name="connsiteX15" fmla="*/ 110791 w 1108377"/>
                  <a:gd name="connsiteY15" fmla="*/ 401691 h 986901"/>
                  <a:gd name="connsiteX16" fmla="*/ 158035 w 1108377"/>
                  <a:gd name="connsiteY16" fmla="*/ 672963 h 986901"/>
                  <a:gd name="connsiteX17" fmla="*/ 241347 w 1108377"/>
                  <a:gd name="connsiteY17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75763 w 1108377"/>
                  <a:gd name="connsiteY6" fmla="*/ 236083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42907 w 1108377"/>
                  <a:gd name="connsiteY4" fmla="*/ 171509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17962"/>
                  <a:gd name="connsiteY0" fmla="*/ 970651 h 986901"/>
                  <a:gd name="connsiteX1" fmla="*/ 798115 w 1117962"/>
                  <a:gd name="connsiteY1" fmla="*/ 874131 h 986901"/>
                  <a:gd name="connsiteX2" fmla="*/ 1100375 w 1117962"/>
                  <a:gd name="connsiteY2" fmla="*/ 262499 h 986901"/>
                  <a:gd name="connsiteX3" fmla="*/ 1074983 w 1117962"/>
                  <a:gd name="connsiteY3" fmla="*/ 191251 h 986901"/>
                  <a:gd name="connsiteX4" fmla="*/ 1017159 w 1117962"/>
                  <a:gd name="connsiteY4" fmla="*/ 166087 h 986901"/>
                  <a:gd name="connsiteX5" fmla="*/ 942907 w 1117962"/>
                  <a:gd name="connsiteY5" fmla="*/ 171509 h 986901"/>
                  <a:gd name="connsiteX6" fmla="*/ 836616 w 1117962"/>
                  <a:gd name="connsiteY6" fmla="*/ 187187 h 986901"/>
                  <a:gd name="connsiteX7" fmla="*/ 751720 w 1117962"/>
                  <a:gd name="connsiteY7" fmla="*/ 219840 h 986901"/>
                  <a:gd name="connsiteX8" fmla="*/ 641141 w 1117962"/>
                  <a:gd name="connsiteY8" fmla="*/ 260469 h 986901"/>
                  <a:gd name="connsiteX9" fmla="*/ 643683 w 1117962"/>
                  <a:gd name="connsiteY9" fmla="*/ 260467 h 986901"/>
                  <a:gd name="connsiteX10" fmla="*/ 375459 w 1117962"/>
                  <a:gd name="connsiteY10" fmla="*/ 135499 h 986901"/>
                  <a:gd name="connsiteX11" fmla="*/ 244901 w 1117962"/>
                  <a:gd name="connsiteY11" fmla="*/ 64889 h 986901"/>
                  <a:gd name="connsiteX12" fmla="*/ 145841 w 1117962"/>
                  <a:gd name="connsiteY12" fmla="*/ 26789 h 986901"/>
                  <a:gd name="connsiteX13" fmla="*/ 85391 w 1117962"/>
                  <a:gd name="connsiteY13" fmla="*/ 9515 h 986901"/>
                  <a:gd name="connsiteX14" fmla="*/ 46781 w 1117962"/>
                  <a:gd name="connsiteY14" fmla="*/ 3929 h 986901"/>
                  <a:gd name="connsiteX15" fmla="*/ 47 w 1117962"/>
                  <a:gd name="connsiteY15" fmla="*/ 69459 h 986901"/>
                  <a:gd name="connsiteX16" fmla="*/ 39162 w 1117962"/>
                  <a:gd name="connsiteY16" fmla="*/ 219828 h 986901"/>
                  <a:gd name="connsiteX17" fmla="*/ 110791 w 1117962"/>
                  <a:gd name="connsiteY17" fmla="*/ 401691 h 986901"/>
                  <a:gd name="connsiteX18" fmla="*/ 158035 w 1117962"/>
                  <a:gd name="connsiteY18" fmla="*/ 672963 h 986901"/>
                  <a:gd name="connsiteX19" fmla="*/ 241347 w 1117962"/>
                  <a:gd name="connsiteY19" fmla="*/ 970651 h 986901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75459 w 1084716"/>
                  <a:gd name="connsiteY10" fmla="*/ 13549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28575 w 1084716"/>
                  <a:gd name="connsiteY10" fmla="*/ 217267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8838 w 1084716"/>
                  <a:gd name="connsiteY10" fmla="*/ 224065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34629 w 1084716"/>
                  <a:gd name="connsiteY11" fmla="*/ 112814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40787 w 1084716"/>
                  <a:gd name="connsiteY11" fmla="*/ 94123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2360 w 1085729"/>
                  <a:gd name="connsiteY0" fmla="*/ 972352 h 986380"/>
                  <a:gd name="connsiteX1" fmla="*/ 799128 w 1085729"/>
                  <a:gd name="connsiteY1" fmla="*/ 875832 h 986380"/>
                  <a:gd name="connsiteX2" fmla="*/ 1048871 w 1085729"/>
                  <a:gd name="connsiteY2" fmla="*/ 338628 h 986380"/>
                  <a:gd name="connsiteX3" fmla="*/ 1075996 w 1085729"/>
                  <a:gd name="connsiteY3" fmla="*/ 192952 h 986380"/>
                  <a:gd name="connsiteX4" fmla="*/ 1018172 w 1085729"/>
                  <a:gd name="connsiteY4" fmla="*/ 167788 h 986380"/>
                  <a:gd name="connsiteX5" fmla="*/ 943920 w 1085729"/>
                  <a:gd name="connsiteY5" fmla="*/ 173210 h 986380"/>
                  <a:gd name="connsiteX6" fmla="*/ 837629 w 1085729"/>
                  <a:gd name="connsiteY6" fmla="*/ 188888 h 986380"/>
                  <a:gd name="connsiteX7" fmla="*/ 752733 w 1085729"/>
                  <a:gd name="connsiteY7" fmla="*/ 221541 h 986380"/>
                  <a:gd name="connsiteX8" fmla="*/ 642154 w 1085729"/>
                  <a:gd name="connsiteY8" fmla="*/ 262170 h 986380"/>
                  <a:gd name="connsiteX9" fmla="*/ 543099 w 1085729"/>
                  <a:gd name="connsiteY9" fmla="*/ 291196 h 986380"/>
                  <a:gd name="connsiteX10" fmla="*/ 308857 w 1085729"/>
                  <a:gd name="connsiteY10" fmla="*/ 212851 h 986380"/>
                  <a:gd name="connsiteX11" fmla="*/ 141800 w 1085729"/>
                  <a:gd name="connsiteY11" fmla="*/ 95824 h 986380"/>
                  <a:gd name="connsiteX12" fmla="*/ 146854 w 1085729"/>
                  <a:gd name="connsiteY12" fmla="*/ 28490 h 986380"/>
                  <a:gd name="connsiteX13" fmla="*/ 2355 w 1085729"/>
                  <a:gd name="connsiteY13" fmla="*/ 5036 h 986380"/>
                  <a:gd name="connsiteX14" fmla="*/ 47794 w 1085729"/>
                  <a:gd name="connsiteY14" fmla="*/ 5630 h 986380"/>
                  <a:gd name="connsiteX15" fmla="*/ 1060 w 1085729"/>
                  <a:gd name="connsiteY15" fmla="*/ 71160 h 986380"/>
                  <a:gd name="connsiteX16" fmla="*/ 40175 w 1085729"/>
                  <a:gd name="connsiteY16" fmla="*/ 221529 h 986380"/>
                  <a:gd name="connsiteX17" fmla="*/ 111804 w 1085729"/>
                  <a:gd name="connsiteY17" fmla="*/ 403392 h 986380"/>
                  <a:gd name="connsiteX18" fmla="*/ 159048 w 1085729"/>
                  <a:gd name="connsiteY18" fmla="*/ 674664 h 986380"/>
                  <a:gd name="connsiteX19" fmla="*/ 242360 w 1085729"/>
                  <a:gd name="connsiteY19" fmla="*/ 972352 h 986380"/>
                  <a:gd name="connsiteX0" fmla="*/ 241347 w 1084716"/>
                  <a:gd name="connsiteY0" fmla="*/ 972607 h 986635"/>
                  <a:gd name="connsiteX1" fmla="*/ 798115 w 1084716"/>
                  <a:gd name="connsiteY1" fmla="*/ 876087 h 986635"/>
                  <a:gd name="connsiteX2" fmla="*/ 1047858 w 1084716"/>
                  <a:gd name="connsiteY2" fmla="*/ 338883 h 986635"/>
                  <a:gd name="connsiteX3" fmla="*/ 1074983 w 1084716"/>
                  <a:gd name="connsiteY3" fmla="*/ 193207 h 986635"/>
                  <a:gd name="connsiteX4" fmla="*/ 1017159 w 1084716"/>
                  <a:gd name="connsiteY4" fmla="*/ 168043 h 986635"/>
                  <a:gd name="connsiteX5" fmla="*/ 942907 w 1084716"/>
                  <a:gd name="connsiteY5" fmla="*/ 173465 h 986635"/>
                  <a:gd name="connsiteX6" fmla="*/ 836616 w 1084716"/>
                  <a:gd name="connsiteY6" fmla="*/ 189143 h 986635"/>
                  <a:gd name="connsiteX7" fmla="*/ 751720 w 1084716"/>
                  <a:gd name="connsiteY7" fmla="*/ 221796 h 986635"/>
                  <a:gd name="connsiteX8" fmla="*/ 641141 w 1084716"/>
                  <a:gd name="connsiteY8" fmla="*/ 262425 h 986635"/>
                  <a:gd name="connsiteX9" fmla="*/ 542086 w 1084716"/>
                  <a:gd name="connsiteY9" fmla="*/ 291451 h 986635"/>
                  <a:gd name="connsiteX10" fmla="*/ 307844 w 1084716"/>
                  <a:gd name="connsiteY10" fmla="*/ 213106 h 986635"/>
                  <a:gd name="connsiteX11" fmla="*/ 140787 w 1084716"/>
                  <a:gd name="connsiteY11" fmla="*/ 96079 h 986635"/>
                  <a:gd name="connsiteX12" fmla="*/ 85437 w 1084716"/>
                  <a:gd name="connsiteY12" fmla="*/ 33642 h 986635"/>
                  <a:gd name="connsiteX13" fmla="*/ 1342 w 1084716"/>
                  <a:gd name="connsiteY13" fmla="*/ 5291 h 986635"/>
                  <a:gd name="connsiteX14" fmla="*/ 46781 w 1084716"/>
                  <a:gd name="connsiteY14" fmla="*/ 5885 h 986635"/>
                  <a:gd name="connsiteX15" fmla="*/ 47 w 1084716"/>
                  <a:gd name="connsiteY15" fmla="*/ 71415 h 986635"/>
                  <a:gd name="connsiteX16" fmla="*/ 39162 w 1084716"/>
                  <a:gd name="connsiteY16" fmla="*/ 221784 h 986635"/>
                  <a:gd name="connsiteX17" fmla="*/ 110791 w 1084716"/>
                  <a:gd name="connsiteY17" fmla="*/ 403647 h 986635"/>
                  <a:gd name="connsiteX18" fmla="*/ 158035 w 1084716"/>
                  <a:gd name="connsiteY18" fmla="*/ 674919 h 986635"/>
                  <a:gd name="connsiteX19" fmla="*/ 241347 w 1084716"/>
                  <a:gd name="connsiteY19" fmla="*/ 972607 h 986635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10034 w 1086906"/>
                  <a:gd name="connsiteY10" fmla="*/ 211400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6156 w 1086906"/>
                  <a:gd name="connsiteY11" fmla="*/ 86319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432 h 984460"/>
                  <a:gd name="connsiteX1" fmla="*/ 800305 w 1086906"/>
                  <a:gd name="connsiteY1" fmla="*/ 873912 h 984460"/>
                  <a:gd name="connsiteX2" fmla="*/ 1050048 w 1086906"/>
                  <a:gd name="connsiteY2" fmla="*/ 336708 h 984460"/>
                  <a:gd name="connsiteX3" fmla="*/ 1077173 w 1086906"/>
                  <a:gd name="connsiteY3" fmla="*/ 191032 h 984460"/>
                  <a:gd name="connsiteX4" fmla="*/ 1019349 w 1086906"/>
                  <a:gd name="connsiteY4" fmla="*/ 165868 h 984460"/>
                  <a:gd name="connsiteX5" fmla="*/ 945097 w 1086906"/>
                  <a:gd name="connsiteY5" fmla="*/ 171290 h 984460"/>
                  <a:gd name="connsiteX6" fmla="*/ 838806 w 1086906"/>
                  <a:gd name="connsiteY6" fmla="*/ 186968 h 984460"/>
                  <a:gd name="connsiteX7" fmla="*/ 753910 w 1086906"/>
                  <a:gd name="connsiteY7" fmla="*/ 219621 h 984460"/>
                  <a:gd name="connsiteX8" fmla="*/ 643331 w 1086906"/>
                  <a:gd name="connsiteY8" fmla="*/ 260250 h 984460"/>
                  <a:gd name="connsiteX9" fmla="*/ 544276 w 1086906"/>
                  <a:gd name="connsiteY9" fmla="*/ 289276 h 984460"/>
                  <a:gd name="connsiteX10" fmla="*/ 309138 w 1086906"/>
                  <a:gd name="connsiteY10" fmla="*/ 199308 h 984460"/>
                  <a:gd name="connsiteX11" fmla="*/ 146156 w 1086906"/>
                  <a:gd name="connsiteY11" fmla="*/ 85850 h 984460"/>
                  <a:gd name="connsiteX12" fmla="*/ 58568 w 1086906"/>
                  <a:gd name="connsiteY12" fmla="*/ 24077 h 984460"/>
                  <a:gd name="connsiteX13" fmla="*/ 3532 w 1086906"/>
                  <a:gd name="connsiteY13" fmla="*/ 3116 h 984460"/>
                  <a:gd name="connsiteX14" fmla="*/ 13735 w 1086906"/>
                  <a:gd name="connsiteY14" fmla="*/ 6567 h 984460"/>
                  <a:gd name="connsiteX15" fmla="*/ 2237 w 1086906"/>
                  <a:gd name="connsiteY15" fmla="*/ 69240 h 984460"/>
                  <a:gd name="connsiteX16" fmla="*/ 41352 w 1086906"/>
                  <a:gd name="connsiteY16" fmla="*/ 219609 h 984460"/>
                  <a:gd name="connsiteX17" fmla="*/ 112981 w 1086906"/>
                  <a:gd name="connsiteY17" fmla="*/ 401472 h 984460"/>
                  <a:gd name="connsiteX18" fmla="*/ 160225 w 1086906"/>
                  <a:gd name="connsiteY18" fmla="*/ 672744 h 984460"/>
                  <a:gd name="connsiteX19" fmla="*/ 243537 w 1086906"/>
                  <a:gd name="connsiteY19" fmla="*/ 970432 h 984460"/>
                  <a:gd name="connsiteX0" fmla="*/ 248176 w 1091545"/>
                  <a:gd name="connsiteY0" fmla="*/ 972400 h 986428"/>
                  <a:gd name="connsiteX1" fmla="*/ 804944 w 1091545"/>
                  <a:gd name="connsiteY1" fmla="*/ 875880 h 986428"/>
                  <a:gd name="connsiteX2" fmla="*/ 1054687 w 1091545"/>
                  <a:gd name="connsiteY2" fmla="*/ 338676 h 986428"/>
                  <a:gd name="connsiteX3" fmla="*/ 1081812 w 1091545"/>
                  <a:gd name="connsiteY3" fmla="*/ 193000 h 986428"/>
                  <a:gd name="connsiteX4" fmla="*/ 1023988 w 1091545"/>
                  <a:gd name="connsiteY4" fmla="*/ 167836 h 986428"/>
                  <a:gd name="connsiteX5" fmla="*/ 949736 w 1091545"/>
                  <a:gd name="connsiteY5" fmla="*/ 173258 h 986428"/>
                  <a:gd name="connsiteX6" fmla="*/ 843445 w 1091545"/>
                  <a:gd name="connsiteY6" fmla="*/ 188936 h 986428"/>
                  <a:gd name="connsiteX7" fmla="*/ 758549 w 1091545"/>
                  <a:gd name="connsiteY7" fmla="*/ 221589 h 986428"/>
                  <a:gd name="connsiteX8" fmla="*/ 647970 w 1091545"/>
                  <a:gd name="connsiteY8" fmla="*/ 262218 h 986428"/>
                  <a:gd name="connsiteX9" fmla="*/ 548915 w 1091545"/>
                  <a:gd name="connsiteY9" fmla="*/ 291244 h 986428"/>
                  <a:gd name="connsiteX10" fmla="*/ 313777 w 1091545"/>
                  <a:gd name="connsiteY10" fmla="*/ 201276 h 986428"/>
                  <a:gd name="connsiteX11" fmla="*/ 150795 w 1091545"/>
                  <a:gd name="connsiteY11" fmla="*/ 87818 h 986428"/>
                  <a:gd name="connsiteX12" fmla="*/ 63207 w 1091545"/>
                  <a:gd name="connsiteY12" fmla="*/ 26045 h 986428"/>
                  <a:gd name="connsiteX13" fmla="*/ 8171 w 1091545"/>
                  <a:gd name="connsiteY13" fmla="*/ 5084 h 986428"/>
                  <a:gd name="connsiteX14" fmla="*/ 8638 w 1091545"/>
                  <a:gd name="connsiteY14" fmla="*/ 5426 h 986428"/>
                  <a:gd name="connsiteX15" fmla="*/ 6876 w 1091545"/>
                  <a:gd name="connsiteY15" fmla="*/ 71208 h 986428"/>
                  <a:gd name="connsiteX16" fmla="*/ 45991 w 1091545"/>
                  <a:gd name="connsiteY16" fmla="*/ 221577 h 986428"/>
                  <a:gd name="connsiteX17" fmla="*/ 117620 w 1091545"/>
                  <a:gd name="connsiteY17" fmla="*/ 403440 h 986428"/>
                  <a:gd name="connsiteX18" fmla="*/ 164864 w 1091545"/>
                  <a:gd name="connsiteY18" fmla="*/ 674712 h 986428"/>
                  <a:gd name="connsiteX19" fmla="*/ 248176 w 1091545"/>
                  <a:gd name="connsiteY19" fmla="*/ 972400 h 986428"/>
                  <a:gd name="connsiteX0" fmla="*/ 262166 w 1105535"/>
                  <a:gd name="connsiteY0" fmla="*/ 972400 h 986428"/>
                  <a:gd name="connsiteX1" fmla="*/ 818934 w 1105535"/>
                  <a:gd name="connsiteY1" fmla="*/ 875880 h 986428"/>
                  <a:gd name="connsiteX2" fmla="*/ 1068677 w 1105535"/>
                  <a:gd name="connsiteY2" fmla="*/ 338676 h 986428"/>
                  <a:gd name="connsiteX3" fmla="*/ 1095802 w 1105535"/>
                  <a:gd name="connsiteY3" fmla="*/ 193000 h 986428"/>
                  <a:gd name="connsiteX4" fmla="*/ 1037978 w 1105535"/>
                  <a:gd name="connsiteY4" fmla="*/ 167836 h 986428"/>
                  <a:gd name="connsiteX5" fmla="*/ 963726 w 1105535"/>
                  <a:gd name="connsiteY5" fmla="*/ 173258 h 986428"/>
                  <a:gd name="connsiteX6" fmla="*/ 857435 w 1105535"/>
                  <a:gd name="connsiteY6" fmla="*/ 188936 h 986428"/>
                  <a:gd name="connsiteX7" fmla="*/ 772539 w 1105535"/>
                  <a:gd name="connsiteY7" fmla="*/ 221589 h 986428"/>
                  <a:gd name="connsiteX8" fmla="*/ 661960 w 1105535"/>
                  <a:gd name="connsiteY8" fmla="*/ 262218 h 986428"/>
                  <a:gd name="connsiteX9" fmla="*/ 562905 w 1105535"/>
                  <a:gd name="connsiteY9" fmla="*/ 291244 h 986428"/>
                  <a:gd name="connsiteX10" fmla="*/ 327767 w 1105535"/>
                  <a:gd name="connsiteY10" fmla="*/ 201276 h 986428"/>
                  <a:gd name="connsiteX11" fmla="*/ 164785 w 1105535"/>
                  <a:gd name="connsiteY11" fmla="*/ 87818 h 986428"/>
                  <a:gd name="connsiteX12" fmla="*/ 77197 w 1105535"/>
                  <a:gd name="connsiteY12" fmla="*/ 26045 h 986428"/>
                  <a:gd name="connsiteX13" fmla="*/ 22161 w 1105535"/>
                  <a:gd name="connsiteY13" fmla="*/ 5084 h 986428"/>
                  <a:gd name="connsiteX14" fmla="*/ 22628 w 1105535"/>
                  <a:gd name="connsiteY14" fmla="*/ 5426 h 986428"/>
                  <a:gd name="connsiteX15" fmla="*/ 1595 w 1105535"/>
                  <a:gd name="connsiteY15" fmla="*/ 92263 h 986428"/>
                  <a:gd name="connsiteX16" fmla="*/ 59981 w 1105535"/>
                  <a:gd name="connsiteY16" fmla="*/ 221577 h 986428"/>
                  <a:gd name="connsiteX17" fmla="*/ 131610 w 1105535"/>
                  <a:gd name="connsiteY17" fmla="*/ 403440 h 986428"/>
                  <a:gd name="connsiteX18" fmla="*/ 178854 w 1105535"/>
                  <a:gd name="connsiteY18" fmla="*/ 674712 h 986428"/>
                  <a:gd name="connsiteX19" fmla="*/ 262166 w 1105535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2032 w 1105957"/>
                  <a:gd name="connsiteY17" fmla="*/ 403440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0792 w 1105957"/>
                  <a:gd name="connsiteY17" fmla="*/ 436677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3767"/>
                  <a:gd name="connsiteX1" fmla="*/ 819356 w 1105957"/>
                  <a:gd name="connsiteY1" fmla="*/ 875880 h 983767"/>
                  <a:gd name="connsiteX2" fmla="*/ 1069099 w 1105957"/>
                  <a:gd name="connsiteY2" fmla="*/ 338676 h 983767"/>
                  <a:gd name="connsiteX3" fmla="*/ 1096224 w 1105957"/>
                  <a:gd name="connsiteY3" fmla="*/ 193000 h 983767"/>
                  <a:gd name="connsiteX4" fmla="*/ 1038400 w 1105957"/>
                  <a:gd name="connsiteY4" fmla="*/ 167836 h 983767"/>
                  <a:gd name="connsiteX5" fmla="*/ 964148 w 1105957"/>
                  <a:gd name="connsiteY5" fmla="*/ 173258 h 983767"/>
                  <a:gd name="connsiteX6" fmla="*/ 857857 w 1105957"/>
                  <a:gd name="connsiteY6" fmla="*/ 188936 h 983767"/>
                  <a:gd name="connsiteX7" fmla="*/ 772961 w 1105957"/>
                  <a:gd name="connsiteY7" fmla="*/ 221589 h 983767"/>
                  <a:gd name="connsiteX8" fmla="*/ 662382 w 1105957"/>
                  <a:gd name="connsiteY8" fmla="*/ 262218 h 983767"/>
                  <a:gd name="connsiteX9" fmla="*/ 563327 w 1105957"/>
                  <a:gd name="connsiteY9" fmla="*/ 291244 h 983767"/>
                  <a:gd name="connsiteX10" fmla="*/ 328189 w 1105957"/>
                  <a:gd name="connsiteY10" fmla="*/ 201276 h 983767"/>
                  <a:gd name="connsiteX11" fmla="*/ 165207 w 1105957"/>
                  <a:gd name="connsiteY11" fmla="*/ 87818 h 983767"/>
                  <a:gd name="connsiteX12" fmla="*/ 77619 w 1105957"/>
                  <a:gd name="connsiteY12" fmla="*/ 26045 h 983767"/>
                  <a:gd name="connsiteX13" fmla="*/ 22583 w 1105957"/>
                  <a:gd name="connsiteY13" fmla="*/ 5084 h 983767"/>
                  <a:gd name="connsiteX14" fmla="*/ 23050 w 1105957"/>
                  <a:gd name="connsiteY14" fmla="*/ 5426 h 983767"/>
                  <a:gd name="connsiteX15" fmla="*/ 2017 w 1105957"/>
                  <a:gd name="connsiteY15" fmla="*/ 92263 h 983767"/>
                  <a:gd name="connsiteX16" fmla="*/ 67309 w 1105957"/>
                  <a:gd name="connsiteY16" fmla="*/ 261949 h 983767"/>
                  <a:gd name="connsiteX17" fmla="*/ 130792 w 1105957"/>
                  <a:gd name="connsiteY17" fmla="*/ 436677 h 983767"/>
                  <a:gd name="connsiteX18" fmla="*/ 180223 w 1105957"/>
                  <a:gd name="connsiteY18" fmla="*/ 711670 h 983767"/>
                  <a:gd name="connsiteX19" fmla="*/ 262588 w 1105957"/>
                  <a:gd name="connsiteY19" fmla="*/ 972400 h 983767"/>
                  <a:gd name="connsiteX0" fmla="*/ 249374 w 1105957"/>
                  <a:gd name="connsiteY0" fmla="*/ 973471 h 984679"/>
                  <a:gd name="connsiteX1" fmla="*/ 819356 w 1105957"/>
                  <a:gd name="connsiteY1" fmla="*/ 875880 h 984679"/>
                  <a:gd name="connsiteX2" fmla="*/ 1069099 w 1105957"/>
                  <a:gd name="connsiteY2" fmla="*/ 338676 h 984679"/>
                  <a:gd name="connsiteX3" fmla="*/ 1096224 w 1105957"/>
                  <a:gd name="connsiteY3" fmla="*/ 193000 h 984679"/>
                  <a:gd name="connsiteX4" fmla="*/ 1038400 w 1105957"/>
                  <a:gd name="connsiteY4" fmla="*/ 167836 h 984679"/>
                  <a:gd name="connsiteX5" fmla="*/ 964148 w 1105957"/>
                  <a:gd name="connsiteY5" fmla="*/ 173258 h 984679"/>
                  <a:gd name="connsiteX6" fmla="*/ 857857 w 1105957"/>
                  <a:gd name="connsiteY6" fmla="*/ 188936 h 984679"/>
                  <a:gd name="connsiteX7" fmla="*/ 772961 w 1105957"/>
                  <a:gd name="connsiteY7" fmla="*/ 221589 h 984679"/>
                  <a:gd name="connsiteX8" fmla="*/ 662382 w 1105957"/>
                  <a:gd name="connsiteY8" fmla="*/ 262218 h 984679"/>
                  <a:gd name="connsiteX9" fmla="*/ 563327 w 1105957"/>
                  <a:gd name="connsiteY9" fmla="*/ 291244 h 984679"/>
                  <a:gd name="connsiteX10" fmla="*/ 328189 w 1105957"/>
                  <a:gd name="connsiteY10" fmla="*/ 201276 h 984679"/>
                  <a:gd name="connsiteX11" fmla="*/ 165207 w 1105957"/>
                  <a:gd name="connsiteY11" fmla="*/ 87818 h 984679"/>
                  <a:gd name="connsiteX12" fmla="*/ 77619 w 1105957"/>
                  <a:gd name="connsiteY12" fmla="*/ 26045 h 984679"/>
                  <a:gd name="connsiteX13" fmla="*/ 22583 w 1105957"/>
                  <a:gd name="connsiteY13" fmla="*/ 5084 h 984679"/>
                  <a:gd name="connsiteX14" fmla="*/ 23050 w 1105957"/>
                  <a:gd name="connsiteY14" fmla="*/ 5426 h 984679"/>
                  <a:gd name="connsiteX15" fmla="*/ 2017 w 1105957"/>
                  <a:gd name="connsiteY15" fmla="*/ 92263 h 984679"/>
                  <a:gd name="connsiteX16" fmla="*/ 67309 w 1105957"/>
                  <a:gd name="connsiteY16" fmla="*/ 261949 h 984679"/>
                  <a:gd name="connsiteX17" fmla="*/ 130792 w 1105957"/>
                  <a:gd name="connsiteY17" fmla="*/ 436677 h 984679"/>
                  <a:gd name="connsiteX18" fmla="*/ 180223 w 1105957"/>
                  <a:gd name="connsiteY18" fmla="*/ 711670 h 984679"/>
                  <a:gd name="connsiteX19" fmla="*/ 249374 w 1105957"/>
                  <a:gd name="connsiteY19" fmla="*/ 973471 h 984679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63327 w 1105957"/>
                  <a:gd name="connsiteY9" fmla="*/ 291244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50957 w 1105957"/>
                  <a:gd name="connsiteY9" fmla="*/ 278603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55395 w 1111978"/>
                  <a:gd name="connsiteY0" fmla="*/ 970340 h 981516"/>
                  <a:gd name="connsiteX1" fmla="*/ 825377 w 1111978"/>
                  <a:gd name="connsiteY1" fmla="*/ 872749 h 981516"/>
                  <a:gd name="connsiteX2" fmla="*/ 1075120 w 1111978"/>
                  <a:gd name="connsiteY2" fmla="*/ 335545 h 981516"/>
                  <a:gd name="connsiteX3" fmla="*/ 1102245 w 1111978"/>
                  <a:gd name="connsiteY3" fmla="*/ 189869 h 981516"/>
                  <a:gd name="connsiteX4" fmla="*/ 1044421 w 1111978"/>
                  <a:gd name="connsiteY4" fmla="*/ 164705 h 981516"/>
                  <a:gd name="connsiteX5" fmla="*/ 970169 w 1111978"/>
                  <a:gd name="connsiteY5" fmla="*/ 170127 h 981516"/>
                  <a:gd name="connsiteX6" fmla="*/ 863878 w 1111978"/>
                  <a:gd name="connsiteY6" fmla="*/ 185805 h 981516"/>
                  <a:gd name="connsiteX7" fmla="*/ 778982 w 1111978"/>
                  <a:gd name="connsiteY7" fmla="*/ 218458 h 981516"/>
                  <a:gd name="connsiteX8" fmla="*/ 668403 w 1111978"/>
                  <a:gd name="connsiteY8" fmla="*/ 259087 h 981516"/>
                  <a:gd name="connsiteX9" fmla="*/ 556978 w 1111978"/>
                  <a:gd name="connsiteY9" fmla="*/ 275472 h 981516"/>
                  <a:gd name="connsiteX10" fmla="*/ 334210 w 1111978"/>
                  <a:gd name="connsiteY10" fmla="*/ 198145 h 981516"/>
                  <a:gd name="connsiteX11" fmla="*/ 171228 w 1111978"/>
                  <a:gd name="connsiteY11" fmla="*/ 84687 h 981516"/>
                  <a:gd name="connsiteX12" fmla="*/ 83640 w 1111978"/>
                  <a:gd name="connsiteY12" fmla="*/ 22914 h 981516"/>
                  <a:gd name="connsiteX13" fmla="*/ 28604 w 1111978"/>
                  <a:gd name="connsiteY13" fmla="*/ 1953 h 981516"/>
                  <a:gd name="connsiteX14" fmla="*/ 10493 w 1111978"/>
                  <a:gd name="connsiteY14" fmla="*/ 7700 h 981516"/>
                  <a:gd name="connsiteX15" fmla="*/ 8038 w 1111978"/>
                  <a:gd name="connsiteY15" fmla="*/ 89132 h 981516"/>
                  <a:gd name="connsiteX16" fmla="*/ 73330 w 1111978"/>
                  <a:gd name="connsiteY16" fmla="*/ 258818 h 981516"/>
                  <a:gd name="connsiteX17" fmla="*/ 136813 w 1111978"/>
                  <a:gd name="connsiteY17" fmla="*/ 433546 h 981516"/>
                  <a:gd name="connsiteX18" fmla="*/ 180581 w 1111978"/>
                  <a:gd name="connsiteY18" fmla="*/ 708998 h 981516"/>
                  <a:gd name="connsiteX19" fmla="*/ 255395 w 1111978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70169 w 1177264"/>
                  <a:gd name="connsiteY5" fmla="*/ 170127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6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6 w 1177264"/>
                  <a:gd name="connsiteY19" fmla="*/ 970340 h 981516"/>
                  <a:gd name="connsiteX0" fmla="*/ 274571 w 1177264"/>
                  <a:gd name="connsiteY0" fmla="*/ 972683 h 983523"/>
                  <a:gd name="connsiteX1" fmla="*/ 825377 w 1177264"/>
                  <a:gd name="connsiteY1" fmla="*/ 872749 h 983523"/>
                  <a:gd name="connsiteX2" fmla="*/ 1075120 w 1177264"/>
                  <a:gd name="connsiteY2" fmla="*/ 335545 h 983523"/>
                  <a:gd name="connsiteX3" fmla="*/ 1175115 w 1177264"/>
                  <a:gd name="connsiteY3" fmla="*/ 174215 h 983523"/>
                  <a:gd name="connsiteX4" fmla="*/ 1044421 w 1177264"/>
                  <a:gd name="connsiteY4" fmla="*/ 164705 h 983523"/>
                  <a:gd name="connsiteX5" fmla="*/ 926457 w 1177264"/>
                  <a:gd name="connsiteY5" fmla="*/ 169773 h 983523"/>
                  <a:gd name="connsiteX6" fmla="*/ 863878 w 1177264"/>
                  <a:gd name="connsiteY6" fmla="*/ 185805 h 983523"/>
                  <a:gd name="connsiteX7" fmla="*/ 778982 w 1177264"/>
                  <a:gd name="connsiteY7" fmla="*/ 218458 h 983523"/>
                  <a:gd name="connsiteX8" fmla="*/ 668403 w 1177264"/>
                  <a:gd name="connsiteY8" fmla="*/ 259087 h 983523"/>
                  <a:gd name="connsiteX9" fmla="*/ 556978 w 1177264"/>
                  <a:gd name="connsiteY9" fmla="*/ 275472 h 983523"/>
                  <a:gd name="connsiteX10" fmla="*/ 334210 w 1177264"/>
                  <a:gd name="connsiteY10" fmla="*/ 198145 h 983523"/>
                  <a:gd name="connsiteX11" fmla="*/ 171228 w 1177264"/>
                  <a:gd name="connsiteY11" fmla="*/ 84687 h 983523"/>
                  <a:gd name="connsiteX12" fmla="*/ 83640 w 1177264"/>
                  <a:gd name="connsiteY12" fmla="*/ 22914 h 983523"/>
                  <a:gd name="connsiteX13" fmla="*/ 28604 w 1177264"/>
                  <a:gd name="connsiteY13" fmla="*/ 1953 h 983523"/>
                  <a:gd name="connsiteX14" fmla="*/ 10493 w 1177264"/>
                  <a:gd name="connsiteY14" fmla="*/ 7700 h 983523"/>
                  <a:gd name="connsiteX15" fmla="*/ 8038 w 1177264"/>
                  <a:gd name="connsiteY15" fmla="*/ 89132 h 983523"/>
                  <a:gd name="connsiteX16" fmla="*/ 73330 w 1177264"/>
                  <a:gd name="connsiteY16" fmla="*/ 258818 h 983523"/>
                  <a:gd name="connsiteX17" fmla="*/ 136813 w 1177264"/>
                  <a:gd name="connsiteY17" fmla="*/ 433546 h 983523"/>
                  <a:gd name="connsiteX18" fmla="*/ 180581 w 1177264"/>
                  <a:gd name="connsiteY18" fmla="*/ 708998 h 983523"/>
                  <a:gd name="connsiteX19" fmla="*/ 274571 w 1177264"/>
                  <a:gd name="connsiteY19" fmla="*/ 972683 h 9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</p:grpSp>
        <p:sp>
          <p:nvSpPr>
            <p:cNvPr id="39" name="รูปแบบอิสระ: รูปร่าง 142">
              <a:extLst>
                <a:ext uri="{FF2B5EF4-FFF2-40B4-BE49-F238E27FC236}">
                  <a16:creationId xmlns:a16="http://schemas.microsoft.com/office/drawing/2014/main" id="{69CA2197-7366-4431-8F1B-256BF7B38ED8}"/>
                </a:ext>
              </a:extLst>
            </p:cNvPr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sp>
          <p:nvSpPr>
            <p:cNvPr id="40" name="รูปแบบอิสระ: รูปร่าง 143">
              <a:extLst>
                <a:ext uri="{FF2B5EF4-FFF2-40B4-BE49-F238E27FC236}">
                  <a16:creationId xmlns:a16="http://schemas.microsoft.com/office/drawing/2014/main" id="{7CC32060-6F44-4B63-BB9F-A184B29CA348}"/>
                </a:ext>
              </a:extLst>
            </p:cNvPr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sp>
          <p:nvSpPr>
            <p:cNvPr id="41" name="แผนผังลำดับงาน: ตัวเชื่อมต่อ 144">
              <a:extLst>
                <a:ext uri="{FF2B5EF4-FFF2-40B4-BE49-F238E27FC236}">
                  <a16:creationId xmlns:a16="http://schemas.microsoft.com/office/drawing/2014/main" id="{DCCB2135-9D93-4EA1-81B8-588C3E08E6B8}"/>
                </a:ext>
              </a:extLst>
            </p:cNvPr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solidFill>
                  <a:srgbClr val="5E2700"/>
                </a:solidFill>
              </a:endParaRPr>
            </a:p>
          </p:txBody>
        </p:sp>
        <p:grpSp>
          <p:nvGrpSpPr>
            <p:cNvPr id="42" name="กลุ่ม 145">
              <a:extLst>
                <a:ext uri="{FF2B5EF4-FFF2-40B4-BE49-F238E27FC236}">
                  <a16:creationId xmlns:a16="http://schemas.microsoft.com/office/drawing/2014/main" id="{20612834-FEA8-41F8-9F6C-BB79345669A1}"/>
                </a:ext>
              </a:extLst>
            </p:cNvPr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46" name="กลุ่ม 149">
                <a:extLst>
                  <a:ext uri="{FF2B5EF4-FFF2-40B4-BE49-F238E27FC236}">
                    <a16:creationId xmlns:a16="http://schemas.microsoft.com/office/drawing/2014/main" id="{3529D521-2B4F-490B-8635-4E262E1F83E1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59" name="รูปแบบอิสระ: รูปร่าง 162">
                  <a:extLst>
                    <a:ext uri="{FF2B5EF4-FFF2-40B4-BE49-F238E27FC236}">
                      <a16:creationId xmlns:a16="http://schemas.microsoft.com/office/drawing/2014/main" id="{FFC6EB85-CDA1-4526-AE38-02DF986F1822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60" name="รูปแบบอิสระ: รูปร่าง 163">
                  <a:extLst>
                    <a:ext uri="{FF2B5EF4-FFF2-40B4-BE49-F238E27FC236}">
                      <a16:creationId xmlns:a16="http://schemas.microsoft.com/office/drawing/2014/main" id="{79CA0D2C-2C72-4F28-9766-72D10CD8093B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</p:grpSp>
          <p:grpSp>
            <p:nvGrpSpPr>
              <p:cNvPr id="47" name="กลุ่ม 150">
                <a:extLst>
                  <a:ext uri="{FF2B5EF4-FFF2-40B4-BE49-F238E27FC236}">
                    <a16:creationId xmlns:a16="http://schemas.microsoft.com/office/drawing/2014/main" id="{7E6E3978-C637-46AA-B208-E9FAB3179DD0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56" name="แผนผังลำดับงาน: ตัวเชื่อมต่อ 159">
                  <a:extLst>
                    <a:ext uri="{FF2B5EF4-FFF2-40B4-BE49-F238E27FC236}">
                      <a16:creationId xmlns:a16="http://schemas.microsoft.com/office/drawing/2014/main" id="{356757CF-4A03-4A11-9DBA-1B6761C88F10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57" name="แผนผังลำดับงาน: ตัวเชื่อมต่อ 160">
                  <a:extLst>
                    <a:ext uri="{FF2B5EF4-FFF2-40B4-BE49-F238E27FC236}">
                      <a16:creationId xmlns:a16="http://schemas.microsoft.com/office/drawing/2014/main" id="{E1EE0D40-A320-434B-94D1-7A3CB7CA7A86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58" name="แผนผังลำดับงาน: ตัวเชื่อมต่อ 161">
                  <a:extLst>
                    <a:ext uri="{FF2B5EF4-FFF2-40B4-BE49-F238E27FC236}">
                      <a16:creationId xmlns:a16="http://schemas.microsoft.com/office/drawing/2014/main" id="{35E75461-D6E7-4ABA-96B1-F58C72C0E3B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</p:grpSp>
          <p:grpSp>
            <p:nvGrpSpPr>
              <p:cNvPr id="48" name="กลุ่ม 151">
                <a:extLst>
                  <a:ext uri="{FF2B5EF4-FFF2-40B4-BE49-F238E27FC236}">
                    <a16:creationId xmlns:a16="http://schemas.microsoft.com/office/drawing/2014/main" id="{A2812FDF-D3BF-4A93-AEC6-B32F8C829D6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53" name="ตัวเชื่อมต่อตรง 156">
                  <a:extLst>
                    <a:ext uri="{FF2B5EF4-FFF2-40B4-BE49-F238E27FC236}">
                      <a16:creationId xmlns:a16="http://schemas.microsoft.com/office/drawing/2014/main" id="{9AB1376C-7C97-47DB-8B54-EA80645390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ตัวเชื่อมต่อตรง 157">
                  <a:extLst>
                    <a:ext uri="{FF2B5EF4-FFF2-40B4-BE49-F238E27FC236}">
                      <a16:creationId xmlns:a16="http://schemas.microsoft.com/office/drawing/2014/main" id="{3ACC0463-652E-4202-BEEF-0F33E086F1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ตัวเชื่อมต่อตรง 158">
                  <a:extLst>
                    <a:ext uri="{FF2B5EF4-FFF2-40B4-BE49-F238E27FC236}">
                      <a16:creationId xmlns:a16="http://schemas.microsoft.com/office/drawing/2014/main" id="{911BE698-C886-4CEC-ADA0-B97DA0C72C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9" name="กลุ่ม 152">
                <a:extLst>
                  <a:ext uri="{FF2B5EF4-FFF2-40B4-BE49-F238E27FC236}">
                    <a16:creationId xmlns:a16="http://schemas.microsoft.com/office/drawing/2014/main" id="{FAD7CD04-32F8-4EBA-A03F-591B7723240E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50" name="ตัวเชื่อมต่อตรง 153">
                  <a:extLst>
                    <a:ext uri="{FF2B5EF4-FFF2-40B4-BE49-F238E27FC236}">
                      <a16:creationId xmlns:a16="http://schemas.microsoft.com/office/drawing/2014/main" id="{7D628D1C-DAB2-46FD-8121-9C54491A79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ตัวเชื่อมต่อตรง 154">
                  <a:extLst>
                    <a:ext uri="{FF2B5EF4-FFF2-40B4-BE49-F238E27FC236}">
                      <a16:creationId xmlns:a16="http://schemas.microsoft.com/office/drawing/2014/main" id="{3134DAD4-9044-4B05-BE0A-F54376B6E3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ตัวเชื่อมต่อตรง 155">
                  <a:extLst>
                    <a:ext uri="{FF2B5EF4-FFF2-40B4-BE49-F238E27FC236}">
                      <a16:creationId xmlns:a16="http://schemas.microsoft.com/office/drawing/2014/main" id="{E00559D6-EF9D-4348-9440-DB00E972D6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3" name="กลุ่ม 146">
              <a:extLst>
                <a:ext uri="{FF2B5EF4-FFF2-40B4-BE49-F238E27FC236}">
                  <a16:creationId xmlns:a16="http://schemas.microsoft.com/office/drawing/2014/main" id="{E8AD41BA-BEE2-4951-8F95-78BEEA962CD7}"/>
                </a:ext>
              </a:extLst>
            </p:cNvPr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44" name="ตัวเชื่อมต่อตรง 147">
                <a:extLst>
                  <a:ext uri="{FF2B5EF4-FFF2-40B4-BE49-F238E27FC236}">
                    <a16:creationId xmlns:a16="http://schemas.microsoft.com/office/drawing/2014/main" id="{95DE4A8E-F568-41DD-8F6E-FFED3EFB2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ตัวเชื่อมต่อตรง 148">
                <a:extLst>
                  <a:ext uri="{FF2B5EF4-FFF2-40B4-BE49-F238E27FC236}">
                    <a16:creationId xmlns:a16="http://schemas.microsoft.com/office/drawing/2014/main" id="{FB04DDCB-F39F-4FA7-ABF2-AC7C1F39F9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3" name="กลุ่ม 2">
            <a:extLst>
              <a:ext uri="{FF2B5EF4-FFF2-40B4-BE49-F238E27FC236}">
                <a16:creationId xmlns:a16="http://schemas.microsoft.com/office/drawing/2014/main" id="{909F24ED-9054-46AD-B36A-45039E0FC54E}"/>
              </a:ext>
            </a:extLst>
          </p:cNvPr>
          <p:cNvGrpSpPr/>
          <p:nvPr/>
        </p:nvGrpSpPr>
        <p:grpSpPr>
          <a:xfrm rot="445376">
            <a:off x="474690" y="5892998"/>
            <a:ext cx="4929161" cy="3231594"/>
            <a:chOff x="8243186" y="3299402"/>
            <a:chExt cx="4929161" cy="3231594"/>
          </a:xfrm>
        </p:grpSpPr>
        <p:sp>
          <p:nvSpPr>
            <p:cNvPr id="64" name="เมฆ 45">
              <a:extLst>
                <a:ext uri="{FF2B5EF4-FFF2-40B4-BE49-F238E27FC236}">
                  <a16:creationId xmlns:a16="http://schemas.microsoft.com/office/drawing/2014/main" id="{55E6A76E-BEEC-42CC-A616-36402224D1AE}"/>
                </a:ext>
              </a:extLst>
            </p:cNvPr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5" name="กลุ่ม 100">
              <a:extLst>
                <a:ext uri="{FF2B5EF4-FFF2-40B4-BE49-F238E27FC236}">
                  <a16:creationId xmlns:a16="http://schemas.microsoft.com/office/drawing/2014/main" id="{847DEFDD-A77A-4900-ACF9-510CA5F11BAD}"/>
                </a:ext>
              </a:extLst>
            </p:cNvPr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66" name="กลุ่ม 101">
                <a:extLst>
                  <a:ext uri="{FF2B5EF4-FFF2-40B4-BE49-F238E27FC236}">
                    <a16:creationId xmlns:a16="http://schemas.microsoft.com/office/drawing/2014/main" id="{CB53BF50-CA8F-446B-B9E5-BE96B076FC8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76" name="รูปแบบอิสระ: รูปร่าง 111">
                  <a:extLst>
                    <a:ext uri="{FF2B5EF4-FFF2-40B4-BE49-F238E27FC236}">
                      <a16:creationId xmlns:a16="http://schemas.microsoft.com/office/drawing/2014/main" id="{049EDCEE-01E2-438E-88A0-C9E9DD0011C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7" name="วงรี 77">
                  <a:extLst>
                    <a:ext uri="{FF2B5EF4-FFF2-40B4-BE49-F238E27FC236}">
                      <a16:creationId xmlns:a16="http://schemas.microsoft.com/office/drawing/2014/main" id="{E36567F0-22B2-4CE8-BDE6-FBAEC26DBF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7" name="กลุ่ม 102">
                <a:extLst>
                  <a:ext uri="{FF2B5EF4-FFF2-40B4-BE49-F238E27FC236}">
                    <a16:creationId xmlns:a16="http://schemas.microsoft.com/office/drawing/2014/main" id="{DEE4A42C-19AD-4C48-9C03-3B4DD80B3C7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4" name="รูปแบบอิสระ: รูปร่าง 109">
                  <a:extLst>
                    <a:ext uri="{FF2B5EF4-FFF2-40B4-BE49-F238E27FC236}">
                      <a16:creationId xmlns:a16="http://schemas.microsoft.com/office/drawing/2014/main" id="{560BBB2A-6ACD-46ED-93DC-0D4B0D4145D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5" name="วงรี 77">
                  <a:extLst>
                    <a:ext uri="{FF2B5EF4-FFF2-40B4-BE49-F238E27FC236}">
                      <a16:creationId xmlns:a16="http://schemas.microsoft.com/office/drawing/2014/main" id="{549D5193-2F7B-4F0A-9B81-85C660B140D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8" name="กลุ่ม 103">
                <a:extLst>
                  <a:ext uri="{FF2B5EF4-FFF2-40B4-BE49-F238E27FC236}">
                    <a16:creationId xmlns:a16="http://schemas.microsoft.com/office/drawing/2014/main" id="{EF91B66A-2CC6-4BA3-BA99-16AEF0180EC1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72" name="รูปแบบอิสระ: รูปร่าง 107">
                  <a:extLst>
                    <a:ext uri="{FF2B5EF4-FFF2-40B4-BE49-F238E27FC236}">
                      <a16:creationId xmlns:a16="http://schemas.microsoft.com/office/drawing/2014/main" id="{2A41C20C-609D-41AE-AE69-F1894C412DE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3" name="วงรี 77">
                  <a:extLst>
                    <a:ext uri="{FF2B5EF4-FFF2-40B4-BE49-F238E27FC236}">
                      <a16:creationId xmlns:a16="http://schemas.microsoft.com/office/drawing/2014/main" id="{EF424A06-7474-4D43-8C58-CADE3C437F8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9" name="กลุ่ม 104">
                <a:extLst>
                  <a:ext uri="{FF2B5EF4-FFF2-40B4-BE49-F238E27FC236}">
                    <a16:creationId xmlns:a16="http://schemas.microsoft.com/office/drawing/2014/main" id="{73A60A76-5096-48B2-B3B1-6500B1E921F7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0" name="รูปแบบอิสระ: รูปร่าง 105">
                  <a:extLst>
                    <a:ext uri="{FF2B5EF4-FFF2-40B4-BE49-F238E27FC236}">
                      <a16:creationId xmlns:a16="http://schemas.microsoft.com/office/drawing/2014/main" id="{83372C78-AE49-4CCE-B0A2-0771EE472F0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1" name="วงรี 77">
                  <a:extLst>
                    <a:ext uri="{FF2B5EF4-FFF2-40B4-BE49-F238E27FC236}">
                      <a16:creationId xmlns:a16="http://schemas.microsoft.com/office/drawing/2014/main" id="{8867D08F-E425-4EC7-9B66-ADA8E8979E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87378900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/>
        </p:nvSpPr>
        <p:spPr>
          <a:xfrm>
            <a:off x="238942" y="313782"/>
            <a:ext cx="11827176" cy="6320100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0"/>
          </a:p>
        </p:txBody>
      </p:sp>
      <p:sp>
        <p:nvSpPr>
          <p:cNvPr id="9" name="Rectangle 8"/>
          <p:cNvSpPr/>
          <p:nvPr/>
        </p:nvSpPr>
        <p:spPr>
          <a:xfrm>
            <a:off x="2915276" y="313782"/>
            <a:ext cx="643317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Đúng ghi Đ, sai ghi S</a:t>
            </a:r>
            <a:endParaRPr lang="en-US" sz="5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092341" y="313782"/>
            <a:ext cx="182293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Bài 1:</a:t>
            </a:r>
            <a:endParaRPr lang="en-US" sz="54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29312" y="1139709"/>
            <a:ext cx="362310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/>
              <a:t>Trong hình bên: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86693" y="2069210"/>
            <a:ext cx="5345479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/>
              <a:t>d) Hình tứ giác ABCD có 4 cạnh bằng nhau.</a:t>
            </a:r>
          </a:p>
          <a:p>
            <a:endParaRPr lang="en-US" sz="4000" dirty="0"/>
          </a:p>
        </p:txBody>
      </p:sp>
      <p:sp>
        <p:nvSpPr>
          <p:cNvPr id="26" name="Rectangle 25"/>
          <p:cNvSpPr/>
          <p:nvPr/>
        </p:nvSpPr>
        <p:spPr>
          <a:xfrm>
            <a:off x="5290530" y="2372013"/>
            <a:ext cx="846557" cy="80682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" name="Group 34"/>
          <p:cNvGrpSpPr/>
          <p:nvPr/>
        </p:nvGrpSpPr>
        <p:grpSpPr>
          <a:xfrm>
            <a:off x="5987056" y="959021"/>
            <a:ext cx="6137336" cy="4062602"/>
            <a:chOff x="5987056" y="959021"/>
            <a:chExt cx="6137336" cy="4062602"/>
          </a:xfrm>
        </p:grpSpPr>
        <p:grpSp>
          <p:nvGrpSpPr>
            <p:cNvPr id="16" name="Group 15"/>
            <p:cNvGrpSpPr/>
            <p:nvPr/>
          </p:nvGrpSpPr>
          <p:grpSpPr>
            <a:xfrm>
              <a:off x="6555940" y="1578406"/>
              <a:ext cx="5244354" cy="2859735"/>
              <a:chOff x="5853957" y="2115671"/>
              <a:chExt cx="5244354" cy="2859735"/>
            </a:xfrm>
          </p:grpSpPr>
          <p:sp>
            <p:nvSpPr>
              <p:cNvPr id="11" name="Rectangle 10"/>
              <p:cNvSpPr/>
              <p:nvPr/>
            </p:nvSpPr>
            <p:spPr>
              <a:xfrm>
                <a:off x="5862918" y="2115671"/>
                <a:ext cx="5235388" cy="2850776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5880848" y="2133603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12"/>
              <p:cNvSpPr/>
              <p:nvPr/>
            </p:nvSpPr>
            <p:spPr>
              <a:xfrm>
                <a:off x="10892108" y="2124642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 13"/>
              <p:cNvSpPr/>
              <p:nvPr/>
            </p:nvSpPr>
            <p:spPr>
              <a:xfrm>
                <a:off x="10901085" y="4715430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14"/>
              <p:cNvSpPr/>
              <p:nvPr/>
            </p:nvSpPr>
            <p:spPr>
              <a:xfrm>
                <a:off x="5853957" y="4742324"/>
                <a:ext cx="197226" cy="233082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" name="Rectangle 27"/>
            <p:cNvSpPr/>
            <p:nvPr/>
          </p:nvSpPr>
          <p:spPr>
            <a:xfrm>
              <a:off x="5987056" y="1139709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b="0" cap="none" spc="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A</a:t>
              </a: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6048066" y="4313737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B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1592734" y="959021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C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11534460" y="4309718"/>
              <a:ext cx="531658" cy="707886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4000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D</a:t>
              </a:r>
              <a:endParaRPr lang="en-US" sz="40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endParaRPr>
            </a:p>
          </p:txBody>
        </p:sp>
      </p:grpSp>
      <p:sp>
        <p:nvSpPr>
          <p:cNvPr id="33" name="Rectangle 32"/>
          <p:cNvSpPr/>
          <p:nvPr/>
        </p:nvSpPr>
        <p:spPr>
          <a:xfrm>
            <a:off x="5438122" y="2313759"/>
            <a:ext cx="57419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22225">
                  <a:solidFill>
                    <a:schemeClr val="bg1">
                      <a:lumMod val="50000"/>
                      <a:lumOff val="50000"/>
                    </a:schemeClr>
                  </a:solidFill>
                  <a:prstDash val="solid"/>
                </a:ln>
                <a:solidFill>
                  <a:schemeClr val="bg1">
                    <a:lumMod val="50000"/>
                    <a:lumOff val="50000"/>
                  </a:schemeClr>
                </a:solidFill>
              </a:rPr>
              <a:t>S</a:t>
            </a:r>
            <a:endParaRPr lang="en-US" sz="5400" b="1" cap="none" spc="0" dirty="0">
              <a:ln w="22225">
                <a:solidFill>
                  <a:schemeClr val="bg1">
                    <a:lumMod val="50000"/>
                    <a:lumOff val="50000"/>
                  </a:schemeClr>
                </a:solidFill>
                <a:prstDash val="solid"/>
              </a:ln>
              <a:solidFill>
                <a:schemeClr val="bg1">
                  <a:lumMod val="50000"/>
                  <a:lumOff val="50000"/>
                </a:schemeClr>
              </a:solidFill>
              <a:effectLst/>
            </a:endParaRPr>
          </a:p>
        </p:txBody>
      </p:sp>
      <p:grpSp>
        <p:nvGrpSpPr>
          <p:cNvPr id="36" name="กลุ่ม 527">
            <a:extLst>
              <a:ext uri="{FF2B5EF4-FFF2-40B4-BE49-F238E27FC236}">
                <a16:creationId xmlns:a16="http://schemas.microsoft.com/office/drawing/2014/main" id="{F737C428-8226-4239-8FF7-A8E3B8AF82EB}"/>
              </a:ext>
            </a:extLst>
          </p:cNvPr>
          <p:cNvGrpSpPr/>
          <p:nvPr/>
        </p:nvGrpSpPr>
        <p:grpSpPr>
          <a:xfrm>
            <a:off x="11307491" y="5555341"/>
            <a:ext cx="863893" cy="1293175"/>
            <a:chOff x="2492332" y="582689"/>
            <a:chExt cx="4146187" cy="6074613"/>
          </a:xfrm>
        </p:grpSpPr>
        <p:grpSp>
          <p:nvGrpSpPr>
            <p:cNvPr id="37" name="กลุ่ม 528">
              <a:extLst>
                <a:ext uri="{FF2B5EF4-FFF2-40B4-BE49-F238E27FC236}">
                  <a16:creationId xmlns:a16="http://schemas.microsoft.com/office/drawing/2014/main" id="{C99C6A3A-466F-49EB-97DD-17E1016FE526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9" name="รูปแบบอิสระ: รูปร่าง 560">
                <a:extLst>
                  <a:ext uri="{FF2B5EF4-FFF2-40B4-BE49-F238E27FC236}">
                    <a16:creationId xmlns:a16="http://schemas.microsoft.com/office/drawing/2014/main" id="{604E5D43-5F11-4B81-AC1D-CCED32CFE4AC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70" name="ตัวเชื่อมต่อตรง 561">
                <a:extLst>
                  <a:ext uri="{FF2B5EF4-FFF2-40B4-BE49-F238E27FC236}">
                    <a16:creationId xmlns:a16="http://schemas.microsoft.com/office/drawing/2014/main" id="{61A13E1A-FF61-49CF-8A30-2125214F0ED4}"/>
                  </a:ext>
                </a:extLst>
              </p:cNvPr>
              <p:cNvCxnSpPr>
                <a:cxnSpLocks/>
                <a:stCxn id="6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" name="รูปแบบอิสระ: รูปร่าง 562">
                <a:extLst>
                  <a:ext uri="{FF2B5EF4-FFF2-40B4-BE49-F238E27FC236}">
                    <a16:creationId xmlns:a16="http://schemas.microsoft.com/office/drawing/2014/main" id="{D9F64796-2B28-4E4C-BCE2-B2CFF98CDF0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" name="รูปแบบอิสระ: รูปร่าง 563">
                <a:extLst>
                  <a:ext uri="{FF2B5EF4-FFF2-40B4-BE49-F238E27FC236}">
                    <a16:creationId xmlns:a16="http://schemas.microsoft.com/office/drawing/2014/main" id="{87500C29-1B17-4012-822C-83EAFB8DB9A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รูปแบบอิสระ: รูปร่าง 564">
                <a:extLst>
                  <a:ext uri="{FF2B5EF4-FFF2-40B4-BE49-F238E27FC236}">
                    <a16:creationId xmlns:a16="http://schemas.microsoft.com/office/drawing/2014/main" id="{0A1408C7-0ECC-4736-98F0-7D6982F7F0D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รูปแบบอิสระ: รูปร่าง 565">
                <a:extLst>
                  <a:ext uri="{FF2B5EF4-FFF2-40B4-BE49-F238E27FC236}">
                    <a16:creationId xmlns:a16="http://schemas.microsoft.com/office/drawing/2014/main" id="{B12C637F-6473-4291-8D79-420485806B0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38" name="กลุ่ม 529">
              <a:extLst>
                <a:ext uri="{FF2B5EF4-FFF2-40B4-BE49-F238E27FC236}">
                  <a16:creationId xmlns:a16="http://schemas.microsoft.com/office/drawing/2014/main" id="{63598469-9829-4C3D-A939-0BB6A9591DD5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3" name="รูปแบบอิสระ: รูปร่าง 554">
                <a:extLst>
                  <a:ext uri="{FF2B5EF4-FFF2-40B4-BE49-F238E27FC236}">
                    <a16:creationId xmlns:a16="http://schemas.microsoft.com/office/drawing/2014/main" id="{163C7796-8D64-4F89-B468-DFBE1575CA70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64" name="ตัวเชื่อมต่อตรง 555">
                <a:extLst>
                  <a:ext uri="{FF2B5EF4-FFF2-40B4-BE49-F238E27FC236}">
                    <a16:creationId xmlns:a16="http://schemas.microsoft.com/office/drawing/2014/main" id="{045A526E-FA86-4813-B3D7-C97DF28D640F}"/>
                  </a:ext>
                </a:extLst>
              </p:cNvPr>
              <p:cNvCxnSpPr>
                <a:cxnSpLocks/>
                <a:stCxn id="63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" name="รูปแบบอิสระ: รูปร่าง 556">
                <a:extLst>
                  <a:ext uri="{FF2B5EF4-FFF2-40B4-BE49-F238E27FC236}">
                    <a16:creationId xmlns:a16="http://schemas.microsoft.com/office/drawing/2014/main" id="{0CECB66A-7321-4D9D-9E14-BFBFB47A0513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" name="รูปแบบอิสระ: รูปร่าง 557">
                <a:extLst>
                  <a:ext uri="{FF2B5EF4-FFF2-40B4-BE49-F238E27FC236}">
                    <a16:creationId xmlns:a16="http://schemas.microsoft.com/office/drawing/2014/main" id="{70B93969-8E20-4039-930F-B2A643A1CD8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รูปแบบอิสระ: รูปร่าง 558">
                <a:extLst>
                  <a:ext uri="{FF2B5EF4-FFF2-40B4-BE49-F238E27FC236}">
                    <a16:creationId xmlns:a16="http://schemas.microsoft.com/office/drawing/2014/main" id="{AB954DAD-179E-460C-9B05-23FB294EDB8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รูปแบบอิสระ: รูปร่าง 559">
                <a:extLst>
                  <a:ext uri="{FF2B5EF4-FFF2-40B4-BE49-F238E27FC236}">
                    <a16:creationId xmlns:a16="http://schemas.microsoft.com/office/drawing/2014/main" id="{9E9231C1-DFEA-40B2-B9A2-6162154CAC48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39" name="กลุ่ม 530">
              <a:extLst>
                <a:ext uri="{FF2B5EF4-FFF2-40B4-BE49-F238E27FC236}">
                  <a16:creationId xmlns:a16="http://schemas.microsoft.com/office/drawing/2014/main" id="{A035BD56-FA42-40A0-ABFD-4F08DD98B766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1" name="สี่เหลี่ยมผืนผ้า 5">
                <a:extLst>
                  <a:ext uri="{FF2B5EF4-FFF2-40B4-BE49-F238E27FC236}">
                    <a16:creationId xmlns:a16="http://schemas.microsoft.com/office/drawing/2014/main" id="{A49750D7-E40A-4018-99DC-C63D07BA6CD0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2" name="สี่เหลี่ยมผืนผ้า 5">
                <a:extLst>
                  <a:ext uri="{FF2B5EF4-FFF2-40B4-BE49-F238E27FC236}">
                    <a16:creationId xmlns:a16="http://schemas.microsoft.com/office/drawing/2014/main" id="{21D54816-7E78-4934-B2D6-02586880134C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40" name="กลุ่ม 531">
              <a:extLst>
                <a:ext uri="{FF2B5EF4-FFF2-40B4-BE49-F238E27FC236}">
                  <a16:creationId xmlns:a16="http://schemas.microsoft.com/office/drawing/2014/main" id="{9C8AB4C9-062D-42B3-AAE7-7A5BE79FFA4E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55" name="รูปแบบอิสระ: รูปร่าง 546">
                <a:extLst>
                  <a:ext uri="{FF2B5EF4-FFF2-40B4-BE49-F238E27FC236}">
                    <a16:creationId xmlns:a16="http://schemas.microsoft.com/office/drawing/2014/main" id="{1F91D3D0-C050-4C5B-B68E-A32461BB75B6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56" name="ตัวเชื่อมต่อตรง 547">
                <a:extLst>
                  <a:ext uri="{FF2B5EF4-FFF2-40B4-BE49-F238E27FC236}">
                    <a16:creationId xmlns:a16="http://schemas.microsoft.com/office/drawing/2014/main" id="{78ABDB53-E993-4F3B-B39F-945D09AF538B}"/>
                  </a:ext>
                </a:extLst>
              </p:cNvPr>
              <p:cNvCxnSpPr>
                <a:cxnSpLocks/>
                <a:stCxn id="5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รูปแบบอิสระ: รูปร่าง 548">
                <a:extLst>
                  <a:ext uri="{FF2B5EF4-FFF2-40B4-BE49-F238E27FC236}">
                    <a16:creationId xmlns:a16="http://schemas.microsoft.com/office/drawing/2014/main" id="{0216DC5D-0CF5-4D75-BBFE-C0452A867553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รูปแบบอิสระ: รูปร่าง 549">
                <a:extLst>
                  <a:ext uri="{FF2B5EF4-FFF2-40B4-BE49-F238E27FC236}">
                    <a16:creationId xmlns:a16="http://schemas.microsoft.com/office/drawing/2014/main" id="{E484D5B0-8FF5-4F1F-846F-D39CF644E66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9" name="รูปแบบอิสระ: รูปร่าง 550">
                <a:extLst>
                  <a:ext uri="{FF2B5EF4-FFF2-40B4-BE49-F238E27FC236}">
                    <a16:creationId xmlns:a16="http://schemas.microsoft.com/office/drawing/2014/main" id="{CDBB8591-B38C-478C-B48C-17041E422BAD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0" name="รูปแบบอิสระ: รูปร่าง 551">
                <a:extLst>
                  <a:ext uri="{FF2B5EF4-FFF2-40B4-BE49-F238E27FC236}">
                    <a16:creationId xmlns:a16="http://schemas.microsoft.com/office/drawing/2014/main" id="{4B572A00-7116-4ECD-818B-A59C9D902989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41" name="กลุ่ม 532">
              <a:extLst>
                <a:ext uri="{FF2B5EF4-FFF2-40B4-BE49-F238E27FC236}">
                  <a16:creationId xmlns:a16="http://schemas.microsoft.com/office/drawing/2014/main" id="{7E49B455-BB67-4782-B142-1737B60BF83A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49" name="รูปแบบอิสระ: รูปร่าง 540">
                <a:extLst>
                  <a:ext uri="{FF2B5EF4-FFF2-40B4-BE49-F238E27FC236}">
                    <a16:creationId xmlns:a16="http://schemas.microsoft.com/office/drawing/2014/main" id="{07027E57-2F64-4320-B139-FA89B26E12B7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50" name="ตัวเชื่อมต่อตรง 541">
                <a:extLst>
                  <a:ext uri="{FF2B5EF4-FFF2-40B4-BE49-F238E27FC236}">
                    <a16:creationId xmlns:a16="http://schemas.microsoft.com/office/drawing/2014/main" id="{1E5179C9-8C65-4DD4-B378-D075BD7410FC}"/>
                  </a:ext>
                </a:extLst>
              </p:cNvPr>
              <p:cNvCxnSpPr>
                <a:cxnSpLocks/>
                <a:stCxn id="4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" name="รูปแบบอิสระ: รูปร่าง 542">
                <a:extLst>
                  <a:ext uri="{FF2B5EF4-FFF2-40B4-BE49-F238E27FC236}">
                    <a16:creationId xmlns:a16="http://schemas.microsoft.com/office/drawing/2014/main" id="{78FA93D8-FA90-4AC3-A1F9-3C90820600DB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" name="รูปแบบอิสระ: รูปร่าง 543">
                <a:extLst>
                  <a:ext uri="{FF2B5EF4-FFF2-40B4-BE49-F238E27FC236}">
                    <a16:creationId xmlns:a16="http://schemas.microsoft.com/office/drawing/2014/main" id="{4BA0817D-472E-40DA-B8AE-D108C7D8D5F7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3" name="รูปแบบอิสระ: รูปร่าง 544">
                <a:extLst>
                  <a:ext uri="{FF2B5EF4-FFF2-40B4-BE49-F238E27FC236}">
                    <a16:creationId xmlns:a16="http://schemas.microsoft.com/office/drawing/2014/main" id="{5CDF37E2-B3E8-4F3E-90AE-2C54E9F5157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4" name="รูปแบบอิสระ: รูปร่าง 545">
                <a:extLst>
                  <a:ext uri="{FF2B5EF4-FFF2-40B4-BE49-F238E27FC236}">
                    <a16:creationId xmlns:a16="http://schemas.microsoft.com/office/drawing/2014/main" id="{AE80ABA4-6B05-4DE3-B835-1D707BD4C440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42" name="กลุ่ม 533">
              <a:extLst>
                <a:ext uri="{FF2B5EF4-FFF2-40B4-BE49-F238E27FC236}">
                  <a16:creationId xmlns:a16="http://schemas.microsoft.com/office/drawing/2014/main" id="{426D5C83-5EB0-4666-A289-C788584C6A47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43" name="รูปแบบอิสระ: รูปร่าง 534">
                <a:extLst>
                  <a:ext uri="{FF2B5EF4-FFF2-40B4-BE49-F238E27FC236}">
                    <a16:creationId xmlns:a16="http://schemas.microsoft.com/office/drawing/2014/main" id="{F790BFD4-A176-4501-99BE-1388F25A2312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44" name="ตัวเชื่อมต่อตรง 535">
                <a:extLst>
                  <a:ext uri="{FF2B5EF4-FFF2-40B4-BE49-F238E27FC236}">
                    <a16:creationId xmlns:a16="http://schemas.microsoft.com/office/drawing/2014/main" id="{02ABDE74-2012-45E2-9903-EBCC27665CF1}"/>
                  </a:ext>
                </a:extLst>
              </p:cNvPr>
              <p:cNvCxnSpPr>
                <a:cxnSpLocks/>
                <a:stCxn id="43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รูปแบบอิสระ: รูปร่าง 536">
                <a:extLst>
                  <a:ext uri="{FF2B5EF4-FFF2-40B4-BE49-F238E27FC236}">
                    <a16:creationId xmlns:a16="http://schemas.microsoft.com/office/drawing/2014/main" id="{6E63470D-1DD1-41DF-8F3B-0DDD8DA26A3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6" name="รูปแบบอิสระ: รูปร่าง 537">
                <a:extLst>
                  <a:ext uri="{FF2B5EF4-FFF2-40B4-BE49-F238E27FC236}">
                    <a16:creationId xmlns:a16="http://schemas.microsoft.com/office/drawing/2014/main" id="{8CFE0F05-C2EA-4A4E-A280-304475C1885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7" name="รูปแบบอิสระ: รูปร่าง 538">
                <a:extLst>
                  <a:ext uri="{FF2B5EF4-FFF2-40B4-BE49-F238E27FC236}">
                    <a16:creationId xmlns:a16="http://schemas.microsoft.com/office/drawing/2014/main" id="{C3D07FF1-AD43-48C2-A8DB-2A1894D37DE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8" name="รูปแบบอิสระ: รูปร่าง 539">
                <a:extLst>
                  <a:ext uri="{FF2B5EF4-FFF2-40B4-BE49-F238E27FC236}">
                    <a16:creationId xmlns:a16="http://schemas.microsoft.com/office/drawing/2014/main" id="{5F177D84-674D-4226-A004-12BFE0971B3F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75" name="กลุ่ม 566">
            <a:extLst>
              <a:ext uri="{FF2B5EF4-FFF2-40B4-BE49-F238E27FC236}">
                <a16:creationId xmlns:a16="http://schemas.microsoft.com/office/drawing/2014/main" id="{84CEB2E1-C318-4932-99AC-EEB18F597269}"/>
              </a:ext>
            </a:extLst>
          </p:cNvPr>
          <p:cNvGrpSpPr/>
          <p:nvPr/>
        </p:nvGrpSpPr>
        <p:grpSpPr>
          <a:xfrm>
            <a:off x="20864" y="4375687"/>
            <a:ext cx="1544994" cy="2410375"/>
            <a:chOff x="1777678" y="1219637"/>
            <a:chExt cx="3612645" cy="5251251"/>
          </a:xfrm>
        </p:grpSpPr>
        <p:grpSp>
          <p:nvGrpSpPr>
            <p:cNvPr id="76" name="กลุ่ม 567">
              <a:extLst>
                <a:ext uri="{FF2B5EF4-FFF2-40B4-BE49-F238E27FC236}">
                  <a16:creationId xmlns:a16="http://schemas.microsoft.com/office/drawing/2014/main" id="{BC3BD4AF-9D1B-4A25-A772-E1C772BE5FC0}"/>
                </a:ext>
              </a:extLst>
            </p:cNvPr>
            <p:cNvGrpSpPr/>
            <p:nvPr/>
          </p:nvGrpSpPr>
          <p:grpSpPr>
            <a:xfrm>
              <a:off x="1777678" y="1219637"/>
              <a:ext cx="3612645" cy="5251251"/>
              <a:chOff x="4289677" y="1099520"/>
              <a:chExt cx="3612645" cy="5251251"/>
            </a:xfrm>
          </p:grpSpPr>
          <p:grpSp>
            <p:nvGrpSpPr>
              <p:cNvPr id="125" name="กลุ่ม 616">
                <a:extLst>
                  <a:ext uri="{FF2B5EF4-FFF2-40B4-BE49-F238E27FC236}">
                    <a16:creationId xmlns:a16="http://schemas.microsoft.com/office/drawing/2014/main" id="{54A16C82-1CA5-4EB1-B49C-06B8A7864919}"/>
                  </a:ext>
                </a:extLst>
              </p:cNvPr>
              <p:cNvGrpSpPr/>
              <p:nvPr/>
            </p:nvGrpSpPr>
            <p:grpSpPr>
              <a:xfrm>
                <a:off x="4289677" y="1099520"/>
                <a:ext cx="3612645" cy="5251251"/>
                <a:chOff x="2492332" y="582689"/>
                <a:chExt cx="4146187" cy="6074613"/>
              </a:xfrm>
            </p:grpSpPr>
            <p:grpSp>
              <p:nvGrpSpPr>
                <p:cNvPr id="139" name="กลุ่ม 630">
                  <a:extLst>
                    <a:ext uri="{FF2B5EF4-FFF2-40B4-BE49-F238E27FC236}">
                      <a16:creationId xmlns:a16="http://schemas.microsoft.com/office/drawing/2014/main" id="{C551E6FC-FC10-4429-8A4F-320A658F641E}"/>
                    </a:ext>
                  </a:extLst>
                </p:cNvPr>
                <p:cNvGrpSpPr/>
                <p:nvPr/>
              </p:nvGrpSpPr>
              <p:grpSpPr>
                <a:xfrm rot="19119135" flipH="1">
                  <a:off x="3396394" y="582689"/>
                  <a:ext cx="2451852" cy="2556347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171" name="รูปแบบอิสระ: รูปร่าง 665">
                    <a:extLst>
                      <a:ext uri="{FF2B5EF4-FFF2-40B4-BE49-F238E27FC236}">
                        <a16:creationId xmlns:a16="http://schemas.microsoft.com/office/drawing/2014/main" id="{97E2B837-61FA-4180-9237-E0B47505FA80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72" name="ตัวเชื่อมต่อตรง 666">
                    <a:extLst>
                      <a:ext uri="{FF2B5EF4-FFF2-40B4-BE49-F238E27FC236}">
                        <a16:creationId xmlns:a16="http://schemas.microsoft.com/office/drawing/2014/main" id="{AAF083BB-F510-41E0-9C2C-D807D1701A7E}"/>
                      </a:ext>
                    </a:extLst>
                  </p:cNvPr>
                  <p:cNvCxnSpPr>
                    <a:cxnSpLocks/>
                    <a:stCxn id="171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73" name="รูปแบบอิสระ: รูปร่าง 667">
                    <a:extLst>
                      <a:ext uri="{FF2B5EF4-FFF2-40B4-BE49-F238E27FC236}">
                        <a16:creationId xmlns:a16="http://schemas.microsoft.com/office/drawing/2014/main" id="{70CA8041-9974-486C-BA32-20ACCC84B24C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4" name="รูปแบบอิสระ: รูปร่าง 668">
                    <a:extLst>
                      <a:ext uri="{FF2B5EF4-FFF2-40B4-BE49-F238E27FC236}">
                        <a16:creationId xmlns:a16="http://schemas.microsoft.com/office/drawing/2014/main" id="{A7CA7601-A9C2-43FA-8986-B35F5E3B30CA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5" name="รูปแบบอิสระ: รูปร่าง 669">
                    <a:extLst>
                      <a:ext uri="{FF2B5EF4-FFF2-40B4-BE49-F238E27FC236}">
                        <a16:creationId xmlns:a16="http://schemas.microsoft.com/office/drawing/2014/main" id="{EA06BF1F-4B33-48B3-8BB1-CE8D044C92CD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6" name="รูปแบบอิสระ: รูปร่าง 670">
                    <a:extLst>
                      <a:ext uri="{FF2B5EF4-FFF2-40B4-BE49-F238E27FC236}">
                        <a16:creationId xmlns:a16="http://schemas.microsoft.com/office/drawing/2014/main" id="{EC01C6E7-4340-4343-9295-38CA0EF29F59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40" name="กลุ่ม 631">
                  <a:extLst>
                    <a:ext uri="{FF2B5EF4-FFF2-40B4-BE49-F238E27FC236}">
                      <a16:creationId xmlns:a16="http://schemas.microsoft.com/office/drawing/2014/main" id="{13E55C62-DB90-4A1E-B46F-BB65CC234406}"/>
                    </a:ext>
                  </a:extLst>
                </p:cNvPr>
                <p:cNvGrpSpPr/>
                <p:nvPr/>
              </p:nvGrpSpPr>
              <p:grpSpPr>
                <a:xfrm>
                  <a:off x="2687568" y="757957"/>
                  <a:ext cx="2032210" cy="2880901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165" name="รูปแบบอิสระ: รูปร่าง 659">
                    <a:extLst>
                      <a:ext uri="{FF2B5EF4-FFF2-40B4-BE49-F238E27FC236}">
                        <a16:creationId xmlns:a16="http://schemas.microsoft.com/office/drawing/2014/main" id="{1885D464-FB37-45FF-BE0C-FDF8C5971031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66" name="ตัวเชื่อมต่อตรง 660">
                    <a:extLst>
                      <a:ext uri="{FF2B5EF4-FFF2-40B4-BE49-F238E27FC236}">
                        <a16:creationId xmlns:a16="http://schemas.microsoft.com/office/drawing/2014/main" id="{F74C0406-D0C2-4221-8D65-5AF23686CCF7}"/>
                      </a:ext>
                    </a:extLst>
                  </p:cNvPr>
                  <p:cNvCxnSpPr>
                    <a:cxnSpLocks/>
                    <a:stCxn id="165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67" name="รูปแบบอิสระ: รูปร่าง 661">
                    <a:extLst>
                      <a:ext uri="{FF2B5EF4-FFF2-40B4-BE49-F238E27FC236}">
                        <a16:creationId xmlns:a16="http://schemas.microsoft.com/office/drawing/2014/main" id="{C2C80D32-4584-4F05-9A84-C3C357515B0F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8" name="รูปแบบอิสระ: รูปร่าง 662">
                    <a:extLst>
                      <a:ext uri="{FF2B5EF4-FFF2-40B4-BE49-F238E27FC236}">
                        <a16:creationId xmlns:a16="http://schemas.microsoft.com/office/drawing/2014/main" id="{73F44B35-C489-476E-893D-D5649045F3F5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9" name="รูปแบบอิสระ: รูปร่าง 663">
                    <a:extLst>
                      <a:ext uri="{FF2B5EF4-FFF2-40B4-BE49-F238E27FC236}">
                        <a16:creationId xmlns:a16="http://schemas.microsoft.com/office/drawing/2014/main" id="{FD45D850-3A09-4505-8A0F-79242EE1535F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70" name="รูปแบบอิสระ: รูปร่าง 664">
                    <a:extLst>
                      <a:ext uri="{FF2B5EF4-FFF2-40B4-BE49-F238E27FC236}">
                        <a16:creationId xmlns:a16="http://schemas.microsoft.com/office/drawing/2014/main" id="{AFA536AD-7C17-4E69-A49A-28670CB883FF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41" name="กลุ่ม 632">
                  <a:extLst>
                    <a:ext uri="{FF2B5EF4-FFF2-40B4-BE49-F238E27FC236}">
                      <a16:creationId xmlns:a16="http://schemas.microsoft.com/office/drawing/2014/main" id="{049EC6A2-A84C-4C02-A257-2D886FC03169}"/>
                    </a:ext>
                  </a:extLst>
                </p:cNvPr>
                <p:cNvGrpSpPr/>
                <p:nvPr/>
              </p:nvGrpSpPr>
              <p:grpSpPr>
                <a:xfrm>
                  <a:off x="2649392" y="3634455"/>
                  <a:ext cx="3897297" cy="3022847"/>
                  <a:chOff x="4279036" y="3583162"/>
                  <a:chExt cx="3897297" cy="3022847"/>
                </a:xfrm>
              </p:grpSpPr>
              <p:sp>
                <p:nvSpPr>
                  <p:cNvPr id="163" name="สี่เหลี่ยมผืนผ้า 5">
                    <a:extLst>
                      <a:ext uri="{FF2B5EF4-FFF2-40B4-BE49-F238E27FC236}">
                        <a16:creationId xmlns:a16="http://schemas.microsoft.com/office/drawing/2014/main" id="{C52F63CB-B3AB-4F66-8CA0-95A67E2FF836}"/>
                      </a:ext>
                    </a:extLst>
                  </p:cNvPr>
                  <p:cNvSpPr/>
                  <p:nvPr/>
                </p:nvSpPr>
                <p:spPr>
                  <a:xfrm>
                    <a:off x="4691848" y="4394447"/>
                    <a:ext cx="3071674" cy="2211562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490556 w 3897297"/>
                      <a:gd name="connsiteY3" fmla="*/ 89098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670778 w 3897297"/>
                      <a:gd name="connsiteY3" fmla="*/ 88371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513084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280454 w 3897297"/>
                      <a:gd name="connsiteY2" fmla="*/ 810594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359300 w 3897297"/>
                      <a:gd name="connsiteY2" fmla="*/ 901468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05522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359300" y="901468"/>
                        </a:lnTo>
                        <a:lnTo>
                          <a:pt x="513084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4F28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4" name="สี่เหลี่ยมผืนผ้า 5">
                    <a:extLst>
                      <a:ext uri="{FF2B5EF4-FFF2-40B4-BE49-F238E27FC236}">
                        <a16:creationId xmlns:a16="http://schemas.microsoft.com/office/drawing/2014/main" id="{056BD565-7922-4D95-A988-E6F3605AD7E0}"/>
                      </a:ext>
                    </a:extLst>
                  </p:cNvPr>
                  <p:cNvSpPr/>
                  <p:nvPr/>
                </p:nvSpPr>
                <p:spPr>
                  <a:xfrm>
                    <a:off x="4279036" y="3583162"/>
                    <a:ext cx="3897297" cy="923279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23278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719744" y="923278"/>
                        </a:lnTo>
                        <a:lnTo>
                          <a:pt x="186431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7362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142" name="กลุ่ม 633">
                  <a:extLst>
                    <a:ext uri="{FF2B5EF4-FFF2-40B4-BE49-F238E27FC236}">
                      <a16:creationId xmlns:a16="http://schemas.microsoft.com/office/drawing/2014/main" id="{E7C961CA-E1C3-499C-90BE-51CBDDA0E41D}"/>
                    </a:ext>
                  </a:extLst>
                </p:cNvPr>
                <p:cNvGrpSpPr/>
                <p:nvPr/>
              </p:nvGrpSpPr>
              <p:grpSpPr>
                <a:xfrm>
                  <a:off x="2492332" y="1521007"/>
                  <a:ext cx="2130858" cy="2089476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157" name="รูปแบบอิสระ: รูปร่าง 651">
                    <a:extLst>
                      <a:ext uri="{FF2B5EF4-FFF2-40B4-BE49-F238E27FC236}">
                        <a16:creationId xmlns:a16="http://schemas.microsoft.com/office/drawing/2014/main" id="{8EA77CAB-E872-4CDA-8AA0-710E4F9C3413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58" name="ตัวเชื่อมต่อตรง 652">
                    <a:extLst>
                      <a:ext uri="{FF2B5EF4-FFF2-40B4-BE49-F238E27FC236}">
                        <a16:creationId xmlns:a16="http://schemas.microsoft.com/office/drawing/2014/main" id="{ED3D4C3C-EF21-4B8D-B415-2BEC4CBC6847}"/>
                      </a:ext>
                    </a:extLst>
                  </p:cNvPr>
                  <p:cNvCxnSpPr>
                    <a:cxnSpLocks/>
                    <a:stCxn id="157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9" name="รูปแบบอิสระ: รูปร่าง 653">
                    <a:extLst>
                      <a:ext uri="{FF2B5EF4-FFF2-40B4-BE49-F238E27FC236}">
                        <a16:creationId xmlns:a16="http://schemas.microsoft.com/office/drawing/2014/main" id="{0E835C69-1A80-4E45-B0DB-5EFA29BFAC75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0" name="รูปแบบอิสระ: รูปร่าง 654">
                    <a:extLst>
                      <a:ext uri="{FF2B5EF4-FFF2-40B4-BE49-F238E27FC236}">
                        <a16:creationId xmlns:a16="http://schemas.microsoft.com/office/drawing/2014/main" id="{5DB1B657-6120-4FD0-B7A7-B2164D02AF11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1" name="รูปแบบอิสระ: รูปร่าง 655">
                    <a:extLst>
                      <a:ext uri="{FF2B5EF4-FFF2-40B4-BE49-F238E27FC236}">
                        <a16:creationId xmlns:a16="http://schemas.microsoft.com/office/drawing/2014/main" id="{ABF4673C-592A-405A-9380-251FC2F58B6D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62" name="รูปแบบอิสระ: รูปร่าง 656">
                    <a:extLst>
                      <a:ext uri="{FF2B5EF4-FFF2-40B4-BE49-F238E27FC236}">
                        <a16:creationId xmlns:a16="http://schemas.microsoft.com/office/drawing/2014/main" id="{08104985-8E9A-497D-AA98-142592B2EC38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43" name="กลุ่ม 634">
                  <a:extLst>
                    <a:ext uri="{FF2B5EF4-FFF2-40B4-BE49-F238E27FC236}">
                      <a16:creationId xmlns:a16="http://schemas.microsoft.com/office/drawing/2014/main" id="{798A7669-B336-481B-A384-A24433D05BAF}"/>
                    </a:ext>
                  </a:extLst>
                </p:cNvPr>
                <p:cNvGrpSpPr/>
                <p:nvPr/>
              </p:nvGrpSpPr>
              <p:grpSpPr>
                <a:xfrm flipH="1">
                  <a:off x="4544712" y="757958"/>
                  <a:ext cx="1913853" cy="2853414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151" name="รูปแบบอิสระ: รูปร่าง 645">
                    <a:extLst>
                      <a:ext uri="{FF2B5EF4-FFF2-40B4-BE49-F238E27FC236}">
                        <a16:creationId xmlns:a16="http://schemas.microsoft.com/office/drawing/2014/main" id="{FF24AF2D-1F5C-48C8-8926-FD55547C50D5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52" name="ตัวเชื่อมต่อตรง 646">
                    <a:extLst>
                      <a:ext uri="{FF2B5EF4-FFF2-40B4-BE49-F238E27FC236}">
                        <a16:creationId xmlns:a16="http://schemas.microsoft.com/office/drawing/2014/main" id="{6962A52E-49E7-4161-AAC1-169F03EA1EDC}"/>
                      </a:ext>
                    </a:extLst>
                  </p:cNvPr>
                  <p:cNvCxnSpPr>
                    <a:cxnSpLocks/>
                    <a:stCxn id="151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53" name="รูปแบบอิสระ: รูปร่าง 647">
                    <a:extLst>
                      <a:ext uri="{FF2B5EF4-FFF2-40B4-BE49-F238E27FC236}">
                        <a16:creationId xmlns:a16="http://schemas.microsoft.com/office/drawing/2014/main" id="{688CABAE-CC42-4EE6-B8C5-137B906EBED4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54" name="รูปแบบอิสระ: รูปร่าง 648">
                    <a:extLst>
                      <a:ext uri="{FF2B5EF4-FFF2-40B4-BE49-F238E27FC236}">
                        <a16:creationId xmlns:a16="http://schemas.microsoft.com/office/drawing/2014/main" id="{F835C06D-C77E-4DBE-A07B-7651EF901EE5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55" name="รูปแบบอิสระ: รูปร่าง 649">
                    <a:extLst>
                      <a:ext uri="{FF2B5EF4-FFF2-40B4-BE49-F238E27FC236}">
                        <a16:creationId xmlns:a16="http://schemas.microsoft.com/office/drawing/2014/main" id="{8C56E866-22EF-46B7-906A-8CC0718E2ABC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56" name="รูปแบบอิสระ: รูปร่าง 650">
                    <a:extLst>
                      <a:ext uri="{FF2B5EF4-FFF2-40B4-BE49-F238E27FC236}">
                        <a16:creationId xmlns:a16="http://schemas.microsoft.com/office/drawing/2014/main" id="{EE0A364B-7543-4FD1-97B2-7B0C88C65AEF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44" name="กลุ่ม 635">
                  <a:extLst>
                    <a:ext uri="{FF2B5EF4-FFF2-40B4-BE49-F238E27FC236}">
                      <a16:creationId xmlns:a16="http://schemas.microsoft.com/office/drawing/2014/main" id="{615DBA33-C683-4CE4-A96F-CBD84025219A}"/>
                    </a:ext>
                  </a:extLst>
                </p:cNvPr>
                <p:cNvGrpSpPr/>
                <p:nvPr/>
              </p:nvGrpSpPr>
              <p:grpSpPr>
                <a:xfrm flipH="1">
                  <a:off x="4567057" y="1522583"/>
                  <a:ext cx="2071462" cy="2110984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145" name="รูปแบบอิสระ: รูปร่าง 636">
                    <a:extLst>
                      <a:ext uri="{FF2B5EF4-FFF2-40B4-BE49-F238E27FC236}">
                        <a16:creationId xmlns:a16="http://schemas.microsoft.com/office/drawing/2014/main" id="{00726D4C-9C73-4B03-8252-ED52B0A6046E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146" name="ตัวเชื่อมต่อตรง 637">
                    <a:extLst>
                      <a:ext uri="{FF2B5EF4-FFF2-40B4-BE49-F238E27FC236}">
                        <a16:creationId xmlns:a16="http://schemas.microsoft.com/office/drawing/2014/main" id="{8BCD3994-C906-42AA-B08C-FE5090CCF328}"/>
                      </a:ext>
                    </a:extLst>
                  </p:cNvPr>
                  <p:cNvCxnSpPr>
                    <a:cxnSpLocks/>
                    <a:stCxn id="145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47" name="รูปแบบอิสระ: รูปร่าง 638">
                    <a:extLst>
                      <a:ext uri="{FF2B5EF4-FFF2-40B4-BE49-F238E27FC236}">
                        <a16:creationId xmlns:a16="http://schemas.microsoft.com/office/drawing/2014/main" id="{58A7E435-0141-48C1-8976-A6D13E597F31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48" name="รูปแบบอิสระ: รูปร่าง 639">
                    <a:extLst>
                      <a:ext uri="{FF2B5EF4-FFF2-40B4-BE49-F238E27FC236}">
                        <a16:creationId xmlns:a16="http://schemas.microsoft.com/office/drawing/2014/main" id="{A3D2CEA0-176D-4CAB-9D58-A974B67B7D75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49" name="รูปแบบอิสระ: รูปร่าง 640">
                    <a:extLst>
                      <a:ext uri="{FF2B5EF4-FFF2-40B4-BE49-F238E27FC236}">
                        <a16:creationId xmlns:a16="http://schemas.microsoft.com/office/drawing/2014/main" id="{DAFA71F9-C1C9-42E2-AC47-1CDB7AF56F25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50" name="รูปแบบอิสระ: รูปร่าง 644">
                    <a:extLst>
                      <a:ext uri="{FF2B5EF4-FFF2-40B4-BE49-F238E27FC236}">
                        <a16:creationId xmlns:a16="http://schemas.microsoft.com/office/drawing/2014/main" id="{8FA50B6E-9838-47EE-902F-A7BB60827BF0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  <p:grpSp>
            <p:nvGrpSpPr>
              <p:cNvPr id="126" name="กลุ่ม 617">
                <a:extLst>
                  <a:ext uri="{FF2B5EF4-FFF2-40B4-BE49-F238E27FC236}">
                    <a16:creationId xmlns:a16="http://schemas.microsoft.com/office/drawing/2014/main" id="{6CBCAA52-6BB7-4830-AD17-BE679860DC0E}"/>
                  </a:ext>
                </a:extLst>
              </p:cNvPr>
              <p:cNvGrpSpPr/>
              <p:nvPr/>
            </p:nvGrpSpPr>
            <p:grpSpPr>
              <a:xfrm>
                <a:off x="4980585" y="1369098"/>
                <a:ext cx="2345856" cy="2443426"/>
                <a:chOff x="8058662" y="1411979"/>
                <a:chExt cx="2802734" cy="2997692"/>
              </a:xfrm>
            </p:grpSpPr>
            <p:sp>
              <p:nvSpPr>
                <p:cNvPr id="127" name="รูปแบบอิสระ: รูปร่าง 618">
                  <a:extLst>
                    <a:ext uri="{FF2B5EF4-FFF2-40B4-BE49-F238E27FC236}">
                      <a16:creationId xmlns:a16="http://schemas.microsoft.com/office/drawing/2014/main" id="{B0AF87E9-F11D-4C91-924B-C33E339ADD89}"/>
                    </a:ext>
                  </a:extLst>
                </p:cNvPr>
                <p:cNvSpPr/>
                <p:nvPr/>
              </p:nvSpPr>
              <p:spPr>
                <a:xfrm rot="20996846">
                  <a:off x="8805693" y="2248584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8" name="รูปแบบอิสระ: รูปร่าง 619">
                  <a:extLst>
                    <a:ext uri="{FF2B5EF4-FFF2-40B4-BE49-F238E27FC236}">
                      <a16:creationId xmlns:a16="http://schemas.microsoft.com/office/drawing/2014/main" id="{8C08B41C-A313-42EC-843D-1ABE5E17E998}"/>
                    </a:ext>
                  </a:extLst>
                </p:cNvPr>
                <p:cNvSpPr/>
                <p:nvPr/>
              </p:nvSpPr>
              <p:spPr>
                <a:xfrm rot="1049956" flipH="1">
                  <a:off x="9502030" y="2306551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cxnSp>
              <p:nvCxnSpPr>
                <p:cNvPr id="129" name="ตัวเชื่อมต่อตรง 620">
                  <a:extLst>
                    <a:ext uri="{FF2B5EF4-FFF2-40B4-BE49-F238E27FC236}">
                      <a16:creationId xmlns:a16="http://schemas.microsoft.com/office/drawing/2014/main" id="{9E327442-A629-4C55-A672-F26CC74DDF34}"/>
                    </a:ext>
                  </a:extLst>
                </p:cNvPr>
                <p:cNvCxnSpPr>
                  <a:cxnSpLocks/>
                  <a:endCxn id="128" idx="0"/>
                </p:cNvCxnSpPr>
                <p:nvPr/>
              </p:nvCxnSpPr>
              <p:spPr>
                <a:xfrm flipH="1">
                  <a:off x="9400058" y="1940408"/>
                  <a:ext cx="99542" cy="2394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30" name="กลุ่ม 621">
                  <a:extLst>
                    <a:ext uri="{FF2B5EF4-FFF2-40B4-BE49-F238E27FC236}">
                      <a16:creationId xmlns:a16="http://schemas.microsoft.com/office/drawing/2014/main" id="{2FA9A1A9-8B1B-49EA-93D1-69251CB8BA59}"/>
                    </a:ext>
                  </a:extLst>
                </p:cNvPr>
                <p:cNvGrpSpPr/>
                <p:nvPr/>
              </p:nvGrpSpPr>
              <p:grpSpPr>
                <a:xfrm>
                  <a:off x="8058662" y="1792007"/>
                  <a:ext cx="1065913" cy="960987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137" name="รูปแบบอิสระ: รูปร่าง 628">
                    <a:extLst>
                      <a:ext uri="{FF2B5EF4-FFF2-40B4-BE49-F238E27FC236}">
                        <a16:creationId xmlns:a16="http://schemas.microsoft.com/office/drawing/2014/main" id="{A5EA89BE-4F8B-4494-9724-0C8529584491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C0EEE6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8" name="วงรี 77">
                    <a:extLst>
                      <a:ext uri="{FF2B5EF4-FFF2-40B4-BE49-F238E27FC236}">
                        <a16:creationId xmlns:a16="http://schemas.microsoft.com/office/drawing/2014/main" id="{03FB30B2-B8C1-4E90-9CDA-03EC4B3D03A1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31" name="กลุ่ม 622">
                  <a:extLst>
                    <a:ext uri="{FF2B5EF4-FFF2-40B4-BE49-F238E27FC236}">
                      <a16:creationId xmlns:a16="http://schemas.microsoft.com/office/drawing/2014/main" id="{D57425AF-D48A-4970-B14D-5943ACA40F3D}"/>
                    </a:ext>
                  </a:extLst>
                </p:cNvPr>
                <p:cNvGrpSpPr/>
                <p:nvPr/>
              </p:nvGrpSpPr>
              <p:grpSpPr>
                <a:xfrm>
                  <a:off x="8966643" y="1411979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135" name="รูปแบบอิสระ: รูปร่าง 626">
                    <a:extLst>
                      <a:ext uri="{FF2B5EF4-FFF2-40B4-BE49-F238E27FC236}">
                        <a16:creationId xmlns:a16="http://schemas.microsoft.com/office/drawing/2014/main" id="{3DF38D53-3A57-4DD7-B04A-9ACB3A497ED4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DC516E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6" name="วงรี 77">
                    <a:extLst>
                      <a:ext uri="{FF2B5EF4-FFF2-40B4-BE49-F238E27FC236}">
                        <a16:creationId xmlns:a16="http://schemas.microsoft.com/office/drawing/2014/main" id="{BAEBD3CC-B0FD-420F-8D3E-D4ED5C6D122F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132" name="กลุ่ม 623">
                  <a:extLst>
                    <a:ext uri="{FF2B5EF4-FFF2-40B4-BE49-F238E27FC236}">
                      <a16:creationId xmlns:a16="http://schemas.microsoft.com/office/drawing/2014/main" id="{F4F4A2CF-9ACA-497B-9A5A-DD56113402B7}"/>
                    </a:ext>
                  </a:extLst>
                </p:cNvPr>
                <p:cNvGrpSpPr/>
                <p:nvPr/>
              </p:nvGrpSpPr>
              <p:grpSpPr>
                <a:xfrm>
                  <a:off x="9795483" y="1888256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133" name="รูปแบบอิสระ: รูปร่าง 624">
                    <a:extLst>
                      <a:ext uri="{FF2B5EF4-FFF2-40B4-BE49-F238E27FC236}">
                        <a16:creationId xmlns:a16="http://schemas.microsoft.com/office/drawing/2014/main" id="{F8DAA8FB-A9CC-4CDD-BD60-70BD3CBC58B9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F3E53D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34" name="วงรี 77">
                    <a:extLst>
                      <a:ext uri="{FF2B5EF4-FFF2-40B4-BE49-F238E27FC236}">
                        <a16:creationId xmlns:a16="http://schemas.microsoft.com/office/drawing/2014/main" id="{CCD9D02F-8456-464F-B75A-28A8DF5F4FB2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</p:grpSp>
        <p:grpSp>
          <p:nvGrpSpPr>
            <p:cNvPr id="77" name="กลุ่ม 568">
              <a:extLst>
                <a:ext uri="{FF2B5EF4-FFF2-40B4-BE49-F238E27FC236}">
                  <a16:creationId xmlns:a16="http://schemas.microsoft.com/office/drawing/2014/main" id="{935C87C4-CD9B-48A0-94B0-DBF6C54A3820}"/>
                </a:ext>
              </a:extLst>
            </p:cNvPr>
            <p:cNvGrpSpPr/>
            <p:nvPr/>
          </p:nvGrpSpPr>
          <p:grpSpPr>
            <a:xfrm rot="582746">
              <a:off x="2549673" y="4795096"/>
              <a:ext cx="1430727" cy="693721"/>
              <a:chOff x="10001184" y="5338622"/>
              <a:chExt cx="2106391" cy="1022263"/>
            </a:xfrm>
          </p:grpSpPr>
          <p:grpSp>
            <p:nvGrpSpPr>
              <p:cNvPr id="108" name="กลุ่ม 599">
                <a:extLst>
                  <a:ext uri="{FF2B5EF4-FFF2-40B4-BE49-F238E27FC236}">
                    <a16:creationId xmlns:a16="http://schemas.microsoft.com/office/drawing/2014/main" id="{19D9F97F-3FCD-4526-8CED-4996F3D938EB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115" name="รูปแบบอิสระ: รูปร่าง 606">
                  <a:extLst>
                    <a:ext uri="{FF2B5EF4-FFF2-40B4-BE49-F238E27FC236}">
                      <a16:creationId xmlns:a16="http://schemas.microsoft.com/office/drawing/2014/main" id="{4894AECF-64AB-46C9-8E71-E71D5308B619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16" name="วงรี 607">
                  <a:extLst>
                    <a:ext uri="{FF2B5EF4-FFF2-40B4-BE49-F238E27FC236}">
                      <a16:creationId xmlns:a16="http://schemas.microsoft.com/office/drawing/2014/main" id="{CFB38781-F157-4F03-9815-A586CECB632B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7" name="วงรี 608">
                  <a:extLst>
                    <a:ext uri="{FF2B5EF4-FFF2-40B4-BE49-F238E27FC236}">
                      <a16:creationId xmlns:a16="http://schemas.microsoft.com/office/drawing/2014/main" id="{21EA6E94-974C-47E2-A662-9C2CD7C5052B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8" name="วงรี 609">
                  <a:extLst>
                    <a:ext uri="{FF2B5EF4-FFF2-40B4-BE49-F238E27FC236}">
                      <a16:creationId xmlns:a16="http://schemas.microsoft.com/office/drawing/2014/main" id="{2F0876AE-CFEF-45A9-9EAE-65F55C4D38B2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9" name="วงรี 610">
                  <a:extLst>
                    <a:ext uri="{FF2B5EF4-FFF2-40B4-BE49-F238E27FC236}">
                      <a16:creationId xmlns:a16="http://schemas.microsoft.com/office/drawing/2014/main" id="{BC635775-51EE-4640-9292-04860F3D4832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0" name="รูปแบบอิสระ: รูปร่าง 611">
                  <a:extLst>
                    <a:ext uri="{FF2B5EF4-FFF2-40B4-BE49-F238E27FC236}">
                      <a16:creationId xmlns:a16="http://schemas.microsoft.com/office/drawing/2014/main" id="{AD818F12-BCC5-4C99-BBD1-FE950BDED125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21" name="วงรี 612">
                  <a:extLst>
                    <a:ext uri="{FF2B5EF4-FFF2-40B4-BE49-F238E27FC236}">
                      <a16:creationId xmlns:a16="http://schemas.microsoft.com/office/drawing/2014/main" id="{4C09D98A-5E3A-4EAF-AD65-55F1607E38B4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2" name="วงรี 613">
                  <a:extLst>
                    <a:ext uri="{FF2B5EF4-FFF2-40B4-BE49-F238E27FC236}">
                      <a16:creationId xmlns:a16="http://schemas.microsoft.com/office/drawing/2014/main" id="{969ED5FF-C1A3-4CA1-8843-32441610A7E7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3" name="วงรี 614">
                  <a:extLst>
                    <a:ext uri="{FF2B5EF4-FFF2-40B4-BE49-F238E27FC236}">
                      <a16:creationId xmlns:a16="http://schemas.microsoft.com/office/drawing/2014/main" id="{0A4BF74A-F8B1-4650-AF4E-13F335983EA1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4" name="วงรี 615">
                  <a:extLst>
                    <a:ext uri="{FF2B5EF4-FFF2-40B4-BE49-F238E27FC236}">
                      <a16:creationId xmlns:a16="http://schemas.microsoft.com/office/drawing/2014/main" id="{C4345E86-C035-42E9-A2FB-8860A9911C46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09" name="กลุ่ม 600">
                <a:extLst>
                  <a:ext uri="{FF2B5EF4-FFF2-40B4-BE49-F238E27FC236}">
                    <a16:creationId xmlns:a16="http://schemas.microsoft.com/office/drawing/2014/main" id="{B8C134E5-04F1-4317-8B2C-AADB57690059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110" name="รูปแบบอิสระ: รูปร่าง 601">
                  <a:extLst>
                    <a:ext uri="{FF2B5EF4-FFF2-40B4-BE49-F238E27FC236}">
                      <a16:creationId xmlns:a16="http://schemas.microsoft.com/office/drawing/2014/main" id="{3F22CEF7-68D8-42DD-A898-F02F4F347651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11" name="วงรี 602">
                  <a:extLst>
                    <a:ext uri="{FF2B5EF4-FFF2-40B4-BE49-F238E27FC236}">
                      <a16:creationId xmlns:a16="http://schemas.microsoft.com/office/drawing/2014/main" id="{D60207D4-B852-456E-9C8D-87990E4108DE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2" name="วงรี 603">
                  <a:extLst>
                    <a:ext uri="{FF2B5EF4-FFF2-40B4-BE49-F238E27FC236}">
                      <a16:creationId xmlns:a16="http://schemas.microsoft.com/office/drawing/2014/main" id="{E242F48D-83E1-4ACB-B38A-2B5D99819ABB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3" name="วงรี 604">
                  <a:extLst>
                    <a:ext uri="{FF2B5EF4-FFF2-40B4-BE49-F238E27FC236}">
                      <a16:creationId xmlns:a16="http://schemas.microsoft.com/office/drawing/2014/main" id="{AA4C065A-5CAE-4C81-9567-E2433AAC57F3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4" name="วงรี 605">
                  <a:extLst>
                    <a:ext uri="{FF2B5EF4-FFF2-40B4-BE49-F238E27FC236}">
                      <a16:creationId xmlns:a16="http://schemas.microsoft.com/office/drawing/2014/main" id="{81E5B529-5F25-4A66-9C43-E4BB8EAF34BB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78" name="กลุ่ม 569">
              <a:extLst>
                <a:ext uri="{FF2B5EF4-FFF2-40B4-BE49-F238E27FC236}">
                  <a16:creationId xmlns:a16="http://schemas.microsoft.com/office/drawing/2014/main" id="{E802E5D4-5765-4EE7-A613-F5FEAC3C72F7}"/>
                </a:ext>
              </a:extLst>
            </p:cNvPr>
            <p:cNvGrpSpPr/>
            <p:nvPr/>
          </p:nvGrpSpPr>
          <p:grpSpPr>
            <a:xfrm rot="371193">
              <a:off x="3003581" y="5614660"/>
              <a:ext cx="1430727" cy="693721"/>
              <a:chOff x="10001184" y="5338622"/>
              <a:chExt cx="2106391" cy="1022263"/>
            </a:xfrm>
          </p:grpSpPr>
          <p:grpSp>
            <p:nvGrpSpPr>
              <p:cNvPr id="91" name="กลุ่ม 582">
                <a:extLst>
                  <a:ext uri="{FF2B5EF4-FFF2-40B4-BE49-F238E27FC236}">
                    <a16:creationId xmlns:a16="http://schemas.microsoft.com/office/drawing/2014/main" id="{85627DD6-4F17-4562-B55F-A694F9D78748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98" name="รูปแบบอิสระ: รูปร่าง 589">
                  <a:extLst>
                    <a:ext uri="{FF2B5EF4-FFF2-40B4-BE49-F238E27FC236}">
                      <a16:creationId xmlns:a16="http://schemas.microsoft.com/office/drawing/2014/main" id="{CCB885E8-F9C3-4214-B385-6206A8D43ACA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9" name="วงรี 590">
                  <a:extLst>
                    <a:ext uri="{FF2B5EF4-FFF2-40B4-BE49-F238E27FC236}">
                      <a16:creationId xmlns:a16="http://schemas.microsoft.com/office/drawing/2014/main" id="{84430C69-082F-4022-9637-37A40C1414FA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0" name="วงรี 591">
                  <a:extLst>
                    <a:ext uri="{FF2B5EF4-FFF2-40B4-BE49-F238E27FC236}">
                      <a16:creationId xmlns:a16="http://schemas.microsoft.com/office/drawing/2014/main" id="{B0383C67-DBF5-4B74-A391-25C58622DE18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1" name="วงรี 592">
                  <a:extLst>
                    <a:ext uri="{FF2B5EF4-FFF2-40B4-BE49-F238E27FC236}">
                      <a16:creationId xmlns:a16="http://schemas.microsoft.com/office/drawing/2014/main" id="{2E1C368F-D960-4666-ADC4-005E5309A7EF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2" name="วงรี 593">
                  <a:extLst>
                    <a:ext uri="{FF2B5EF4-FFF2-40B4-BE49-F238E27FC236}">
                      <a16:creationId xmlns:a16="http://schemas.microsoft.com/office/drawing/2014/main" id="{AFA41654-B26C-4EF3-90EB-0F2BB4274486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3" name="รูปแบบอิสระ: รูปร่าง 594">
                  <a:extLst>
                    <a:ext uri="{FF2B5EF4-FFF2-40B4-BE49-F238E27FC236}">
                      <a16:creationId xmlns:a16="http://schemas.microsoft.com/office/drawing/2014/main" id="{5F90DFF9-1B0F-400E-A3F2-74FED609260C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4" name="วงรี 595">
                  <a:extLst>
                    <a:ext uri="{FF2B5EF4-FFF2-40B4-BE49-F238E27FC236}">
                      <a16:creationId xmlns:a16="http://schemas.microsoft.com/office/drawing/2014/main" id="{E4292201-DF34-4CA5-BC1E-56D9087CA94B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5" name="วงรี 596">
                  <a:extLst>
                    <a:ext uri="{FF2B5EF4-FFF2-40B4-BE49-F238E27FC236}">
                      <a16:creationId xmlns:a16="http://schemas.microsoft.com/office/drawing/2014/main" id="{43C85C10-8ACB-4039-A00D-BFA3486EDF39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6" name="วงรี 597">
                  <a:extLst>
                    <a:ext uri="{FF2B5EF4-FFF2-40B4-BE49-F238E27FC236}">
                      <a16:creationId xmlns:a16="http://schemas.microsoft.com/office/drawing/2014/main" id="{CAA2664A-04E4-4717-92B4-620694B0BBF4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7" name="วงรี 598">
                  <a:extLst>
                    <a:ext uri="{FF2B5EF4-FFF2-40B4-BE49-F238E27FC236}">
                      <a16:creationId xmlns:a16="http://schemas.microsoft.com/office/drawing/2014/main" id="{D23B2DD7-BEED-424E-A2BD-A1E2C416CF94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2" name="กลุ่ม 583">
                <a:extLst>
                  <a:ext uri="{FF2B5EF4-FFF2-40B4-BE49-F238E27FC236}">
                    <a16:creationId xmlns:a16="http://schemas.microsoft.com/office/drawing/2014/main" id="{96FAF74D-C7DE-442A-9B40-38BFA264EFE5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93" name="รูปแบบอิสระ: รูปร่าง 584">
                  <a:extLst>
                    <a:ext uri="{FF2B5EF4-FFF2-40B4-BE49-F238E27FC236}">
                      <a16:creationId xmlns:a16="http://schemas.microsoft.com/office/drawing/2014/main" id="{8D87A656-92D9-4066-9328-5F94B82DB5B4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4" name="วงรี 585">
                  <a:extLst>
                    <a:ext uri="{FF2B5EF4-FFF2-40B4-BE49-F238E27FC236}">
                      <a16:creationId xmlns:a16="http://schemas.microsoft.com/office/drawing/2014/main" id="{FC8F090C-3C83-40D1-A449-0FE51A2A8786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5" name="วงรี 586">
                  <a:extLst>
                    <a:ext uri="{FF2B5EF4-FFF2-40B4-BE49-F238E27FC236}">
                      <a16:creationId xmlns:a16="http://schemas.microsoft.com/office/drawing/2014/main" id="{7003E826-531D-4FCF-BF33-7F49B15FD0BD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6" name="วงรี 587">
                  <a:extLst>
                    <a:ext uri="{FF2B5EF4-FFF2-40B4-BE49-F238E27FC236}">
                      <a16:creationId xmlns:a16="http://schemas.microsoft.com/office/drawing/2014/main" id="{9D155256-9EBB-43ED-8AE2-07A24FC47FE1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7" name="วงรี 588">
                  <a:extLst>
                    <a:ext uri="{FF2B5EF4-FFF2-40B4-BE49-F238E27FC236}">
                      <a16:creationId xmlns:a16="http://schemas.microsoft.com/office/drawing/2014/main" id="{170D2803-7B2A-4C4D-A235-9B9351250100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79" name="กลุ่ม 570">
              <a:extLst>
                <a:ext uri="{FF2B5EF4-FFF2-40B4-BE49-F238E27FC236}">
                  <a16:creationId xmlns:a16="http://schemas.microsoft.com/office/drawing/2014/main" id="{01907EEE-8E56-4A4E-811E-A1B522E5B05B}"/>
                </a:ext>
              </a:extLst>
            </p:cNvPr>
            <p:cNvGrpSpPr/>
            <p:nvPr/>
          </p:nvGrpSpPr>
          <p:grpSpPr>
            <a:xfrm rot="20727338">
              <a:off x="4323842" y="4907189"/>
              <a:ext cx="305720" cy="292204"/>
              <a:chOff x="1187573" y="6247766"/>
              <a:chExt cx="450097" cy="430590"/>
            </a:xfrm>
          </p:grpSpPr>
          <p:sp>
            <p:nvSpPr>
              <p:cNvPr id="86" name="รูปแบบอิสระ: รูปร่าง 577">
                <a:extLst>
                  <a:ext uri="{FF2B5EF4-FFF2-40B4-BE49-F238E27FC236}">
                    <a16:creationId xmlns:a16="http://schemas.microsoft.com/office/drawing/2014/main" id="{F6982D20-9D37-4B59-B45C-B944E1312EE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7" name="วงรี 578">
                <a:extLst>
                  <a:ext uri="{FF2B5EF4-FFF2-40B4-BE49-F238E27FC236}">
                    <a16:creationId xmlns:a16="http://schemas.microsoft.com/office/drawing/2014/main" id="{7C850260-8859-4D0F-B7BE-AC5BE82F40CD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วงรี 579">
                <a:extLst>
                  <a:ext uri="{FF2B5EF4-FFF2-40B4-BE49-F238E27FC236}">
                    <a16:creationId xmlns:a16="http://schemas.microsoft.com/office/drawing/2014/main" id="{3563BB7F-6CBC-4684-B1A1-39249C1F0878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9" name="วงรี 580">
                <a:extLst>
                  <a:ext uri="{FF2B5EF4-FFF2-40B4-BE49-F238E27FC236}">
                    <a16:creationId xmlns:a16="http://schemas.microsoft.com/office/drawing/2014/main" id="{BBF070DA-75A6-432D-B764-590B26034E21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0" name="วงรี 581">
                <a:extLst>
                  <a:ext uri="{FF2B5EF4-FFF2-40B4-BE49-F238E27FC236}">
                    <a16:creationId xmlns:a16="http://schemas.microsoft.com/office/drawing/2014/main" id="{4B9CCA10-FD65-4F23-91A0-6463B5979DB7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80" name="กลุ่ม 571">
              <a:extLst>
                <a:ext uri="{FF2B5EF4-FFF2-40B4-BE49-F238E27FC236}">
                  <a16:creationId xmlns:a16="http://schemas.microsoft.com/office/drawing/2014/main" id="{1BDCD02F-E2E8-4F1A-810B-E452B222F0EF}"/>
                </a:ext>
              </a:extLst>
            </p:cNvPr>
            <p:cNvGrpSpPr/>
            <p:nvPr/>
          </p:nvGrpSpPr>
          <p:grpSpPr>
            <a:xfrm rot="20727338">
              <a:off x="2950142" y="5412462"/>
              <a:ext cx="305720" cy="292204"/>
              <a:chOff x="1187573" y="6247766"/>
              <a:chExt cx="450097" cy="430590"/>
            </a:xfrm>
          </p:grpSpPr>
          <p:sp>
            <p:nvSpPr>
              <p:cNvPr id="81" name="รูปแบบอิสระ: รูปร่าง 572">
                <a:extLst>
                  <a:ext uri="{FF2B5EF4-FFF2-40B4-BE49-F238E27FC236}">
                    <a16:creationId xmlns:a16="http://schemas.microsoft.com/office/drawing/2014/main" id="{1C336B86-6E56-4BD8-94D2-F030DB436576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2" name="วงรี 573">
                <a:extLst>
                  <a:ext uri="{FF2B5EF4-FFF2-40B4-BE49-F238E27FC236}">
                    <a16:creationId xmlns:a16="http://schemas.microsoft.com/office/drawing/2014/main" id="{8E7DA8B7-5468-4C59-B46F-CB4E9133AB3D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3" name="วงรี 574">
                <a:extLst>
                  <a:ext uri="{FF2B5EF4-FFF2-40B4-BE49-F238E27FC236}">
                    <a16:creationId xmlns:a16="http://schemas.microsoft.com/office/drawing/2014/main" id="{8A932EAD-DC57-46BA-A5F5-0923999A6AC0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วงรี 575">
                <a:extLst>
                  <a:ext uri="{FF2B5EF4-FFF2-40B4-BE49-F238E27FC236}">
                    <a16:creationId xmlns:a16="http://schemas.microsoft.com/office/drawing/2014/main" id="{62A48EDA-5C0F-420F-9FBB-312C79428B9B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วงรี 576">
                <a:extLst>
                  <a:ext uri="{FF2B5EF4-FFF2-40B4-BE49-F238E27FC236}">
                    <a16:creationId xmlns:a16="http://schemas.microsoft.com/office/drawing/2014/main" id="{1F6E6CD2-38B3-42C2-847F-D56974BEE386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929818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202" name="กลุ่ม 201">
            <a:extLst>
              <a:ext uri="{FF2B5EF4-FFF2-40B4-BE49-F238E27FC236}">
                <a16:creationId xmlns:a16="http://schemas.microsoft.com/office/drawing/2014/main" id="{7523F58D-E0D3-40DF-B11A-A109C6C7A095}"/>
              </a:ext>
            </a:extLst>
          </p:cNvPr>
          <p:cNvGrpSpPr/>
          <p:nvPr/>
        </p:nvGrpSpPr>
        <p:grpSpPr>
          <a:xfrm>
            <a:off x="7524243" y="5451369"/>
            <a:ext cx="1230586" cy="744900"/>
            <a:chOff x="8204013" y="4718446"/>
            <a:chExt cx="1031992" cy="65010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03" name="กลุ่ม 202">
              <a:extLst>
                <a:ext uri="{FF2B5EF4-FFF2-40B4-BE49-F238E27FC236}">
                  <a16:creationId xmlns:a16="http://schemas.microsoft.com/office/drawing/2014/main" id="{D9F02DB1-EF1F-4AAD-BBBB-984F8B197768}"/>
                </a:ext>
              </a:extLst>
            </p:cNvPr>
            <p:cNvGrpSpPr/>
            <p:nvPr/>
          </p:nvGrpSpPr>
          <p:grpSpPr>
            <a:xfrm>
              <a:off x="8204013" y="4798041"/>
              <a:ext cx="1031992" cy="570514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08" name="สี่เหลี่ยมคางหมู 26">
                <a:extLst>
                  <a:ext uri="{FF2B5EF4-FFF2-40B4-BE49-F238E27FC236}">
                    <a16:creationId xmlns:a16="http://schemas.microsoft.com/office/drawing/2014/main" id="{1CD8AD5F-1B59-4E3B-A049-B40DDAB20E72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FDE65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9" name="วงรี 208">
                <a:extLst>
                  <a:ext uri="{FF2B5EF4-FFF2-40B4-BE49-F238E27FC236}">
                    <a16:creationId xmlns:a16="http://schemas.microsoft.com/office/drawing/2014/main" id="{67F03565-23E9-4D7C-A406-5572768E9123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10" name="วงรี 209">
                <a:extLst>
                  <a:ext uri="{FF2B5EF4-FFF2-40B4-BE49-F238E27FC236}">
                    <a16:creationId xmlns:a16="http://schemas.microsoft.com/office/drawing/2014/main" id="{5EAE34E6-188F-4547-A82D-20596EFA1A80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FDE65B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211" name="กลุ่ม 210">
                <a:extLst>
                  <a:ext uri="{FF2B5EF4-FFF2-40B4-BE49-F238E27FC236}">
                    <a16:creationId xmlns:a16="http://schemas.microsoft.com/office/drawing/2014/main" id="{931BAD99-1039-4519-8DF1-A173EFBBE9B0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23" name="รูปแบบอิสระ: รูปร่าง 222">
                  <a:extLst>
                    <a:ext uri="{FF2B5EF4-FFF2-40B4-BE49-F238E27FC236}">
                      <a16:creationId xmlns:a16="http://schemas.microsoft.com/office/drawing/2014/main" id="{C0A0A224-97A4-4F30-9BED-9A5DB942B166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4" name="วงรี 223">
                  <a:extLst>
                    <a:ext uri="{FF2B5EF4-FFF2-40B4-BE49-F238E27FC236}">
                      <a16:creationId xmlns:a16="http://schemas.microsoft.com/office/drawing/2014/main" id="{0E9001F6-49EE-47D9-A189-7C441C4721DF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5" name="วงรี 224">
                  <a:extLst>
                    <a:ext uri="{FF2B5EF4-FFF2-40B4-BE49-F238E27FC236}">
                      <a16:creationId xmlns:a16="http://schemas.microsoft.com/office/drawing/2014/main" id="{BDF6219F-244B-4240-A5AA-FDF4D0BA0D64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6" name="วงรี 225">
                  <a:extLst>
                    <a:ext uri="{FF2B5EF4-FFF2-40B4-BE49-F238E27FC236}">
                      <a16:creationId xmlns:a16="http://schemas.microsoft.com/office/drawing/2014/main" id="{C2B35EAB-4B60-4321-9B29-5948AFDEA246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7" name="วงรี 226">
                  <a:extLst>
                    <a:ext uri="{FF2B5EF4-FFF2-40B4-BE49-F238E27FC236}">
                      <a16:creationId xmlns:a16="http://schemas.microsoft.com/office/drawing/2014/main" id="{7B382E9B-BC7A-496F-AA31-6A2EE3CC0C7B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8" name="รูปแบบอิสระ: รูปร่าง 227">
                  <a:extLst>
                    <a:ext uri="{FF2B5EF4-FFF2-40B4-BE49-F238E27FC236}">
                      <a16:creationId xmlns:a16="http://schemas.microsoft.com/office/drawing/2014/main" id="{0E272BAB-AAAC-45D5-8A96-2D1A59D08DBA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9" name="วงรี 228">
                  <a:extLst>
                    <a:ext uri="{FF2B5EF4-FFF2-40B4-BE49-F238E27FC236}">
                      <a16:creationId xmlns:a16="http://schemas.microsoft.com/office/drawing/2014/main" id="{3FEBBA61-F4A6-45D3-A681-7D043E2C26E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0" name="วงรี 229">
                  <a:extLst>
                    <a:ext uri="{FF2B5EF4-FFF2-40B4-BE49-F238E27FC236}">
                      <a16:creationId xmlns:a16="http://schemas.microsoft.com/office/drawing/2014/main" id="{B4D4F470-D10C-4071-8141-C9B725F1A104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1" name="วงรี 230">
                  <a:extLst>
                    <a:ext uri="{FF2B5EF4-FFF2-40B4-BE49-F238E27FC236}">
                      <a16:creationId xmlns:a16="http://schemas.microsoft.com/office/drawing/2014/main" id="{43E024F8-17CD-4EEF-BB67-B4C19FFDB771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2" name="วงรี 231">
                  <a:extLst>
                    <a:ext uri="{FF2B5EF4-FFF2-40B4-BE49-F238E27FC236}">
                      <a16:creationId xmlns:a16="http://schemas.microsoft.com/office/drawing/2014/main" id="{61A981B0-070F-4F5B-B8F9-FE600E2E7B72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3" name="รูปแบบอิสระ: รูปร่าง 232">
                  <a:extLst>
                    <a:ext uri="{FF2B5EF4-FFF2-40B4-BE49-F238E27FC236}">
                      <a16:creationId xmlns:a16="http://schemas.microsoft.com/office/drawing/2014/main" id="{439E0623-96B3-4C07-934A-7FAE74D69D47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4" name="วงรี 233">
                  <a:extLst>
                    <a:ext uri="{FF2B5EF4-FFF2-40B4-BE49-F238E27FC236}">
                      <a16:creationId xmlns:a16="http://schemas.microsoft.com/office/drawing/2014/main" id="{003FEBF7-8E09-4609-9B87-09C6077B0714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5" name="วงรี 234">
                  <a:extLst>
                    <a:ext uri="{FF2B5EF4-FFF2-40B4-BE49-F238E27FC236}">
                      <a16:creationId xmlns:a16="http://schemas.microsoft.com/office/drawing/2014/main" id="{DECF283B-10B9-490C-A162-FE135884BA12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6" name="วงรี 235">
                  <a:extLst>
                    <a:ext uri="{FF2B5EF4-FFF2-40B4-BE49-F238E27FC236}">
                      <a16:creationId xmlns:a16="http://schemas.microsoft.com/office/drawing/2014/main" id="{4813ECB4-9AD2-4768-9E02-5C69181E0880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7" name="วงรี 236">
                  <a:extLst>
                    <a:ext uri="{FF2B5EF4-FFF2-40B4-BE49-F238E27FC236}">
                      <a16:creationId xmlns:a16="http://schemas.microsoft.com/office/drawing/2014/main" id="{D6C0855E-872A-4788-AB3F-F9B064508BF9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2" name="กลุ่ม 211">
                <a:extLst>
                  <a:ext uri="{FF2B5EF4-FFF2-40B4-BE49-F238E27FC236}">
                    <a16:creationId xmlns:a16="http://schemas.microsoft.com/office/drawing/2014/main" id="{63E4DBA7-9B1E-4B51-9E38-BFB1A65CF5AD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13" name="รูปแบบอิสระ: รูปร่าง 212">
                  <a:extLst>
                    <a:ext uri="{FF2B5EF4-FFF2-40B4-BE49-F238E27FC236}">
                      <a16:creationId xmlns:a16="http://schemas.microsoft.com/office/drawing/2014/main" id="{DBFE23B8-E2A2-49E8-A842-EB72AA2EE35C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4" name="วงรี 213">
                  <a:extLst>
                    <a:ext uri="{FF2B5EF4-FFF2-40B4-BE49-F238E27FC236}">
                      <a16:creationId xmlns:a16="http://schemas.microsoft.com/office/drawing/2014/main" id="{779C32B5-E38F-4CEE-A82B-CB7E2C54D592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5" name="วงรี 214">
                  <a:extLst>
                    <a:ext uri="{FF2B5EF4-FFF2-40B4-BE49-F238E27FC236}">
                      <a16:creationId xmlns:a16="http://schemas.microsoft.com/office/drawing/2014/main" id="{B8205165-2096-4ACA-A634-2FFF8B798673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6" name="วงรี 215">
                  <a:extLst>
                    <a:ext uri="{FF2B5EF4-FFF2-40B4-BE49-F238E27FC236}">
                      <a16:creationId xmlns:a16="http://schemas.microsoft.com/office/drawing/2014/main" id="{9BCC153D-E318-4D6A-835E-C7DAD5ED85E8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7" name="วงรี 216">
                  <a:extLst>
                    <a:ext uri="{FF2B5EF4-FFF2-40B4-BE49-F238E27FC236}">
                      <a16:creationId xmlns:a16="http://schemas.microsoft.com/office/drawing/2014/main" id="{87FB60ED-74A5-48A7-8E08-746126815DD0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8" name="รูปแบบอิสระ: รูปร่าง 217">
                  <a:extLst>
                    <a:ext uri="{FF2B5EF4-FFF2-40B4-BE49-F238E27FC236}">
                      <a16:creationId xmlns:a16="http://schemas.microsoft.com/office/drawing/2014/main" id="{38D85C71-947B-4CDA-806B-1B4B6E042926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9" name="วงรี 218">
                  <a:extLst>
                    <a:ext uri="{FF2B5EF4-FFF2-40B4-BE49-F238E27FC236}">
                      <a16:creationId xmlns:a16="http://schemas.microsoft.com/office/drawing/2014/main" id="{1B0570E0-CBC9-450D-981E-27EDA00BD138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0" name="วงรี 219">
                  <a:extLst>
                    <a:ext uri="{FF2B5EF4-FFF2-40B4-BE49-F238E27FC236}">
                      <a16:creationId xmlns:a16="http://schemas.microsoft.com/office/drawing/2014/main" id="{1E5BE20D-BA87-47D6-A2DF-9D8ED45B20B6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1" name="วงรี 220">
                  <a:extLst>
                    <a:ext uri="{FF2B5EF4-FFF2-40B4-BE49-F238E27FC236}">
                      <a16:creationId xmlns:a16="http://schemas.microsoft.com/office/drawing/2014/main" id="{66D46137-FCBE-4151-81CF-47642028B148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2" name="วงรี 221">
                  <a:extLst>
                    <a:ext uri="{FF2B5EF4-FFF2-40B4-BE49-F238E27FC236}">
                      <a16:creationId xmlns:a16="http://schemas.microsoft.com/office/drawing/2014/main" id="{E87B4F9B-2FBA-4990-9108-D5BB419C93EA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204" name="กลุ่ม 203">
              <a:extLst>
                <a:ext uri="{FF2B5EF4-FFF2-40B4-BE49-F238E27FC236}">
                  <a16:creationId xmlns:a16="http://schemas.microsoft.com/office/drawing/2014/main" id="{91343FA2-2F56-412D-93A8-C2BAA9016175}"/>
                </a:ext>
              </a:extLst>
            </p:cNvPr>
            <p:cNvGrpSpPr/>
            <p:nvPr/>
          </p:nvGrpSpPr>
          <p:grpSpPr>
            <a:xfrm>
              <a:off x="8410553" y="4718446"/>
              <a:ext cx="619965" cy="272180"/>
              <a:chOff x="8410553" y="4718446"/>
              <a:chExt cx="619965" cy="272180"/>
            </a:xfrm>
          </p:grpSpPr>
          <p:sp>
            <p:nvSpPr>
              <p:cNvPr id="205" name="รูปแบบอิสระ: รูปร่าง 204">
                <a:extLst>
                  <a:ext uri="{FF2B5EF4-FFF2-40B4-BE49-F238E27FC236}">
                    <a16:creationId xmlns:a16="http://schemas.microsoft.com/office/drawing/2014/main" id="{F7DA4002-563C-482C-8627-3D3B681F61C7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id="{BB3F5609-FDA1-4481-A24C-BCB2B3567315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7" name="รูปแบบอิสระ: รูปร่าง 206">
                <a:extLst>
                  <a:ext uri="{FF2B5EF4-FFF2-40B4-BE49-F238E27FC236}">
                    <a16:creationId xmlns:a16="http://schemas.microsoft.com/office/drawing/2014/main" id="{F1E27548-EF77-424F-A978-C4A28DCEEFBA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238" name="กลุ่ม 237">
            <a:extLst>
              <a:ext uri="{FF2B5EF4-FFF2-40B4-BE49-F238E27FC236}">
                <a16:creationId xmlns:a16="http://schemas.microsoft.com/office/drawing/2014/main" id="{BE793063-4F8A-438D-90ED-ED8D02291CC8}"/>
              </a:ext>
            </a:extLst>
          </p:cNvPr>
          <p:cNvGrpSpPr/>
          <p:nvPr/>
        </p:nvGrpSpPr>
        <p:grpSpPr>
          <a:xfrm>
            <a:off x="8730722" y="5029827"/>
            <a:ext cx="1273761" cy="777223"/>
            <a:chOff x="9417460" y="4296904"/>
            <a:chExt cx="1068199" cy="67831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39" name="กลุ่ม 238">
              <a:extLst>
                <a:ext uri="{FF2B5EF4-FFF2-40B4-BE49-F238E27FC236}">
                  <a16:creationId xmlns:a16="http://schemas.microsoft.com/office/drawing/2014/main" id="{D8BCF8F4-16D2-4341-9CE7-D536B44E15DB}"/>
                </a:ext>
              </a:extLst>
            </p:cNvPr>
            <p:cNvGrpSpPr/>
            <p:nvPr/>
          </p:nvGrpSpPr>
          <p:grpSpPr>
            <a:xfrm>
              <a:off x="9417460" y="4355652"/>
              <a:ext cx="1068199" cy="619571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44" name="สี่เหลี่ยมคางหมู 26">
                <a:extLst>
                  <a:ext uri="{FF2B5EF4-FFF2-40B4-BE49-F238E27FC236}">
                    <a16:creationId xmlns:a16="http://schemas.microsoft.com/office/drawing/2014/main" id="{C585B155-A619-43B3-A64C-4E9D1797CB67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45" name="วงรี 244">
                <a:extLst>
                  <a:ext uri="{FF2B5EF4-FFF2-40B4-BE49-F238E27FC236}">
                    <a16:creationId xmlns:a16="http://schemas.microsoft.com/office/drawing/2014/main" id="{D06C7123-930C-4C3F-9976-EC8A25968AB9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DDA0B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46" name="วงรี 245">
                <a:extLst>
                  <a:ext uri="{FF2B5EF4-FFF2-40B4-BE49-F238E27FC236}">
                    <a16:creationId xmlns:a16="http://schemas.microsoft.com/office/drawing/2014/main" id="{E75CBDEF-C3C1-4939-B676-29156C28298C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DC516E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247" name="กลุ่ม 246">
                <a:extLst>
                  <a:ext uri="{FF2B5EF4-FFF2-40B4-BE49-F238E27FC236}">
                    <a16:creationId xmlns:a16="http://schemas.microsoft.com/office/drawing/2014/main" id="{23DB142A-4850-49D3-90C0-2DAF05F51FE4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59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18760148-B516-4082-ADF5-BF5DEC1E26E0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60" name="วงรี 259">
                  <a:extLst>
                    <a:ext uri="{FF2B5EF4-FFF2-40B4-BE49-F238E27FC236}">
                      <a16:creationId xmlns:a16="http://schemas.microsoft.com/office/drawing/2014/main" id="{8964EF08-0491-417B-A2C4-FD9D60824701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1" name="วงรี 260">
                  <a:extLst>
                    <a:ext uri="{FF2B5EF4-FFF2-40B4-BE49-F238E27FC236}">
                      <a16:creationId xmlns:a16="http://schemas.microsoft.com/office/drawing/2014/main" id="{6225CBBC-0B1D-4008-B4C1-231E2F6E60F8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2" name="วงรี 261">
                  <a:extLst>
                    <a:ext uri="{FF2B5EF4-FFF2-40B4-BE49-F238E27FC236}">
                      <a16:creationId xmlns:a16="http://schemas.microsoft.com/office/drawing/2014/main" id="{CBDE4DDA-9C2A-4BF6-87E7-DE60BC4BCC8A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3" name="วงรี 262">
                  <a:extLst>
                    <a:ext uri="{FF2B5EF4-FFF2-40B4-BE49-F238E27FC236}">
                      <a16:creationId xmlns:a16="http://schemas.microsoft.com/office/drawing/2014/main" id="{A32B9DA7-931B-4671-9720-27983CE640B6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4" name="รูปแบบอิสระ: รูปร่าง 263">
                  <a:extLst>
                    <a:ext uri="{FF2B5EF4-FFF2-40B4-BE49-F238E27FC236}">
                      <a16:creationId xmlns:a16="http://schemas.microsoft.com/office/drawing/2014/main" id="{46BA2B1D-33ED-40A9-BE11-C1AB851ACE51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65" name="วงรี 264">
                  <a:extLst>
                    <a:ext uri="{FF2B5EF4-FFF2-40B4-BE49-F238E27FC236}">
                      <a16:creationId xmlns:a16="http://schemas.microsoft.com/office/drawing/2014/main" id="{E23188B1-06BA-4810-A180-A517EEA56B48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6" name="วงรี 265">
                  <a:extLst>
                    <a:ext uri="{FF2B5EF4-FFF2-40B4-BE49-F238E27FC236}">
                      <a16:creationId xmlns:a16="http://schemas.microsoft.com/office/drawing/2014/main" id="{1B655A1B-9D4A-4961-AF7F-88196680E8BC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7" name="วงรี 266">
                  <a:extLst>
                    <a:ext uri="{FF2B5EF4-FFF2-40B4-BE49-F238E27FC236}">
                      <a16:creationId xmlns:a16="http://schemas.microsoft.com/office/drawing/2014/main" id="{01652583-406F-4AB6-A316-26E37F84C249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8" name="วงรี 267">
                  <a:extLst>
                    <a:ext uri="{FF2B5EF4-FFF2-40B4-BE49-F238E27FC236}">
                      <a16:creationId xmlns:a16="http://schemas.microsoft.com/office/drawing/2014/main" id="{DACC9D6C-F337-4E8D-BC4A-E7522DDA4FBA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69" name="รูปแบบอิสระ: รูปร่าง 268">
                  <a:extLst>
                    <a:ext uri="{FF2B5EF4-FFF2-40B4-BE49-F238E27FC236}">
                      <a16:creationId xmlns:a16="http://schemas.microsoft.com/office/drawing/2014/main" id="{69EF39FC-541A-46F1-8D27-9EBF2A8C2378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70" name="วงรี 269">
                  <a:extLst>
                    <a:ext uri="{FF2B5EF4-FFF2-40B4-BE49-F238E27FC236}">
                      <a16:creationId xmlns:a16="http://schemas.microsoft.com/office/drawing/2014/main" id="{D685DB9A-30A2-46D9-8EA4-1FE6B0215FF8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1" name="วงรี 270">
                  <a:extLst>
                    <a:ext uri="{FF2B5EF4-FFF2-40B4-BE49-F238E27FC236}">
                      <a16:creationId xmlns:a16="http://schemas.microsoft.com/office/drawing/2014/main" id="{A9D1123A-C37E-4DDF-9747-5F99C826268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2" name="วงรี 271">
                  <a:extLst>
                    <a:ext uri="{FF2B5EF4-FFF2-40B4-BE49-F238E27FC236}">
                      <a16:creationId xmlns:a16="http://schemas.microsoft.com/office/drawing/2014/main" id="{8DCCD838-CFE2-4BA1-97C0-0F1C24BF63C5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73" name="วงรี 272">
                  <a:extLst>
                    <a:ext uri="{FF2B5EF4-FFF2-40B4-BE49-F238E27FC236}">
                      <a16:creationId xmlns:a16="http://schemas.microsoft.com/office/drawing/2014/main" id="{D8F80D7C-D23C-47F4-83DD-ECB3A5BDC8C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8" name="กลุ่ม 247">
                <a:extLst>
                  <a:ext uri="{FF2B5EF4-FFF2-40B4-BE49-F238E27FC236}">
                    <a16:creationId xmlns:a16="http://schemas.microsoft.com/office/drawing/2014/main" id="{AF445EEE-4B79-4FE6-AD4A-5AA7639DECBD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49" name="รูปแบบอิสระ: รูปร่าง 248">
                  <a:extLst>
                    <a:ext uri="{FF2B5EF4-FFF2-40B4-BE49-F238E27FC236}">
                      <a16:creationId xmlns:a16="http://schemas.microsoft.com/office/drawing/2014/main" id="{BA691B7F-9C50-477D-994B-D53BB95CC90F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0" name="วงรี 249">
                  <a:extLst>
                    <a:ext uri="{FF2B5EF4-FFF2-40B4-BE49-F238E27FC236}">
                      <a16:creationId xmlns:a16="http://schemas.microsoft.com/office/drawing/2014/main" id="{BA4A87D7-06F3-4A44-B597-AB8143FB44C8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1" name="วงรี 250">
                  <a:extLst>
                    <a:ext uri="{FF2B5EF4-FFF2-40B4-BE49-F238E27FC236}">
                      <a16:creationId xmlns:a16="http://schemas.microsoft.com/office/drawing/2014/main" id="{5D2B1B43-6608-4401-8E53-E152FF25DEB2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2" name="วงรี 251">
                  <a:extLst>
                    <a:ext uri="{FF2B5EF4-FFF2-40B4-BE49-F238E27FC236}">
                      <a16:creationId xmlns:a16="http://schemas.microsoft.com/office/drawing/2014/main" id="{22FA9793-0B62-40D3-8FA0-EDBDD02C12AD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3" name="วงรี 252">
                  <a:extLst>
                    <a:ext uri="{FF2B5EF4-FFF2-40B4-BE49-F238E27FC236}">
                      <a16:creationId xmlns:a16="http://schemas.microsoft.com/office/drawing/2014/main" id="{BE701939-44FE-4763-87F6-8381DA186EF3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4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9814F2CE-4D2E-49CB-A824-8ECBE3F43591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5" name="วงรี 254">
                  <a:extLst>
                    <a:ext uri="{FF2B5EF4-FFF2-40B4-BE49-F238E27FC236}">
                      <a16:creationId xmlns:a16="http://schemas.microsoft.com/office/drawing/2014/main" id="{7B408029-7DCD-43D5-B955-73C6F18D5AD2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6" name="วงรี 255">
                  <a:extLst>
                    <a:ext uri="{FF2B5EF4-FFF2-40B4-BE49-F238E27FC236}">
                      <a16:creationId xmlns:a16="http://schemas.microsoft.com/office/drawing/2014/main" id="{A0B88614-10A1-4E3F-8E1C-396D5A34D1A2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7" name="วงรี 256">
                  <a:extLst>
                    <a:ext uri="{FF2B5EF4-FFF2-40B4-BE49-F238E27FC236}">
                      <a16:creationId xmlns:a16="http://schemas.microsoft.com/office/drawing/2014/main" id="{334D0DF6-2394-4607-948B-555030304494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58" name="วงรี 257">
                  <a:extLst>
                    <a:ext uri="{FF2B5EF4-FFF2-40B4-BE49-F238E27FC236}">
                      <a16:creationId xmlns:a16="http://schemas.microsoft.com/office/drawing/2014/main" id="{91978FAF-9E3F-457C-A0B7-77E1BFC27F49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240" name="กลุ่ม 239">
              <a:extLst>
                <a:ext uri="{FF2B5EF4-FFF2-40B4-BE49-F238E27FC236}">
                  <a16:creationId xmlns:a16="http://schemas.microsoft.com/office/drawing/2014/main" id="{B4ECAE9D-1164-4FC9-99A8-A22B17F96872}"/>
                </a:ext>
              </a:extLst>
            </p:cNvPr>
            <p:cNvGrpSpPr/>
            <p:nvPr/>
          </p:nvGrpSpPr>
          <p:grpSpPr>
            <a:xfrm>
              <a:off x="9644263" y="4296904"/>
              <a:ext cx="619965" cy="272180"/>
              <a:chOff x="8410553" y="4718446"/>
              <a:chExt cx="619965" cy="272180"/>
            </a:xfrm>
          </p:grpSpPr>
          <p:sp>
            <p:nvSpPr>
              <p:cNvPr id="241" name="รูปแบบอิสระ: รูปร่าง 240">
                <a:extLst>
                  <a:ext uri="{FF2B5EF4-FFF2-40B4-BE49-F238E27FC236}">
                    <a16:creationId xmlns:a16="http://schemas.microsoft.com/office/drawing/2014/main" id="{26E3D621-D88E-44D5-9AB2-92A96C20AE5C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2" name="รูปแบบอิสระ: รูปร่าง 241">
                <a:extLst>
                  <a:ext uri="{FF2B5EF4-FFF2-40B4-BE49-F238E27FC236}">
                    <a16:creationId xmlns:a16="http://schemas.microsoft.com/office/drawing/2014/main" id="{F81053ED-38E1-4BA3-924F-5F827125441D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3" name="รูปแบบอิสระ: รูปร่าง 242">
                <a:extLst>
                  <a:ext uri="{FF2B5EF4-FFF2-40B4-BE49-F238E27FC236}">
                    <a16:creationId xmlns:a16="http://schemas.microsoft.com/office/drawing/2014/main" id="{2309AB31-2AE7-4A82-8803-621A119344F0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274" name="กลุ่ม 273">
            <a:extLst>
              <a:ext uri="{FF2B5EF4-FFF2-40B4-BE49-F238E27FC236}">
                <a16:creationId xmlns:a16="http://schemas.microsoft.com/office/drawing/2014/main" id="{9D5C75E8-9E8D-4BD1-A7F2-A867E0EAB276}"/>
              </a:ext>
            </a:extLst>
          </p:cNvPr>
          <p:cNvGrpSpPr/>
          <p:nvPr/>
        </p:nvGrpSpPr>
        <p:grpSpPr>
          <a:xfrm>
            <a:off x="9961909" y="5572572"/>
            <a:ext cx="1272860" cy="758749"/>
            <a:chOff x="10648501" y="4839650"/>
            <a:chExt cx="1067444" cy="662196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75" name="กลุ่ม 274">
              <a:extLst>
                <a:ext uri="{FF2B5EF4-FFF2-40B4-BE49-F238E27FC236}">
                  <a16:creationId xmlns:a16="http://schemas.microsoft.com/office/drawing/2014/main" id="{E626DD26-A0F4-4EF5-848C-F29448A06435}"/>
                </a:ext>
              </a:extLst>
            </p:cNvPr>
            <p:cNvGrpSpPr/>
            <p:nvPr/>
          </p:nvGrpSpPr>
          <p:grpSpPr>
            <a:xfrm>
              <a:off x="10648501" y="4909639"/>
              <a:ext cx="1067444" cy="592207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80" name="สี่เหลี่ยมคางหมู 26">
                <a:extLst>
                  <a:ext uri="{FF2B5EF4-FFF2-40B4-BE49-F238E27FC236}">
                    <a16:creationId xmlns:a16="http://schemas.microsoft.com/office/drawing/2014/main" id="{D09389E7-76C7-4092-8649-2A547CF5F943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81" name="วงรี 280">
                <a:extLst>
                  <a:ext uri="{FF2B5EF4-FFF2-40B4-BE49-F238E27FC236}">
                    <a16:creationId xmlns:a16="http://schemas.microsoft.com/office/drawing/2014/main" id="{2790A8D4-B852-4A5B-870A-38912CEBD711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BFCFE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82" name="วงรี 281">
                <a:extLst>
                  <a:ext uri="{FF2B5EF4-FFF2-40B4-BE49-F238E27FC236}">
                    <a16:creationId xmlns:a16="http://schemas.microsoft.com/office/drawing/2014/main" id="{CA3034FE-0228-4F83-9B4D-51771332BFCB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C0EEE6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283" name="กลุ่ม 282">
                <a:extLst>
                  <a:ext uri="{FF2B5EF4-FFF2-40B4-BE49-F238E27FC236}">
                    <a16:creationId xmlns:a16="http://schemas.microsoft.com/office/drawing/2014/main" id="{A10AFB8B-F312-4395-A5D4-6A51982C0975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95" name="รูปแบบอิสระ: รูปร่าง 294">
                  <a:extLst>
                    <a:ext uri="{FF2B5EF4-FFF2-40B4-BE49-F238E27FC236}">
                      <a16:creationId xmlns:a16="http://schemas.microsoft.com/office/drawing/2014/main" id="{62FBB76C-383D-4333-949D-E0DFD8A8958A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96" name="วงรี 295">
                  <a:extLst>
                    <a:ext uri="{FF2B5EF4-FFF2-40B4-BE49-F238E27FC236}">
                      <a16:creationId xmlns:a16="http://schemas.microsoft.com/office/drawing/2014/main" id="{5E3E6D34-C331-4097-84D0-7B4272C7B4D4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97" name="วงรี 296">
                  <a:extLst>
                    <a:ext uri="{FF2B5EF4-FFF2-40B4-BE49-F238E27FC236}">
                      <a16:creationId xmlns:a16="http://schemas.microsoft.com/office/drawing/2014/main" id="{03CACD59-FCDA-4B31-A2A0-2A4F36DDC62D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98" name="วงรี 297">
                  <a:extLst>
                    <a:ext uri="{FF2B5EF4-FFF2-40B4-BE49-F238E27FC236}">
                      <a16:creationId xmlns:a16="http://schemas.microsoft.com/office/drawing/2014/main" id="{8401C3C7-AF32-40A9-A95D-237544FDFD02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99" name="วงรี 298">
                  <a:extLst>
                    <a:ext uri="{FF2B5EF4-FFF2-40B4-BE49-F238E27FC236}">
                      <a16:creationId xmlns:a16="http://schemas.microsoft.com/office/drawing/2014/main" id="{B0C1A599-7B7B-4E83-B3F3-2A48648C730D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00" name="รูปแบบอิสระ: รูปร่าง 299">
                  <a:extLst>
                    <a:ext uri="{FF2B5EF4-FFF2-40B4-BE49-F238E27FC236}">
                      <a16:creationId xmlns:a16="http://schemas.microsoft.com/office/drawing/2014/main" id="{96F4214E-E067-42D7-BA11-5C21383AE172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301" name="วงรี 300">
                  <a:extLst>
                    <a:ext uri="{FF2B5EF4-FFF2-40B4-BE49-F238E27FC236}">
                      <a16:creationId xmlns:a16="http://schemas.microsoft.com/office/drawing/2014/main" id="{6A123429-D85A-4654-A8DF-B951CBD7197A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02" name="วงรี 301">
                  <a:extLst>
                    <a:ext uri="{FF2B5EF4-FFF2-40B4-BE49-F238E27FC236}">
                      <a16:creationId xmlns:a16="http://schemas.microsoft.com/office/drawing/2014/main" id="{50478A82-C820-4F6B-9D1D-813B216A4408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03" name="วงรี 302">
                  <a:extLst>
                    <a:ext uri="{FF2B5EF4-FFF2-40B4-BE49-F238E27FC236}">
                      <a16:creationId xmlns:a16="http://schemas.microsoft.com/office/drawing/2014/main" id="{ACB86D8F-D8FE-4F6A-B8A8-F63CDB05CB26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04" name="วงรี 303">
                  <a:extLst>
                    <a:ext uri="{FF2B5EF4-FFF2-40B4-BE49-F238E27FC236}">
                      <a16:creationId xmlns:a16="http://schemas.microsoft.com/office/drawing/2014/main" id="{76D9C8B9-0A29-4BCD-AA25-213D4FAC75FD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05" name="รูปแบบอิสระ: รูปร่าง 304">
                  <a:extLst>
                    <a:ext uri="{FF2B5EF4-FFF2-40B4-BE49-F238E27FC236}">
                      <a16:creationId xmlns:a16="http://schemas.microsoft.com/office/drawing/2014/main" id="{943B785D-EF00-4763-9840-F52462224948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306" name="วงรี 305">
                  <a:extLst>
                    <a:ext uri="{FF2B5EF4-FFF2-40B4-BE49-F238E27FC236}">
                      <a16:creationId xmlns:a16="http://schemas.microsoft.com/office/drawing/2014/main" id="{75E126A4-E285-43C2-872D-8FB88DA54F12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07" name="วงรี 306">
                  <a:extLst>
                    <a:ext uri="{FF2B5EF4-FFF2-40B4-BE49-F238E27FC236}">
                      <a16:creationId xmlns:a16="http://schemas.microsoft.com/office/drawing/2014/main" id="{2E1BDF75-20C8-4F42-BD7A-B5121E46D8FD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08" name="วงรี 307">
                  <a:extLst>
                    <a:ext uri="{FF2B5EF4-FFF2-40B4-BE49-F238E27FC236}">
                      <a16:creationId xmlns:a16="http://schemas.microsoft.com/office/drawing/2014/main" id="{F4317C82-D179-4B77-8E52-8385BEF4C8FC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09" name="วงรี 308">
                  <a:extLst>
                    <a:ext uri="{FF2B5EF4-FFF2-40B4-BE49-F238E27FC236}">
                      <a16:creationId xmlns:a16="http://schemas.microsoft.com/office/drawing/2014/main" id="{EDA44FB2-24E8-4DFA-B040-387EECCFB324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84" name="กลุ่ม 283">
                <a:extLst>
                  <a:ext uri="{FF2B5EF4-FFF2-40B4-BE49-F238E27FC236}">
                    <a16:creationId xmlns:a16="http://schemas.microsoft.com/office/drawing/2014/main" id="{DAAC21EC-CDEA-4CF5-A4A7-C0EB5E854274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85" name="รูปแบบอิสระ: รูปร่าง 284">
                  <a:extLst>
                    <a:ext uri="{FF2B5EF4-FFF2-40B4-BE49-F238E27FC236}">
                      <a16:creationId xmlns:a16="http://schemas.microsoft.com/office/drawing/2014/main" id="{A4A85C83-1DD4-4A52-B5E7-B08355DFBB9A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86" name="วงรี 285">
                  <a:extLst>
                    <a:ext uri="{FF2B5EF4-FFF2-40B4-BE49-F238E27FC236}">
                      <a16:creationId xmlns:a16="http://schemas.microsoft.com/office/drawing/2014/main" id="{591FB3DC-D617-4168-8DB1-7AE0B08D0A02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7" name="วงรี 286">
                  <a:extLst>
                    <a:ext uri="{FF2B5EF4-FFF2-40B4-BE49-F238E27FC236}">
                      <a16:creationId xmlns:a16="http://schemas.microsoft.com/office/drawing/2014/main" id="{AE999528-1A1D-46A5-800B-7AEC4BA0E599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8" name="วงรี 287">
                  <a:extLst>
                    <a:ext uri="{FF2B5EF4-FFF2-40B4-BE49-F238E27FC236}">
                      <a16:creationId xmlns:a16="http://schemas.microsoft.com/office/drawing/2014/main" id="{F4E67F20-048F-47CF-97E7-19AEB13919AD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89" name="วงรี 288">
                  <a:extLst>
                    <a:ext uri="{FF2B5EF4-FFF2-40B4-BE49-F238E27FC236}">
                      <a16:creationId xmlns:a16="http://schemas.microsoft.com/office/drawing/2014/main" id="{D6373C19-0353-4219-A2E7-8060DDDAE2D3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90" name="รูปแบบอิสระ: รูปร่าง 289">
                  <a:extLst>
                    <a:ext uri="{FF2B5EF4-FFF2-40B4-BE49-F238E27FC236}">
                      <a16:creationId xmlns:a16="http://schemas.microsoft.com/office/drawing/2014/main" id="{62459301-6C56-43F8-A07B-8761A18DB44F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91" name="วงรี 290">
                  <a:extLst>
                    <a:ext uri="{FF2B5EF4-FFF2-40B4-BE49-F238E27FC236}">
                      <a16:creationId xmlns:a16="http://schemas.microsoft.com/office/drawing/2014/main" id="{F149659E-81D9-49DD-B8D4-02DF38B16ADF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92" name="วงรี 291">
                  <a:extLst>
                    <a:ext uri="{FF2B5EF4-FFF2-40B4-BE49-F238E27FC236}">
                      <a16:creationId xmlns:a16="http://schemas.microsoft.com/office/drawing/2014/main" id="{6B08FBB5-B630-4FEF-BE12-A9057C49FB23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93" name="วงรี 292">
                  <a:extLst>
                    <a:ext uri="{FF2B5EF4-FFF2-40B4-BE49-F238E27FC236}">
                      <a16:creationId xmlns:a16="http://schemas.microsoft.com/office/drawing/2014/main" id="{76BD68AA-6D25-4E66-BFC2-A7598656E502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94" name="วงรี 293">
                  <a:extLst>
                    <a:ext uri="{FF2B5EF4-FFF2-40B4-BE49-F238E27FC236}">
                      <a16:creationId xmlns:a16="http://schemas.microsoft.com/office/drawing/2014/main" id="{E95D95EB-8D35-4556-9BD6-519E74DABD4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276" name="กลุ่ม 275">
              <a:extLst>
                <a:ext uri="{FF2B5EF4-FFF2-40B4-BE49-F238E27FC236}">
                  <a16:creationId xmlns:a16="http://schemas.microsoft.com/office/drawing/2014/main" id="{30963EE1-CC8F-461A-8D59-6E375896BA74}"/>
                </a:ext>
              </a:extLst>
            </p:cNvPr>
            <p:cNvGrpSpPr/>
            <p:nvPr/>
          </p:nvGrpSpPr>
          <p:grpSpPr>
            <a:xfrm>
              <a:off x="10875463" y="4839650"/>
              <a:ext cx="619965" cy="272180"/>
              <a:chOff x="8410553" y="4718446"/>
              <a:chExt cx="619965" cy="272180"/>
            </a:xfrm>
          </p:grpSpPr>
          <p:sp>
            <p:nvSpPr>
              <p:cNvPr id="277" name="รูปแบบอิสระ: รูปร่าง 276">
                <a:extLst>
                  <a:ext uri="{FF2B5EF4-FFF2-40B4-BE49-F238E27FC236}">
                    <a16:creationId xmlns:a16="http://schemas.microsoft.com/office/drawing/2014/main" id="{51E2BEF2-C898-4F54-8B7A-FA2D4E6B745B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78" name="รูปแบบอิสระ: รูปร่าง 277">
                <a:extLst>
                  <a:ext uri="{FF2B5EF4-FFF2-40B4-BE49-F238E27FC236}">
                    <a16:creationId xmlns:a16="http://schemas.microsoft.com/office/drawing/2014/main" id="{088192F4-D4F7-4410-85BA-FF15E4E6BEB4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79" name="รูปแบบอิสระ: รูปร่าง 278">
                <a:extLst>
                  <a:ext uri="{FF2B5EF4-FFF2-40B4-BE49-F238E27FC236}">
                    <a16:creationId xmlns:a16="http://schemas.microsoft.com/office/drawing/2014/main" id="{FE745B53-9045-4B1C-B46E-1B8B0D123191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92" name="กลุ่ม 491">
            <a:extLst>
              <a:ext uri="{FF2B5EF4-FFF2-40B4-BE49-F238E27FC236}">
                <a16:creationId xmlns:a16="http://schemas.microsoft.com/office/drawing/2014/main" id="{B262BB6C-FB87-40ED-BE49-284A34C17E57}"/>
              </a:ext>
            </a:extLst>
          </p:cNvPr>
          <p:cNvGrpSpPr/>
          <p:nvPr/>
        </p:nvGrpSpPr>
        <p:grpSpPr>
          <a:xfrm>
            <a:off x="1040397" y="3326197"/>
            <a:ext cx="2970146" cy="3165001"/>
            <a:chOff x="68370" y="1997785"/>
            <a:chExt cx="3078739" cy="3214425"/>
          </a:xfrm>
        </p:grpSpPr>
        <p:grpSp>
          <p:nvGrpSpPr>
            <p:cNvPr id="493" name="กลุ่ม 492">
              <a:extLst>
                <a:ext uri="{FF2B5EF4-FFF2-40B4-BE49-F238E27FC236}">
                  <a16:creationId xmlns:a16="http://schemas.microsoft.com/office/drawing/2014/main" id="{21C0AA60-6E67-4A1A-ABFA-C9B5182D57B7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496" name="รูปแบบอิสระ: รูปร่าง 495">
                <a:extLst>
                  <a:ext uri="{FF2B5EF4-FFF2-40B4-BE49-F238E27FC236}">
                    <a16:creationId xmlns:a16="http://schemas.microsoft.com/office/drawing/2014/main" id="{E057F2F0-4A9E-4F82-BBB6-BF04FA3177FA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497" name="กลุ่ม 496">
                <a:extLst>
                  <a:ext uri="{FF2B5EF4-FFF2-40B4-BE49-F238E27FC236}">
                    <a16:creationId xmlns:a16="http://schemas.microsoft.com/office/drawing/2014/main" id="{AEAA59B9-C2D9-4434-B605-F352D9632BDE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499" name="กลุ่ม 498">
                  <a:extLst>
                    <a:ext uri="{FF2B5EF4-FFF2-40B4-BE49-F238E27FC236}">
                      <a16:creationId xmlns:a16="http://schemas.microsoft.com/office/drawing/2014/main" id="{2DE7D0CB-61ED-40BB-AB2B-BA00209E3322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02" name="รูปแบบอิสระ: รูปร่าง 501">
                    <a:extLst>
                      <a:ext uri="{FF2B5EF4-FFF2-40B4-BE49-F238E27FC236}">
                        <a16:creationId xmlns:a16="http://schemas.microsoft.com/office/drawing/2014/main" id="{72DB90EB-4978-497F-B00B-C1646148F61B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503" name="รูปแบบอิสระ: รูปร่าง 502">
                    <a:extLst>
                      <a:ext uri="{FF2B5EF4-FFF2-40B4-BE49-F238E27FC236}">
                        <a16:creationId xmlns:a16="http://schemas.microsoft.com/office/drawing/2014/main" id="{D90BC189-95AF-4BF6-9774-6D4FCB7598B5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504" name="รูปแบบอิสระ: รูปร่าง 503">
                    <a:extLst>
                      <a:ext uri="{FF2B5EF4-FFF2-40B4-BE49-F238E27FC236}">
                        <a16:creationId xmlns:a16="http://schemas.microsoft.com/office/drawing/2014/main" id="{0C716A4F-D3F1-4B23-9B9C-492919EC1211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505" name="รูปแบบอิสระ: รูปร่าง 504">
                    <a:extLst>
                      <a:ext uri="{FF2B5EF4-FFF2-40B4-BE49-F238E27FC236}">
                        <a16:creationId xmlns:a16="http://schemas.microsoft.com/office/drawing/2014/main" id="{DB3CAB23-C6FB-42FC-84F8-C03C10109F70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506" name="กลุ่ม 505">
                    <a:extLst>
                      <a:ext uri="{FF2B5EF4-FFF2-40B4-BE49-F238E27FC236}">
                        <a16:creationId xmlns:a16="http://schemas.microsoft.com/office/drawing/2014/main" id="{238D27BB-0576-430C-858A-88755B6A4699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509" name="กลุ่ม 508">
                      <a:extLst>
                        <a:ext uri="{FF2B5EF4-FFF2-40B4-BE49-F238E27FC236}">
                          <a16:creationId xmlns:a16="http://schemas.microsoft.com/office/drawing/2014/main" id="{45767200-FC24-4D8B-BA61-E5DFC4CE9C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525" name="รูปแบบอิสระ: รูปร่าง 524">
                        <a:extLst>
                          <a:ext uri="{FF2B5EF4-FFF2-40B4-BE49-F238E27FC236}">
                            <a16:creationId xmlns:a16="http://schemas.microsoft.com/office/drawing/2014/main" id="{E70B45F7-12F8-437F-A85B-B0D2CEF405F0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526" name="รูปแบบอิสระ: รูปร่าง 525">
                        <a:extLst>
                          <a:ext uri="{FF2B5EF4-FFF2-40B4-BE49-F238E27FC236}">
                            <a16:creationId xmlns:a16="http://schemas.microsoft.com/office/drawing/2014/main" id="{9EE5A863-6B84-4C35-85A5-F356D195D94B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510" name="กลุ่ม 509">
                      <a:extLst>
                        <a:ext uri="{FF2B5EF4-FFF2-40B4-BE49-F238E27FC236}">
                          <a16:creationId xmlns:a16="http://schemas.microsoft.com/office/drawing/2014/main" id="{2512AD68-DE65-43BA-81F9-69E18AE72E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19" name="แผนผังลำดับงาน: ตัวเชื่อมต่อ 518">
                        <a:extLst>
                          <a:ext uri="{FF2B5EF4-FFF2-40B4-BE49-F238E27FC236}">
                            <a16:creationId xmlns:a16="http://schemas.microsoft.com/office/drawing/2014/main" id="{2FC30349-7EF9-4390-93D2-65569EEB6E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520" name="แผนผังลำดับงาน: ตัวเชื่อมต่อ 519">
                        <a:extLst>
                          <a:ext uri="{FF2B5EF4-FFF2-40B4-BE49-F238E27FC236}">
                            <a16:creationId xmlns:a16="http://schemas.microsoft.com/office/drawing/2014/main" id="{D311F226-EB4E-4B9A-AC62-D98D0944D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521" name="แผนผังลำดับงาน: ตัวเชื่อมต่อ 520">
                        <a:extLst>
                          <a:ext uri="{FF2B5EF4-FFF2-40B4-BE49-F238E27FC236}">
                            <a16:creationId xmlns:a16="http://schemas.microsoft.com/office/drawing/2014/main" id="{361BF696-E06A-4933-86D8-5FFC615B7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522" name="แผนผังลำดับงาน: ตัวเชื่อมต่อ 521">
                        <a:extLst>
                          <a:ext uri="{FF2B5EF4-FFF2-40B4-BE49-F238E27FC236}">
                            <a16:creationId xmlns:a16="http://schemas.microsoft.com/office/drawing/2014/main" id="{26D5B277-AD11-4D93-A214-BDB6A2D0E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523" name="แผนผังลำดับงาน: ตัวเชื่อมต่อ 522">
                        <a:extLst>
                          <a:ext uri="{FF2B5EF4-FFF2-40B4-BE49-F238E27FC236}">
                            <a16:creationId xmlns:a16="http://schemas.microsoft.com/office/drawing/2014/main" id="{20B00FBE-75E8-4C5B-B0A2-9F24EE2FCB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524" name="แผนผังลำดับงาน: ตัวเชื่อมต่อ 523">
                        <a:extLst>
                          <a:ext uri="{FF2B5EF4-FFF2-40B4-BE49-F238E27FC236}">
                            <a16:creationId xmlns:a16="http://schemas.microsoft.com/office/drawing/2014/main" id="{9DB76BBE-4E97-47C0-A111-BC3EF4C5A5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511" name="กลุ่ม 510">
                      <a:extLst>
                        <a:ext uri="{FF2B5EF4-FFF2-40B4-BE49-F238E27FC236}">
                          <a16:creationId xmlns:a16="http://schemas.microsoft.com/office/drawing/2014/main" id="{B434B82E-80B3-4298-B4C9-102A2FD1EA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6" name="ตัวเชื่อมต่อตรง 515">
                        <a:extLst>
                          <a:ext uri="{FF2B5EF4-FFF2-40B4-BE49-F238E27FC236}">
                            <a16:creationId xmlns:a16="http://schemas.microsoft.com/office/drawing/2014/main" id="{8214D1C2-3106-4A43-8149-0064FC4D69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7" name="ตัวเชื่อมต่อตรง 516">
                        <a:extLst>
                          <a:ext uri="{FF2B5EF4-FFF2-40B4-BE49-F238E27FC236}">
                            <a16:creationId xmlns:a16="http://schemas.microsoft.com/office/drawing/2014/main" id="{2EFD4E0A-FA59-4399-922B-32844F4952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8" name="ตัวเชื่อมต่อตรง 517">
                        <a:extLst>
                          <a:ext uri="{FF2B5EF4-FFF2-40B4-BE49-F238E27FC236}">
                            <a16:creationId xmlns:a16="http://schemas.microsoft.com/office/drawing/2014/main" id="{BD84ABE3-2E48-4685-BE09-5400469C12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12" name="กลุ่ม 511">
                      <a:extLst>
                        <a:ext uri="{FF2B5EF4-FFF2-40B4-BE49-F238E27FC236}">
                          <a16:creationId xmlns:a16="http://schemas.microsoft.com/office/drawing/2014/main" id="{79BF6718-617F-4BA0-B010-971E65A0E778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3" name="ตัวเชื่อมต่อตรง 512">
                        <a:extLst>
                          <a:ext uri="{FF2B5EF4-FFF2-40B4-BE49-F238E27FC236}">
                            <a16:creationId xmlns:a16="http://schemas.microsoft.com/office/drawing/2014/main" id="{8F632D71-E256-41B0-9900-C6EA65FD8D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4" name="ตัวเชื่อมต่อตรง 513">
                        <a:extLst>
                          <a:ext uri="{FF2B5EF4-FFF2-40B4-BE49-F238E27FC236}">
                            <a16:creationId xmlns:a16="http://schemas.microsoft.com/office/drawing/2014/main" id="{D2298EE2-E95D-4869-8558-B8207A8E69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5" name="ตัวเชื่อมต่อตรง 514">
                        <a:extLst>
                          <a:ext uri="{FF2B5EF4-FFF2-40B4-BE49-F238E27FC236}">
                            <a16:creationId xmlns:a16="http://schemas.microsoft.com/office/drawing/2014/main" id="{277B86CE-CC07-4727-9BD4-9E0F754BD5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507" name="คอร์ด 506">
                    <a:extLst>
                      <a:ext uri="{FF2B5EF4-FFF2-40B4-BE49-F238E27FC236}">
                        <a16:creationId xmlns:a16="http://schemas.microsoft.com/office/drawing/2014/main" id="{9D96CDFB-CD4B-490D-9B6A-D97E04D2BCA4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508" name="คอร์ด 99">
                    <a:extLst>
                      <a:ext uri="{FF2B5EF4-FFF2-40B4-BE49-F238E27FC236}">
                        <a16:creationId xmlns:a16="http://schemas.microsoft.com/office/drawing/2014/main" id="{DFCB30F4-AAA3-4530-AEA5-C8C1D40C11DE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500" name="รูปแบบอิสระ: รูปร่าง 499">
                  <a:extLst>
                    <a:ext uri="{FF2B5EF4-FFF2-40B4-BE49-F238E27FC236}">
                      <a16:creationId xmlns:a16="http://schemas.microsoft.com/office/drawing/2014/main" id="{2FF35DF3-F8A8-4FC0-8C9E-5D45DA856827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01" name="รูปแบบอิสระ: รูปร่าง 500">
                  <a:extLst>
                    <a:ext uri="{FF2B5EF4-FFF2-40B4-BE49-F238E27FC236}">
                      <a16:creationId xmlns:a16="http://schemas.microsoft.com/office/drawing/2014/main" id="{3641301E-C4FE-4129-8DC2-3295D69678FF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498" name="รูปแบบอิสระ: รูปร่าง 497">
                <a:extLst>
                  <a:ext uri="{FF2B5EF4-FFF2-40B4-BE49-F238E27FC236}">
                    <a16:creationId xmlns:a16="http://schemas.microsoft.com/office/drawing/2014/main" id="{F00BB27B-8168-45F0-AE98-A23D1F1BC5DC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494" name="สามเหลี่ยมหน้าจั่ว 872">
              <a:extLst>
                <a:ext uri="{FF2B5EF4-FFF2-40B4-BE49-F238E27FC236}">
                  <a16:creationId xmlns:a16="http://schemas.microsoft.com/office/drawing/2014/main" id="{83D5BF8B-B539-4360-B5CD-1AF688314A8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95" name="สามเหลี่ยมหน้าจั่ว 872">
              <a:extLst>
                <a:ext uri="{FF2B5EF4-FFF2-40B4-BE49-F238E27FC236}">
                  <a16:creationId xmlns:a16="http://schemas.microsoft.com/office/drawing/2014/main" id="{9150E001-AD78-4282-B3ED-410CE3268E50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4466604" y="2109594"/>
            <a:ext cx="7794494" cy="26468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600" b="1" dirty="0">
                <a:ln>
                  <a:solidFill>
                    <a:srgbClr val="5E2700"/>
                  </a:solidFill>
                </a:ln>
                <a:solidFill>
                  <a:srgbClr val="FFFF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rPr>
              <a:t>Bài 2</a:t>
            </a:r>
            <a:endParaRPr lang="th-TH" sz="16600" b="1" dirty="0">
              <a:ln>
                <a:solidFill>
                  <a:srgbClr val="5E2700"/>
                </a:solidFill>
              </a:ln>
              <a:solidFill>
                <a:srgbClr val="FFFF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latin typeface="Itim" panose="00000500000000000000" pitchFamily="2" charset="-34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6220197" y="396669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9015399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ounded Rectangle 39"/>
          <p:cNvSpPr/>
          <p:nvPr/>
        </p:nvSpPr>
        <p:spPr>
          <a:xfrm>
            <a:off x="0" y="0"/>
            <a:ext cx="11917680" cy="6858000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38100"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50" name="Picture 2" descr="imag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5207" y="2365295"/>
            <a:ext cx="5398135" cy="3052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TextBox 40"/>
          <p:cNvSpPr txBox="1"/>
          <p:nvPr/>
        </p:nvSpPr>
        <p:spPr>
          <a:xfrm>
            <a:off x="278149" y="2265476"/>
            <a:ext cx="529536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chemeClr val="accent2">
                    <a:lumMod val="75000"/>
                  </a:schemeClr>
                </a:solidFill>
              </a:rPr>
              <a:t>a) PQ và SR không bằng nhau.</a:t>
            </a:r>
            <a:endParaRPr lang="en-US" sz="4000" dirty="0"/>
          </a:p>
        </p:txBody>
      </p:sp>
      <p:sp>
        <p:nvSpPr>
          <p:cNvPr id="42" name="Rectangle 41"/>
          <p:cNvSpPr/>
          <p:nvPr/>
        </p:nvSpPr>
        <p:spPr>
          <a:xfrm>
            <a:off x="4726960" y="3037556"/>
            <a:ext cx="846557" cy="80682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4807357" y="2979302"/>
            <a:ext cx="655949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22225">
                  <a:solidFill>
                    <a:schemeClr val="bg1">
                      <a:lumMod val="50000"/>
                      <a:lumOff val="50000"/>
                    </a:schemeClr>
                  </a:solidFill>
                  <a:prstDash val="solid"/>
                </a:ln>
                <a:solidFill>
                  <a:schemeClr val="bg1">
                    <a:lumMod val="50000"/>
                    <a:lumOff val="50000"/>
                  </a:schemeClr>
                </a:solidFill>
              </a:rPr>
              <a:t>Đ</a:t>
            </a:r>
            <a:endParaRPr lang="en-US" sz="5400" b="1" cap="none" spc="0" dirty="0">
              <a:ln w="22225">
                <a:solidFill>
                  <a:schemeClr val="bg1">
                    <a:lumMod val="50000"/>
                    <a:lumOff val="50000"/>
                  </a:schemeClr>
                </a:solidFill>
                <a:prstDash val="solid"/>
              </a:ln>
              <a:solidFill>
                <a:schemeClr val="bg1">
                  <a:lumMod val="50000"/>
                  <a:lumOff val="50000"/>
                </a:schemeClr>
              </a:solidFill>
              <a:effectLst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3738236" y="475037"/>
            <a:ext cx="643317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rgbClr val="00B050"/>
                  </a:solidFill>
                  <a:prstDash val="solid"/>
                </a:ln>
                <a:solidFill>
                  <a:srgbClr val="92D05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Đúng ghi Đ, sai ghi S</a:t>
            </a:r>
            <a:endParaRPr lang="en-US" sz="5400" b="1" cap="none" spc="0" dirty="0">
              <a:ln w="9525">
                <a:solidFill>
                  <a:srgbClr val="00B050"/>
                </a:solidFill>
                <a:prstDash val="solid"/>
              </a:ln>
              <a:solidFill>
                <a:srgbClr val="92D05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1915301" y="475037"/>
            <a:ext cx="182293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9525">
                  <a:solidFill>
                    <a:srgbClr val="00B050"/>
                  </a:solidFill>
                  <a:prstDash val="solid"/>
                </a:ln>
                <a:solidFill>
                  <a:srgbClr val="92D05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Bài 1:</a:t>
            </a:r>
            <a:endParaRPr lang="en-US" sz="5400" b="1" cap="none" spc="0" dirty="0">
              <a:ln w="9525">
                <a:solidFill>
                  <a:srgbClr val="00B050"/>
                </a:solidFill>
                <a:prstDash val="solid"/>
              </a:ln>
              <a:solidFill>
                <a:srgbClr val="92D05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329658" y="1382781"/>
            <a:ext cx="984174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/>
              <a:t>Trong hình thoi PQRS ( Xem hình bên):</a:t>
            </a:r>
          </a:p>
        </p:txBody>
      </p:sp>
      <p:grpSp>
        <p:nvGrpSpPr>
          <p:cNvPr id="52" name="กลุ่ม 201">
            <a:extLst>
              <a:ext uri="{FF2B5EF4-FFF2-40B4-BE49-F238E27FC236}">
                <a16:creationId xmlns:a16="http://schemas.microsoft.com/office/drawing/2014/main" id="{7523F58D-E0D3-40DF-B11A-A109C6C7A095}"/>
              </a:ext>
            </a:extLst>
          </p:cNvPr>
          <p:cNvGrpSpPr/>
          <p:nvPr/>
        </p:nvGrpSpPr>
        <p:grpSpPr>
          <a:xfrm>
            <a:off x="1016434" y="8187286"/>
            <a:ext cx="1230586" cy="744900"/>
            <a:chOff x="8204013" y="4718446"/>
            <a:chExt cx="1031992" cy="65010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53" name="กลุ่ม 202">
              <a:extLst>
                <a:ext uri="{FF2B5EF4-FFF2-40B4-BE49-F238E27FC236}">
                  <a16:creationId xmlns:a16="http://schemas.microsoft.com/office/drawing/2014/main" id="{D9F02DB1-EF1F-4AAD-BBBB-984F8B197768}"/>
                </a:ext>
              </a:extLst>
            </p:cNvPr>
            <p:cNvGrpSpPr/>
            <p:nvPr/>
          </p:nvGrpSpPr>
          <p:grpSpPr>
            <a:xfrm>
              <a:off x="8204013" y="4798041"/>
              <a:ext cx="1031992" cy="570514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58" name="สี่เหลี่ยมคางหมู 26">
                <a:extLst>
                  <a:ext uri="{FF2B5EF4-FFF2-40B4-BE49-F238E27FC236}">
                    <a16:creationId xmlns:a16="http://schemas.microsoft.com/office/drawing/2014/main" id="{1CD8AD5F-1B59-4E3B-A049-B40DDAB20E72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FDE65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9" name="วงรี 208">
                <a:extLst>
                  <a:ext uri="{FF2B5EF4-FFF2-40B4-BE49-F238E27FC236}">
                    <a16:creationId xmlns:a16="http://schemas.microsoft.com/office/drawing/2014/main" id="{67F03565-23E9-4D7C-A406-5572768E9123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0" name="วงรี 209">
                <a:extLst>
                  <a:ext uri="{FF2B5EF4-FFF2-40B4-BE49-F238E27FC236}">
                    <a16:creationId xmlns:a16="http://schemas.microsoft.com/office/drawing/2014/main" id="{5EAE34E6-188F-4547-A82D-20596EFA1A80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FDE65B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61" name="กลุ่ม 210">
                <a:extLst>
                  <a:ext uri="{FF2B5EF4-FFF2-40B4-BE49-F238E27FC236}">
                    <a16:creationId xmlns:a16="http://schemas.microsoft.com/office/drawing/2014/main" id="{931BAD99-1039-4519-8DF1-A173EFBBE9B0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73" name="รูปแบบอิสระ: รูปร่าง 222">
                  <a:extLst>
                    <a:ext uri="{FF2B5EF4-FFF2-40B4-BE49-F238E27FC236}">
                      <a16:creationId xmlns:a16="http://schemas.microsoft.com/office/drawing/2014/main" id="{C0A0A224-97A4-4F30-9BED-9A5DB942B166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4" name="วงรี 223">
                  <a:extLst>
                    <a:ext uri="{FF2B5EF4-FFF2-40B4-BE49-F238E27FC236}">
                      <a16:creationId xmlns:a16="http://schemas.microsoft.com/office/drawing/2014/main" id="{0E9001F6-49EE-47D9-A189-7C441C4721DF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5" name="วงรี 224">
                  <a:extLst>
                    <a:ext uri="{FF2B5EF4-FFF2-40B4-BE49-F238E27FC236}">
                      <a16:creationId xmlns:a16="http://schemas.microsoft.com/office/drawing/2014/main" id="{BDF6219F-244B-4240-A5AA-FDF4D0BA0D64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6" name="วงรี 225">
                  <a:extLst>
                    <a:ext uri="{FF2B5EF4-FFF2-40B4-BE49-F238E27FC236}">
                      <a16:creationId xmlns:a16="http://schemas.microsoft.com/office/drawing/2014/main" id="{C2B35EAB-4B60-4321-9B29-5948AFDEA246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7" name="วงรี 226">
                  <a:extLst>
                    <a:ext uri="{FF2B5EF4-FFF2-40B4-BE49-F238E27FC236}">
                      <a16:creationId xmlns:a16="http://schemas.microsoft.com/office/drawing/2014/main" id="{7B382E9B-BC7A-496F-AA31-6A2EE3CC0C7B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8" name="รูปแบบอิสระ: รูปร่าง 227">
                  <a:extLst>
                    <a:ext uri="{FF2B5EF4-FFF2-40B4-BE49-F238E27FC236}">
                      <a16:creationId xmlns:a16="http://schemas.microsoft.com/office/drawing/2014/main" id="{0E272BAB-AAAC-45D5-8A96-2D1A59D08DBA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9" name="วงรี 228">
                  <a:extLst>
                    <a:ext uri="{FF2B5EF4-FFF2-40B4-BE49-F238E27FC236}">
                      <a16:creationId xmlns:a16="http://schemas.microsoft.com/office/drawing/2014/main" id="{3FEBBA61-F4A6-45D3-A681-7D043E2C26E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0" name="วงรี 229">
                  <a:extLst>
                    <a:ext uri="{FF2B5EF4-FFF2-40B4-BE49-F238E27FC236}">
                      <a16:creationId xmlns:a16="http://schemas.microsoft.com/office/drawing/2014/main" id="{B4D4F470-D10C-4071-8141-C9B725F1A104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1" name="วงรี 230">
                  <a:extLst>
                    <a:ext uri="{FF2B5EF4-FFF2-40B4-BE49-F238E27FC236}">
                      <a16:creationId xmlns:a16="http://schemas.microsoft.com/office/drawing/2014/main" id="{43E024F8-17CD-4EEF-BB67-B4C19FFDB771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2" name="วงรี 231">
                  <a:extLst>
                    <a:ext uri="{FF2B5EF4-FFF2-40B4-BE49-F238E27FC236}">
                      <a16:creationId xmlns:a16="http://schemas.microsoft.com/office/drawing/2014/main" id="{61A981B0-070F-4F5B-B8F9-FE600E2E7B72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รูปแบบอิสระ: รูปร่าง 232">
                  <a:extLst>
                    <a:ext uri="{FF2B5EF4-FFF2-40B4-BE49-F238E27FC236}">
                      <a16:creationId xmlns:a16="http://schemas.microsoft.com/office/drawing/2014/main" id="{439E0623-96B3-4C07-934A-7FAE74D69D47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4" name="วงรี 233">
                  <a:extLst>
                    <a:ext uri="{FF2B5EF4-FFF2-40B4-BE49-F238E27FC236}">
                      <a16:creationId xmlns:a16="http://schemas.microsoft.com/office/drawing/2014/main" id="{003FEBF7-8E09-4609-9B87-09C6077B0714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5" name="วงรี 234">
                  <a:extLst>
                    <a:ext uri="{FF2B5EF4-FFF2-40B4-BE49-F238E27FC236}">
                      <a16:creationId xmlns:a16="http://schemas.microsoft.com/office/drawing/2014/main" id="{DECF283B-10B9-490C-A162-FE135884BA12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6" name="วงรี 235">
                  <a:extLst>
                    <a:ext uri="{FF2B5EF4-FFF2-40B4-BE49-F238E27FC236}">
                      <a16:creationId xmlns:a16="http://schemas.microsoft.com/office/drawing/2014/main" id="{4813ECB4-9AD2-4768-9E02-5C69181E0880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7" name="วงรี 236">
                  <a:extLst>
                    <a:ext uri="{FF2B5EF4-FFF2-40B4-BE49-F238E27FC236}">
                      <a16:creationId xmlns:a16="http://schemas.microsoft.com/office/drawing/2014/main" id="{D6C0855E-872A-4788-AB3F-F9B064508BF9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2" name="กลุ่ม 211">
                <a:extLst>
                  <a:ext uri="{FF2B5EF4-FFF2-40B4-BE49-F238E27FC236}">
                    <a16:creationId xmlns:a16="http://schemas.microsoft.com/office/drawing/2014/main" id="{63E4DBA7-9B1E-4B51-9E38-BFB1A65CF5AD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63" name="รูปแบบอิสระ: รูปร่าง 212">
                  <a:extLst>
                    <a:ext uri="{FF2B5EF4-FFF2-40B4-BE49-F238E27FC236}">
                      <a16:creationId xmlns:a16="http://schemas.microsoft.com/office/drawing/2014/main" id="{DBFE23B8-E2A2-49E8-A842-EB72AA2EE35C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4" name="วงรี 213">
                  <a:extLst>
                    <a:ext uri="{FF2B5EF4-FFF2-40B4-BE49-F238E27FC236}">
                      <a16:creationId xmlns:a16="http://schemas.microsoft.com/office/drawing/2014/main" id="{779C32B5-E38F-4CEE-A82B-CB7E2C54D592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5" name="วงรี 214">
                  <a:extLst>
                    <a:ext uri="{FF2B5EF4-FFF2-40B4-BE49-F238E27FC236}">
                      <a16:creationId xmlns:a16="http://schemas.microsoft.com/office/drawing/2014/main" id="{B8205165-2096-4ACA-A634-2FFF8B798673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6" name="วงรี 215">
                  <a:extLst>
                    <a:ext uri="{FF2B5EF4-FFF2-40B4-BE49-F238E27FC236}">
                      <a16:creationId xmlns:a16="http://schemas.microsoft.com/office/drawing/2014/main" id="{9BCC153D-E318-4D6A-835E-C7DAD5ED85E8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7" name="วงรี 216">
                  <a:extLst>
                    <a:ext uri="{FF2B5EF4-FFF2-40B4-BE49-F238E27FC236}">
                      <a16:creationId xmlns:a16="http://schemas.microsoft.com/office/drawing/2014/main" id="{87FB60ED-74A5-48A7-8E08-746126815DD0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8" name="รูปแบบอิสระ: รูปร่าง 217">
                  <a:extLst>
                    <a:ext uri="{FF2B5EF4-FFF2-40B4-BE49-F238E27FC236}">
                      <a16:creationId xmlns:a16="http://schemas.microsoft.com/office/drawing/2014/main" id="{38D85C71-947B-4CDA-806B-1B4B6E042926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9" name="วงรี 218">
                  <a:extLst>
                    <a:ext uri="{FF2B5EF4-FFF2-40B4-BE49-F238E27FC236}">
                      <a16:creationId xmlns:a16="http://schemas.microsoft.com/office/drawing/2014/main" id="{1B0570E0-CBC9-450D-981E-27EDA00BD138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0" name="วงรี 219">
                  <a:extLst>
                    <a:ext uri="{FF2B5EF4-FFF2-40B4-BE49-F238E27FC236}">
                      <a16:creationId xmlns:a16="http://schemas.microsoft.com/office/drawing/2014/main" id="{1E5BE20D-BA87-47D6-A2DF-9D8ED45B20B6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1" name="วงรี 220">
                  <a:extLst>
                    <a:ext uri="{FF2B5EF4-FFF2-40B4-BE49-F238E27FC236}">
                      <a16:creationId xmlns:a16="http://schemas.microsoft.com/office/drawing/2014/main" id="{66D46137-FCBE-4151-81CF-47642028B148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2" name="วงรี 221">
                  <a:extLst>
                    <a:ext uri="{FF2B5EF4-FFF2-40B4-BE49-F238E27FC236}">
                      <a16:creationId xmlns:a16="http://schemas.microsoft.com/office/drawing/2014/main" id="{E87B4F9B-2FBA-4990-9108-D5BB419C93EA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54" name="กลุ่ม 203">
              <a:extLst>
                <a:ext uri="{FF2B5EF4-FFF2-40B4-BE49-F238E27FC236}">
                  <a16:creationId xmlns:a16="http://schemas.microsoft.com/office/drawing/2014/main" id="{91343FA2-2F56-412D-93A8-C2BAA9016175}"/>
                </a:ext>
              </a:extLst>
            </p:cNvPr>
            <p:cNvGrpSpPr/>
            <p:nvPr/>
          </p:nvGrpSpPr>
          <p:grpSpPr>
            <a:xfrm>
              <a:off x="8410553" y="4718446"/>
              <a:ext cx="619965" cy="272180"/>
              <a:chOff x="8410553" y="4718446"/>
              <a:chExt cx="619965" cy="272180"/>
            </a:xfrm>
          </p:grpSpPr>
          <p:sp>
            <p:nvSpPr>
              <p:cNvPr id="55" name="รูปแบบอิสระ: รูปร่าง 204">
                <a:extLst>
                  <a:ext uri="{FF2B5EF4-FFF2-40B4-BE49-F238E27FC236}">
                    <a16:creationId xmlns:a16="http://schemas.microsoft.com/office/drawing/2014/main" id="{F7DA4002-563C-482C-8627-3D3B681F61C7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6" name="รูปแบบอิสระ: รูปร่าง 205">
                <a:extLst>
                  <a:ext uri="{FF2B5EF4-FFF2-40B4-BE49-F238E27FC236}">
                    <a16:creationId xmlns:a16="http://schemas.microsoft.com/office/drawing/2014/main" id="{BB3F5609-FDA1-4481-A24C-BCB2B3567315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รูปแบบอิสระ: รูปร่าง 206">
                <a:extLst>
                  <a:ext uri="{FF2B5EF4-FFF2-40B4-BE49-F238E27FC236}">
                    <a16:creationId xmlns:a16="http://schemas.microsoft.com/office/drawing/2014/main" id="{F1E27548-EF77-424F-A978-C4A28DCEEFBA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88" name="กลุ่ม 237">
            <a:extLst>
              <a:ext uri="{FF2B5EF4-FFF2-40B4-BE49-F238E27FC236}">
                <a16:creationId xmlns:a16="http://schemas.microsoft.com/office/drawing/2014/main" id="{BE793063-4F8A-438D-90ED-ED8D02291CC8}"/>
              </a:ext>
            </a:extLst>
          </p:cNvPr>
          <p:cNvGrpSpPr/>
          <p:nvPr/>
        </p:nvGrpSpPr>
        <p:grpSpPr>
          <a:xfrm>
            <a:off x="2222913" y="7765744"/>
            <a:ext cx="1273761" cy="777223"/>
            <a:chOff x="9417460" y="4296904"/>
            <a:chExt cx="1068199" cy="67831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89" name="กลุ่ม 238">
              <a:extLst>
                <a:ext uri="{FF2B5EF4-FFF2-40B4-BE49-F238E27FC236}">
                  <a16:creationId xmlns:a16="http://schemas.microsoft.com/office/drawing/2014/main" id="{D8BCF8F4-16D2-4341-9CE7-D536B44E15DB}"/>
                </a:ext>
              </a:extLst>
            </p:cNvPr>
            <p:cNvGrpSpPr/>
            <p:nvPr/>
          </p:nvGrpSpPr>
          <p:grpSpPr>
            <a:xfrm>
              <a:off x="9417460" y="4355652"/>
              <a:ext cx="1068199" cy="619571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94" name="สี่เหลี่ยมคางหมู 26">
                <a:extLst>
                  <a:ext uri="{FF2B5EF4-FFF2-40B4-BE49-F238E27FC236}">
                    <a16:creationId xmlns:a16="http://schemas.microsoft.com/office/drawing/2014/main" id="{C585B155-A619-43B3-A64C-4E9D1797CB67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5" name="วงรี 244">
                <a:extLst>
                  <a:ext uri="{FF2B5EF4-FFF2-40B4-BE49-F238E27FC236}">
                    <a16:creationId xmlns:a16="http://schemas.microsoft.com/office/drawing/2014/main" id="{D06C7123-930C-4C3F-9976-EC8A25968AB9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DDA0B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6" name="วงรี 245">
                <a:extLst>
                  <a:ext uri="{FF2B5EF4-FFF2-40B4-BE49-F238E27FC236}">
                    <a16:creationId xmlns:a16="http://schemas.microsoft.com/office/drawing/2014/main" id="{E75CBDEF-C3C1-4939-B676-29156C28298C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DC516E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97" name="กลุ่ม 246">
                <a:extLst>
                  <a:ext uri="{FF2B5EF4-FFF2-40B4-BE49-F238E27FC236}">
                    <a16:creationId xmlns:a16="http://schemas.microsoft.com/office/drawing/2014/main" id="{23DB142A-4850-49D3-90C0-2DAF05F51FE4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109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18760148-B516-4082-ADF5-BF5DEC1E26E0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10" name="วงรี 259">
                  <a:extLst>
                    <a:ext uri="{FF2B5EF4-FFF2-40B4-BE49-F238E27FC236}">
                      <a16:creationId xmlns:a16="http://schemas.microsoft.com/office/drawing/2014/main" id="{8964EF08-0491-417B-A2C4-FD9D60824701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1" name="วงรี 260">
                  <a:extLst>
                    <a:ext uri="{FF2B5EF4-FFF2-40B4-BE49-F238E27FC236}">
                      <a16:creationId xmlns:a16="http://schemas.microsoft.com/office/drawing/2014/main" id="{6225CBBC-0B1D-4008-B4C1-231E2F6E60F8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2" name="วงรี 261">
                  <a:extLst>
                    <a:ext uri="{FF2B5EF4-FFF2-40B4-BE49-F238E27FC236}">
                      <a16:creationId xmlns:a16="http://schemas.microsoft.com/office/drawing/2014/main" id="{CBDE4DDA-9C2A-4BF6-87E7-DE60BC4BCC8A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3" name="วงรี 262">
                  <a:extLst>
                    <a:ext uri="{FF2B5EF4-FFF2-40B4-BE49-F238E27FC236}">
                      <a16:creationId xmlns:a16="http://schemas.microsoft.com/office/drawing/2014/main" id="{A32B9DA7-931B-4671-9720-27983CE640B6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4" name="รูปแบบอิสระ: รูปร่าง 263">
                  <a:extLst>
                    <a:ext uri="{FF2B5EF4-FFF2-40B4-BE49-F238E27FC236}">
                      <a16:creationId xmlns:a16="http://schemas.microsoft.com/office/drawing/2014/main" id="{46BA2B1D-33ED-40A9-BE11-C1AB851ACE51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15" name="วงรี 264">
                  <a:extLst>
                    <a:ext uri="{FF2B5EF4-FFF2-40B4-BE49-F238E27FC236}">
                      <a16:creationId xmlns:a16="http://schemas.microsoft.com/office/drawing/2014/main" id="{E23188B1-06BA-4810-A180-A517EEA56B48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6" name="วงรี 265">
                  <a:extLst>
                    <a:ext uri="{FF2B5EF4-FFF2-40B4-BE49-F238E27FC236}">
                      <a16:creationId xmlns:a16="http://schemas.microsoft.com/office/drawing/2014/main" id="{1B655A1B-9D4A-4961-AF7F-88196680E8BC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7" name="วงรี 266">
                  <a:extLst>
                    <a:ext uri="{FF2B5EF4-FFF2-40B4-BE49-F238E27FC236}">
                      <a16:creationId xmlns:a16="http://schemas.microsoft.com/office/drawing/2014/main" id="{01652583-406F-4AB6-A316-26E37F84C249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8" name="วงรี 267">
                  <a:extLst>
                    <a:ext uri="{FF2B5EF4-FFF2-40B4-BE49-F238E27FC236}">
                      <a16:creationId xmlns:a16="http://schemas.microsoft.com/office/drawing/2014/main" id="{DACC9D6C-F337-4E8D-BC4A-E7522DDA4FBA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9" name="รูปแบบอิสระ: รูปร่าง 268">
                  <a:extLst>
                    <a:ext uri="{FF2B5EF4-FFF2-40B4-BE49-F238E27FC236}">
                      <a16:creationId xmlns:a16="http://schemas.microsoft.com/office/drawing/2014/main" id="{69EF39FC-541A-46F1-8D27-9EBF2A8C2378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20" name="วงรี 269">
                  <a:extLst>
                    <a:ext uri="{FF2B5EF4-FFF2-40B4-BE49-F238E27FC236}">
                      <a16:creationId xmlns:a16="http://schemas.microsoft.com/office/drawing/2014/main" id="{D685DB9A-30A2-46D9-8EA4-1FE6B0215FF8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1" name="วงรี 270">
                  <a:extLst>
                    <a:ext uri="{FF2B5EF4-FFF2-40B4-BE49-F238E27FC236}">
                      <a16:creationId xmlns:a16="http://schemas.microsoft.com/office/drawing/2014/main" id="{A9D1123A-C37E-4DDF-9747-5F99C826268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2" name="วงรี 271">
                  <a:extLst>
                    <a:ext uri="{FF2B5EF4-FFF2-40B4-BE49-F238E27FC236}">
                      <a16:creationId xmlns:a16="http://schemas.microsoft.com/office/drawing/2014/main" id="{8DCCD838-CFE2-4BA1-97C0-0F1C24BF63C5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3" name="วงรี 272">
                  <a:extLst>
                    <a:ext uri="{FF2B5EF4-FFF2-40B4-BE49-F238E27FC236}">
                      <a16:creationId xmlns:a16="http://schemas.microsoft.com/office/drawing/2014/main" id="{D8F80D7C-D23C-47F4-83DD-ECB3A5BDC8C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8" name="กลุ่ม 247">
                <a:extLst>
                  <a:ext uri="{FF2B5EF4-FFF2-40B4-BE49-F238E27FC236}">
                    <a16:creationId xmlns:a16="http://schemas.microsoft.com/office/drawing/2014/main" id="{AF445EEE-4B79-4FE6-AD4A-5AA7639DECBD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99" name="รูปแบบอิสระ: รูปร่าง 248">
                  <a:extLst>
                    <a:ext uri="{FF2B5EF4-FFF2-40B4-BE49-F238E27FC236}">
                      <a16:creationId xmlns:a16="http://schemas.microsoft.com/office/drawing/2014/main" id="{BA691B7F-9C50-477D-994B-D53BB95CC90F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0" name="วงรี 249">
                  <a:extLst>
                    <a:ext uri="{FF2B5EF4-FFF2-40B4-BE49-F238E27FC236}">
                      <a16:creationId xmlns:a16="http://schemas.microsoft.com/office/drawing/2014/main" id="{BA4A87D7-06F3-4A44-B597-AB8143FB44C8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1" name="วงรี 250">
                  <a:extLst>
                    <a:ext uri="{FF2B5EF4-FFF2-40B4-BE49-F238E27FC236}">
                      <a16:creationId xmlns:a16="http://schemas.microsoft.com/office/drawing/2014/main" id="{5D2B1B43-6608-4401-8E53-E152FF25DEB2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2" name="วงรี 251">
                  <a:extLst>
                    <a:ext uri="{FF2B5EF4-FFF2-40B4-BE49-F238E27FC236}">
                      <a16:creationId xmlns:a16="http://schemas.microsoft.com/office/drawing/2014/main" id="{22FA9793-0B62-40D3-8FA0-EDBDD02C12AD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3" name="วงรี 252">
                  <a:extLst>
                    <a:ext uri="{FF2B5EF4-FFF2-40B4-BE49-F238E27FC236}">
                      <a16:creationId xmlns:a16="http://schemas.microsoft.com/office/drawing/2014/main" id="{BE701939-44FE-4763-87F6-8381DA186EF3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4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9814F2CE-4D2E-49CB-A824-8ECBE3F43591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5" name="วงรี 254">
                  <a:extLst>
                    <a:ext uri="{FF2B5EF4-FFF2-40B4-BE49-F238E27FC236}">
                      <a16:creationId xmlns:a16="http://schemas.microsoft.com/office/drawing/2014/main" id="{7B408029-7DCD-43D5-B955-73C6F18D5AD2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6" name="วงรี 255">
                  <a:extLst>
                    <a:ext uri="{FF2B5EF4-FFF2-40B4-BE49-F238E27FC236}">
                      <a16:creationId xmlns:a16="http://schemas.microsoft.com/office/drawing/2014/main" id="{A0B88614-10A1-4E3F-8E1C-396D5A34D1A2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7" name="วงรี 256">
                  <a:extLst>
                    <a:ext uri="{FF2B5EF4-FFF2-40B4-BE49-F238E27FC236}">
                      <a16:creationId xmlns:a16="http://schemas.microsoft.com/office/drawing/2014/main" id="{334D0DF6-2394-4607-948B-555030304494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8" name="วงรี 257">
                  <a:extLst>
                    <a:ext uri="{FF2B5EF4-FFF2-40B4-BE49-F238E27FC236}">
                      <a16:creationId xmlns:a16="http://schemas.microsoft.com/office/drawing/2014/main" id="{91978FAF-9E3F-457C-A0B7-77E1BFC27F49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90" name="กลุ่ม 239">
              <a:extLst>
                <a:ext uri="{FF2B5EF4-FFF2-40B4-BE49-F238E27FC236}">
                  <a16:creationId xmlns:a16="http://schemas.microsoft.com/office/drawing/2014/main" id="{B4ECAE9D-1164-4FC9-99A8-A22B17F96872}"/>
                </a:ext>
              </a:extLst>
            </p:cNvPr>
            <p:cNvGrpSpPr/>
            <p:nvPr/>
          </p:nvGrpSpPr>
          <p:grpSpPr>
            <a:xfrm>
              <a:off x="9644263" y="4296904"/>
              <a:ext cx="619965" cy="272180"/>
              <a:chOff x="8410553" y="4718446"/>
              <a:chExt cx="619965" cy="272180"/>
            </a:xfrm>
          </p:grpSpPr>
          <p:sp>
            <p:nvSpPr>
              <p:cNvPr id="91" name="รูปแบบอิสระ: รูปร่าง 240">
                <a:extLst>
                  <a:ext uri="{FF2B5EF4-FFF2-40B4-BE49-F238E27FC236}">
                    <a16:creationId xmlns:a16="http://schemas.microsoft.com/office/drawing/2014/main" id="{26E3D621-D88E-44D5-9AB2-92A96C20AE5C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2" name="รูปแบบอิสระ: รูปร่าง 241">
                <a:extLst>
                  <a:ext uri="{FF2B5EF4-FFF2-40B4-BE49-F238E27FC236}">
                    <a16:creationId xmlns:a16="http://schemas.microsoft.com/office/drawing/2014/main" id="{F81053ED-38E1-4BA3-924F-5F827125441D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รูปแบบอิสระ: รูปร่าง 242">
                <a:extLst>
                  <a:ext uri="{FF2B5EF4-FFF2-40B4-BE49-F238E27FC236}">
                    <a16:creationId xmlns:a16="http://schemas.microsoft.com/office/drawing/2014/main" id="{2309AB31-2AE7-4A82-8803-621A119344F0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24" name="กลุ่ม 273">
            <a:extLst>
              <a:ext uri="{FF2B5EF4-FFF2-40B4-BE49-F238E27FC236}">
                <a16:creationId xmlns:a16="http://schemas.microsoft.com/office/drawing/2014/main" id="{9D5C75E8-9E8D-4BD1-A7F2-A867E0EAB276}"/>
              </a:ext>
            </a:extLst>
          </p:cNvPr>
          <p:cNvGrpSpPr/>
          <p:nvPr/>
        </p:nvGrpSpPr>
        <p:grpSpPr>
          <a:xfrm>
            <a:off x="2684458" y="4151618"/>
            <a:ext cx="3560583" cy="2561672"/>
            <a:chOff x="10648501" y="4839650"/>
            <a:chExt cx="1067444" cy="662196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125" name="กลุ่ม 274">
              <a:extLst>
                <a:ext uri="{FF2B5EF4-FFF2-40B4-BE49-F238E27FC236}">
                  <a16:creationId xmlns:a16="http://schemas.microsoft.com/office/drawing/2014/main" id="{E626DD26-A0F4-4EF5-848C-F29448A06435}"/>
                </a:ext>
              </a:extLst>
            </p:cNvPr>
            <p:cNvGrpSpPr/>
            <p:nvPr/>
          </p:nvGrpSpPr>
          <p:grpSpPr>
            <a:xfrm>
              <a:off x="10648501" y="4909639"/>
              <a:ext cx="1067444" cy="592207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130" name="สี่เหลี่ยมคางหมู 26">
                <a:extLst>
                  <a:ext uri="{FF2B5EF4-FFF2-40B4-BE49-F238E27FC236}">
                    <a16:creationId xmlns:a16="http://schemas.microsoft.com/office/drawing/2014/main" id="{D09389E7-76C7-4092-8649-2A547CF5F943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1" name="วงรี 280">
                <a:extLst>
                  <a:ext uri="{FF2B5EF4-FFF2-40B4-BE49-F238E27FC236}">
                    <a16:creationId xmlns:a16="http://schemas.microsoft.com/office/drawing/2014/main" id="{2790A8D4-B852-4A5B-870A-38912CEBD711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BFCFE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2" name="วงรี 281">
                <a:extLst>
                  <a:ext uri="{FF2B5EF4-FFF2-40B4-BE49-F238E27FC236}">
                    <a16:creationId xmlns:a16="http://schemas.microsoft.com/office/drawing/2014/main" id="{CA3034FE-0228-4F83-9B4D-51771332BFCB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C0EEE6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133" name="กลุ่ม 282">
                <a:extLst>
                  <a:ext uri="{FF2B5EF4-FFF2-40B4-BE49-F238E27FC236}">
                    <a16:creationId xmlns:a16="http://schemas.microsoft.com/office/drawing/2014/main" id="{A10AFB8B-F312-4395-A5D4-6A51982C0975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145" name="รูปแบบอิสระ: รูปร่าง 294">
                  <a:extLst>
                    <a:ext uri="{FF2B5EF4-FFF2-40B4-BE49-F238E27FC236}">
                      <a16:creationId xmlns:a16="http://schemas.microsoft.com/office/drawing/2014/main" id="{62FBB76C-383D-4333-949D-E0DFD8A8958A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46" name="วงรี 295">
                  <a:extLst>
                    <a:ext uri="{FF2B5EF4-FFF2-40B4-BE49-F238E27FC236}">
                      <a16:creationId xmlns:a16="http://schemas.microsoft.com/office/drawing/2014/main" id="{5E3E6D34-C331-4097-84D0-7B4272C7B4D4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7" name="วงรี 296">
                  <a:extLst>
                    <a:ext uri="{FF2B5EF4-FFF2-40B4-BE49-F238E27FC236}">
                      <a16:creationId xmlns:a16="http://schemas.microsoft.com/office/drawing/2014/main" id="{03CACD59-FCDA-4B31-A2A0-2A4F36DDC62D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8" name="วงรี 297">
                  <a:extLst>
                    <a:ext uri="{FF2B5EF4-FFF2-40B4-BE49-F238E27FC236}">
                      <a16:creationId xmlns:a16="http://schemas.microsoft.com/office/drawing/2014/main" id="{8401C3C7-AF32-40A9-A95D-237544FDFD02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9" name="วงรี 298">
                  <a:extLst>
                    <a:ext uri="{FF2B5EF4-FFF2-40B4-BE49-F238E27FC236}">
                      <a16:creationId xmlns:a16="http://schemas.microsoft.com/office/drawing/2014/main" id="{B0C1A599-7B7B-4E83-B3F3-2A48648C730D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50" name="รูปแบบอิสระ: รูปร่าง 299">
                  <a:extLst>
                    <a:ext uri="{FF2B5EF4-FFF2-40B4-BE49-F238E27FC236}">
                      <a16:creationId xmlns:a16="http://schemas.microsoft.com/office/drawing/2014/main" id="{96F4214E-E067-42D7-BA11-5C21383AE172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51" name="วงรี 300">
                  <a:extLst>
                    <a:ext uri="{FF2B5EF4-FFF2-40B4-BE49-F238E27FC236}">
                      <a16:creationId xmlns:a16="http://schemas.microsoft.com/office/drawing/2014/main" id="{6A123429-D85A-4654-A8DF-B951CBD7197A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52" name="วงรี 301">
                  <a:extLst>
                    <a:ext uri="{FF2B5EF4-FFF2-40B4-BE49-F238E27FC236}">
                      <a16:creationId xmlns:a16="http://schemas.microsoft.com/office/drawing/2014/main" id="{50478A82-C820-4F6B-9D1D-813B216A4408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53" name="วงรี 302">
                  <a:extLst>
                    <a:ext uri="{FF2B5EF4-FFF2-40B4-BE49-F238E27FC236}">
                      <a16:creationId xmlns:a16="http://schemas.microsoft.com/office/drawing/2014/main" id="{ACB86D8F-D8FE-4F6A-B8A8-F63CDB05CB26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54" name="วงรี 303">
                  <a:extLst>
                    <a:ext uri="{FF2B5EF4-FFF2-40B4-BE49-F238E27FC236}">
                      <a16:creationId xmlns:a16="http://schemas.microsoft.com/office/drawing/2014/main" id="{76D9C8B9-0A29-4BCD-AA25-213D4FAC75FD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55" name="รูปแบบอิสระ: รูปร่าง 304">
                  <a:extLst>
                    <a:ext uri="{FF2B5EF4-FFF2-40B4-BE49-F238E27FC236}">
                      <a16:creationId xmlns:a16="http://schemas.microsoft.com/office/drawing/2014/main" id="{943B785D-EF00-4763-9840-F52462224948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56" name="วงรี 305">
                  <a:extLst>
                    <a:ext uri="{FF2B5EF4-FFF2-40B4-BE49-F238E27FC236}">
                      <a16:creationId xmlns:a16="http://schemas.microsoft.com/office/drawing/2014/main" id="{75E126A4-E285-43C2-872D-8FB88DA54F12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57" name="วงรี 306">
                  <a:extLst>
                    <a:ext uri="{FF2B5EF4-FFF2-40B4-BE49-F238E27FC236}">
                      <a16:creationId xmlns:a16="http://schemas.microsoft.com/office/drawing/2014/main" id="{2E1BDF75-20C8-4F42-BD7A-B5121E46D8FD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58" name="วงรี 307">
                  <a:extLst>
                    <a:ext uri="{FF2B5EF4-FFF2-40B4-BE49-F238E27FC236}">
                      <a16:creationId xmlns:a16="http://schemas.microsoft.com/office/drawing/2014/main" id="{F4317C82-D179-4B77-8E52-8385BEF4C8FC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59" name="วงรี 308">
                  <a:extLst>
                    <a:ext uri="{FF2B5EF4-FFF2-40B4-BE49-F238E27FC236}">
                      <a16:creationId xmlns:a16="http://schemas.microsoft.com/office/drawing/2014/main" id="{EDA44FB2-24E8-4DFA-B040-387EECCFB324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34" name="กลุ่ม 283">
                <a:extLst>
                  <a:ext uri="{FF2B5EF4-FFF2-40B4-BE49-F238E27FC236}">
                    <a16:creationId xmlns:a16="http://schemas.microsoft.com/office/drawing/2014/main" id="{DAAC21EC-CDEA-4CF5-A4A7-C0EB5E854274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135" name="รูปแบบอิสระ: รูปร่าง 284">
                  <a:extLst>
                    <a:ext uri="{FF2B5EF4-FFF2-40B4-BE49-F238E27FC236}">
                      <a16:creationId xmlns:a16="http://schemas.microsoft.com/office/drawing/2014/main" id="{A4A85C83-1DD4-4A52-B5E7-B08355DFBB9A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6" name="วงรี 285">
                  <a:extLst>
                    <a:ext uri="{FF2B5EF4-FFF2-40B4-BE49-F238E27FC236}">
                      <a16:creationId xmlns:a16="http://schemas.microsoft.com/office/drawing/2014/main" id="{591FB3DC-D617-4168-8DB1-7AE0B08D0A02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7" name="วงรี 286">
                  <a:extLst>
                    <a:ext uri="{FF2B5EF4-FFF2-40B4-BE49-F238E27FC236}">
                      <a16:creationId xmlns:a16="http://schemas.microsoft.com/office/drawing/2014/main" id="{AE999528-1A1D-46A5-800B-7AEC4BA0E599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8" name="วงรี 287">
                  <a:extLst>
                    <a:ext uri="{FF2B5EF4-FFF2-40B4-BE49-F238E27FC236}">
                      <a16:creationId xmlns:a16="http://schemas.microsoft.com/office/drawing/2014/main" id="{F4E67F20-048F-47CF-97E7-19AEB13919AD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9" name="วงรี 288">
                  <a:extLst>
                    <a:ext uri="{FF2B5EF4-FFF2-40B4-BE49-F238E27FC236}">
                      <a16:creationId xmlns:a16="http://schemas.microsoft.com/office/drawing/2014/main" id="{D6373C19-0353-4219-A2E7-8060DDDAE2D3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0" name="รูปแบบอิสระ: รูปร่าง 289">
                  <a:extLst>
                    <a:ext uri="{FF2B5EF4-FFF2-40B4-BE49-F238E27FC236}">
                      <a16:creationId xmlns:a16="http://schemas.microsoft.com/office/drawing/2014/main" id="{62459301-6C56-43F8-A07B-8761A18DB44F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41" name="วงรี 290">
                  <a:extLst>
                    <a:ext uri="{FF2B5EF4-FFF2-40B4-BE49-F238E27FC236}">
                      <a16:creationId xmlns:a16="http://schemas.microsoft.com/office/drawing/2014/main" id="{F149659E-81D9-49DD-B8D4-02DF38B16ADF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2" name="วงรี 291">
                  <a:extLst>
                    <a:ext uri="{FF2B5EF4-FFF2-40B4-BE49-F238E27FC236}">
                      <a16:creationId xmlns:a16="http://schemas.microsoft.com/office/drawing/2014/main" id="{6B08FBB5-B630-4FEF-BE12-A9057C49FB23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3" name="วงรี 292">
                  <a:extLst>
                    <a:ext uri="{FF2B5EF4-FFF2-40B4-BE49-F238E27FC236}">
                      <a16:creationId xmlns:a16="http://schemas.microsoft.com/office/drawing/2014/main" id="{76BD68AA-6D25-4E66-BFC2-A7598656E502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4" name="วงรี 293">
                  <a:extLst>
                    <a:ext uri="{FF2B5EF4-FFF2-40B4-BE49-F238E27FC236}">
                      <a16:creationId xmlns:a16="http://schemas.microsoft.com/office/drawing/2014/main" id="{E95D95EB-8D35-4556-9BD6-519E74DABD4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26" name="กลุ่ม 275">
              <a:extLst>
                <a:ext uri="{FF2B5EF4-FFF2-40B4-BE49-F238E27FC236}">
                  <a16:creationId xmlns:a16="http://schemas.microsoft.com/office/drawing/2014/main" id="{30963EE1-CC8F-461A-8D59-6E375896BA74}"/>
                </a:ext>
              </a:extLst>
            </p:cNvPr>
            <p:cNvGrpSpPr/>
            <p:nvPr/>
          </p:nvGrpSpPr>
          <p:grpSpPr>
            <a:xfrm>
              <a:off x="10875463" y="4839650"/>
              <a:ext cx="619965" cy="272180"/>
              <a:chOff x="8410553" y="4718446"/>
              <a:chExt cx="619965" cy="272180"/>
            </a:xfrm>
          </p:grpSpPr>
          <p:sp>
            <p:nvSpPr>
              <p:cNvPr id="127" name="รูปแบบอิสระ: รูปร่าง 276">
                <a:extLst>
                  <a:ext uri="{FF2B5EF4-FFF2-40B4-BE49-F238E27FC236}">
                    <a16:creationId xmlns:a16="http://schemas.microsoft.com/office/drawing/2014/main" id="{51E2BEF2-C898-4F54-8B7A-FA2D4E6B745B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8" name="รูปแบบอิสระ: รูปร่าง 277">
                <a:extLst>
                  <a:ext uri="{FF2B5EF4-FFF2-40B4-BE49-F238E27FC236}">
                    <a16:creationId xmlns:a16="http://schemas.microsoft.com/office/drawing/2014/main" id="{088192F4-D4F7-4410-85BA-FF15E4E6BEB4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9" name="รูปแบบอิสระ: รูปร่าง 278">
                <a:extLst>
                  <a:ext uri="{FF2B5EF4-FFF2-40B4-BE49-F238E27FC236}">
                    <a16:creationId xmlns:a16="http://schemas.microsoft.com/office/drawing/2014/main" id="{FE745B53-9045-4B1C-B46E-1B8B0D123191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60" name="กลุ่ม 139">
            <a:extLst>
              <a:ext uri="{FF2B5EF4-FFF2-40B4-BE49-F238E27FC236}">
                <a16:creationId xmlns:a16="http://schemas.microsoft.com/office/drawing/2014/main" id="{93CE67BF-E700-4603-B59F-B74B6ECA94A1}"/>
              </a:ext>
            </a:extLst>
          </p:cNvPr>
          <p:cNvGrpSpPr/>
          <p:nvPr/>
        </p:nvGrpSpPr>
        <p:grpSpPr>
          <a:xfrm rot="1225870">
            <a:off x="-617527" y="3760275"/>
            <a:ext cx="3004895" cy="4070269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161" name="รูปแบบอิสระ: รูปร่าง 140">
              <a:extLst>
                <a:ext uri="{FF2B5EF4-FFF2-40B4-BE49-F238E27FC236}">
                  <a16:creationId xmlns:a16="http://schemas.microsoft.com/office/drawing/2014/main" id="{5CB1871D-09DF-449E-A191-5FBA27885D2A}"/>
                </a:ext>
              </a:extLst>
            </p:cNvPr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grpSp>
          <p:nvGrpSpPr>
            <p:cNvPr id="162" name="กลุ่ม 141">
              <a:extLst>
                <a:ext uri="{FF2B5EF4-FFF2-40B4-BE49-F238E27FC236}">
                  <a16:creationId xmlns:a16="http://schemas.microsoft.com/office/drawing/2014/main" id="{301A3BFC-6130-42E7-9BF8-FEDF6239CE4E}"/>
                </a:ext>
              </a:extLst>
            </p:cNvPr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185" name="รูปแบบอิสระ: รูปร่าง 164">
                <a:extLst>
                  <a:ext uri="{FF2B5EF4-FFF2-40B4-BE49-F238E27FC236}">
                    <a16:creationId xmlns:a16="http://schemas.microsoft.com/office/drawing/2014/main" id="{A77F7FFB-FD09-4D97-9E0D-C68971CA49B8}"/>
                  </a:ext>
                </a:extLst>
              </p:cNvPr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5588 w 1105817"/>
                  <a:gd name="connsiteY6" fmla="*/ 25284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133"/>
                  <a:gd name="connsiteY0" fmla="*/ 970651 h 986901"/>
                  <a:gd name="connsiteX1" fmla="*/ 798115 w 1105133"/>
                  <a:gd name="connsiteY1" fmla="*/ 874131 h 986901"/>
                  <a:gd name="connsiteX2" fmla="*/ 1100375 w 1105133"/>
                  <a:gd name="connsiteY2" fmla="*/ 262499 h 986901"/>
                  <a:gd name="connsiteX3" fmla="*/ 976421 w 1105133"/>
                  <a:gd name="connsiteY3" fmla="*/ 179188 h 986901"/>
                  <a:gd name="connsiteX4" fmla="*/ 852596 w 1105133"/>
                  <a:gd name="connsiteY4" fmla="*/ 207764 h 986901"/>
                  <a:gd name="connsiteX5" fmla="*/ 775763 w 1105133"/>
                  <a:gd name="connsiteY5" fmla="*/ 236083 h 986901"/>
                  <a:gd name="connsiteX6" fmla="*/ 641141 w 1105133"/>
                  <a:gd name="connsiteY6" fmla="*/ 260469 h 986901"/>
                  <a:gd name="connsiteX7" fmla="*/ 645588 w 1105133"/>
                  <a:gd name="connsiteY7" fmla="*/ 252847 h 986901"/>
                  <a:gd name="connsiteX8" fmla="*/ 375459 w 1105133"/>
                  <a:gd name="connsiteY8" fmla="*/ 135499 h 986901"/>
                  <a:gd name="connsiteX9" fmla="*/ 244901 w 1105133"/>
                  <a:gd name="connsiteY9" fmla="*/ 64889 h 986901"/>
                  <a:gd name="connsiteX10" fmla="*/ 145841 w 1105133"/>
                  <a:gd name="connsiteY10" fmla="*/ 26789 h 986901"/>
                  <a:gd name="connsiteX11" fmla="*/ 85391 w 1105133"/>
                  <a:gd name="connsiteY11" fmla="*/ 9515 h 986901"/>
                  <a:gd name="connsiteX12" fmla="*/ 46781 w 1105133"/>
                  <a:gd name="connsiteY12" fmla="*/ 3929 h 986901"/>
                  <a:gd name="connsiteX13" fmla="*/ 47 w 1105133"/>
                  <a:gd name="connsiteY13" fmla="*/ 69459 h 986901"/>
                  <a:gd name="connsiteX14" fmla="*/ 39162 w 1105133"/>
                  <a:gd name="connsiteY14" fmla="*/ 219828 h 986901"/>
                  <a:gd name="connsiteX15" fmla="*/ 110791 w 1105133"/>
                  <a:gd name="connsiteY15" fmla="*/ 401691 h 986901"/>
                  <a:gd name="connsiteX16" fmla="*/ 158035 w 1105133"/>
                  <a:gd name="connsiteY16" fmla="*/ 672963 h 986901"/>
                  <a:gd name="connsiteX17" fmla="*/ 241347 w 1105133"/>
                  <a:gd name="connsiteY17" fmla="*/ 970651 h 986901"/>
                  <a:gd name="connsiteX0" fmla="*/ 241347 w 1115427"/>
                  <a:gd name="connsiteY0" fmla="*/ 970651 h 986901"/>
                  <a:gd name="connsiteX1" fmla="*/ 798115 w 1115427"/>
                  <a:gd name="connsiteY1" fmla="*/ 874131 h 986901"/>
                  <a:gd name="connsiteX2" fmla="*/ 1100375 w 1115427"/>
                  <a:gd name="connsiteY2" fmla="*/ 262499 h 986901"/>
                  <a:gd name="connsiteX3" fmla="*/ 1050716 w 1115427"/>
                  <a:gd name="connsiteY3" fmla="*/ 162043 h 986901"/>
                  <a:gd name="connsiteX4" fmla="*/ 852596 w 1115427"/>
                  <a:gd name="connsiteY4" fmla="*/ 207764 h 986901"/>
                  <a:gd name="connsiteX5" fmla="*/ 775763 w 1115427"/>
                  <a:gd name="connsiteY5" fmla="*/ 236083 h 986901"/>
                  <a:gd name="connsiteX6" fmla="*/ 641141 w 1115427"/>
                  <a:gd name="connsiteY6" fmla="*/ 260469 h 986901"/>
                  <a:gd name="connsiteX7" fmla="*/ 645588 w 1115427"/>
                  <a:gd name="connsiteY7" fmla="*/ 252847 h 986901"/>
                  <a:gd name="connsiteX8" fmla="*/ 375459 w 1115427"/>
                  <a:gd name="connsiteY8" fmla="*/ 135499 h 986901"/>
                  <a:gd name="connsiteX9" fmla="*/ 244901 w 1115427"/>
                  <a:gd name="connsiteY9" fmla="*/ 64889 h 986901"/>
                  <a:gd name="connsiteX10" fmla="*/ 145841 w 1115427"/>
                  <a:gd name="connsiteY10" fmla="*/ 26789 h 986901"/>
                  <a:gd name="connsiteX11" fmla="*/ 85391 w 1115427"/>
                  <a:gd name="connsiteY11" fmla="*/ 9515 h 986901"/>
                  <a:gd name="connsiteX12" fmla="*/ 46781 w 1115427"/>
                  <a:gd name="connsiteY12" fmla="*/ 3929 h 986901"/>
                  <a:gd name="connsiteX13" fmla="*/ 47 w 1115427"/>
                  <a:gd name="connsiteY13" fmla="*/ 69459 h 986901"/>
                  <a:gd name="connsiteX14" fmla="*/ 39162 w 1115427"/>
                  <a:gd name="connsiteY14" fmla="*/ 219828 h 986901"/>
                  <a:gd name="connsiteX15" fmla="*/ 110791 w 1115427"/>
                  <a:gd name="connsiteY15" fmla="*/ 401691 h 986901"/>
                  <a:gd name="connsiteX16" fmla="*/ 158035 w 1115427"/>
                  <a:gd name="connsiteY16" fmla="*/ 672963 h 986901"/>
                  <a:gd name="connsiteX17" fmla="*/ 241347 w 1115427"/>
                  <a:gd name="connsiteY17" fmla="*/ 970651 h 986901"/>
                  <a:gd name="connsiteX0" fmla="*/ 241347 w 1115427"/>
                  <a:gd name="connsiteY0" fmla="*/ 970490 h 986740"/>
                  <a:gd name="connsiteX1" fmla="*/ 798115 w 1115427"/>
                  <a:gd name="connsiteY1" fmla="*/ 873970 h 986740"/>
                  <a:gd name="connsiteX2" fmla="*/ 1100375 w 1115427"/>
                  <a:gd name="connsiteY2" fmla="*/ 262338 h 986740"/>
                  <a:gd name="connsiteX3" fmla="*/ 1050716 w 1115427"/>
                  <a:gd name="connsiteY3" fmla="*/ 161882 h 986740"/>
                  <a:gd name="connsiteX4" fmla="*/ 852596 w 1115427"/>
                  <a:gd name="connsiteY4" fmla="*/ 207603 h 986740"/>
                  <a:gd name="connsiteX5" fmla="*/ 775763 w 1115427"/>
                  <a:gd name="connsiteY5" fmla="*/ 235922 h 986740"/>
                  <a:gd name="connsiteX6" fmla="*/ 641141 w 1115427"/>
                  <a:gd name="connsiteY6" fmla="*/ 260308 h 986740"/>
                  <a:gd name="connsiteX7" fmla="*/ 645588 w 1115427"/>
                  <a:gd name="connsiteY7" fmla="*/ 252686 h 986740"/>
                  <a:gd name="connsiteX8" fmla="*/ 375459 w 1115427"/>
                  <a:gd name="connsiteY8" fmla="*/ 135338 h 986740"/>
                  <a:gd name="connsiteX9" fmla="*/ 244901 w 1115427"/>
                  <a:gd name="connsiteY9" fmla="*/ 64728 h 986740"/>
                  <a:gd name="connsiteX10" fmla="*/ 145841 w 1115427"/>
                  <a:gd name="connsiteY10" fmla="*/ 20913 h 986740"/>
                  <a:gd name="connsiteX11" fmla="*/ 85391 w 1115427"/>
                  <a:gd name="connsiteY11" fmla="*/ 9354 h 986740"/>
                  <a:gd name="connsiteX12" fmla="*/ 46781 w 1115427"/>
                  <a:gd name="connsiteY12" fmla="*/ 3768 h 986740"/>
                  <a:gd name="connsiteX13" fmla="*/ 47 w 1115427"/>
                  <a:gd name="connsiteY13" fmla="*/ 69298 h 986740"/>
                  <a:gd name="connsiteX14" fmla="*/ 39162 w 1115427"/>
                  <a:gd name="connsiteY14" fmla="*/ 219667 h 986740"/>
                  <a:gd name="connsiteX15" fmla="*/ 110791 w 1115427"/>
                  <a:gd name="connsiteY15" fmla="*/ 401530 h 986740"/>
                  <a:gd name="connsiteX16" fmla="*/ 158035 w 1115427"/>
                  <a:gd name="connsiteY16" fmla="*/ 672802 h 986740"/>
                  <a:gd name="connsiteX17" fmla="*/ 241347 w 1115427"/>
                  <a:gd name="connsiteY17" fmla="*/ 970490 h 986740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75459 w 1115427"/>
                  <a:gd name="connsiteY8" fmla="*/ 137470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86889 w 1115427"/>
                  <a:gd name="connsiteY8" fmla="*/ 135565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14 w 1115394"/>
                  <a:gd name="connsiteY0" fmla="*/ 976778 h 993028"/>
                  <a:gd name="connsiteX1" fmla="*/ 798082 w 1115394"/>
                  <a:gd name="connsiteY1" fmla="*/ 880258 h 993028"/>
                  <a:gd name="connsiteX2" fmla="*/ 1100342 w 1115394"/>
                  <a:gd name="connsiteY2" fmla="*/ 268626 h 993028"/>
                  <a:gd name="connsiteX3" fmla="*/ 1050683 w 1115394"/>
                  <a:gd name="connsiteY3" fmla="*/ 168170 h 993028"/>
                  <a:gd name="connsiteX4" fmla="*/ 852563 w 1115394"/>
                  <a:gd name="connsiteY4" fmla="*/ 213891 h 993028"/>
                  <a:gd name="connsiteX5" fmla="*/ 775730 w 1115394"/>
                  <a:gd name="connsiteY5" fmla="*/ 242210 h 993028"/>
                  <a:gd name="connsiteX6" fmla="*/ 641108 w 1115394"/>
                  <a:gd name="connsiteY6" fmla="*/ 266596 h 993028"/>
                  <a:gd name="connsiteX7" fmla="*/ 645555 w 1115394"/>
                  <a:gd name="connsiteY7" fmla="*/ 258974 h 993028"/>
                  <a:gd name="connsiteX8" fmla="*/ 386856 w 1115394"/>
                  <a:gd name="connsiteY8" fmla="*/ 139721 h 993028"/>
                  <a:gd name="connsiteX9" fmla="*/ 244868 w 1115394"/>
                  <a:gd name="connsiteY9" fmla="*/ 71016 h 993028"/>
                  <a:gd name="connsiteX10" fmla="*/ 145808 w 1115394"/>
                  <a:gd name="connsiteY10" fmla="*/ 27201 h 993028"/>
                  <a:gd name="connsiteX11" fmla="*/ 85358 w 1115394"/>
                  <a:gd name="connsiteY11" fmla="*/ 8022 h 993028"/>
                  <a:gd name="connsiteX12" fmla="*/ 35318 w 1115394"/>
                  <a:gd name="connsiteY12" fmla="*/ 4341 h 993028"/>
                  <a:gd name="connsiteX13" fmla="*/ 14 w 1115394"/>
                  <a:gd name="connsiteY13" fmla="*/ 75586 h 993028"/>
                  <a:gd name="connsiteX14" fmla="*/ 39129 w 1115394"/>
                  <a:gd name="connsiteY14" fmla="*/ 225955 h 993028"/>
                  <a:gd name="connsiteX15" fmla="*/ 110758 w 1115394"/>
                  <a:gd name="connsiteY15" fmla="*/ 407818 h 993028"/>
                  <a:gd name="connsiteX16" fmla="*/ 158002 w 1115394"/>
                  <a:gd name="connsiteY16" fmla="*/ 679090 h 993028"/>
                  <a:gd name="connsiteX17" fmla="*/ 241314 w 1115394"/>
                  <a:gd name="connsiteY17" fmla="*/ 976778 h 993028"/>
                  <a:gd name="connsiteX0" fmla="*/ 241314 w 1115394"/>
                  <a:gd name="connsiteY0" fmla="*/ 976778 h 992046"/>
                  <a:gd name="connsiteX1" fmla="*/ 798082 w 1115394"/>
                  <a:gd name="connsiteY1" fmla="*/ 880258 h 992046"/>
                  <a:gd name="connsiteX2" fmla="*/ 1100342 w 1115394"/>
                  <a:gd name="connsiteY2" fmla="*/ 268626 h 992046"/>
                  <a:gd name="connsiteX3" fmla="*/ 1050683 w 1115394"/>
                  <a:gd name="connsiteY3" fmla="*/ 168170 h 992046"/>
                  <a:gd name="connsiteX4" fmla="*/ 852563 w 1115394"/>
                  <a:gd name="connsiteY4" fmla="*/ 213891 h 992046"/>
                  <a:gd name="connsiteX5" fmla="*/ 775730 w 1115394"/>
                  <a:gd name="connsiteY5" fmla="*/ 242210 h 992046"/>
                  <a:gd name="connsiteX6" fmla="*/ 641108 w 1115394"/>
                  <a:gd name="connsiteY6" fmla="*/ 266596 h 992046"/>
                  <a:gd name="connsiteX7" fmla="*/ 645555 w 1115394"/>
                  <a:gd name="connsiteY7" fmla="*/ 258974 h 992046"/>
                  <a:gd name="connsiteX8" fmla="*/ 386856 w 1115394"/>
                  <a:gd name="connsiteY8" fmla="*/ 139721 h 992046"/>
                  <a:gd name="connsiteX9" fmla="*/ 244868 w 1115394"/>
                  <a:gd name="connsiteY9" fmla="*/ 71016 h 992046"/>
                  <a:gd name="connsiteX10" fmla="*/ 145808 w 1115394"/>
                  <a:gd name="connsiteY10" fmla="*/ 27201 h 992046"/>
                  <a:gd name="connsiteX11" fmla="*/ 85358 w 1115394"/>
                  <a:gd name="connsiteY11" fmla="*/ 8022 h 992046"/>
                  <a:gd name="connsiteX12" fmla="*/ 35318 w 1115394"/>
                  <a:gd name="connsiteY12" fmla="*/ 4341 h 992046"/>
                  <a:gd name="connsiteX13" fmla="*/ 14 w 1115394"/>
                  <a:gd name="connsiteY13" fmla="*/ 75586 h 992046"/>
                  <a:gd name="connsiteX14" fmla="*/ 39129 w 1115394"/>
                  <a:gd name="connsiteY14" fmla="*/ 225955 h 992046"/>
                  <a:gd name="connsiteX15" fmla="*/ 110758 w 1115394"/>
                  <a:gd name="connsiteY15" fmla="*/ 407818 h 992046"/>
                  <a:gd name="connsiteX16" fmla="*/ 182767 w 1115394"/>
                  <a:gd name="connsiteY16" fmla="*/ 692425 h 992046"/>
                  <a:gd name="connsiteX17" fmla="*/ 241314 w 1115394"/>
                  <a:gd name="connsiteY17" fmla="*/ 976778 h 992046"/>
                  <a:gd name="connsiteX0" fmla="*/ 241314 w 1115394"/>
                  <a:gd name="connsiteY0" fmla="*/ 976778 h 991906"/>
                  <a:gd name="connsiteX1" fmla="*/ 798082 w 1115394"/>
                  <a:gd name="connsiteY1" fmla="*/ 880258 h 991906"/>
                  <a:gd name="connsiteX2" fmla="*/ 1100342 w 1115394"/>
                  <a:gd name="connsiteY2" fmla="*/ 268626 h 991906"/>
                  <a:gd name="connsiteX3" fmla="*/ 1050683 w 1115394"/>
                  <a:gd name="connsiteY3" fmla="*/ 168170 h 991906"/>
                  <a:gd name="connsiteX4" fmla="*/ 852563 w 1115394"/>
                  <a:gd name="connsiteY4" fmla="*/ 213891 h 991906"/>
                  <a:gd name="connsiteX5" fmla="*/ 775730 w 1115394"/>
                  <a:gd name="connsiteY5" fmla="*/ 242210 h 991906"/>
                  <a:gd name="connsiteX6" fmla="*/ 641108 w 1115394"/>
                  <a:gd name="connsiteY6" fmla="*/ 266596 h 991906"/>
                  <a:gd name="connsiteX7" fmla="*/ 645555 w 1115394"/>
                  <a:gd name="connsiteY7" fmla="*/ 258974 h 991906"/>
                  <a:gd name="connsiteX8" fmla="*/ 386856 w 1115394"/>
                  <a:gd name="connsiteY8" fmla="*/ 139721 h 991906"/>
                  <a:gd name="connsiteX9" fmla="*/ 244868 w 1115394"/>
                  <a:gd name="connsiteY9" fmla="*/ 71016 h 991906"/>
                  <a:gd name="connsiteX10" fmla="*/ 145808 w 1115394"/>
                  <a:gd name="connsiteY10" fmla="*/ 27201 h 991906"/>
                  <a:gd name="connsiteX11" fmla="*/ 85358 w 1115394"/>
                  <a:gd name="connsiteY11" fmla="*/ 8022 h 991906"/>
                  <a:gd name="connsiteX12" fmla="*/ 35318 w 1115394"/>
                  <a:gd name="connsiteY12" fmla="*/ 4341 h 991906"/>
                  <a:gd name="connsiteX13" fmla="*/ 14 w 1115394"/>
                  <a:gd name="connsiteY13" fmla="*/ 75586 h 991906"/>
                  <a:gd name="connsiteX14" fmla="*/ 39129 w 1115394"/>
                  <a:gd name="connsiteY14" fmla="*/ 225955 h 991906"/>
                  <a:gd name="connsiteX15" fmla="*/ 110758 w 1115394"/>
                  <a:gd name="connsiteY15" fmla="*/ 407818 h 991906"/>
                  <a:gd name="connsiteX16" fmla="*/ 173242 w 1115394"/>
                  <a:gd name="connsiteY16" fmla="*/ 694330 h 991906"/>
                  <a:gd name="connsiteX17" fmla="*/ 241314 w 111539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10748 w 1115384"/>
                  <a:gd name="connsiteY15" fmla="*/ 40781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62942 w 1115384"/>
                  <a:gd name="connsiteY16" fmla="*/ 693950 h 991906"/>
                  <a:gd name="connsiteX17" fmla="*/ 173232 w 1115384"/>
                  <a:gd name="connsiteY17" fmla="*/ 694330 h 991906"/>
                  <a:gd name="connsiteX18" fmla="*/ 241304 w 1115384"/>
                  <a:gd name="connsiteY18" fmla="*/ 976778 h 991906"/>
                  <a:gd name="connsiteX0" fmla="*/ 241351 w 1115431"/>
                  <a:gd name="connsiteY0" fmla="*/ 976778 h 991906"/>
                  <a:gd name="connsiteX1" fmla="*/ 798119 w 1115431"/>
                  <a:gd name="connsiteY1" fmla="*/ 880258 h 991906"/>
                  <a:gd name="connsiteX2" fmla="*/ 1100379 w 1115431"/>
                  <a:gd name="connsiteY2" fmla="*/ 268626 h 991906"/>
                  <a:gd name="connsiteX3" fmla="*/ 1050720 w 1115431"/>
                  <a:gd name="connsiteY3" fmla="*/ 168170 h 991906"/>
                  <a:gd name="connsiteX4" fmla="*/ 852600 w 1115431"/>
                  <a:gd name="connsiteY4" fmla="*/ 213891 h 991906"/>
                  <a:gd name="connsiteX5" fmla="*/ 775767 w 1115431"/>
                  <a:gd name="connsiteY5" fmla="*/ 242210 h 991906"/>
                  <a:gd name="connsiteX6" fmla="*/ 641145 w 1115431"/>
                  <a:gd name="connsiteY6" fmla="*/ 266596 h 991906"/>
                  <a:gd name="connsiteX7" fmla="*/ 645592 w 1115431"/>
                  <a:gd name="connsiteY7" fmla="*/ 258974 h 991906"/>
                  <a:gd name="connsiteX8" fmla="*/ 386893 w 1115431"/>
                  <a:gd name="connsiteY8" fmla="*/ 139721 h 991906"/>
                  <a:gd name="connsiteX9" fmla="*/ 244905 w 1115431"/>
                  <a:gd name="connsiteY9" fmla="*/ 71016 h 991906"/>
                  <a:gd name="connsiteX10" fmla="*/ 145845 w 1115431"/>
                  <a:gd name="connsiteY10" fmla="*/ 27201 h 991906"/>
                  <a:gd name="connsiteX11" fmla="*/ 85395 w 1115431"/>
                  <a:gd name="connsiteY11" fmla="*/ 8022 h 991906"/>
                  <a:gd name="connsiteX12" fmla="*/ 35355 w 1115431"/>
                  <a:gd name="connsiteY12" fmla="*/ 4341 h 991906"/>
                  <a:gd name="connsiteX13" fmla="*/ 51 w 1115431"/>
                  <a:gd name="connsiteY13" fmla="*/ 75586 h 991906"/>
                  <a:gd name="connsiteX14" fmla="*/ 42976 w 1115431"/>
                  <a:gd name="connsiteY14" fmla="*/ 235480 h 991906"/>
                  <a:gd name="connsiteX15" fmla="*/ 108890 w 1115431"/>
                  <a:gd name="connsiteY15" fmla="*/ 426868 h 991906"/>
                  <a:gd name="connsiteX16" fmla="*/ 162989 w 1115431"/>
                  <a:gd name="connsiteY16" fmla="*/ 693950 h 991906"/>
                  <a:gd name="connsiteX17" fmla="*/ 173279 w 1115431"/>
                  <a:gd name="connsiteY17" fmla="*/ 694330 h 991906"/>
                  <a:gd name="connsiteX18" fmla="*/ 241351 w 1115431"/>
                  <a:gd name="connsiteY18" fmla="*/ 976778 h 991906"/>
                  <a:gd name="connsiteX0" fmla="*/ 243252 w 1117332"/>
                  <a:gd name="connsiteY0" fmla="*/ 976778 h 991906"/>
                  <a:gd name="connsiteX1" fmla="*/ 800020 w 1117332"/>
                  <a:gd name="connsiteY1" fmla="*/ 880258 h 991906"/>
                  <a:gd name="connsiteX2" fmla="*/ 1102280 w 1117332"/>
                  <a:gd name="connsiteY2" fmla="*/ 268626 h 991906"/>
                  <a:gd name="connsiteX3" fmla="*/ 1052621 w 1117332"/>
                  <a:gd name="connsiteY3" fmla="*/ 168170 h 991906"/>
                  <a:gd name="connsiteX4" fmla="*/ 854501 w 1117332"/>
                  <a:gd name="connsiteY4" fmla="*/ 213891 h 991906"/>
                  <a:gd name="connsiteX5" fmla="*/ 777668 w 1117332"/>
                  <a:gd name="connsiteY5" fmla="*/ 242210 h 991906"/>
                  <a:gd name="connsiteX6" fmla="*/ 643046 w 1117332"/>
                  <a:gd name="connsiteY6" fmla="*/ 266596 h 991906"/>
                  <a:gd name="connsiteX7" fmla="*/ 647493 w 1117332"/>
                  <a:gd name="connsiteY7" fmla="*/ 258974 h 991906"/>
                  <a:gd name="connsiteX8" fmla="*/ 388794 w 1117332"/>
                  <a:gd name="connsiteY8" fmla="*/ 139721 h 991906"/>
                  <a:gd name="connsiteX9" fmla="*/ 246806 w 1117332"/>
                  <a:gd name="connsiteY9" fmla="*/ 71016 h 991906"/>
                  <a:gd name="connsiteX10" fmla="*/ 147746 w 1117332"/>
                  <a:gd name="connsiteY10" fmla="*/ 27201 h 991906"/>
                  <a:gd name="connsiteX11" fmla="*/ 87296 w 1117332"/>
                  <a:gd name="connsiteY11" fmla="*/ 8022 h 991906"/>
                  <a:gd name="connsiteX12" fmla="*/ 37256 w 1117332"/>
                  <a:gd name="connsiteY12" fmla="*/ 4341 h 991906"/>
                  <a:gd name="connsiteX13" fmla="*/ 47 w 1117332"/>
                  <a:gd name="connsiteY13" fmla="*/ 106066 h 991906"/>
                  <a:gd name="connsiteX14" fmla="*/ 44877 w 1117332"/>
                  <a:gd name="connsiteY14" fmla="*/ 235480 h 991906"/>
                  <a:gd name="connsiteX15" fmla="*/ 110791 w 1117332"/>
                  <a:gd name="connsiteY15" fmla="*/ 426868 h 991906"/>
                  <a:gd name="connsiteX16" fmla="*/ 164890 w 1117332"/>
                  <a:gd name="connsiteY16" fmla="*/ 693950 h 991906"/>
                  <a:gd name="connsiteX17" fmla="*/ 175180 w 1117332"/>
                  <a:gd name="connsiteY17" fmla="*/ 694330 h 991906"/>
                  <a:gd name="connsiteX18" fmla="*/ 243252 w 1117332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46759 w 1117285"/>
                  <a:gd name="connsiteY9" fmla="*/ 71016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52474 w 1117285"/>
                  <a:gd name="connsiteY9" fmla="*/ 76731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42999 w 1117285"/>
                  <a:gd name="connsiteY6" fmla="*/ 267747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705864 w 1117285"/>
                  <a:gd name="connsiteY6" fmla="*/ 26203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35157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81575 h 996703"/>
                  <a:gd name="connsiteX1" fmla="*/ 799973 w 1117285"/>
                  <a:gd name="connsiteY1" fmla="*/ 885055 h 996703"/>
                  <a:gd name="connsiteX2" fmla="*/ 1102233 w 1117285"/>
                  <a:gd name="connsiteY2" fmla="*/ 273423 h 996703"/>
                  <a:gd name="connsiteX3" fmla="*/ 1052574 w 1117285"/>
                  <a:gd name="connsiteY3" fmla="*/ 172967 h 996703"/>
                  <a:gd name="connsiteX4" fmla="*/ 854454 w 1117285"/>
                  <a:gd name="connsiteY4" fmla="*/ 218688 h 996703"/>
                  <a:gd name="connsiteX5" fmla="*/ 777621 w 1117285"/>
                  <a:gd name="connsiteY5" fmla="*/ 247007 h 996703"/>
                  <a:gd name="connsiteX6" fmla="*/ 696339 w 1117285"/>
                  <a:gd name="connsiteY6" fmla="*/ 254248 h 996703"/>
                  <a:gd name="connsiteX7" fmla="*/ 569341 w 1117285"/>
                  <a:gd name="connsiteY7" fmla="*/ 227576 h 996703"/>
                  <a:gd name="connsiteX8" fmla="*/ 388747 w 1117285"/>
                  <a:gd name="connsiteY8" fmla="*/ 138803 h 996703"/>
                  <a:gd name="connsiteX9" fmla="*/ 267714 w 1117285"/>
                  <a:gd name="connsiteY9" fmla="*/ 81528 h 996703"/>
                  <a:gd name="connsiteX10" fmla="*/ 225804 w 1117285"/>
                  <a:gd name="connsiteY10" fmla="*/ 60573 h 996703"/>
                  <a:gd name="connsiteX11" fmla="*/ 85344 w 1117285"/>
                  <a:gd name="connsiteY11" fmla="*/ 5199 h 996703"/>
                  <a:gd name="connsiteX12" fmla="*/ 37209 w 1117285"/>
                  <a:gd name="connsiteY12" fmla="*/ 9138 h 996703"/>
                  <a:gd name="connsiteX13" fmla="*/ 0 w 1117285"/>
                  <a:gd name="connsiteY13" fmla="*/ 110863 h 996703"/>
                  <a:gd name="connsiteX14" fmla="*/ 37210 w 1117285"/>
                  <a:gd name="connsiteY14" fmla="*/ 240277 h 996703"/>
                  <a:gd name="connsiteX15" fmla="*/ 110744 w 1117285"/>
                  <a:gd name="connsiteY15" fmla="*/ 431665 h 996703"/>
                  <a:gd name="connsiteX16" fmla="*/ 164843 w 1117285"/>
                  <a:gd name="connsiteY16" fmla="*/ 698747 h 996703"/>
                  <a:gd name="connsiteX17" fmla="*/ 175133 w 1117285"/>
                  <a:gd name="connsiteY17" fmla="*/ 699127 h 996703"/>
                  <a:gd name="connsiteX18" fmla="*/ 243205 w 1117285"/>
                  <a:gd name="connsiteY18" fmla="*/ 981575 h 996703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698747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1033 w 1117285"/>
                  <a:gd name="connsiteY16" fmla="*/ 77304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64843 w 1117285"/>
                  <a:gd name="connsiteY16" fmla="*/ 74256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78178 w 1117285"/>
                  <a:gd name="connsiteY16" fmla="*/ 55587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78178 w 1117285"/>
                  <a:gd name="connsiteY16" fmla="*/ 555872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61033 w 1117285"/>
                  <a:gd name="connsiteY16" fmla="*/ 691127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97292"/>
                  <a:gd name="connsiteX1" fmla="*/ 799973 w 1117285"/>
                  <a:gd name="connsiteY1" fmla="*/ 885055 h 997292"/>
                  <a:gd name="connsiteX2" fmla="*/ 1102233 w 1117285"/>
                  <a:gd name="connsiteY2" fmla="*/ 273423 h 997292"/>
                  <a:gd name="connsiteX3" fmla="*/ 1052574 w 1117285"/>
                  <a:gd name="connsiteY3" fmla="*/ 172967 h 997292"/>
                  <a:gd name="connsiteX4" fmla="*/ 854454 w 1117285"/>
                  <a:gd name="connsiteY4" fmla="*/ 218688 h 997292"/>
                  <a:gd name="connsiteX5" fmla="*/ 777621 w 1117285"/>
                  <a:gd name="connsiteY5" fmla="*/ 247007 h 997292"/>
                  <a:gd name="connsiteX6" fmla="*/ 696339 w 1117285"/>
                  <a:gd name="connsiteY6" fmla="*/ 254248 h 997292"/>
                  <a:gd name="connsiteX7" fmla="*/ 569341 w 1117285"/>
                  <a:gd name="connsiteY7" fmla="*/ 227576 h 997292"/>
                  <a:gd name="connsiteX8" fmla="*/ 388747 w 1117285"/>
                  <a:gd name="connsiteY8" fmla="*/ 138803 h 997292"/>
                  <a:gd name="connsiteX9" fmla="*/ 267714 w 1117285"/>
                  <a:gd name="connsiteY9" fmla="*/ 81528 h 997292"/>
                  <a:gd name="connsiteX10" fmla="*/ 225804 w 1117285"/>
                  <a:gd name="connsiteY10" fmla="*/ 60573 h 997292"/>
                  <a:gd name="connsiteX11" fmla="*/ 85344 w 1117285"/>
                  <a:gd name="connsiteY11" fmla="*/ 5199 h 997292"/>
                  <a:gd name="connsiteX12" fmla="*/ 37209 w 1117285"/>
                  <a:gd name="connsiteY12" fmla="*/ 9138 h 997292"/>
                  <a:gd name="connsiteX13" fmla="*/ 0 w 1117285"/>
                  <a:gd name="connsiteY13" fmla="*/ 110863 h 997292"/>
                  <a:gd name="connsiteX14" fmla="*/ 37210 w 1117285"/>
                  <a:gd name="connsiteY14" fmla="*/ 240277 h 997292"/>
                  <a:gd name="connsiteX15" fmla="*/ 110744 w 1117285"/>
                  <a:gd name="connsiteY15" fmla="*/ 431665 h 997292"/>
                  <a:gd name="connsiteX16" fmla="*/ 161033 w 1117285"/>
                  <a:gd name="connsiteY16" fmla="*/ 691127 h 997292"/>
                  <a:gd name="connsiteX17" fmla="*/ 243205 w 1117285"/>
                  <a:gd name="connsiteY17" fmla="*/ 981575 h 99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  <p:sp>
            <p:nvSpPr>
              <p:cNvPr id="186" name="รูปแบบอิสระ: รูปร่าง 165">
                <a:extLst>
                  <a:ext uri="{FF2B5EF4-FFF2-40B4-BE49-F238E27FC236}">
                    <a16:creationId xmlns:a16="http://schemas.microsoft.com/office/drawing/2014/main" id="{05522250-BA40-460C-B6CD-4D87176DAEB1}"/>
                  </a:ext>
                </a:extLst>
              </p:cNvPr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775763 w 1108377"/>
                  <a:gd name="connsiteY5" fmla="*/ 236083 h 986901"/>
                  <a:gd name="connsiteX6" fmla="*/ 641141 w 1108377"/>
                  <a:gd name="connsiteY6" fmla="*/ 260469 h 986901"/>
                  <a:gd name="connsiteX7" fmla="*/ 643683 w 1108377"/>
                  <a:gd name="connsiteY7" fmla="*/ 260467 h 986901"/>
                  <a:gd name="connsiteX8" fmla="*/ 375459 w 1108377"/>
                  <a:gd name="connsiteY8" fmla="*/ 135499 h 986901"/>
                  <a:gd name="connsiteX9" fmla="*/ 244901 w 1108377"/>
                  <a:gd name="connsiteY9" fmla="*/ 64889 h 986901"/>
                  <a:gd name="connsiteX10" fmla="*/ 145841 w 1108377"/>
                  <a:gd name="connsiteY10" fmla="*/ 26789 h 986901"/>
                  <a:gd name="connsiteX11" fmla="*/ 85391 w 1108377"/>
                  <a:gd name="connsiteY11" fmla="*/ 9515 h 986901"/>
                  <a:gd name="connsiteX12" fmla="*/ 46781 w 1108377"/>
                  <a:gd name="connsiteY12" fmla="*/ 3929 h 986901"/>
                  <a:gd name="connsiteX13" fmla="*/ 47 w 1108377"/>
                  <a:gd name="connsiteY13" fmla="*/ 69459 h 986901"/>
                  <a:gd name="connsiteX14" fmla="*/ 39162 w 1108377"/>
                  <a:gd name="connsiteY14" fmla="*/ 219828 h 986901"/>
                  <a:gd name="connsiteX15" fmla="*/ 110791 w 1108377"/>
                  <a:gd name="connsiteY15" fmla="*/ 401691 h 986901"/>
                  <a:gd name="connsiteX16" fmla="*/ 158035 w 1108377"/>
                  <a:gd name="connsiteY16" fmla="*/ 672963 h 986901"/>
                  <a:gd name="connsiteX17" fmla="*/ 241347 w 1108377"/>
                  <a:gd name="connsiteY17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75763 w 1108377"/>
                  <a:gd name="connsiteY6" fmla="*/ 236083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42907 w 1108377"/>
                  <a:gd name="connsiteY4" fmla="*/ 171509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17962"/>
                  <a:gd name="connsiteY0" fmla="*/ 970651 h 986901"/>
                  <a:gd name="connsiteX1" fmla="*/ 798115 w 1117962"/>
                  <a:gd name="connsiteY1" fmla="*/ 874131 h 986901"/>
                  <a:gd name="connsiteX2" fmla="*/ 1100375 w 1117962"/>
                  <a:gd name="connsiteY2" fmla="*/ 262499 h 986901"/>
                  <a:gd name="connsiteX3" fmla="*/ 1074983 w 1117962"/>
                  <a:gd name="connsiteY3" fmla="*/ 191251 h 986901"/>
                  <a:gd name="connsiteX4" fmla="*/ 1017159 w 1117962"/>
                  <a:gd name="connsiteY4" fmla="*/ 166087 h 986901"/>
                  <a:gd name="connsiteX5" fmla="*/ 942907 w 1117962"/>
                  <a:gd name="connsiteY5" fmla="*/ 171509 h 986901"/>
                  <a:gd name="connsiteX6" fmla="*/ 836616 w 1117962"/>
                  <a:gd name="connsiteY6" fmla="*/ 187187 h 986901"/>
                  <a:gd name="connsiteX7" fmla="*/ 751720 w 1117962"/>
                  <a:gd name="connsiteY7" fmla="*/ 219840 h 986901"/>
                  <a:gd name="connsiteX8" fmla="*/ 641141 w 1117962"/>
                  <a:gd name="connsiteY8" fmla="*/ 260469 h 986901"/>
                  <a:gd name="connsiteX9" fmla="*/ 643683 w 1117962"/>
                  <a:gd name="connsiteY9" fmla="*/ 260467 h 986901"/>
                  <a:gd name="connsiteX10" fmla="*/ 375459 w 1117962"/>
                  <a:gd name="connsiteY10" fmla="*/ 135499 h 986901"/>
                  <a:gd name="connsiteX11" fmla="*/ 244901 w 1117962"/>
                  <a:gd name="connsiteY11" fmla="*/ 64889 h 986901"/>
                  <a:gd name="connsiteX12" fmla="*/ 145841 w 1117962"/>
                  <a:gd name="connsiteY12" fmla="*/ 26789 h 986901"/>
                  <a:gd name="connsiteX13" fmla="*/ 85391 w 1117962"/>
                  <a:gd name="connsiteY13" fmla="*/ 9515 h 986901"/>
                  <a:gd name="connsiteX14" fmla="*/ 46781 w 1117962"/>
                  <a:gd name="connsiteY14" fmla="*/ 3929 h 986901"/>
                  <a:gd name="connsiteX15" fmla="*/ 47 w 1117962"/>
                  <a:gd name="connsiteY15" fmla="*/ 69459 h 986901"/>
                  <a:gd name="connsiteX16" fmla="*/ 39162 w 1117962"/>
                  <a:gd name="connsiteY16" fmla="*/ 219828 h 986901"/>
                  <a:gd name="connsiteX17" fmla="*/ 110791 w 1117962"/>
                  <a:gd name="connsiteY17" fmla="*/ 401691 h 986901"/>
                  <a:gd name="connsiteX18" fmla="*/ 158035 w 1117962"/>
                  <a:gd name="connsiteY18" fmla="*/ 672963 h 986901"/>
                  <a:gd name="connsiteX19" fmla="*/ 241347 w 1117962"/>
                  <a:gd name="connsiteY19" fmla="*/ 970651 h 986901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75459 w 1084716"/>
                  <a:gd name="connsiteY10" fmla="*/ 13549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28575 w 1084716"/>
                  <a:gd name="connsiteY10" fmla="*/ 217267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8838 w 1084716"/>
                  <a:gd name="connsiteY10" fmla="*/ 224065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34629 w 1084716"/>
                  <a:gd name="connsiteY11" fmla="*/ 112814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40787 w 1084716"/>
                  <a:gd name="connsiteY11" fmla="*/ 94123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2360 w 1085729"/>
                  <a:gd name="connsiteY0" fmla="*/ 972352 h 986380"/>
                  <a:gd name="connsiteX1" fmla="*/ 799128 w 1085729"/>
                  <a:gd name="connsiteY1" fmla="*/ 875832 h 986380"/>
                  <a:gd name="connsiteX2" fmla="*/ 1048871 w 1085729"/>
                  <a:gd name="connsiteY2" fmla="*/ 338628 h 986380"/>
                  <a:gd name="connsiteX3" fmla="*/ 1075996 w 1085729"/>
                  <a:gd name="connsiteY3" fmla="*/ 192952 h 986380"/>
                  <a:gd name="connsiteX4" fmla="*/ 1018172 w 1085729"/>
                  <a:gd name="connsiteY4" fmla="*/ 167788 h 986380"/>
                  <a:gd name="connsiteX5" fmla="*/ 943920 w 1085729"/>
                  <a:gd name="connsiteY5" fmla="*/ 173210 h 986380"/>
                  <a:gd name="connsiteX6" fmla="*/ 837629 w 1085729"/>
                  <a:gd name="connsiteY6" fmla="*/ 188888 h 986380"/>
                  <a:gd name="connsiteX7" fmla="*/ 752733 w 1085729"/>
                  <a:gd name="connsiteY7" fmla="*/ 221541 h 986380"/>
                  <a:gd name="connsiteX8" fmla="*/ 642154 w 1085729"/>
                  <a:gd name="connsiteY8" fmla="*/ 262170 h 986380"/>
                  <a:gd name="connsiteX9" fmla="*/ 543099 w 1085729"/>
                  <a:gd name="connsiteY9" fmla="*/ 291196 h 986380"/>
                  <a:gd name="connsiteX10" fmla="*/ 308857 w 1085729"/>
                  <a:gd name="connsiteY10" fmla="*/ 212851 h 986380"/>
                  <a:gd name="connsiteX11" fmla="*/ 141800 w 1085729"/>
                  <a:gd name="connsiteY11" fmla="*/ 95824 h 986380"/>
                  <a:gd name="connsiteX12" fmla="*/ 146854 w 1085729"/>
                  <a:gd name="connsiteY12" fmla="*/ 28490 h 986380"/>
                  <a:gd name="connsiteX13" fmla="*/ 2355 w 1085729"/>
                  <a:gd name="connsiteY13" fmla="*/ 5036 h 986380"/>
                  <a:gd name="connsiteX14" fmla="*/ 47794 w 1085729"/>
                  <a:gd name="connsiteY14" fmla="*/ 5630 h 986380"/>
                  <a:gd name="connsiteX15" fmla="*/ 1060 w 1085729"/>
                  <a:gd name="connsiteY15" fmla="*/ 71160 h 986380"/>
                  <a:gd name="connsiteX16" fmla="*/ 40175 w 1085729"/>
                  <a:gd name="connsiteY16" fmla="*/ 221529 h 986380"/>
                  <a:gd name="connsiteX17" fmla="*/ 111804 w 1085729"/>
                  <a:gd name="connsiteY17" fmla="*/ 403392 h 986380"/>
                  <a:gd name="connsiteX18" fmla="*/ 159048 w 1085729"/>
                  <a:gd name="connsiteY18" fmla="*/ 674664 h 986380"/>
                  <a:gd name="connsiteX19" fmla="*/ 242360 w 1085729"/>
                  <a:gd name="connsiteY19" fmla="*/ 972352 h 986380"/>
                  <a:gd name="connsiteX0" fmla="*/ 241347 w 1084716"/>
                  <a:gd name="connsiteY0" fmla="*/ 972607 h 986635"/>
                  <a:gd name="connsiteX1" fmla="*/ 798115 w 1084716"/>
                  <a:gd name="connsiteY1" fmla="*/ 876087 h 986635"/>
                  <a:gd name="connsiteX2" fmla="*/ 1047858 w 1084716"/>
                  <a:gd name="connsiteY2" fmla="*/ 338883 h 986635"/>
                  <a:gd name="connsiteX3" fmla="*/ 1074983 w 1084716"/>
                  <a:gd name="connsiteY3" fmla="*/ 193207 h 986635"/>
                  <a:gd name="connsiteX4" fmla="*/ 1017159 w 1084716"/>
                  <a:gd name="connsiteY4" fmla="*/ 168043 h 986635"/>
                  <a:gd name="connsiteX5" fmla="*/ 942907 w 1084716"/>
                  <a:gd name="connsiteY5" fmla="*/ 173465 h 986635"/>
                  <a:gd name="connsiteX6" fmla="*/ 836616 w 1084716"/>
                  <a:gd name="connsiteY6" fmla="*/ 189143 h 986635"/>
                  <a:gd name="connsiteX7" fmla="*/ 751720 w 1084716"/>
                  <a:gd name="connsiteY7" fmla="*/ 221796 h 986635"/>
                  <a:gd name="connsiteX8" fmla="*/ 641141 w 1084716"/>
                  <a:gd name="connsiteY8" fmla="*/ 262425 h 986635"/>
                  <a:gd name="connsiteX9" fmla="*/ 542086 w 1084716"/>
                  <a:gd name="connsiteY9" fmla="*/ 291451 h 986635"/>
                  <a:gd name="connsiteX10" fmla="*/ 307844 w 1084716"/>
                  <a:gd name="connsiteY10" fmla="*/ 213106 h 986635"/>
                  <a:gd name="connsiteX11" fmla="*/ 140787 w 1084716"/>
                  <a:gd name="connsiteY11" fmla="*/ 96079 h 986635"/>
                  <a:gd name="connsiteX12" fmla="*/ 85437 w 1084716"/>
                  <a:gd name="connsiteY12" fmla="*/ 33642 h 986635"/>
                  <a:gd name="connsiteX13" fmla="*/ 1342 w 1084716"/>
                  <a:gd name="connsiteY13" fmla="*/ 5291 h 986635"/>
                  <a:gd name="connsiteX14" fmla="*/ 46781 w 1084716"/>
                  <a:gd name="connsiteY14" fmla="*/ 5885 h 986635"/>
                  <a:gd name="connsiteX15" fmla="*/ 47 w 1084716"/>
                  <a:gd name="connsiteY15" fmla="*/ 71415 h 986635"/>
                  <a:gd name="connsiteX16" fmla="*/ 39162 w 1084716"/>
                  <a:gd name="connsiteY16" fmla="*/ 221784 h 986635"/>
                  <a:gd name="connsiteX17" fmla="*/ 110791 w 1084716"/>
                  <a:gd name="connsiteY17" fmla="*/ 403647 h 986635"/>
                  <a:gd name="connsiteX18" fmla="*/ 158035 w 1084716"/>
                  <a:gd name="connsiteY18" fmla="*/ 674919 h 986635"/>
                  <a:gd name="connsiteX19" fmla="*/ 241347 w 1084716"/>
                  <a:gd name="connsiteY19" fmla="*/ 972607 h 986635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10034 w 1086906"/>
                  <a:gd name="connsiteY10" fmla="*/ 211400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6156 w 1086906"/>
                  <a:gd name="connsiteY11" fmla="*/ 86319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432 h 984460"/>
                  <a:gd name="connsiteX1" fmla="*/ 800305 w 1086906"/>
                  <a:gd name="connsiteY1" fmla="*/ 873912 h 984460"/>
                  <a:gd name="connsiteX2" fmla="*/ 1050048 w 1086906"/>
                  <a:gd name="connsiteY2" fmla="*/ 336708 h 984460"/>
                  <a:gd name="connsiteX3" fmla="*/ 1077173 w 1086906"/>
                  <a:gd name="connsiteY3" fmla="*/ 191032 h 984460"/>
                  <a:gd name="connsiteX4" fmla="*/ 1019349 w 1086906"/>
                  <a:gd name="connsiteY4" fmla="*/ 165868 h 984460"/>
                  <a:gd name="connsiteX5" fmla="*/ 945097 w 1086906"/>
                  <a:gd name="connsiteY5" fmla="*/ 171290 h 984460"/>
                  <a:gd name="connsiteX6" fmla="*/ 838806 w 1086906"/>
                  <a:gd name="connsiteY6" fmla="*/ 186968 h 984460"/>
                  <a:gd name="connsiteX7" fmla="*/ 753910 w 1086906"/>
                  <a:gd name="connsiteY7" fmla="*/ 219621 h 984460"/>
                  <a:gd name="connsiteX8" fmla="*/ 643331 w 1086906"/>
                  <a:gd name="connsiteY8" fmla="*/ 260250 h 984460"/>
                  <a:gd name="connsiteX9" fmla="*/ 544276 w 1086906"/>
                  <a:gd name="connsiteY9" fmla="*/ 289276 h 984460"/>
                  <a:gd name="connsiteX10" fmla="*/ 309138 w 1086906"/>
                  <a:gd name="connsiteY10" fmla="*/ 199308 h 984460"/>
                  <a:gd name="connsiteX11" fmla="*/ 146156 w 1086906"/>
                  <a:gd name="connsiteY11" fmla="*/ 85850 h 984460"/>
                  <a:gd name="connsiteX12" fmla="*/ 58568 w 1086906"/>
                  <a:gd name="connsiteY12" fmla="*/ 24077 h 984460"/>
                  <a:gd name="connsiteX13" fmla="*/ 3532 w 1086906"/>
                  <a:gd name="connsiteY13" fmla="*/ 3116 h 984460"/>
                  <a:gd name="connsiteX14" fmla="*/ 13735 w 1086906"/>
                  <a:gd name="connsiteY14" fmla="*/ 6567 h 984460"/>
                  <a:gd name="connsiteX15" fmla="*/ 2237 w 1086906"/>
                  <a:gd name="connsiteY15" fmla="*/ 69240 h 984460"/>
                  <a:gd name="connsiteX16" fmla="*/ 41352 w 1086906"/>
                  <a:gd name="connsiteY16" fmla="*/ 219609 h 984460"/>
                  <a:gd name="connsiteX17" fmla="*/ 112981 w 1086906"/>
                  <a:gd name="connsiteY17" fmla="*/ 401472 h 984460"/>
                  <a:gd name="connsiteX18" fmla="*/ 160225 w 1086906"/>
                  <a:gd name="connsiteY18" fmla="*/ 672744 h 984460"/>
                  <a:gd name="connsiteX19" fmla="*/ 243537 w 1086906"/>
                  <a:gd name="connsiteY19" fmla="*/ 970432 h 984460"/>
                  <a:gd name="connsiteX0" fmla="*/ 248176 w 1091545"/>
                  <a:gd name="connsiteY0" fmla="*/ 972400 h 986428"/>
                  <a:gd name="connsiteX1" fmla="*/ 804944 w 1091545"/>
                  <a:gd name="connsiteY1" fmla="*/ 875880 h 986428"/>
                  <a:gd name="connsiteX2" fmla="*/ 1054687 w 1091545"/>
                  <a:gd name="connsiteY2" fmla="*/ 338676 h 986428"/>
                  <a:gd name="connsiteX3" fmla="*/ 1081812 w 1091545"/>
                  <a:gd name="connsiteY3" fmla="*/ 193000 h 986428"/>
                  <a:gd name="connsiteX4" fmla="*/ 1023988 w 1091545"/>
                  <a:gd name="connsiteY4" fmla="*/ 167836 h 986428"/>
                  <a:gd name="connsiteX5" fmla="*/ 949736 w 1091545"/>
                  <a:gd name="connsiteY5" fmla="*/ 173258 h 986428"/>
                  <a:gd name="connsiteX6" fmla="*/ 843445 w 1091545"/>
                  <a:gd name="connsiteY6" fmla="*/ 188936 h 986428"/>
                  <a:gd name="connsiteX7" fmla="*/ 758549 w 1091545"/>
                  <a:gd name="connsiteY7" fmla="*/ 221589 h 986428"/>
                  <a:gd name="connsiteX8" fmla="*/ 647970 w 1091545"/>
                  <a:gd name="connsiteY8" fmla="*/ 262218 h 986428"/>
                  <a:gd name="connsiteX9" fmla="*/ 548915 w 1091545"/>
                  <a:gd name="connsiteY9" fmla="*/ 291244 h 986428"/>
                  <a:gd name="connsiteX10" fmla="*/ 313777 w 1091545"/>
                  <a:gd name="connsiteY10" fmla="*/ 201276 h 986428"/>
                  <a:gd name="connsiteX11" fmla="*/ 150795 w 1091545"/>
                  <a:gd name="connsiteY11" fmla="*/ 87818 h 986428"/>
                  <a:gd name="connsiteX12" fmla="*/ 63207 w 1091545"/>
                  <a:gd name="connsiteY12" fmla="*/ 26045 h 986428"/>
                  <a:gd name="connsiteX13" fmla="*/ 8171 w 1091545"/>
                  <a:gd name="connsiteY13" fmla="*/ 5084 h 986428"/>
                  <a:gd name="connsiteX14" fmla="*/ 8638 w 1091545"/>
                  <a:gd name="connsiteY14" fmla="*/ 5426 h 986428"/>
                  <a:gd name="connsiteX15" fmla="*/ 6876 w 1091545"/>
                  <a:gd name="connsiteY15" fmla="*/ 71208 h 986428"/>
                  <a:gd name="connsiteX16" fmla="*/ 45991 w 1091545"/>
                  <a:gd name="connsiteY16" fmla="*/ 221577 h 986428"/>
                  <a:gd name="connsiteX17" fmla="*/ 117620 w 1091545"/>
                  <a:gd name="connsiteY17" fmla="*/ 403440 h 986428"/>
                  <a:gd name="connsiteX18" fmla="*/ 164864 w 1091545"/>
                  <a:gd name="connsiteY18" fmla="*/ 674712 h 986428"/>
                  <a:gd name="connsiteX19" fmla="*/ 248176 w 1091545"/>
                  <a:gd name="connsiteY19" fmla="*/ 972400 h 986428"/>
                  <a:gd name="connsiteX0" fmla="*/ 262166 w 1105535"/>
                  <a:gd name="connsiteY0" fmla="*/ 972400 h 986428"/>
                  <a:gd name="connsiteX1" fmla="*/ 818934 w 1105535"/>
                  <a:gd name="connsiteY1" fmla="*/ 875880 h 986428"/>
                  <a:gd name="connsiteX2" fmla="*/ 1068677 w 1105535"/>
                  <a:gd name="connsiteY2" fmla="*/ 338676 h 986428"/>
                  <a:gd name="connsiteX3" fmla="*/ 1095802 w 1105535"/>
                  <a:gd name="connsiteY3" fmla="*/ 193000 h 986428"/>
                  <a:gd name="connsiteX4" fmla="*/ 1037978 w 1105535"/>
                  <a:gd name="connsiteY4" fmla="*/ 167836 h 986428"/>
                  <a:gd name="connsiteX5" fmla="*/ 963726 w 1105535"/>
                  <a:gd name="connsiteY5" fmla="*/ 173258 h 986428"/>
                  <a:gd name="connsiteX6" fmla="*/ 857435 w 1105535"/>
                  <a:gd name="connsiteY6" fmla="*/ 188936 h 986428"/>
                  <a:gd name="connsiteX7" fmla="*/ 772539 w 1105535"/>
                  <a:gd name="connsiteY7" fmla="*/ 221589 h 986428"/>
                  <a:gd name="connsiteX8" fmla="*/ 661960 w 1105535"/>
                  <a:gd name="connsiteY8" fmla="*/ 262218 h 986428"/>
                  <a:gd name="connsiteX9" fmla="*/ 562905 w 1105535"/>
                  <a:gd name="connsiteY9" fmla="*/ 291244 h 986428"/>
                  <a:gd name="connsiteX10" fmla="*/ 327767 w 1105535"/>
                  <a:gd name="connsiteY10" fmla="*/ 201276 h 986428"/>
                  <a:gd name="connsiteX11" fmla="*/ 164785 w 1105535"/>
                  <a:gd name="connsiteY11" fmla="*/ 87818 h 986428"/>
                  <a:gd name="connsiteX12" fmla="*/ 77197 w 1105535"/>
                  <a:gd name="connsiteY12" fmla="*/ 26045 h 986428"/>
                  <a:gd name="connsiteX13" fmla="*/ 22161 w 1105535"/>
                  <a:gd name="connsiteY13" fmla="*/ 5084 h 986428"/>
                  <a:gd name="connsiteX14" fmla="*/ 22628 w 1105535"/>
                  <a:gd name="connsiteY14" fmla="*/ 5426 h 986428"/>
                  <a:gd name="connsiteX15" fmla="*/ 1595 w 1105535"/>
                  <a:gd name="connsiteY15" fmla="*/ 92263 h 986428"/>
                  <a:gd name="connsiteX16" fmla="*/ 59981 w 1105535"/>
                  <a:gd name="connsiteY16" fmla="*/ 221577 h 986428"/>
                  <a:gd name="connsiteX17" fmla="*/ 131610 w 1105535"/>
                  <a:gd name="connsiteY17" fmla="*/ 403440 h 986428"/>
                  <a:gd name="connsiteX18" fmla="*/ 178854 w 1105535"/>
                  <a:gd name="connsiteY18" fmla="*/ 674712 h 986428"/>
                  <a:gd name="connsiteX19" fmla="*/ 262166 w 1105535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2032 w 1105957"/>
                  <a:gd name="connsiteY17" fmla="*/ 403440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0792 w 1105957"/>
                  <a:gd name="connsiteY17" fmla="*/ 436677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3767"/>
                  <a:gd name="connsiteX1" fmla="*/ 819356 w 1105957"/>
                  <a:gd name="connsiteY1" fmla="*/ 875880 h 983767"/>
                  <a:gd name="connsiteX2" fmla="*/ 1069099 w 1105957"/>
                  <a:gd name="connsiteY2" fmla="*/ 338676 h 983767"/>
                  <a:gd name="connsiteX3" fmla="*/ 1096224 w 1105957"/>
                  <a:gd name="connsiteY3" fmla="*/ 193000 h 983767"/>
                  <a:gd name="connsiteX4" fmla="*/ 1038400 w 1105957"/>
                  <a:gd name="connsiteY4" fmla="*/ 167836 h 983767"/>
                  <a:gd name="connsiteX5" fmla="*/ 964148 w 1105957"/>
                  <a:gd name="connsiteY5" fmla="*/ 173258 h 983767"/>
                  <a:gd name="connsiteX6" fmla="*/ 857857 w 1105957"/>
                  <a:gd name="connsiteY6" fmla="*/ 188936 h 983767"/>
                  <a:gd name="connsiteX7" fmla="*/ 772961 w 1105957"/>
                  <a:gd name="connsiteY7" fmla="*/ 221589 h 983767"/>
                  <a:gd name="connsiteX8" fmla="*/ 662382 w 1105957"/>
                  <a:gd name="connsiteY8" fmla="*/ 262218 h 983767"/>
                  <a:gd name="connsiteX9" fmla="*/ 563327 w 1105957"/>
                  <a:gd name="connsiteY9" fmla="*/ 291244 h 983767"/>
                  <a:gd name="connsiteX10" fmla="*/ 328189 w 1105957"/>
                  <a:gd name="connsiteY10" fmla="*/ 201276 h 983767"/>
                  <a:gd name="connsiteX11" fmla="*/ 165207 w 1105957"/>
                  <a:gd name="connsiteY11" fmla="*/ 87818 h 983767"/>
                  <a:gd name="connsiteX12" fmla="*/ 77619 w 1105957"/>
                  <a:gd name="connsiteY12" fmla="*/ 26045 h 983767"/>
                  <a:gd name="connsiteX13" fmla="*/ 22583 w 1105957"/>
                  <a:gd name="connsiteY13" fmla="*/ 5084 h 983767"/>
                  <a:gd name="connsiteX14" fmla="*/ 23050 w 1105957"/>
                  <a:gd name="connsiteY14" fmla="*/ 5426 h 983767"/>
                  <a:gd name="connsiteX15" fmla="*/ 2017 w 1105957"/>
                  <a:gd name="connsiteY15" fmla="*/ 92263 h 983767"/>
                  <a:gd name="connsiteX16" fmla="*/ 67309 w 1105957"/>
                  <a:gd name="connsiteY16" fmla="*/ 261949 h 983767"/>
                  <a:gd name="connsiteX17" fmla="*/ 130792 w 1105957"/>
                  <a:gd name="connsiteY17" fmla="*/ 436677 h 983767"/>
                  <a:gd name="connsiteX18" fmla="*/ 180223 w 1105957"/>
                  <a:gd name="connsiteY18" fmla="*/ 711670 h 983767"/>
                  <a:gd name="connsiteX19" fmla="*/ 262588 w 1105957"/>
                  <a:gd name="connsiteY19" fmla="*/ 972400 h 983767"/>
                  <a:gd name="connsiteX0" fmla="*/ 249374 w 1105957"/>
                  <a:gd name="connsiteY0" fmla="*/ 973471 h 984679"/>
                  <a:gd name="connsiteX1" fmla="*/ 819356 w 1105957"/>
                  <a:gd name="connsiteY1" fmla="*/ 875880 h 984679"/>
                  <a:gd name="connsiteX2" fmla="*/ 1069099 w 1105957"/>
                  <a:gd name="connsiteY2" fmla="*/ 338676 h 984679"/>
                  <a:gd name="connsiteX3" fmla="*/ 1096224 w 1105957"/>
                  <a:gd name="connsiteY3" fmla="*/ 193000 h 984679"/>
                  <a:gd name="connsiteX4" fmla="*/ 1038400 w 1105957"/>
                  <a:gd name="connsiteY4" fmla="*/ 167836 h 984679"/>
                  <a:gd name="connsiteX5" fmla="*/ 964148 w 1105957"/>
                  <a:gd name="connsiteY5" fmla="*/ 173258 h 984679"/>
                  <a:gd name="connsiteX6" fmla="*/ 857857 w 1105957"/>
                  <a:gd name="connsiteY6" fmla="*/ 188936 h 984679"/>
                  <a:gd name="connsiteX7" fmla="*/ 772961 w 1105957"/>
                  <a:gd name="connsiteY7" fmla="*/ 221589 h 984679"/>
                  <a:gd name="connsiteX8" fmla="*/ 662382 w 1105957"/>
                  <a:gd name="connsiteY8" fmla="*/ 262218 h 984679"/>
                  <a:gd name="connsiteX9" fmla="*/ 563327 w 1105957"/>
                  <a:gd name="connsiteY9" fmla="*/ 291244 h 984679"/>
                  <a:gd name="connsiteX10" fmla="*/ 328189 w 1105957"/>
                  <a:gd name="connsiteY10" fmla="*/ 201276 h 984679"/>
                  <a:gd name="connsiteX11" fmla="*/ 165207 w 1105957"/>
                  <a:gd name="connsiteY11" fmla="*/ 87818 h 984679"/>
                  <a:gd name="connsiteX12" fmla="*/ 77619 w 1105957"/>
                  <a:gd name="connsiteY12" fmla="*/ 26045 h 984679"/>
                  <a:gd name="connsiteX13" fmla="*/ 22583 w 1105957"/>
                  <a:gd name="connsiteY13" fmla="*/ 5084 h 984679"/>
                  <a:gd name="connsiteX14" fmla="*/ 23050 w 1105957"/>
                  <a:gd name="connsiteY14" fmla="*/ 5426 h 984679"/>
                  <a:gd name="connsiteX15" fmla="*/ 2017 w 1105957"/>
                  <a:gd name="connsiteY15" fmla="*/ 92263 h 984679"/>
                  <a:gd name="connsiteX16" fmla="*/ 67309 w 1105957"/>
                  <a:gd name="connsiteY16" fmla="*/ 261949 h 984679"/>
                  <a:gd name="connsiteX17" fmla="*/ 130792 w 1105957"/>
                  <a:gd name="connsiteY17" fmla="*/ 436677 h 984679"/>
                  <a:gd name="connsiteX18" fmla="*/ 180223 w 1105957"/>
                  <a:gd name="connsiteY18" fmla="*/ 711670 h 984679"/>
                  <a:gd name="connsiteX19" fmla="*/ 249374 w 1105957"/>
                  <a:gd name="connsiteY19" fmla="*/ 973471 h 984679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63327 w 1105957"/>
                  <a:gd name="connsiteY9" fmla="*/ 291244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50957 w 1105957"/>
                  <a:gd name="connsiteY9" fmla="*/ 278603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55395 w 1111978"/>
                  <a:gd name="connsiteY0" fmla="*/ 970340 h 981516"/>
                  <a:gd name="connsiteX1" fmla="*/ 825377 w 1111978"/>
                  <a:gd name="connsiteY1" fmla="*/ 872749 h 981516"/>
                  <a:gd name="connsiteX2" fmla="*/ 1075120 w 1111978"/>
                  <a:gd name="connsiteY2" fmla="*/ 335545 h 981516"/>
                  <a:gd name="connsiteX3" fmla="*/ 1102245 w 1111978"/>
                  <a:gd name="connsiteY3" fmla="*/ 189869 h 981516"/>
                  <a:gd name="connsiteX4" fmla="*/ 1044421 w 1111978"/>
                  <a:gd name="connsiteY4" fmla="*/ 164705 h 981516"/>
                  <a:gd name="connsiteX5" fmla="*/ 970169 w 1111978"/>
                  <a:gd name="connsiteY5" fmla="*/ 170127 h 981516"/>
                  <a:gd name="connsiteX6" fmla="*/ 863878 w 1111978"/>
                  <a:gd name="connsiteY6" fmla="*/ 185805 h 981516"/>
                  <a:gd name="connsiteX7" fmla="*/ 778982 w 1111978"/>
                  <a:gd name="connsiteY7" fmla="*/ 218458 h 981516"/>
                  <a:gd name="connsiteX8" fmla="*/ 668403 w 1111978"/>
                  <a:gd name="connsiteY8" fmla="*/ 259087 h 981516"/>
                  <a:gd name="connsiteX9" fmla="*/ 556978 w 1111978"/>
                  <a:gd name="connsiteY9" fmla="*/ 275472 h 981516"/>
                  <a:gd name="connsiteX10" fmla="*/ 334210 w 1111978"/>
                  <a:gd name="connsiteY10" fmla="*/ 198145 h 981516"/>
                  <a:gd name="connsiteX11" fmla="*/ 171228 w 1111978"/>
                  <a:gd name="connsiteY11" fmla="*/ 84687 h 981516"/>
                  <a:gd name="connsiteX12" fmla="*/ 83640 w 1111978"/>
                  <a:gd name="connsiteY12" fmla="*/ 22914 h 981516"/>
                  <a:gd name="connsiteX13" fmla="*/ 28604 w 1111978"/>
                  <a:gd name="connsiteY13" fmla="*/ 1953 h 981516"/>
                  <a:gd name="connsiteX14" fmla="*/ 10493 w 1111978"/>
                  <a:gd name="connsiteY14" fmla="*/ 7700 h 981516"/>
                  <a:gd name="connsiteX15" fmla="*/ 8038 w 1111978"/>
                  <a:gd name="connsiteY15" fmla="*/ 89132 h 981516"/>
                  <a:gd name="connsiteX16" fmla="*/ 73330 w 1111978"/>
                  <a:gd name="connsiteY16" fmla="*/ 258818 h 981516"/>
                  <a:gd name="connsiteX17" fmla="*/ 136813 w 1111978"/>
                  <a:gd name="connsiteY17" fmla="*/ 433546 h 981516"/>
                  <a:gd name="connsiteX18" fmla="*/ 180581 w 1111978"/>
                  <a:gd name="connsiteY18" fmla="*/ 708998 h 981516"/>
                  <a:gd name="connsiteX19" fmla="*/ 255395 w 1111978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70169 w 1177264"/>
                  <a:gd name="connsiteY5" fmla="*/ 170127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6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6 w 1177264"/>
                  <a:gd name="connsiteY19" fmla="*/ 970340 h 981516"/>
                  <a:gd name="connsiteX0" fmla="*/ 274571 w 1177264"/>
                  <a:gd name="connsiteY0" fmla="*/ 972683 h 983523"/>
                  <a:gd name="connsiteX1" fmla="*/ 825377 w 1177264"/>
                  <a:gd name="connsiteY1" fmla="*/ 872749 h 983523"/>
                  <a:gd name="connsiteX2" fmla="*/ 1075120 w 1177264"/>
                  <a:gd name="connsiteY2" fmla="*/ 335545 h 983523"/>
                  <a:gd name="connsiteX3" fmla="*/ 1175115 w 1177264"/>
                  <a:gd name="connsiteY3" fmla="*/ 174215 h 983523"/>
                  <a:gd name="connsiteX4" fmla="*/ 1044421 w 1177264"/>
                  <a:gd name="connsiteY4" fmla="*/ 164705 h 983523"/>
                  <a:gd name="connsiteX5" fmla="*/ 926457 w 1177264"/>
                  <a:gd name="connsiteY5" fmla="*/ 169773 h 983523"/>
                  <a:gd name="connsiteX6" fmla="*/ 863878 w 1177264"/>
                  <a:gd name="connsiteY6" fmla="*/ 185805 h 983523"/>
                  <a:gd name="connsiteX7" fmla="*/ 778982 w 1177264"/>
                  <a:gd name="connsiteY7" fmla="*/ 218458 h 983523"/>
                  <a:gd name="connsiteX8" fmla="*/ 668403 w 1177264"/>
                  <a:gd name="connsiteY8" fmla="*/ 259087 h 983523"/>
                  <a:gd name="connsiteX9" fmla="*/ 556978 w 1177264"/>
                  <a:gd name="connsiteY9" fmla="*/ 275472 h 983523"/>
                  <a:gd name="connsiteX10" fmla="*/ 334210 w 1177264"/>
                  <a:gd name="connsiteY10" fmla="*/ 198145 h 983523"/>
                  <a:gd name="connsiteX11" fmla="*/ 171228 w 1177264"/>
                  <a:gd name="connsiteY11" fmla="*/ 84687 h 983523"/>
                  <a:gd name="connsiteX12" fmla="*/ 83640 w 1177264"/>
                  <a:gd name="connsiteY12" fmla="*/ 22914 h 983523"/>
                  <a:gd name="connsiteX13" fmla="*/ 28604 w 1177264"/>
                  <a:gd name="connsiteY13" fmla="*/ 1953 h 983523"/>
                  <a:gd name="connsiteX14" fmla="*/ 10493 w 1177264"/>
                  <a:gd name="connsiteY14" fmla="*/ 7700 h 983523"/>
                  <a:gd name="connsiteX15" fmla="*/ 8038 w 1177264"/>
                  <a:gd name="connsiteY15" fmla="*/ 89132 h 983523"/>
                  <a:gd name="connsiteX16" fmla="*/ 73330 w 1177264"/>
                  <a:gd name="connsiteY16" fmla="*/ 258818 h 983523"/>
                  <a:gd name="connsiteX17" fmla="*/ 136813 w 1177264"/>
                  <a:gd name="connsiteY17" fmla="*/ 433546 h 983523"/>
                  <a:gd name="connsiteX18" fmla="*/ 180581 w 1177264"/>
                  <a:gd name="connsiteY18" fmla="*/ 708998 h 983523"/>
                  <a:gd name="connsiteX19" fmla="*/ 274571 w 1177264"/>
                  <a:gd name="connsiteY19" fmla="*/ 972683 h 9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>
                  <a:solidFill>
                    <a:srgbClr val="5E2700"/>
                  </a:solidFill>
                </a:endParaRPr>
              </a:p>
            </p:txBody>
          </p:sp>
        </p:grpSp>
        <p:sp>
          <p:nvSpPr>
            <p:cNvPr id="163" name="รูปแบบอิสระ: รูปร่าง 142">
              <a:extLst>
                <a:ext uri="{FF2B5EF4-FFF2-40B4-BE49-F238E27FC236}">
                  <a16:creationId xmlns:a16="http://schemas.microsoft.com/office/drawing/2014/main" id="{69CA2197-7366-4431-8F1B-256BF7B38ED8}"/>
                </a:ext>
              </a:extLst>
            </p:cNvPr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sp>
          <p:nvSpPr>
            <p:cNvPr id="164" name="รูปแบบอิสระ: รูปร่าง 143">
              <a:extLst>
                <a:ext uri="{FF2B5EF4-FFF2-40B4-BE49-F238E27FC236}">
                  <a16:creationId xmlns:a16="http://schemas.microsoft.com/office/drawing/2014/main" id="{7CC32060-6F44-4B63-BB9F-A184B29CA348}"/>
                </a:ext>
              </a:extLst>
            </p:cNvPr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>
                <a:solidFill>
                  <a:srgbClr val="5E2700"/>
                </a:solidFill>
              </a:endParaRPr>
            </a:p>
          </p:txBody>
        </p:sp>
        <p:sp>
          <p:nvSpPr>
            <p:cNvPr id="165" name="แผนผังลำดับงาน: ตัวเชื่อมต่อ 144">
              <a:extLst>
                <a:ext uri="{FF2B5EF4-FFF2-40B4-BE49-F238E27FC236}">
                  <a16:creationId xmlns:a16="http://schemas.microsoft.com/office/drawing/2014/main" id="{DCCB2135-9D93-4EA1-81B8-588C3E08E6B8}"/>
                </a:ext>
              </a:extLst>
            </p:cNvPr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>
                <a:solidFill>
                  <a:srgbClr val="5E2700"/>
                </a:solidFill>
              </a:endParaRPr>
            </a:p>
          </p:txBody>
        </p:sp>
        <p:grpSp>
          <p:nvGrpSpPr>
            <p:cNvPr id="166" name="กลุ่ม 145">
              <a:extLst>
                <a:ext uri="{FF2B5EF4-FFF2-40B4-BE49-F238E27FC236}">
                  <a16:creationId xmlns:a16="http://schemas.microsoft.com/office/drawing/2014/main" id="{20612834-FEA8-41F8-9F6C-BB79345669A1}"/>
                </a:ext>
              </a:extLst>
            </p:cNvPr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170" name="กลุ่ม 149">
                <a:extLst>
                  <a:ext uri="{FF2B5EF4-FFF2-40B4-BE49-F238E27FC236}">
                    <a16:creationId xmlns:a16="http://schemas.microsoft.com/office/drawing/2014/main" id="{3529D521-2B4F-490B-8635-4E262E1F83E1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83" name="รูปแบบอิสระ: รูปร่าง 162">
                  <a:extLst>
                    <a:ext uri="{FF2B5EF4-FFF2-40B4-BE49-F238E27FC236}">
                      <a16:creationId xmlns:a16="http://schemas.microsoft.com/office/drawing/2014/main" id="{FFC6EB85-CDA1-4526-AE38-02DF986F1822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184" name="รูปแบบอิสระ: รูปร่าง 163">
                  <a:extLst>
                    <a:ext uri="{FF2B5EF4-FFF2-40B4-BE49-F238E27FC236}">
                      <a16:creationId xmlns:a16="http://schemas.microsoft.com/office/drawing/2014/main" id="{79CA0D2C-2C72-4F28-9766-72D10CD8093B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</p:grpSp>
          <p:grpSp>
            <p:nvGrpSpPr>
              <p:cNvPr id="171" name="กลุ่ม 150">
                <a:extLst>
                  <a:ext uri="{FF2B5EF4-FFF2-40B4-BE49-F238E27FC236}">
                    <a16:creationId xmlns:a16="http://schemas.microsoft.com/office/drawing/2014/main" id="{7E6E3978-C637-46AA-B208-E9FAB3179DD0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180" name="แผนผังลำดับงาน: ตัวเชื่อมต่อ 159">
                  <a:extLst>
                    <a:ext uri="{FF2B5EF4-FFF2-40B4-BE49-F238E27FC236}">
                      <a16:creationId xmlns:a16="http://schemas.microsoft.com/office/drawing/2014/main" id="{356757CF-4A03-4A11-9DBA-1B6761C88F10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181" name="แผนผังลำดับงาน: ตัวเชื่อมต่อ 160">
                  <a:extLst>
                    <a:ext uri="{FF2B5EF4-FFF2-40B4-BE49-F238E27FC236}">
                      <a16:creationId xmlns:a16="http://schemas.microsoft.com/office/drawing/2014/main" id="{E1EE0D40-A320-434B-94D1-7A3CB7CA7A86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  <p:sp>
              <p:nvSpPr>
                <p:cNvPr id="182" name="แผนผังลำดับงาน: ตัวเชื่อมต่อ 161">
                  <a:extLst>
                    <a:ext uri="{FF2B5EF4-FFF2-40B4-BE49-F238E27FC236}">
                      <a16:creationId xmlns:a16="http://schemas.microsoft.com/office/drawing/2014/main" id="{35E75461-D6E7-4ABA-96B1-F58C72C0E3B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>
                    <a:solidFill>
                      <a:srgbClr val="5E2700"/>
                    </a:solidFill>
                  </a:endParaRPr>
                </a:p>
              </p:txBody>
            </p:sp>
          </p:grpSp>
          <p:grpSp>
            <p:nvGrpSpPr>
              <p:cNvPr id="172" name="กลุ่ม 151">
                <a:extLst>
                  <a:ext uri="{FF2B5EF4-FFF2-40B4-BE49-F238E27FC236}">
                    <a16:creationId xmlns:a16="http://schemas.microsoft.com/office/drawing/2014/main" id="{A2812FDF-D3BF-4A93-AEC6-B32F8C829D6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77" name="ตัวเชื่อมต่อตรง 156">
                  <a:extLst>
                    <a:ext uri="{FF2B5EF4-FFF2-40B4-BE49-F238E27FC236}">
                      <a16:creationId xmlns:a16="http://schemas.microsoft.com/office/drawing/2014/main" id="{9AB1376C-7C97-47DB-8B54-EA80645390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ตัวเชื่อมต่อตรง 157">
                  <a:extLst>
                    <a:ext uri="{FF2B5EF4-FFF2-40B4-BE49-F238E27FC236}">
                      <a16:creationId xmlns:a16="http://schemas.microsoft.com/office/drawing/2014/main" id="{3ACC0463-652E-4202-BEEF-0F33E086F1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ตัวเชื่อมต่อตรง 158">
                  <a:extLst>
                    <a:ext uri="{FF2B5EF4-FFF2-40B4-BE49-F238E27FC236}">
                      <a16:creationId xmlns:a16="http://schemas.microsoft.com/office/drawing/2014/main" id="{911BE698-C886-4CEC-ADA0-B97DA0C72C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3" name="กลุ่ม 152">
                <a:extLst>
                  <a:ext uri="{FF2B5EF4-FFF2-40B4-BE49-F238E27FC236}">
                    <a16:creationId xmlns:a16="http://schemas.microsoft.com/office/drawing/2014/main" id="{FAD7CD04-32F8-4EBA-A03F-591B7723240E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74" name="ตัวเชื่อมต่อตรง 153">
                  <a:extLst>
                    <a:ext uri="{FF2B5EF4-FFF2-40B4-BE49-F238E27FC236}">
                      <a16:creationId xmlns:a16="http://schemas.microsoft.com/office/drawing/2014/main" id="{7D628D1C-DAB2-46FD-8121-9C54491A79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5" name="ตัวเชื่อมต่อตรง 154">
                  <a:extLst>
                    <a:ext uri="{FF2B5EF4-FFF2-40B4-BE49-F238E27FC236}">
                      <a16:creationId xmlns:a16="http://schemas.microsoft.com/office/drawing/2014/main" id="{3134DAD4-9044-4B05-BE0A-F54376B6E3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6" name="ตัวเชื่อมต่อตรง 155">
                  <a:extLst>
                    <a:ext uri="{FF2B5EF4-FFF2-40B4-BE49-F238E27FC236}">
                      <a16:creationId xmlns:a16="http://schemas.microsoft.com/office/drawing/2014/main" id="{E00559D6-EF9D-4348-9440-DB00E972D6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67" name="กลุ่ม 146">
              <a:extLst>
                <a:ext uri="{FF2B5EF4-FFF2-40B4-BE49-F238E27FC236}">
                  <a16:creationId xmlns:a16="http://schemas.microsoft.com/office/drawing/2014/main" id="{E8AD41BA-BEE2-4951-8F95-78BEEA962CD7}"/>
                </a:ext>
              </a:extLst>
            </p:cNvPr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168" name="ตัวเชื่อมต่อตรง 147">
                <a:extLst>
                  <a:ext uri="{FF2B5EF4-FFF2-40B4-BE49-F238E27FC236}">
                    <a16:creationId xmlns:a16="http://schemas.microsoft.com/office/drawing/2014/main" id="{95DE4A8E-F568-41DD-8F6E-FFED3EFB2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ตัวเชื่อมต่อตรง 148">
                <a:extLst>
                  <a:ext uri="{FF2B5EF4-FFF2-40B4-BE49-F238E27FC236}">
                    <a16:creationId xmlns:a16="http://schemas.microsoft.com/office/drawing/2014/main" id="{FB04DDCB-F39F-4FA7-ABF2-AC7C1F39F9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87" name="กลุ่ม 380">
            <a:extLst>
              <a:ext uri="{FF2B5EF4-FFF2-40B4-BE49-F238E27FC236}">
                <a16:creationId xmlns:a16="http://schemas.microsoft.com/office/drawing/2014/main" id="{8FCE8F93-FAD1-4BC9-BEA3-A499FCB7F32E}"/>
              </a:ext>
            </a:extLst>
          </p:cNvPr>
          <p:cNvGrpSpPr/>
          <p:nvPr/>
        </p:nvGrpSpPr>
        <p:grpSpPr>
          <a:xfrm rot="14781247">
            <a:off x="11062939" y="-875899"/>
            <a:ext cx="2236171" cy="3313873"/>
            <a:chOff x="1777678" y="1219637"/>
            <a:chExt cx="3612645" cy="5251251"/>
          </a:xfrm>
        </p:grpSpPr>
        <p:grpSp>
          <p:nvGrpSpPr>
            <p:cNvPr id="188" name="กลุ่ม 381">
              <a:extLst>
                <a:ext uri="{FF2B5EF4-FFF2-40B4-BE49-F238E27FC236}">
                  <a16:creationId xmlns:a16="http://schemas.microsoft.com/office/drawing/2014/main" id="{C326A9E9-A92D-422B-BBB3-0C2C431B2D93}"/>
                </a:ext>
              </a:extLst>
            </p:cNvPr>
            <p:cNvGrpSpPr/>
            <p:nvPr/>
          </p:nvGrpSpPr>
          <p:grpSpPr>
            <a:xfrm>
              <a:off x="1777678" y="1219637"/>
              <a:ext cx="3612645" cy="5251251"/>
              <a:chOff x="4289677" y="1099520"/>
              <a:chExt cx="3612645" cy="5251251"/>
            </a:xfrm>
          </p:grpSpPr>
          <p:grpSp>
            <p:nvGrpSpPr>
              <p:cNvPr id="237" name="กลุ่ม 431">
                <a:extLst>
                  <a:ext uri="{FF2B5EF4-FFF2-40B4-BE49-F238E27FC236}">
                    <a16:creationId xmlns:a16="http://schemas.microsoft.com/office/drawing/2014/main" id="{9CC9601F-9874-44EE-8877-9A13E877FE4E}"/>
                  </a:ext>
                </a:extLst>
              </p:cNvPr>
              <p:cNvGrpSpPr/>
              <p:nvPr/>
            </p:nvGrpSpPr>
            <p:grpSpPr>
              <a:xfrm>
                <a:off x="4289677" y="1099520"/>
                <a:ext cx="3612645" cy="5251251"/>
                <a:chOff x="2492332" y="582689"/>
                <a:chExt cx="4146187" cy="6074613"/>
              </a:xfrm>
            </p:grpSpPr>
            <p:grpSp>
              <p:nvGrpSpPr>
                <p:cNvPr id="251" name="กลุ่ม 445">
                  <a:extLst>
                    <a:ext uri="{FF2B5EF4-FFF2-40B4-BE49-F238E27FC236}">
                      <a16:creationId xmlns:a16="http://schemas.microsoft.com/office/drawing/2014/main" id="{4905D8CC-4936-4805-ACB8-5AD01CD44330}"/>
                    </a:ext>
                  </a:extLst>
                </p:cNvPr>
                <p:cNvGrpSpPr/>
                <p:nvPr/>
              </p:nvGrpSpPr>
              <p:grpSpPr>
                <a:xfrm rot="19119135" flipH="1">
                  <a:off x="3396394" y="582689"/>
                  <a:ext cx="2451852" cy="2556347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283" name="รูปแบบอิสระ: รูปร่าง 528">
                    <a:extLst>
                      <a:ext uri="{FF2B5EF4-FFF2-40B4-BE49-F238E27FC236}">
                        <a16:creationId xmlns:a16="http://schemas.microsoft.com/office/drawing/2014/main" id="{8507D545-CEDF-4EEC-8A1A-909BE702A26C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284" name="ตัวเชื่อมต่อตรง 529">
                    <a:extLst>
                      <a:ext uri="{FF2B5EF4-FFF2-40B4-BE49-F238E27FC236}">
                        <a16:creationId xmlns:a16="http://schemas.microsoft.com/office/drawing/2014/main" id="{A6CE8853-F1A8-41B0-A269-01DB2A24211F}"/>
                      </a:ext>
                    </a:extLst>
                  </p:cNvPr>
                  <p:cNvCxnSpPr>
                    <a:cxnSpLocks/>
                    <a:stCxn id="283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85" name="รูปแบบอิสระ: รูปร่าง 530">
                    <a:extLst>
                      <a:ext uri="{FF2B5EF4-FFF2-40B4-BE49-F238E27FC236}">
                        <a16:creationId xmlns:a16="http://schemas.microsoft.com/office/drawing/2014/main" id="{048B05E4-5B2E-4D4D-AD5F-CCFEE11F8718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86" name="รูปแบบอิสระ: รูปร่าง 531">
                    <a:extLst>
                      <a:ext uri="{FF2B5EF4-FFF2-40B4-BE49-F238E27FC236}">
                        <a16:creationId xmlns:a16="http://schemas.microsoft.com/office/drawing/2014/main" id="{3B500025-C464-4BEB-B04C-618C1FD0CBA0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87" name="รูปแบบอิสระ: รูปร่าง 532">
                    <a:extLst>
                      <a:ext uri="{FF2B5EF4-FFF2-40B4-BE49-F238E27FC236}">
                        <a16:creationId xmlns:a16="http://schemas.microsoft.com/office/drawing/2014/main" id="{4DF8AD0A-CFCA-430C-A821-35C41E2E7832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88" name="รูปแบบอิสระ: รูปร่าง 533">
                    <a:extLst>
                      <a:ext uri="{FF2B5EF4-FFF2-40B4-BE49-F238E27FC236}">
                        <a16:creationId xmlns:a16="http://schemas.microsoft.com/office/drawing/2014/main" id="{3D28786D-E45A-4A20-AF54-5BEE4328DE3D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52" name="กลุ่ม 446">
                  <a:extLst>
                    <a:ext uri="{FF2B5EF4-FFF2-40B4-BE49-F238E27FC236}">
                      <a16:creationId xmlns:a16="http://schemas.microsoft.com/office/drawing/2014/main" id="{B6BB8DF4-B1E6-499D-9DB8-008EE3BC799A}"/>
                    </a:ext>
                  </a:extLst>
                </p:cNvPr>
                <p:cNvGrpSpPr/>
                <p:nvPr/>
              </p:nvGrpSpPr>
              <p:grpSpPr>
                <a:xfrm>
                  <a:off x="2687568" y="757957"/>
                  <a:ext cx="2032210" cy="2880901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277" name="รูปแบบอิสระ: รูปร่าง 522">
                    <a:extLst>
                      <a:ext uri="{FF2B5EF4-FFF2-40B4-BE49-F238E27FC236}">
                        <a16:creationId xmlns:a16="http://schemas.microsoft.com/office/drawing/2014/main" id="{33D93E71-E131-4731-9FF8-FBDBA33DB51E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278" name="ตัวเชื่อมต่อตรง 523">
                    <a:extLst>
                      <a:ext uri="{FF2B5EF4-FFF2-40B4-BE49-F238E27FC236}">
                        <a16:creationId xmlns:a16="http://schemas.microsoft.com/office/drawing/2014/main" id="{7E521D16-0A1E-4147-A908-42F700EFACB9}"/>
                      </a:ext>
                    </a:extLst>
                  </p:cNvPr>
                  <p:cNvCxnSpPr>
                    <a:cxnSpLocks/>
                    <a:stCxn id="277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79" name="รูปแบบอิสระ: รูปร่าง 524">
                    <a:extLst>
                      <a:ext uri="{FF2B5EF4-FFF2-40B4-BE49-F238E27FC236}">
                        <a16:creationId xmlns:a16="http://schemas.microsoft.com/office/drawing/2014/main" id="{C8CFAED4-1606-4A00-9942-5876FA4EE793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80" name="รูปแบบอิสระ: รูปร่าง 525">
                    <a:extLst>
                      <a:ext uri="{FF2B5EF4-FFF2-40B4-BE49-F238E27FC236}">
                        <a16:creationId xmlns:a16="http://schemas.microsoft.com/office/drawing/2014/main" id="{01D94FC2-F513-46E5-8A96-C371814A0B56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81" name="รูปแบบอิสระ: รูปร่าง 526">
                    <a:extLst>
                      <a:ext uri="{FF2B5EF4-FFF2-40B4-BE49-F238E27FC236}">
                        <a16:creationId xmlns:a16="http://schemas.microsoft.com/office/drawing/2014/main" id="{7C25D166-E046-47EF-B7B2-258F0BCDAB5D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82" name="รูปแบบอิสระ: รูปร่าง 527">
                    <a:extLst>
                      <a:ext uri="{FF2B5EF4-FFF2-40B4-BE49-F238E27FC236}">
                        <a16:creationId xmlns:a16="http://schemas.microsoft.com/office/drawing/2014/main" id="{1175E32A-9BBD-4370-B074-45112D0D1D80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53" name="กลุ่ม 447">
                  <a:extLst>
                    <a:ext uri="{FF2B5EF4-FFF2-40B4-BE49-F238E27FC236}">
                      <a16:creationId xmlns:a16="http://schemas.microsoft.com/office/drawing/2014/main" id="{B29EBFFE-9C1B-443F-9718-3D93EEC68FA6}"/>
                    </a:ext>
                  </a:extLst>
                </p:cNvPr>
                <p:cNvGrpSpPr/>
                <p:nvPr/>
              </p:nvGrpSpPr>
              <p:grpSpPr>
                <a:xfrm>
                  <a:off x="2649392" y="3634455"/>
                  <a:ext cx="3897297" cy="3022847"/>
                  <a:chOff x="4279036" y="3583162"/>
                  <a:chExt cx="3897297" cy="3022847"/>
                </a:xfrm>
              </p:grpSpPr>
              <p:sp>
                <p:nvSpPr>
                  <p:cNvPr id="275" name="สี่เหลี่ยมผืนผ้า 5">
                    <a:extLst>
                      <a:ext uri="{FF2B5EF4-FFF2-40B4-BE49-F238E27FC236}">
                        <a16:creationId xmlns:a16="http://schemas.microsoft.com/office/drawing/2014/main" id="{CDE79BFA-BD59-433E-97EA-86923F165700}"/>
                      </a:ext>
                    </a:extLst>
                  </p:cNvPr>
                  <p:cNvSpPr/>
                  <p:nvPr/>
                </p:nvSpPr>
                <p:spPr>
                  <a:xfrm>
                    <a:off x="4691848" y="4394447"/>
                    <a:ext cx="3071674" cy="2211562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490556 w 3897297"/>
                      <a:gd name="connsiteY3" fmla="*/ 89098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670778 w 3897297"/>
                      <a:gd name="connsiteY3" fmla="*/ 88371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513084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280454 w 3897297"/>
                      <a:gd name="connsiteY2" fmla="*/ 810594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359300 w 3897297"/>
                      <a:gd name="connsiteY2" fmla="*/ 901468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05522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359300" y="901468"/>
                        </a:lnTo>
                        <a:lnTo>
                          <a:pt x="513084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4F28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76" name="สี่เหลี่ยมผืนผ้า 5">
                    <a:extLst>
                      <a:ext uri="{FF2B5EF4-FFF2-40B4-BE49-F238E27FC236}">
                        <a16:creationId xmlns:a16="http://schemas.microsoft.com/office/drawing/2014/main" id="{DF6C7A09-5542-4F3E-BD24-4540216F407F}"/>
                      </a:ext>
                    </a:extLst>
                  </p:cNvPr>
                  <p:cNvSpPr/>
                  <p:nvPr/>
                </p:nvSpPr>
                <p:spPr>
                  <a:xfrm>
                    <a:off x="4279036" y="3583162"/>
                    <a:ext cx="3897297" cy="923279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23278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719744" y="923278"/>
                        </a:lnTo>
                        <a:lnTo>
                          <a:pt x="186431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7362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grpSp>
              <p:nvGrpSpPr>
                <p:cNvPr id="254" name="กลุ่ม 448">
                  <a:extLst>
                    <a:ext uri="{FF2B5EF4-FFF2-40B4-BE49-F238E27FC236}">
                      <a16:creationId xmlns:a16="http://schemas.microsoft.com/office/drawing/2014/main" id="{0813D15C-70BD-4281-87BF-A403DFA1570B}"/>
                    </a:ext>
                  </a:extLst>
                </p:cNvPr>
                <p:cNvGrpSpPr/>
                <p:nvPr/>
              </p:nvGrpSpPr>
              <p:grpSpPr>
                <a:xfrm>
                  <a:off x="2492332" y="1521007"/>
                  <a:ext cx="2130858" cy="2089476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269" name="รูปแบบอิสระ: รูปร่าง 514">
                    <a:extLst>
                      <a:ext uri="{FF2B5EF4-FFF2-40B4-BE49-F238E27FC236}">
                        <a16:creationId xmlns:a16="http://schemas.microsoft.com/office/drawing/2014/main" id="{F709F643-AC0F-4BC0-90AA-1D8432483AAD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270" name="ตัวเชื่อมต่อตรง 515">
                    <a:extLst>
                      <a:ext uri="{FF2B5EF4-FFF2-40B4-BE49-F238E27FC236}">
                        <a16:creationId xmlns:a16="http://schemas.microsoft.com/office/drawing/2014/main" id="{E7ACC463-7939-4A68-81DF-C624164A6CAC}"/>
                      </a:ext>
                    </a:extLst>
                  </p:cNvPr>
                  <p:cNvCxnSpPr>
                    <a:cxnSpLocks/>
                    <a:stCxn id="269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71" name="รูปแบบอิสระ: รูปร่าง 516">
                    <a:extLst>
                      <a:ext uri="{FF2B5EF4-FFF2-40B4-BE49-F238E27FC236}">
                        <a16:creationId xmlns:a16="http://schemas.microsoft.com/office/drawing/2014/main" id="{34FC073A-F6B0-4FEF-A7C6-12CA8D20FF36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72" name="รูปแบบอิสระ: รูปร่าง 517">
                    <a:extLst>
                      <a:ext uri="{FF2B5EF4-FFF2-40B4-BE49-F238E27FC236}">
                        <a16:creationId xmlns:a16="http://schemas.microsoft.com/office/drawing/2014/main" id="{233B460C-2C63-4354-A051-684AC602F7E9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73" name="รูปแบบอิสระ: รูปร่าง 518">
                    <a:extLst>
                      <a:ext uri="{FF2B5EF4-FFF2-40B4-BE49-F238E27FC236}">
                        <a16:creationId xmlns:a16="http://schemas.microsoft.com/office/drawing/2014/main" id="{A90A4D96-9A09-41FA-8B18-023D73AFC83F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74" name="รูปแบบอิสระ: รูปร่าง 519">
                    <a:extLst>
                      <a:ext uri="{FF2B5EF4-FFF2-40B4-BE49-F238E27FC236}">
                        <a16:creationId xmlns:a16="http://schemas.microsoft.com/office/drawing/2014/main" id="{110BC04E-5814-4FBA-B4CD-3B0B387E63DE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55" name="กลุ่ม 449">
                  <a:extLst>
                    <a:ext uri="{FF2B5EF4-FFF2-40B4-BE49-F238E27FC236}">
                      <a16:creationId xmlns:a16="http://schemas.microsoft.com/office/drawing/2014/main" id="{B3F5284D-3344-4DCF-919D-6E97884F1905}"/>
                    </a:ext>
                  </a:extLst>
                </p:cNvPr>
                <p:cNvGrpSpPr/>
                <p:nvPr/>
              </p:nvGrpSpPr>
              <p:grpSpPr>
                <a:xfrm flipH="1">
                  <a:off x="4544712" y="757958"/>
                  <a:ext cx="1913853" cy="2853414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263" name="รูปแบบอิสระ: รูปร่าง 508">
                    <a:extLst>
                      <a:ext uri="{FF2B5EF4-FFF2-40B4-BE49-F238E27FC236}">
                        <a16:creationId xmlns:a16="http://schemas.microsoft.com/office/drawing/2014/main" id="{1909B2C8-703B-4F92-A525-8DBCFD4445C3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264" name="ตัวเชื่อมต่อตรง 509">
                    <a:extLst>
                      <a:ext uri="{FF2B5EF4-FFF2-40B4-BE49-F238E27FC236}">
                        <a16:creationId xmlns:a16="http://schemas.microsoft.com/office/drawing/2014/main" id="{93C87613-B968-4742-BEC2-A252824CB1E0}"/>
                      </a:ext>
                    </a:extLst>
                  </p:cNvPr>
                  <p:cNvCxnSpPr>
                    <a:cxnSpLocks/>
                    <a:stCxn id="263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65" name="รูปแบบอิสระ: รูปร่าง 510">
                    <a:extLst>
                      <a:ext uri="{FF2B5EF4-FFF2-40B4-BE49-F238E27FC236}">
                        <a16:creationId xmlns:a16="http://schemas.microsoft.com/office/drawing/2014/main" id="{2DD5F4D7-7D26-47BB-AC8A-05021F73267B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66" name="รูปแบบอิสระ: รูปร่าง 511">
                    <a:extLst>
                      <a:ext uri="{FF2B5EF4-FFF2-40B4-BE49-F238E27FC236}">
                        <a16:creationId xmlns:a16="http://schemas.microsoft.com/office/drawing/2014/main" id="{4C06AF39-AF04-44AB-AA8F-E2B0153D3A7C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67" name="รูปแบบอิสระ: รูปร่าง 512">
                    <a:extLst>
                      <a:ext uri="{FF2B5EF4-FFF2-40B4-BE49-F238E27FC236}">
                        <a16:creationId xmlns:a16="http://schemas.microsoft.com/office/drawing/2014/main" id="{34383DD7-AE2C-44A6-AD73-8A4C10480596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68" name="รูปแบบอิสระ: รูปร่าง 513">
                    <a:extLst>
                      <a:ext uri="{FF2B5EF4-FFF2-40B4-BE49-F238E27FC236}">
                        <a16:creationId xmlns:a16="http://schemas.microsoft.com/office/drawing/2014/main" id="{89F440AB-0C28-4B58-AB74-CF94585C6D2A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56" name="กลุ่ม 450">
                  <a:extLst>
                    <a:ext uri="{FF2B5EF4-FFF2-40B4-BE49-F238E27FC236}">
                      <a16:creationId xmlns:a16="http://schemas.microsoft.com/office/drawing/2014/main" id="{B219B85F-5E34-4CD6-ACA7-7D10869C32DA}"/>
                    </a:ext>
                  </a:extLst>
                </p:cNvPr>
                <p:cNvGrpSpPr/>
                <p:nvPr/>
              </p:nvGrpSpPr>
              <p:grpSpPr>
                <a:xfrm flipH="1">
                  <a:off x="4567057" y="1522583"/>
                  <a:ext cx="2071462" cy="2110984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257" name="รูปแบบอิสระ: รูปร่าง 451">
                    <a:extLst>
                      <a:ext uri="{FF2B5EF4-FFF2-40B4-BE49-F238E27FC236}">
                        <a16:creationId xmlns:a16="http://schemas.microsoft.com/office/drawing/2014/main" id="{8A4AA2D6-2419-441D-81F5-F4CD060C37A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cxnSp>
                <p:nvCxnSpPr>
                  <p:cNvPr id="258" name="ตัวเชื่อมต่อตรง 452">
                    <a:extLst>
                      <a:ext uri="{FF2B5EF4-FFF2-40B4-BE49-F238E27FC236}">
                        <a16:creationId xmlns:a16="http://schemas.microsoft.com/office/drawing/2014/main" id="{6731461C-5FB0-4820-A326-D077AD559836}"/>
                      </a:ext>
                    </a:extLst>
                  </p:cNvPr>
                  <p:cNvCxnSpPr>
                    <a:cxnSpLocks/>
                    <a:stCxn id="257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59" name="รูปแบบอิสระ: รูปร่าง 453">
                    <a:extLst>
                      <a:ext uri="{FF2B5EF4-FFF2-40B4-BE49-F238E27FC236}">
                        <a16:creationId xmlns:a16="http://schemas.microsoft.com/office/drawing/2014/main" id="{E59DBF37-47C3-49D5-88A8-84226AAC1386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60" name="รูปแบบอิสระ: รูปร่าง 502">
                    <a:extLst>
                      <a:ext uri="{FF2B5EF4-FFF2-40B4-BE49-F238E27FC236}">
                        <a16:creationId xmlns:a16="http://schemas.microsoft.com/office/drawing/2014/main" id="{DE5EFE3C-E8D7-4937-9034-7E2EF9622E3B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61" name="รูปแบบอิสระ: รูปร่าง 506">
                    <a:extLst>
                      <a:ext uri="{FF2B5EF4-FFF2-40B4-BE49-F238E27FC236}">
                        <a16:creationId xmlns:a16="http://schemas.microsoft.com/office/drawing/2014/main" id="{05C98716-8427-477D-B0CC-CFF975604199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62" name="รูปแบบอิสระ: รูปร่าง 507">
                    <a:extLst>
                      <a:ext uri="{FF2B5EF4-FFF2-40B4-BE49-F238E27FC236}">
                        <a16:creationId xmlns:a16="http://schemas.microsoft.com/office/drawing/2014/main" id="{2B7E2CAD-6BEC-4BD4-A158-38A16BFFD1C6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  <p:grpSp>
            <p:nvGrpSpPr>
              <p:cNvPr id="238" name="กลุ่ม 432">
                <a:extLst>
                  <a:ext uri="{FF2B5EF4-FFF2-40B4-BE49-F238E27FC236}">
                    <a16:creationId xmlns:a16="http://schemas.microsoft.com/office/drawing/2014/main" id="{4A787505-866F-47A5-895C-308938873767}"/>
                  </a:ext>
                </a:extLst>
              </p:cNvPr>
              <p:cNvGrpSpPr/>
              <p:nvPr/>
            </p:nvGrpSpPr>
            <p:grpSpPr>
              <a:xfrm>
                <a:off x="4980585" y="1369098"/>
                <a:ext cx="2345856" cy="2443426"/>
                <a:chOff x="8058662" y="1411979"/>
                <a:chExt cx="2802734" cy="2997692"/>
              </a:xfrm>
            </p:grpSpPr>
            <p:sp>
              <p:nvSpPr>
                <p:cNvPr id="239" name="รูปแบบอิสระ: รูปร่าง 433">
                  <a:extLst>
                    <a:ext uri="{FF2B5EF4-FFF2-40B4-BE49-F238E27FC236}">
                      <a16:creationId xmlns:a16="http://schemas.microsoft.com/office/drawing/2014/main" id="{A2F1754F-7346-4D1B-B750-2C79205535A9}"/>
                    </a:ext>
                  </a:extLst>
                </p:cNvPr>
                <p:cNvSpPr/>
                <p:nvPr/>
              </p:nvSpPr>
              <p:spPr>
                <a:xfrm rot="20996846">
                  <a:off x="8805693" y="2248584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40" name="รูปแบบอิสระ: รูปร่าง 434">
                  <a:extLst>
                    <a:ext uri="{FF2B5EF4-FFF2-40B4-BE49-F238E27FC236}">
                      <a16:creationId xmlns:a16="http://schemas.microsoft.com/office/drawing/2014/main" id="{27972E59-6449-4F23-B7CF-567DB43874E3}"/>
                    </a:ext>
                  </a:extLst>
                </p:cNvPr>
                <p:cNvSpPr/>
                <p:nvPr/>
              </p:nvSpPr>
              <p:spPr>
                <a:xfrm rot="1049956" flipH="1">
                  <a:off x="9502030" y="2306551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cxnSp>
              <p:nvCxnSpPr>
                <p:cNvPr id="241" name="ตัวเชื่อมต่อตรง 435">
                  <a:extLst>
                    <a:ext uri="{FF2B5EF4-FFF2-40B4-BE49-F238E27FC236}">
                      <a16:creationId xmlns:a16="http://schemas.microsoft.com/office/drawing/2014/main" id="{7270274F-8A57-4C8D-82FE-4221CD88DEB4}"/>
                    </a:ext>
                  </a:extLst>
                </p:cNvPr>
                <p:cNvCxnSpPr>
                  <a:cxnSpLocks/>
                  <a:endCxn id="240" idx="0"/>
                </p:cNvCxnSpPr>
                <p:nvPr/>
              </p:nvCxnSpPr>
              <p:spPr>
                <a:xfrm flipH="1">
                  <a:off x="9400058" y="1940408"/>
                  <a:ext cx="99542" cy="2394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2" name="กลุ่ม 436">
                  <a:extLst>
                    <a:ext uri="{FF2B5EF4-FFF2-40B4-BE49-F238E27FC236}">
                      <a16:creationId xmlns:a16="http://schemas.microsoft.com/office/drawing/2014/main" id="{3FD7DB2A-7291-4E63-8EA1-E72C96045E86}"/>
                    </a:ext>
                  </a:extLst>
                </p:cNvPr>
                <p:cNvGrpSpPr/>
                <p:nvPr/>
              </p:nvGrpSpPr>
              <p:grpSpPr>
                <a:xfrm>
                  <a:off x="8058662" y="1792007"/>
                  <a:ext cx="1065913" cy="960987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49" name="รูปแบบอิสระ: รูปร่าง 443">
                    <a:extLst>
                      <a:ext uri="{FF2B5EF4-FFF2-40B4-BE49-F238E27FC236}">
                        <a16:creationId xmlns:a16="http://schemas.microsoft.com/office/drawing/2014/main" id="{F6F9D264-FE23-49D3-B93D-1E55DE214BFA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C0EEE6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50" name="วงรี 77">
                    <a:extLst>
                      <a:ext uri="{FF2B5EF4-FFF2-40B4-BE49-F238E27FC236}">
                        <a16:creationId xmlns:a16="http://schemas.microsoft.com/office/drawing/2014/main" id="{64E6BF29-7578-45DE-AB2D-E45AA312F921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43" name="กลุ่ม 437">
                  <a:extLst>
                    <a:ext uri="{FF2B5EF4-FFF2-40B4-BE49-F238E27FC236}">
                      <a16:creationId xmlns:a16="http://schemas.microsoft.com/office/drawing/2014/main" id="{9AA33C1A-947C-4A33-8EFE-5C33BA4F5531}"/>
                    </a:ext>
                  </a:extLst>
                </p:cNvPr>
                <p:cNvGrpSpPr/>
                <p:nvPr/>
              </p:nvGrpSpPr>
              <p:grpSpPr>
                <a:xfrm>
                  <a:off x="8966643" y="1411979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47" name="รูปแบบอิสระ: รูปร่าง 441">
                    <a:extLst>
                      <a:ext uri="{FF2B5EF4-FFF2-40B4-BE49-F238E27FC236}">
                        <a16:creationId xmlns:a16="http://schemas.microsoft.com/office/drawing/2014/main" id="{AB1E95CE-8668-4C96-88E7-200DDC33A7B1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DC516E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248" name="วงรี 77">
                    <a:extLst>
                      <a:ext uri="{FF2B5EF4-FFF2-40B4-BE49-F238E27FC236}">
                        <a16:creationId xmlns:a16="http://schemas.microsoft.com/office/drawing/2014/main" id="{F855D047-C05B-44AD-BB2F-BCBFFDED77E7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  <p:grpSp>
              <p:nvGrpSpPr>
                <p:cNvPr id="244" name="กลุ่ม 438">
                  <a:extLst>
                    <a:ext uri="{FF2B5EF4-FFF2-40B4-BE49-F238E27FC236}">
                      <a16:creationId xmlns:a16="http://schemas.microsoft.com/office/drawing/2014/main" id="{2E5C3484-67F7-4262-BD08-5EF12100252C}"/>
                    </a:ext>
                  </a:extLst>
                </p:cNvPr>
                <p:cNvGrpSpPr/>
                <p:nvPr/>
              </p:nvGrpSpPr>
              <p:grpSpPr>
                <a:xfrm>
                  <a:off x="9795483" y="1888256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45" name="รูปแบบอิสระ: รูปร่าง 439">
                    <a:extLst>
                      <a:ext uri="{FF2B5EF4-FFF2-40B4-BE49-F238E27FC236}">
                        <a16:creationId xmlns:a16="http://schemas.microsoft.com/office/drawing/2014/main" id="{55503EE2-5ADB-4EAC-A53D-1AE9EB54F12B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F3E53D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46" name="วงรี 77">
                    <a:extLst>
                      <a:ext uri="{FF2B5EF4-FFF2-40B4-BE49-F238E27FC236}">
                        <a16:creationId xmlns:a16="http://schemas.microsoft.com/office/drawing/2014/main" id="{2C4CA7D4-65AB-4885-BC44-D38041D74288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</p:grpSp>
        <p:grpSp>
          <p:nvGrpSpPr>
            <p:cNvPr id="189" name="กลุ่ม 382">
              <a:extLst>
                <a:ext uri="{FF2B5EF4-FFF2-40B4-BE49-F238E27FC236}">
                  <a16:creationId xmlns:a16="http://schemas.microsoft.com/office/drawing/2014/main" id="{98EB77D2-0073-4293-9D93-67CE6E653C80}"/>
                </a:ext>
              </a:extLst>
            </p:cNvPr>
            <p:cNvGrpSpPr/>
            <p:nvPr/>
          </p:nvGrpSpPr>
          <p:grpSpPr>
            <a:xfrm rot="582746">
              <a:off x="2549673" y="4795096"/>
              <a:ext cx="1430727" cy="693721"/>
              <a:chOff x="10001184" y="5338622"/>
              <a:chExt cx="2106391" cy="1022263"/>
            </a:xfrm>
          </p:grpSpPr>
          <p:grpSp>
            <p:nvGrpSpPr>
              <p:cNvPr id="220" name="กลุ่ม 413">
                <a:extLst>
                  <a:ext uri="{FF2B5EF4-FFF2-40B4-BE49-F238E27FC236}">
                    <a16:creationId xmlns:a16="http://schemas.microsoft.com/office/drawing/2014/main" id="{A5D692A9-A0D6-43D8-8AA0-33858A1F8D16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27" name="รูปแบบอิสระ: รูปร่าง 420">
                  <a:extLst>
                    <a:ext uri="{FF2B5EF4-FFF2-40B4-BE49-F238E27FC236}">
                      <a16:creationId xmlns:a16="http://schemas.microsoft.com/office/drawing/2014/main" id="{FB4777C0-7D1F-4B49-BD8A-6DFD85720E78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8" name="วงรี 421">
                  <a:extLst>
                    <a:ext uri="{FF2B5EF4-FFF2-40B4-BE49-F238E27FC236}">
                      <a16:creationId xmlns:a16="http://schemas.microsoft.com/office/drawing/2014/main" id="{7C99F3B0-F55B-4F20-B904-2088CBDC6E1C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9" name="วงรี 422">
                  <a:extLst>
                    <a:ext uri="{FF2B5EF4-FFF2-40B4-BE49-F238E27FC236}">
                      <a16:creationId xmlns:a16="http://schemas.microsoft.com/office/drawing/2014/main" id="{1339490F-0EFF-4180-9FDC-67D296FD8D56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0" name="วงรี 423">
                  <a:extLst>
                    <a:ext uri="{FF2B5EF4-FFF2-40B4-BE49-F238E27FC236}">
                      <a16:creationId xmlns:a16="http://schemas.microsoft.com/office/drawing/2014/main" id="{CFDB91CF-B255-4F0B-B1D7-82AA74A33065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1" name="วงรี 425">
                  <a:extLst>
                    <a:ext uri="{FF2B5EF4-FFF2-40B4-BE49-F238E27FC236}">
                      <a16:creationId xmlns:a16="http://schemas.microsoft.com/office/drawing/2014/main" id="{40B711EB-198E-41A0-AA6F-9FECDB5C25FF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2" name="รูปแบบอิสระ: รูปร่าง 426">
                  <a:extLst>
                    <a:ext uri="{FF2B5EF4-FFF2-40B4-BE49-F238E27FC236}">
                      <a16:creationId xmlns:a16="http://schemas.microsoft.com/office/drawing/2014/main" id="{DCB56843-4CF1-4121-8340-9EE0DC87430A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3" name="วงรี 427">
                  <a:extLst>
                    <a:ext uri="{FF2B5EF4-FFF2-40B4-BE49-F238E27FC236}">
                      <a16:creationId xmlns:a16="http://schemas.microsoft.com/office/drawing/2014/main" id="{1C5607C8-093A-44AB-8A08-8B16C70C3892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4" name="วงรี 428">
                  <a:extLst>
                    <a:ext uri="{FF2B5EF4-FFF2-40B4-BE49-F238E27FC236}">
                      <a16:creationId xmlns:a16="http://schemas.microsoft.com/office/drawing/2014/main" id="{3B672434-E3B5-4D8C-B6D9-B72C8363CD19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5" name="วงรี 429">
                  <a:extLst>
                    <a:ext uri="{FF2B5EF4-FFF2-40B4-BE49-F238E27FC236}">
                      <a16:creationId xmlns:a16="http://schemas.microsoft.com/office/drawing/2014/main" id="{EE335839-1BF7-4B4D-A75C-9748DAB792A4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6" name="วงรี 430">
                  <a:extLst>
                    <a:ext uri="{FF2B5EF4-FFF2-40B4-BE49-F238E27FC236}">
                      <a16:creationId xmlns:a16="http://schemas.microsoft.com/office/drawing/2014/main" id="{DC739ACF-CDD9-4856-B0ED-5C5B3B4C3582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1" name="กลุ่ม 414">
                <a:extLst>
                  <a:ext uri="{FF2B5EF4-FFF2-40B4-BE49-F238E27FC236}">
                    <a16:creationId xmlns:a16="http://schemas.microsoft.com/office/drawing/2014/main" id="{6BA74D8B-C0FE-4903-85FE-EF97189337E2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22" name="รูปแบบอิสระ: รูปร่าง 415">
                  <a:extLst>
                    <a:ext uri="{FF2B5EF4-FFF2-40B4-BE49-F238E27FC236}">
                      <a16:creationId xmlns:a16="http://schemas.microsoft.com/office/drawing/2014/main" id="{644AA465-BE52-42A1-91A9-4419D1AFCBF3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3" name="วงรี 416">
                  <a:extLst>
                    <a:ext uri="{FF2B5EF4-FFF2-40B4-BE49-F238E27FC236}">
                      <a16:creationId xmlns:a16="http://schemas.microsoft.com/office/drawing/2014/main" id="{842ECE44-946A-4DC5-889B-CA97E64E56E2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4" name="วงรี 417">
                  <a:extLst>
                    <a:ext uri="{FF2B5EF4-FFF2-40B4-BE49-F238E27FC236}">
                      <a16:creationId xmlns:a16="http://schemas.microsoft.com/office/drawing/2014/main" id="{D4F2DBA1-707C-4C26-9B9E-44C2DA79D34B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5" name="วงรี 418">
                  <a:extLst>
                    <a:ext uri="{FF2B5EF4-FFF2-40B4-BE49-F238E27FC236}">
                      <a16:creationId xmlns:a16="http://schemas.microsoft.com/office/drawing/2014/main" id="{A71241A2-BEB3-41CA-A956-9E7F97EF4FFE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26" name="วงรี 419">
                  <a:extLst>
                    <a:ext uri="{FF2B5EF4-FFF2-40B4-BE49-F238E27FC236}">
                      <a16:creationId xmlns:a16="http://schemas.microsoft.com/office/drawing/2014/main" id="{359BAC7F-B41E-4871-8693-27DF769F5550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90" name="กลุ่ม 383">
              <a:extLst>
                <a:ext uri="{FF2B5EF4-FFF2-40B4-BE49-F238E27FC236}">
                  <a16:creationId xmlns:a16="http://schemas.microsoft.com/office/drawing/2014/main" id="{72A7449C-CA1C-4A2E-AE1F-619EAEE43F45}"/>
                </a:ext>
              </a:extLst>
            </p:cNvPr>
            <p:cNvGrpSpPr/>
            <p:nvPr/>
          </p:nvGrpSpPr>
          <p:grpSpPr>
            <a:xfrm rot="371193">
              <a:off x="3003581" y="5614660"/>
              <a:ext cx="1430727" cy="693721"/>
              <a:chOff x="10001184" y="5338622"/>
              <a:chExt cx="2106391" cy="1022263"/>
            </a:xfrm>
          </p:grpSpPr>
          <p:grpSp>
            <p:nvGrpSpPr>
              <p:cNvPr id="203" name="กลุ่ม 396">
                <a:extLst>
                  <a:ext uri="{FF2B5EF4-FFF2-40B4-BE49-F238E27FC236}">
                    <a16:creationId xmlns:a16="http://schemas.microsoft.com/office/drawing/2014/main" id="{FCCB41F5-0147-4951-A0AE-4BC47AA7CEA4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10" name="รูปแบบอิสระ: รูปร่าง 403">
                  <a:extLst>
                    <a:ext uri="{FF2B5EF4-FFF2-40B4-BE49-F238E27FC236}">
                      <a16:creationId xmlns:a16="http://schemas.microsoft.com/office/drawing/2014/main" id="{C1AD6D9D-2553-46DB-90AA-47A75BEF3328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1" name="วงรี 404">
                  <a:extLst>
                    <a:ext uri="{FF2B5EF4-FFF2-40B4-BE49-F238E27FC236}">
                      <a16:creationId xmlns:a16="http://schemas.microsoft.com/office/drawing/2014/main" id="{9DFE1A84-8FB1-49B0-B4DD-CBF338CBEF83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2" name="วงรี 405">
                  <a:extLst>
                    <a:ext uri="{FF2B5EF4-FFF2-40B4-BE49-F238E27FC236}">
                      <a16:creationId xmlns:a16="http://schemas.microsoft.com/office/drawing/2014/main" id="{1DD63EFA-FA6C-475E-B640-8FB5EC48CA2C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3" name="วงรี 406">
                  <a:extLst>
                    <a:ext uri="{FF2B5EF4-FFF2-40B4-BE49-F238E27FC236}">
                      <a16:creationId xmlns:a16="http://schemas.microsoft.com/office/drawing/2014/main" id="{6375BABD-177D-4993-A2EE-C70536728EFC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4" name="วงรี 407">
                  <a:extLst>
                    <a:ext uri="{FF2B5EF4-FFF2-40B4-BE49-F238E27FC236}">
                      <a16:creationId xmlns:a16="http://schemas.microsoft.com/office/drawing/2014/main" id="{8CB49835-1F37-4CB5-A2CE-728E49C4B7C7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5" name="รูปแบบอิสระ: รูปร่าง 408">
                  <a:extLst>
                    <a:ext uri="{FF2B5EF4-FFF2-40B4-BE49-F238E27FC236}">
                      <a16:creationId xmlns:a16="http://schemas.microsoft.com/office/drawing/2014/main" id="{2390BF53-18C6-48A9-BB70-F9497D35A4A9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6" name="วงรี 409">
                  <a:extLst>
                    <a:ext uri="{FF2B5EF4-FFF2-40B4-BE49-F238E27FC236}">
                      <a16:creationId xmlns:a16="http://schemas.microsoft.com/office/drawing/2014/main" id="{867C600A-67C2-47C9-9391-A662706CE025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7" name="วงรี 410">
                  <a:extLst>
                    <a:ext uri="{FF2B5EF4-FFF2-40B4-BE49-F238E27FC236}">
                      <a16:creationId xmlns:a16="http://schemas.microsoft.com/office/drawing/2014/main" id="{04DACEFC-9C38-4C8C-8394-FBCD841A0259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8" name="วงรี 411">
                  <a:extLst>
                    <a:ext uri="{FF2B5EF4-FFF2-40B4-BE49-F238E27FC236}">
                      <a16:creationId xmlns:a16="http://schemas.microsoft.com/office/drawing/2014/main" id="{1BBEF771-36F4-49F9-890E-F4F8C8282A1E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19" name="วงรี 412">
                  <a:extLst>
                    <a:ext uri="{FF2B5EF4-FFF2-40B4-BE49-F238E27FC236}">
                      <a16:creationId xmlns:a16="http://schemas.microsoft.com/office/drawing/2014/main" id="{6809BA5A-0115-4606-9CCE-8AFCD319B9A1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4" name="กลุ่ม 397">
                <a:extLst>
                  <a:ext uri="{FF2B5EF4-FFF2-40B4-BE49-F238E27FC236}">
                    <a16:creationId xmlns:a16="http://schemas.microsoft.com/office/drawing/2014/main" id="{58A03738-9DA4-45F1-9210-7073473CD6BA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05" name="รูปแบบอิสระ: รูปร่าง 398">
                  <a:extLst>
                    <a:ext uri="{FF2B5EF4-FFF2-40B4-BE49-F238E27FC236}">
                      <a16:creationId xmlns:a16="http://schemas.microsoft.com/office/drawing/2014/main" id="{A41F7BAE-2369-4567-841A-61EB63413341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6" name="วงรี 399">
                  <a:extLst>
                    <a:ext uri="{FF2B5EF4-FFF2-40B4-BE49-F238E27FC236}">
                      <a16:creationId xmlns:a16="http://schemas.microsoft.com/office/drawing/2014/main" id="{8F3F5FFB-2B9C-4AD4-8676-DA2052FC7E6E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07" name="วงรี 400">
                  <a:extLst>
                    <a:ext uri="{FF2B5EF4-FFF2-40B4-BE49-F238E27FC236}">
                      <a16:creationId xmlns:a16="http://schemas.microsoft.com/office/drawing/2014/main" id="{E9BC88B7-FB38-45A4-95C4-992193E7FF4E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08" name="วงรี 401">
                  <a:extLst>
                    <a:ext uri="{FF2B5EF4-FFF2-40B4-BE49-F238E27FC236}">
                      <a16:creationId xmlns:a16="http://schemas.microsoft.com/office/drawing/2014/main" id="{5C34CA3A-459A-4971-9FAF-5C3ECF7FB048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09" name="วงรี 402">
                  <a:extLst>
                    <a:ext uri="{FF2B5EF4-FFF2-40B4-BE49-F238E27FC236}">
                      <a16:creationId xmlns:a16="http://schemas.microsoft.com/office/drawing/2014/main" id="{9934A246-6E04-4535-929A-F64AFE0A3FBF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91" name="กลุ่ม 384">
              <a:extLst>
                <a:ext uri="{FF2B5EF4-FFF2-40B4-BE49-F238E27FC236}">
                  <a16:creationId xmlns:a16="http://schemas.microsoft.com/office/drawing/2014/main" id="{EEBBFCA5-56F5-483C-9BAE-6A883A3E1A2D}"/>
                </a:ext>
              </a:extLst>
            </p:cNvPr>
            <p:cNvGrpSpPr/>
            <p:nvPr/>
          </p:nvGrpSpPr>
          <p:grpSpPr>
            <a:xfrm rot="20727338">
              <a:off x="4323842" y="4907189"/>
              <a:ext cx="305720" cy="292204"/>
              <a:chOff x="1187573" y="6247766"/>
              <a:chExt cx="450097" cy="430590"/>
            </a:xfrm>
          </p:grpSpPr>
          <p:sp>
            <p:nvSpPr>
              <p:cNvPr id="198" name="รูปแบบอิสระ: รูปร่าง 391">
                <a:extLst>
                  <a:ext uri="{FF2B5EF4-FFF2-40B4-BE49-F238E27FC236}">
                    <a16:creationId xmlns:a16="http://schemas.microsoft.com/office/drawing/2014/main" id="{55FE96D8-033C-4CD2-BE28-3A7A0DCFEA89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9" name="วงรี 392">
                <a:extLst>
                  <a:ext uri="{FF2B5EF4-FFF2-40B4-BE49-F238E27FC236}">
                    <a16:creationId xmlns:a16="http://schemas.microsoft.com/office/drawing/2014/main" id="{67DB0368-6334-4200-8F1E-D8142E783114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0" name="วงรี 393">
                <a:extLst>
                  <a:ext uri="{FF2B5EF4-FFF2-40B4-BE49-F238E27FC236}">
                    <a16:creationId xmlns:a16="http://schemas.microsoft.com/office/drawing/2014/main" id="{733F67EF-B14B-456D-A8AB-6E50C207A60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1" name="วงรี 394">
                <a:extLst>
                  <a:ext uri="{FF2B5EF4-FFF2-40B4-BE49-F238E27FC236}">
                    <a16:creationId xmlns:a16="http://schemas.microsoft.com/office/drawing/2014/main" id="{1648195B-B1C9-45CE-B96B-7240E89DDA0C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2" name="วงรี 395">
                <a:extLst>
                  <a:ext uri="{FF2B5EF4-FFF2-40B4-BE49-F238E27FC236}">
                    <a16:creationId xmlns:a16="http://schemas.microsoft.com/office/drawing/2014/main" id="{56F0F9CB-5606-4C0F-BD03-37926C0CF9DD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92" name="กลุ่ม 385">
              <a:extLst>
                <a:ext uri="{FF2B5EF4-FFF2-40B4-BE49-F238E27FC236}">
                  <a16:creationId xmlns:a16="http://schemas.microsoft.com/office/drawing/2014/main" id="{A979F09F-2048-414B-B240-B762EDF18B33}"/>
                </a:ext>
              </a:extLst>
            </p:cNvPr>
            <p:cNvGrpSpPr/>
            <p:nvPr/>
          </p:nvGrpSpPr>
          <p:grpSpPr>
            <a:xfrm rot="20727338">
              <a:off x="2950142" y="5412462"/>
              <a:ext cx="305720" cy="292204"/>
              <a:chOff x="1187573" y="6247766"/>
              <a:chExt cx="450097" cy="430590"/>
            </a:xfrm>
          </p:grpSpPr>
          <p:sp>
            <p:nvSpPr>
              <p:cNvPr id="193" name="รูปแบบอิสระ: รูปร่าง 386">
                <a:extLst>
                  <a:ext uri="{FF2B5EF4-FFF2-40B4-BE49-F238E27FC236}">
                    <a16:creationId xmlns:a16="http://schemas.microsoft.com/office/drawing/2014/main" id="{76BC794A-FDE0-431A-9B5E-4342AF1DA937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4" name="วงรี 387">
                <a:extLst>
                  <a:ext uri="{FF2B5EF4-FFF2-40B4-BE49-F238E27FC236}">
                    <a16:creationId xmlns:a16="http://schemas.microsoft.com/office/drawing/2014/main" id="{6C408DA2-44C6-4482-A5FB-4F363E5C6BE4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5" name="วงรี 388">
                <a:extLst>
                  <a:ext uri="{FF2B5EF4-FFF2-40B4-BE49-F238E27FC236}">
                    <a16:creationId xmlns:a16="http://schemas.microsoft.com/office/drawing/2014/main" id="{9DBEB302-7A82-4D26-8CA0-461BACC6336B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6" name="วงรี 389">
                <a:extLst>
                  <a:ext uri="{FF2B5EF4-FFF2-40B4-BE49-F238E27FC236}">
                    <a16:creationId xmlns:a16="http://schemas.microsoft.com/office/drawing/2014/main" id="{64E1D9BC-A789-41D7-9A6D-15EE58F883A3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7" name="วงรี 390">
                <a:extLst>
                  <a:ext uri="{FF2B5EF4-FFF2-40B4-BE49-F238E27FC236}">
                    <a16:creationId xmlns:a16="http://schemas.microsoft.com/office/drawing/2014/main" id="{4184D0B8-8F9D-4726-9DC6-329F4EBE588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0012439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339</Words>
  <Application>Microsoft Office PowerPoint</Application>
  <PresentationFormat>Widescreen</PresentationFormat>
  <Paragraphs>80</Paragraphs>
  <Slides>17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17</vt:i4>
      </vt:variant>
    </vt:vector>
  </HeadingPairs>
  <TitlesOfParts>
    <vt:vector size="23" baseType="lpstr">
      <vt:lpstr>Arial</vt:lpstr>
      <vt:lpstr>Calibri</vt:lpstr>
      <vt:lpstr>Calibri Light</vt:lpstr>
      <vt:lpstr>Itim</vt:lpstr>
      <vt:lpstr>UVN Hoa Dao</vt:lpstr>
      <vt:lpstr>Office Theme</vt:lpstr>
      <vt:lpstr>Toán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Trong các hình trên, hình có diện tích lớn nhất là:</vt:lpstr>
      <vt:lpstr>DẶN DÒ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Toán</dc:title>
  <dc:creator>Ha Thu</dc:creator>
  <cp:lastModifiedBy>Ha Thu</cp:lastModifiedBy>
  <cp:revision>1</cp:revision>
  <dcterms:created xsi:type="dcterms:W3CDTF">2022-03-25T13:42:01Z</dcterms:created>
  <dcterms:modified xsi:type="dcterms:W3CDTF">2022-03-25T13:43:50Z</dcterms:modified>
</cp:coreProperties>
</file>