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08C3C-F9EB-4051-A99D-7DE8F8462BB9}" type="datetimeFigureOut">
              <a:rPr lang="vi-VN" smtClean="0"/>
              <a:t>18/03/2022</a:t>
            </a:fld>
            <a:endParaRPr lang="vi-VN"/>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F2190A-73D8-4357-BFFA-E588B3E8F025}" type="slidenum">
              <a:rPr lang="vi-VN" smtClean="0"/>
              <a:t>‹#›</a:t>
            </a:fld>
            <a:endParaRPr lang="vi-VN"/>
          </a:p>
        </p:txBody>
      </p:sp>
    </p:spTree>
    <p:extLst>
      <p:ext uri="{BB962C8B-B14F-4D97-AF65-F5344CB8AC3E}">
        <p14:creationId xmlns:p14="http://schemas.microsoft.com/office/powerpoint/2010/main" val="233035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1FEAE0-680A-43F3-ACBB-74069DB881A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269851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vi-VN"/>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vi-VN"/>
          </a:p>
        </p:txBody>
      </p:sp>
      <p:sp>
        <p:nvSpPr>
          <p:cNvPr id="4" name="Chỗ dành sẵn cho Ngày tháng 3"/>
          <p:cNvSpPr>
            <a:spLocks noGrp="1"/>
          </p:cNvSpPr>
          <p:nvPr>
            <p:ph type="dt" sz="half" idx="10"/>
          </p:nvPr>
        </p:nvSpPr>
        <p:spPr/>
        <p:txBody>
          <a:bodyPr/>
          <a:lstStyle/>
          <a:p>
            <a:fld id="{88C4FB5D-BECA-41AD-8366-1AD3E65214A7}" type="datetimeFigureOut">
              <a:rPr lang="vi-VN" smtClean="0"/>
              <a:t>18/03/2022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92C9897B-E3DD-4B79-AF8C-1516A65D85A2}" type="slidenum">
              <a:rPr lang="vi-VN" smtClean="0"/>
              <a:t>‹#›</a:t>
            </a:fld>
            <a:endParaRPr lang="vi-VN"/>
          </a:p>
        </p:txBody>
      </p:sp>
    </p:spTree>
    <p:extLst>
      <p:ext uri="{BB962C8B-B14F-4D97-AF65-F5344CB8AC3E}">
        <p14:creationId xmlns:p14="http://schemas.microsoft.com/office/powerpoint/2010/main" val="285760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88C4FB5D-BECA-41AD-8366-1AD3E65214A7}" type="datetimeFigureOut">
              <a:rPr lang="vi-VN" smtClean="0"/>
              <a:t>18/03/2022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92C9897B-E3DD-4B79-AF8C-1516A65D85A2}" type="slidenum">
              <a:rPr lang="vi-VN" smtClean="0"/>
              <a:t>‹#›</a:t>
            </a:fld>
            <a:endParaRPr lang="vi-VN"/>
          </a:p>
        </p:txBody>
      </p:sp>
    </p:spTree>
    <p:extLst>
      <p:ext uri="{BB962C8B-B14F-4D97-AF65-F5344CB8AC3E}">
        <p14:creationId xmlns:p14="http://schemas.microsoft.com/office/powerpoint/2010/main" val="306366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vi-VN"/>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88C4FB5D-BECA-41AD-8366-1AD3E65214A7}" type="datetimeFigureOut">
              <a:rPr lang="vi-VN" smtClean="0"/>
              <a:t>18/03/2022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92C9897B-E3DD-4B79-AF8C-1516A65D85A2}" type="slidenum">
              <a:rPr lang="vi-VN" smtClean="0"/>
              <a:t>‹#›</a:t>
            </a:fld>
            <a:endParaRPr lang="vi-VN"/>
          </a:p>
        </p:txBody>
      </p:sp>
    </p:spTree>
    <p:extLst>
      <p:ext uri="{BB962C8B-B14F-4D97-AF65-F5344CB8AC3E}">
        <p14:creationId xmlns:p14="http://schemas.microsoft.com/office/powerpoint/2010/main" val="145232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F5FCE59D-6531-4C4B-84FF-DEA928745B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344489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F5FCE59D-6531-4C4B-84FF-DEA928745B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图片 9">
            <a:extLst>
              <a:ext uri="{FF2B5EF4-FFF2-40B4-BE49-F238E27FC236}">
                <a16:creationId xmlns:a16="http://schemas.microsoft.com/office/drawing/2014/main" xmlns="" id="{F54E1555-B266-4D5D-9BA1-7F58E709F5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568774"/>
            <a:ext cx="9144000" cy="2289226"/>
          </a:xfrm>
          <a:prstGeom prst="rect">
            <a:avLst/>
          </a:prstGeom>
        </p:spPr>
      </p:pic>
      <p:pic>
        <p:nvPicPr>
          <p:cNvPr id="4" name="图片 3">
            <a:extLst>
              <a:ext uri="{FF2B5EF4-FFF2-40B4-BE49-F238E27FC236}">
                <a16:creationId xmlns:a16="http://schemas.microsoft.com/office/drawing/2014/main" xmlns="" id="{0E56933B-DC26-4077-A9EF-BE7540099B4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830" y="402482"/>
            <a:ext cx="931651" cy="877241"/>
          </a:xfrm>
          <a:prstGeom prst="rect">
            <a:avLst/>
          </a:prstGeom>
        </p:spPr>
      </p:pic>
    </p:spTree>
    <p:extLst>
      <p:ext uri="{BB962C8B-B14F-4D97-AF65-F5344CB8AC3E}">
        <p14:creationId xmlns:p14="http://schemas.microsoft.com/office/powerpoint/2010/main" val="290540797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88C4FB5D-BECA-41AD-8366-1AD3E65214A7}" type="datetimeFigureOut">
              <a:rPr lang="vi-VN" smtClean="0"/>
              <a:t>18/03/2022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92C9897B-E3DD-4B79-AF8C-1516A65D85A2}" type="slidenum">
              <a:rPr lang="vi-VN" smtClean="0"/>
              <a:t>‹#›</a:t>
            </a:fld>
            <a:endParaRPr lang="vi-VN"/>
          </a:p>
        </p:txBody>
      </p:sp>
    </p:spTree>
    <p:extLst>
      <p:ext uri="{BB962C8B-B14F-4D97-AF65-F5344CB8AC3E}">
        <p14:creationId xmlns:p14="http://schemas.microsoft.com/office/powerpoint/2010/main" val="64621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vi-VN"/>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Chỗ dành sẵn cho Ngày tháng 3"/>
          <p:cNvSpPr>
            <a:spLocks noGrp="1"/>
          </p:cNvSpPr>
          <p:nvPr>
            <p:ph type="dt" sz="half" idx="10"/>
          </p:nvPr>
        </p:nvSpPr>
        <p:spPr/>
        <p:txBody>
          <a:bodyPr/>
          <a:lstStyle/>
          <a:p>
            <a:fld id="{88C4FB5D-BECA-41AD-8366-1AD3E65214A7}" type="datetimeFigureOut">
              <a:rPr lang="vi-VN" smtClean="0"/>
              <a:t>18/03/2022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92C9897B-E3DD-4B79-AF8C-1516A65D85A2}" type="slidenum">
              <a:rPr lang="vi-VN" smtClean="0"/>
              <a:t>‹#›</a:t>
            </a:fld>
            <a:endParaRPr lang="vi-VN"/>
          </a:p>
        </p:txBody>
      </p:sp>
    </p:spTree>
    <p:extLst>
      <p:ext uri="{BB962C8B-B14F-4D97-AF65-F5344CB8AC3E}">
        <p14:creationId xmlns:p14="http://schemas.microsoft.com/office/powerpoint/2010/main" val="4064682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Ngày tháng 4"/>
          <p:cNvSpPr>
            <a:spLocks noGrp="1"/>
          </p:cNvSpPr>
          <p:nvPr>
            <p:ph type="dt" sz="half" idx="10"/>
          </p:nvPr>
        </p:nvSpPr>
        <p:spPr/>
        <p:txBody>
          <a:bodyPr/>
          <a:lstStyle/>
          <a:p>
            <a:fld id="{88C4FB5D-BECA-41AD-8366-1AD3E65214A7}" type="datetimeFigureOut">
              <a:rPr lang="vi-VN" smtClean="0"/>
              <a:t>18/03/2022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92C9897B-E3DD-4B79-AF8C-1516A65D85A2}" type="slidenum">
              <a:rPr lang="vi-VN" smtClean="0"/>
              <a:t>‹#›</a:t>
            </a:fld>
            <a:endParaRPr lang="vi-VN"/>
          </a:p>
        </p:txBody>
      </p:sp>
    </p:spTree>
    <p:extLst>
      <p:ext uri="{BB962C8B-B14F-4D97-AF65-F5344CB8AC3E}">
        <p14:creationId xmlns:p14="http://schemas.microsoft.com/office/powerpoint/2010/main" val="400416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vi-VN"/>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7" name="Chỗ dành sẵn cho Ngày tháng 6"/>
          <p:cNvSpPr>
            <a:spLocks noGrp="1"/>
          </p:cNvSpPr>
          <p:nvPr>
            <p:ph type="dt" sz="half" idx="10"/>
          </p:nvPr>
        </p:nvSpPr>
        <p:spPr/>
        <p:txBody>
          <a:bodyPr/>
          <a:lstStyle/>
          <a:p>
            <a:fld id="{88C4FB5D-BECA-41AD-8366-1AD3E65214A7}" type="datetimeFigureOut">
              <a:rPr lang="vi-VN" smtClean="0"/>
              <a:t>18/03/2022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ố hiệu Bản chiếu 8"/>
          <p:cNvSpPr>
            <a:spLocks noGrp="1"/>
          </p:cNvSpPr>
          <p:nvPr>
            <p:ph type="sldNum" sz="quarter" idx="12"/>
          </p:nvPr>
        </p:nvSpPr>
        <p:spPr/>
        <p:txBody>
          <a:bodyPr/>
          <a:lstStyle/>
          <a:p>
            <a:fld id="{92C9897B-E3DD-4B79-AF8C-1516A65D85A2}" type="slidenum">
              <a:rPr lang="vi-VN" smtClean="0"/>
              <a:t>‹#›</a:t>
            </a:fld>
            <a:endParaRPr lang="vi-VN"/>
          </a:p>
        </p:txBody>
      </p:sp>
    </p:spTree>
    <p:extLst>
      <p:ext uri="{BB962C8B-B14F-4D97-AF65-F5344CB8AC3E}">
        <p14:creationId xmlns:p14="http://schemas.microsoft.com/office/powerpoint/2010/main" val="164768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gày tháng 2"/>
          <p:cNvSpPr>
            <a:spLocks noGrp="1"/>
          </p:cNvSpPr>
          <p:nvPr>
            <p:ph type="dt" sz="half" idx="10"/>
          </p:nvPr>
        </p:nvSpPr>
        <p:spPr/>
        <p:txBody>
          <a:bodyPr/>
          <a:lstStyle/>
          <a:p>
            <a:fld id="{88C4FB5D-BECA-41AD-8366-1AD3E65214A7}" type="datetimeFigureOut">
              <a:rPr lang="vi-VN" smtClean="0"/>
              <a:t>18/03/2022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ố hiệu Bản chiếu 4"/>
          <p:cNvSpPr>
            <a:spLocks noGrp="1"/>
          </p:cNvSpPr>
          <p:nvPr>
            <p:ph type="sldNum" sz="quarter" idx="12"/>
          </p:nvPr>
        </p:nvSpPr>
        <p:spPr/>
        <p:txBody>
          <a:bodyPr/>
          <a:lstStyle/>
          <a:p>
            <a:fld id="{92C9897B-E3DD-4B79-AF8C-1516A65D85A2}" type="slidenum">
              <a:rPr lang="vi-VN" smtClean="0"/>
              <a:t>‹#›</a:t>
            </a:fld>
            <a:endParaRPr lang="vi-VN"/>
          </a:p>
        </p:txBody>
      </p:sp>
    </p:spTree>
    <p:extLst>
      <p:ext uri="{BB962C8B-B14F-4D97-AF65-F5344CB8AC3E}">
        <p14:creationId xmlns:p14="http://schemas.microsoft.com/office/powerpoint/2010/main" val="415980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fld id="{88C4FB5D-BECA-41AD-8366-1AD3E65214A7}" type="datetimeFigureOut">
              <a:rPr lang="vi-VN" smtClean="0"/>
              <a:t>18/03/2022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ố hiệu Bản chiếu 3"/>
          <p:cNvSpPr>
            <a:spLocks noGrp="1"/>
          </p:cNvSpPr>
          <p:nvPr>
            <p:ph type="sldNum" sz="quarter" idx="12"/>
          </p:nvPr>
        </p:nvSpPr>
        <p:spPr/>
        <p:txBody>
          <a:bodyPr/>
          <a:lstStyle/>
          <a:p>
            <a:fld id="{92C9897B-E3DD-4B79-AF8C-1516A65D85A2}" type="slidenum">
              <a:rPr lang="vi-VN" smtClean="0"/>
              <a:t>‹#›</a:t>
            </a:fld>
            <a:endParaRPr lang="vi-VN"/>
          </a:p>
        </p:txBody>
      </p:sp>
    </p:spTree>
    <p:extLst>
      <p:ext uri="{BB962C8B-B14F-4D97-AF65-F5344CB8AC3E}">
        <p14:creationId xmlns:p14="http://schemas.microsoft.com/office/powerpoint/2010/main" val="163573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vi-VN"/>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88C4FB5D-BECA-41AD-8366-1AD3E65214A7}" type="datetimeFigureOut">
              <a:rPr lang="vi-VN" smtClean="0"/>
              <a:t>18/03/2022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92C9897B-E3DD-4B79-AF8C-1516A65D85A2}" type="slidenum">
              <a:rPr lang="vi-VN" smtClean="0"/>
              <a:t>‹#›</a:t>
            </a:fld>
            <a:endParaRPr lang="vi-VN"/>
          </a:p>
        </p:txBody>
      </p:sp>
    </p:spTree>
    <p:extLst>
      <p:ext uri="{BB962C8B-B14F-4D97-AF65-F5344CB8AC3E}">
        <p14:creationId xmlns:p14="http://schemas.microsoft.com/office/powerpoint/2010/main" val="1071995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vi-VN"/>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88C4FB5D-BECA-41AD-8366-1AD3E65214A7}" type="datetimeFigureOut">
              <a:rPr lang="vi-VN" smtClean="0"/>
              <a:t>18/03/2022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92C9897B-E3DD-4B79-AF8C-1516A65D85A2}" type="slidenum">
              <a:rPr lang="vi-VN" smtClean="0"/>
              <a:t>‹#›</a:t>
            </a:fld>
            <a:endParaRPr lang="vi-VN"/>
          </a:p>
        </p:txBody>
      </p:sp>
    </p:spTree>
    <p:extLst>
      <p:ext uri="{BB962C8B-B14F-4D97-AF65-F5344CB8AC3E}">
        <p14:creationId xmlns:p14="http://schemas.microsoft.com/office/powerpoint/2010/main" val="832636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vi-VN"/>
          </a:p>
        </p:txBody>
      </p:sp>
      <p:sp>
        <p:nvSpPr>
          <p:cNvPr id="3" name="Chỗ dành sẵn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4FB5D-BECA-41AD-8366-1AD3E65214A7}" type="datetimeFigureOut">
              <a:rPr lang="vi-VN" smtClean="0"/>
              <a:t>18/03/2022</a:t>
            </a:fld>
            <a:endParaRPr lang="vi-VN"/>
          </a:p>
        </p:txBody>
      </p:sp>
      <p:sp>
        <p:nvSpPr>
          <p:cNvPr id="5" name="Chỗ dành sẵn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9897B-E3DD-4B79-AF8C-1516A65D85A2}" type="slidenum">
              <a:rPr lang="vi-VN" smtClean="0"/>
              <a:t>‹#›</a:t>
            </a:fld>
            <a:endParaRPr lang="vi-VN"/>
          </a:p>
        </p:txBody>
      </p:sp>
    </p:spTree>
    <p:extLst>
      <p:ext uri="{BB962C8B-B14F-4D97-AF65-F5344CB8AC3E}">
        <p14:creationId xmlns:p14="http://schemas.microsoft.com/office/powerpoint/2010/main" val="254641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983E4805-A34E-40B4-9A12-5ACEBA72BE9A}"/>
              </a:ext>
            </a:extLst>
          </p:cNvPr>
          <p:cNvSpPr txBox="1"/>
          <p:nvPr/>
        </p:nvSpPr>
        <p:spPr>
          <a:xfrm>
            <a:off x="992016" y="2346879"/>
            <a:ext cx="8717872" cy="2400657"/>
          </a:xfrm>
          <a:prstGeom prst="rect">
            <a:avLst/>
          </a:prstGeom>
          <a:noFill/>
        </p:spPr>
        <p:txBody>
          <a:bodyPr wrap="square">
            <a:spAutoFit/>
          </a:bodyPr>
          <a:lstStyle/>
          <a:p>
            <a:pPr marL="0" marR="0" lvl="0" indent="0" algn="ctr" defTabSz="514350" rtl="0" eaLnBrk="1" fontAlgn="base" latinLnBrk="0" hangingPunct="1">
              <a:lnSpc>
                <a:spcPct val="100000"/>
              </a:lnSpc>
              <a:spcBef>
                <a:spcPct val="0"/>
              </a:spcBef>
              <a:spcAft>
                <a:spcPct val="0"/>
              </a:spcAft>
              <a:buClrTx/>
              <a:buSzTx/>
              <a:buFontTx/>
              <a:buNone/>
              <a:tabLst/>
              <a:defRPr/>
            </a:pPr>
            <a:r>
              <a:rPr kumimoji="0" lang="vi-VN" sz="15000" b="1" i="0" u="none" strike="noStrike" kern="1200" cap="none" spc="0" normalizeH="0" baseline="0" noProof="0" dirty="0">
                <a:ln>
                  <a:noFill/>
                </a:ln>
                <a:solidFill>
                  <a:srgbClr val="70AD47">
                    <a:lumMod val="20000"/>
                    <a:lumOff val="80000"/>
                  </a:srgbClr>
                </a:solidFill>
                <a:effectLst/>
                <a:uLnTx/>
                <a:uFillTx/>
                <a:latin typeface="UTM Arruba KT" panose="02040603050506020204" pitchFamily="18" charset="0"/>
                <a:ea typeface="Montserrat" panose="00000500000000000000" charset="0"/>
                <a:cs typeface="Montserrat" panose="00000500000000000000" charset="0"/>
                <a:sym typeface="Montserrat" panose="00000500000000000000" charset="0"/>
              </a:rPr>
              <a:t>CON SẺ</a:t>
            </a:r>
            <a:endParaRPr kumimoji="0" lang="en-US" sz="15000" b="1" i="0" u="none" strike="noStrike" kern="1200" cap="none" spc="0" normalizeH="0" baseline="0" noProof="0" dirty="0">
              <a:ln>
                <a:noFill/>
              </a:ln>
              <a:solidFill>
                <a:srgbClr val="70AD47">
                  <a:lumMod val="20000"/>
                  <a:lumOff val="80000"/>
                </a:srgbClr>
              </a:solidFill>
              <a:effectLst/>
              <a:uLnTx/>
              <a:uFillTx/>
              <a:latin typeface="UTM Arruba KT" panose="02040603050506020204" pitchFamily="18" charset="0"/>
              <a:ea typeface="Montserrat" panose="00000500000000000000" charset="0"/>
              <a:cs typeface="Montserrat" panose="00000500000000000000" charset="0"/>
              <a:sym typeface="Montserrat" panose="00000500000000000000" charset="0"/>
            </a:endParaRPr>
          </a:p>
        </p:txBody>
      </p:sp>
      <p:sp>
        <p:nvSpPr>
          <p:cNvPr id="2" name="矩形 1"/>
          <p:cNvSpPr/>
          <p:nvPr/>
        </p:nvSpPr>
        <p:spPr>
          <a:xfrm>
            <a:off x="1157956" y="1516111"/>
            <a:ext cx="6931970" cy="2828193"/>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4" name="Group 13">
            <a:extLst>
              <a:ext uri="{FF2B5EF4-FFF2-40B4-BE49-F238E27FC236}">
                <a16:creationId xmlns:a16="http://schemas.microsoft.com/office/drawing/2014/main" xmlns="" id="{5FD6E062-5C8F-4E75-93FC-CE299062895F}"/>
              </a:ext>
            </a:extLst>
          </p:cNvPr>
          <p:cNvGrpSpPr/>
          <p:nvPr/>
        </p:nvGrpSpPr>
        <p:grpSpPr>
          <a:xfrm>
            <a:off x="1051954" y="2440051"/>
            <a:ext cx="8823872" cy="2474196"/>
            <a:chOff x="1876788" y="5081050"/>
            <a:chExt cx="9182309" cy="2474196"/>
          </a:xfrm>
        </p:grpSpPr>
        <p:sp>
          <p:nvSpPr>
            <p:cNvPr id="15" name="TextBox 14">
              <a:extLst>
                <a:ext uri="{FF2B5EF4-FFF2-40B4-BE49-F238E27FC236}">
                  <a16:creationId xmlns:a16="http://schemas.microsoft.com/office/drawing/2014/main" xmlns="" id="{339C28C4-BE1B-489B-8469-F8B509C837B3}"/>
                </a:ext>
              </a:extLst>
            </p:cNvPr>
            <p:cNvSpPr txBox="1"/>
            <p:nvPr/>
          </p:nvSpPr>
          <p:spPr>
            <a:xfrm>
              <a:off x="1876788" y="5081050"/>
              <a:ext cx="9072000" cy="2400657"/>
            </a:xfrm>
            <a:prstGeom prst="rect">
              <a:avLst/>
            </a:prstGeom>
            <a:noFill/>
          </p:spPr>
          <p:txBody>
            <a:bodyPr wrap="square">
              <a:spAutoFit/>
            </a:bodyPr>
            <a:lstStyle/>
            <a:p>
              <a:pPr marL="0" marR="0" lvl="0" indent="0" algn="ctr" defTabSz="514350" rtl="0" eaLnBrk="1" fontAlgn="base" latinLnBrk="0" hangingPunct="1">
                <a:lnSpc>
                  <a:spcPct val="100000"/>
                </a:lnSpc>
                <a:spcBef>
                  <a:spcPct val="0"/>
                </a:spcBef>
                <a:spcAft>
                  <a:spcPct val="0"/>
                </a:spcAft>
                <a:buClrTx/>
                <a:buSzTx/>
                <a:buFontTx/>
                <a:buNone/>
                <a:tabLst/>
                <a:defRPr/>
              </a:pPr>
              <a:r>
                <a:rPr kumimoji="0" lang="vi-VN" sz="15000" b="1" i="0" u="none" strike="noStrike" kern="1200" cap="none" spc="0" normalizeH="0" baseline="0" noProof="0" dirty="0">
                  <a:ln>
                    <a:noFill/>
                  </a:ln>
                  <a:solidFill>
                    <a:srgbClr val="70AD47">
                      <a:lumMod val="60000"/>
                      <a:lumOff val="40000"/>
                    </a:srgbClr>
                  </a:solidFill>
                  <a:effectLst/>
                  <a:uLnTx/>
                  <a:uFillTx/>
                  <a:latin typeface="UTM Arruba KT" panose="02040603050506020204" pitchFamily="18" charset="0"/>
                  <a:ea typeface="Montserrat" panose="00000500000000000000" charset="0"/>
                  <a:cs typeface="Montserrat" panose="00000500000000000000" charset="0"/>
                  <a:sym typeface="Montserrat" panose="00000500000000000000" charset="0"/>
                </a:rPr>
                <a:t>CON SẺ</a:t>
              </a:r>
              <a:endParaRPr kumimoji="0" lang="en-US" sz="15000" b="1" i="0" u="none" strike="noStrike" kern="1200" cap="none" spc="0" normalizeH="0" baseline="0" noProof="0" dirty="0">
                <a:ln>
                  <a:noFill/>
                </a:ln>
                <a:solidFill>
                  <a:srgbClr val="70AD47">
                    <a:lumMod val="60000"/>
                    <a:lumOff val="40000"/>
                  </a:srgbClr>
                </a:solidFill>
                <a:effectLst/>
                <a:uLnTx/>
                <a:uFillTx/>
                <a:latin typeface="UTM Arruba KT" panose="02040603050506020204" pitchFamily="18" charset="0"/>
                <a:ea typeface="Montserrat" panose="00000500000000000000" charset="0"/>
                <a:cs typeface="Montserrat" panose="00000500000000000000" charset="0"/>
                <a:sym typeface="Montserrat" panose="00000500000000000000" charset="0"/>
              </a:endParaRPr>
            </a:p>
          </p:txBody>
        </p:sp>
        <p:sp>
          <p:nvSpPr>
            <p:cNvPr id="16" name="TextBox 15">
              <a:extLst>
                <a:ext uri="{FF2B5EF4-FFF2-40B4-BE49-F238E27FC236}">
                  <a16:creationId xmlns:a16="http://schemas.microsoft.com/office/drawing/2014/main" xmlns="" id="{B8F14012-49F0-4BCC-B4DB-50B35110364A}"/>
                </a:ext>
              </a:extLst>
            </p:cNvPr>
            <p:cNvSpPr txBox="1"/>
            <p:nvPr/>
          </p:nvSpPr>
          <p:spPr>
            <a:xfrm>
              <a:off x="1987097" y="5154589"/>
              <a:ext cx="9072000" cy="2400657"/>
            </a:xfrm>
            <a:prstGeom prst="rect">
              <a:avLst/>
            </a:prstGeom>
            <a:noFill/>
          </p:spPr>
          <p:txBody>
            <a:bodyPr wrap="square">
              <a:spAutoFit/>
            </a:bodyPr>
            <a:lstStyle/>
            <a:p>
              <a:pPr marL="0" marR="0" lvl="0" indent="0" algn="ctr" defTabSz="514350" rtl="0" eaLnBrk="1" fontAlgn="base" latinLnBrk="0" hangingPunct="1">
                <a:lnSpc>
                  <a:spcPct val="100000"/>
                </a:lnSpc>
                <a:spcBef>
                  <a:spcPct val="0"/>
                </a:spcBef>
                <a:spcAft>
                  <a:spcPct val="0"/>
                </a:spcAft>
                <a:buClrTx/>
                <a:buSzTx/>
                <a:buFontTx/>
                <a:buNone/>
                <a:tabLst/>
                <a:defRPr/>
              </a:pPr>
              <a:r>
                <a:rPr kumimoji="0" lang="vi-VN" sz="15000" b="1" i="0" u="none" strike="noStrike" kern="1200" cap="none" spc="0" normalizeH="0" baseline="0" noProof="0" dirty="0">
                  <a:ln>
                    <a:noFill/>
                  </a:ln>
                  <a:solidFill>
                    <a:srgbClr val="70AD47">
                      <a:lumMod val="75000"/>
                    </a:srgbClr>
                  </a:solidFill>
                  <a:effectLst/>
                  <a:uLnTx/>
                  <a:uFillTx/>
                  <a:latin typeface="UTM Arruba KT" panose="02040603050506020204" pitchFamily="18" charset="0"/>
                  <a:ea typeface="Montserrat" panose="00000500000000000000" charset="0"/>
                  <a:cs typeface="Montserrat" panose="00000500000000000000" charset="0"/>
                  <a:sym typeface="Montserrat" panose="00000500000000000000" charset="0"/>
                </a:rPr>
                <a:t>CON SẺ</a:t>
              </a:r>
              <a:endParaRPr kumimoji="0" lang="en-US" sz="15000" b="1" i="0" u="none" strike="noStrike" kern="1200" cap="none" spc="0" normalizeH="0" baseline="0" noProof="0" dirty="0">
                <a:ln>
                  <a:noFill/>
                </a:ln>
                <a:solidFill>
                  <a:srgbClr val="70AD47">
                    <a:lumMod val="75000"/>
                  </a:srgbClr>
                </a:solidFill>
                <a:effectLst/>
                <a:uLnTx/>
                <a:uFillTx/>
                <a:latin typeface="UTM Arruba KT" panose="02040603050506020204" pitchFamily="18" charset="0"/>
                <a:ea typeface="Montserrat" panose="00000500000000000000" charset="0"/>
                <a:cs typeface="Montserrat" panose="00000500000000000000" charset="0"/>
                <a:sym typeface="Montserrat" panose="00000500000000000000" charset="0"/>
              </a:endParaRPr>
            </a:p>
          </p:txBody>
        </p:sp>
      </p:grpSp>
      <p:sp>
        <p:nvSpPr>
          <p:cNvPr id="13" name="TextBox 12"/>
          <p:cNvSpPr txBox="1"/>
          <p:nvPr/>
        </p:nvSpPr>
        <p:spPr>
          <a:xfrm>
            <a:off x="4011615" y="1548556"/>
            <a:ext cx="295113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TM NguyenHa 02" panose="02040603050506020204" pitchFamily="18" charset="0"/>
                <a:ea typeface="微软雅黑"/>
                <a:cs typeface="+mn-cs"/>
              </a:rPr>
              <a:t>TẬP ĐỌC </a:t>
            </a:r>
          </a:p>
        </p:txBody>
      </p:sp>
      <p:pic>
        <p:nvPicPr>
          <p:cNvPr id="17" name="图片 19">
            <a:extLst>
              <a:ext uri="{FF2B5EF4-FFF2-40B4-BE49-F238E27FC236}">
                <a16:creationId xmlns:a16="http://schemas.microsoft.com/office/drawing/2014/main" xmlns="" id="{C476863A-A147-4565-9EA8-933BE0969A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 y="5578304"/>
            <a:ext cx="9144000" cy="1272965"/>
          </a:xfrm>
          <a:prstGeom prst="rect">
            <a:avLst/>
          </a:prstGeom>
        </p:spPr>
      </p:pic>
      <p:pic>
        <p:nvPicPr>
          <p:cNvPr id="18" name="图片 20">
            <a:extLst>
              <a:ext uri="{FF2B5EF4-FFF2-40B4-BE49-F238E27FC236}">
                <a16:creationId xmlns:a16="http://schemas.microsoft.com/office/drawing/2014/main" xmlns="" id="{EC4340C4-D0AF-42D5-AA24-D780DDF1AE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 y="4808155"/>
            <a:ext cx="9144000" cy="2030810"/>
          </a:xfrm>
          <a:prstGeom prst="rect">
            <a:avLst/>
          </a:prstGeom>
        </p:spPr>
      </p:pic>
      <p:pic>
        <p:nvPicPr>
          <p:cNvPr id="11" name="图片 12">
            <a:extLst>
              <a:ext uri="{FF2B5EF4-FFF2-40B4-BE49-F238E27FC236}">
                <a16:creationId xmlns:a16="http://schemas.microsoft.com/office/drawing/2014/main" xmlns="" id="{8DD20ABE-815D-41BF-83B6-1416B00845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72" t="15355" r="41406" b="29081"/>
          <a:stretch/>
        </p:blipFill>
        <p:spPr>
          <a:xfrm>
            <a:off x="1" y="-6360"/>
            <a:ext cx="3793049" cy="3137607"/>
          </a:xfrm>
          <a:prstGeom prst="rect">
            <a:avLst/>
          </a:prstGeom>
        </p:spPr>
      </p:pic>
      <p:pic>
        <p:nvPicPr>
          <p:cNvPr id="19" name="图片 6">
            <a:extLst>
              <a:ext uri="{FF2B5EF4-FFF2-40B4-BE49-F238E27FC236}">
                <a16:creationId xmlns:a16="http://schemas.microsoft.com/office/drawing/2014/main" xmlns="" id="{4187A4D2-EAFB-4275-ACDD-BD0B854573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389819" y="221380"/>
            <a:ext cx="1629780" cy="1851866"/>
          </a:xfrm>
          <a:prstGeom prst="rect">
            <a:avLst/>
          </a:prstGeom>
        </p:spPr>
      </p:pic>
      <p:pic>
        <p:nvPicPr>
          <p:cNvPr id="9" name="图片 16">
            <a:extLst>
              <a:ext uri="{FF2B5EF4-FFF2-40B4-BE49-F238E27FC236}">
                <a16:creationId xmlns:a16="http://schemas.microsoft.com/office/drawing/2014/main" xmlns="" id="{A32C2B26-B3C5-4A98-AB0F-5D10CF160D7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121" t="21813" r="41318" b="44973"/>
          <a:stretch/>
        </p:blipFill>
        <p:spPr>
          <a:xfrm flipH="1">
            <a:off x="6170767" y="-301219"/>
            <a:ext cx="2021087" cy="2828193"/>
          </a:xfrm>
          <a:prstGeom prst="rect">
            <a:avLst/>
          </a:prstGeom>
        </p:spPr>
      </p:pic>
    </p:spTree>
    <p:extLst>
      <p:ext uri="{BB962C8B-B14F-4D97-AF65-F5344CB8AC3E}">
        <p14:creationId xmlns:p14="http://schemas.microsoft.com/office/powerpoint/2010/main" val="39609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500"/>
                            </p:stCondLst>
                            <p:childTnLst>
                              <p:par>
                                <p:cTn id="34" presetID="47"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9A12491-4163-453F-A6DC-936215F5660A}"/>
              </a:ext>
            </a:extLst>
          </p:cNvPr>
          <p:cNvSpPr/>
          <p:nvPr/>
        </p:nvSpPr>
        <p:spPr>
          <a:xfrm>
            <a:off x="1157473" y="350851"/>
            <a:ext cx="8415338" cy="3046988"/>
          </a:xfrm>
          <a:prstGeom prst="rect">
            <a:avLst/>
          </a:prstGeom>
        </p:spPr>
        <p:txBody>
          <a:bodyPr wrap="square">
            <a:spAutoFit/>
          </a:bodyPr>
          <a:lstStyle/>
          <a:p>
            <a:r>
              <a:rPr lang="en-US" sz="4800" b="1" dirty="0" err="1">
                <a:solidFill>
                  <a:srgbClr val="0F4359"/>
                </a:solidFill>
                <a:latin typeface="Times New Roman" panose="02020603050405020304" pitchFamily="18" charset="0"/>
                <a:cs typeface="Times New Roman" panose="02020603050405020304" pitchFamily="18" charset="0"/>
              </a:rPr>
              <a:t>Câu</a:t>
            </a:r>
            <a:r>
              <a:rPr lang="en-US" sz="4800" b="1" dirty="0">
                <a:solidFill>
                  <a:srgbClr val="0F4359"/>
                </a:solidFill>
                <a:latin typeface="Times New Roman" panose="02020603050405020304" pitchFamily="18" charset="0"/>
                <a:cs typeface="Times New Roman" panose="02020603050405020304" pitchFamily="18" charset="0"/>
              </a:rPr>
              <a:t> 1: </a:t>
            </a:r>
            <a:r>
              <a:rPr lang="vi-VN" sz="4800" b="1" dirty="0">
                <a:solidFill>
                  <a:srgbClr val="0F4359"/>
                </a:solidFill>
                <a:latin typeface="Times New Roman" panose="02020603050405020304" pitchFamily="18" charset="0"/>
                <a:cs typeface="Times New Roman" panose="02020603050405020304" pitchFamily="18" charset="0"/>
              </a:rPr>
              <a:t>Trên đường đi, con chó thấy gì</a:t>
            </a:r>
            <a:r>
              <a:rPr lang="en-US" sz="4800" b="1" dirty="0">
                <a:solidFill>
                  <a:srgbClr val="0F4359"/>
                </a:solidFill>
                <a:latin typeface="Times New Roman" panose="02020603050405020304" pitchFamily="18" charset="0"/>
                <a:cs typeface="Times New Roman" panose="02020603050405020304" pitchFamily="18" charset="0"/>
              </a:rPr>
              <a:t>?</a:t>
            </a:r>
            <a:r>
              <a:rPr lang="vi-VN" sz="4800" b="1" dirty="0">
                <a:solidFill>
                  <a:srgbClr val="0F4359"/>
                </a:solidFill>
                <a:latin typeface="Times New Roman" panose="02020603050405020304" pitchFamily="18" charset="0"/>
                <a:cs typeface="Times New Roman" panose="02020603050405020304" pitchFamily="18" charset="0"/>
              </a:rPr>
              <a:t> Theo em, nó định làm gì?</a:t>
            </a:r>
            <a:endParaRPr lang="en-US" sz="4800" b="1" dirty="0">
              <a:solidFill>
                <a:srgbClr val="0F4359"/>
              </a:solidFill>
              <a:latin typeface="Times New Roman" panose="02020603050405020304" pitchFamily="18" charset="0"/>
              <a:cs typeface="Times New Roman" panose="02020603050405020304" pitchFamily="18" charset="0"/>
            </a:endParaRPr>
          </a:p>
          <a:p>
            <a:endParaRPr lang="en-US" sz="4800" b="1" dirty="0">
              <a:solidFill>
                <a:srgbClr val="0F4359"/>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9E93DB2B-3980-4437-96DC-79A2C3179A00}"/>
              </a:ext>
            </a:extLst>
          </p:cNvPr>
          <p:cNvSpPr/>
          <p:nvPr/>
        </p:nvSpPr>
        <p:spPr>
          <a:xfrm>
            <a:off x="376577" y="2190750"/>
            <a:ext cx="8415338" cy="2123658"/>
          </a:xfrm>
          <a:prstGeom prst="rect">
            <a:avLst/>
          </a:prstGeom>
          <a:solidFill>
            <a:schemeClr val="bg1"/>
          </a:solidFill>
        </p:spPr>
        <p:txBody>
          <a:bodyPr wrap="square">
            <a:spAutoFit/>
          </a:bodyPr>
          <a:lstStyle/>
          <a:p>
            <a:pPr algn="just"/>
            <a:r>
              <a:rPr lang="vi-VN" sz="4400" b="1" dirty="0">
                <a:solidFill>
                  <a:srgbClr val="C00000"/>
                </a:solidFill>
                <a:latin typeface="Times New Roman" panose="02020603050405020304" pitchFamily="18" charset="0"/>
                <a:cs typeface="Times New Roman" panose="02020603050405020304" pitchFamily="18" charset="0"/>
              </a:rPr>
              <a:t>Trên đường đi, con chó đánh hơi thấy một chú sẻ non rơi từ trên tổ xuống.</a:t>
            </a:r>
          </a:p>
        </p:txBody>
      </p:sp>
      <p:sp>
        <p:nvSpPr>
          <p:cNvPr id="9" name="Rectangle 8">
            <a:extLst>
              <a:ext uri="{FF2B5EF4-FFF2-40B4-BE49-F238E27FC236}">
                <a16:creationId xmlns:a16="http://schemas.microsoft.com/office/drawing/2014/main" xmlns="" id="{9E93DB2B-3980-4437-96DC-79A2C3179A00}"/>
              </a:ext>
            </a:extLst>
          </p:cNvPr>
          <p:cNvSpPr/>
          <p:nvPr/>
        </p:nvSpPr>
        <p:spPr>
          <a:xfrm>
            <a:off x="376577" y="3951515"/>
            <a:ext cx="8415338" cy="1446550"/>
          </a:xfrm>
          <a:prstGeom prst="rect">
            <a:avLst/>
          </a:prstGeom>
          <a:solidFill>
            <a:schemeClr val="bg1"/>
          </a:solidFill>
        </p:spPr>
        <p:txBody>
          <a:bodyPr wrap="square">
            <a:spAutoFit/>
          </a:bodyPr>
          <a:lstStyle/>
          <a:p>
            <a:pPr algn="just"/>
            <a:r>
              <a:rPr lang="vi-VN" sz="4400" b="1" dirty="0">
                <a:solidFill>
                  <a:srgbClr val="C00000"/>
                </a:solidFill>
                <a:latin typeface="Times New Roman" panose="02020603050405020304" pitchFamily="18" charset="0"/>
                <a:cs typeface="Times New Roman" panose="02020603050405020304" pitchFamily="18" charset="0"/>
              </a:rPr>
              <a:t>Con chó chậm rãi lại gần để bắt sẻ non.</a:t>
            </a:r>
          </a:p>
        </p:txBody>
      </p:sp>
    </p:spTree>
    <p:extLst>
      <p:ext uri="{BB962C8B-B14F-4D97-AF65-F5344CB8AC3E}">
        <p14:creationId xmlns:p14="http://schemas.microsoft.com/office/powerpoint/2010/main" val="6723222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D2082D14-1DE9-4A05-898D-DB1D02857F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4454" y="4276845"/>
            <a:ext cx="2128842" cy="2838456"/>
          </a:xfrm>
          <a:prstGeom prst="rect">
            <a:avLst/>
          </a:prstGeom>
        </p:spPr>
      </p:pic>
      <p:sp>
        <p:nvSpPr>
          <p:cNvPr id="8" name="矩形 1">
            <a:extLst>
              <a:ext uri="{FF2B5EF4-FFF2-40B4-BE49-F238E27FC236}">
                <a16:creationId xmlns:a16="http://schemas.microsoft.com/office/drawing/2014/main" xmlns="" id="{2708097B-4A0F-4A1A-8E90-E7464A929213}"/>
              </a:ext>
            </a:extLst>
          </p:cNvPr>
          <p:cNvSpPr/>
          <p:nvPr/>
        </p:nvSpPr>
        <p:spPr>
          <a:xfrm>
            <a:off x="636230" y="2569581"/>
            <a:ext cx="4331825" cy="3414531"/>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
            <a:extLst>
              <a:ext uri="{FF2B5EF4-FFF2-40B4-BE49-F238E27FC236}">
                <a16:creationId xmlns:a16="http://schemas.microsoft.com/office/drawing/2014/main" xmlns="" id="{3A065794-0004-4C8A-B196-D6938F12E1F6}"/>
              </a:ext>
            </a:extLst>
          </p:cNvPr>
          <p:cNvSpPr/>
          <p:nvPr/>
        </p:nvSpPr>
        <p:spPr>
          <a:xfrm>
            <a:off x="4135314" y="594445"/>
            <a:ext cx="4409196" cy="3553427"/>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716284" y="2691795"/>
            <a:ext cx="3231743" cy="4524315"/>
          </a:xfrm>
          <a:prstGeom prst="rect">
            <a:avLst/>
          </a:prstGeom>
          <a:noFill/>
        </p:spPr>
        <p:txBody>
          <a:bodyPr wrap="square" rtlCol="0">
            <a:spAutoFit/>
          </a:bodyPr>
          <a:lstStyle/>
          <a:p>
            <a:pPr algn="just"/>
            <a:r>
              <a:rPr lang="vi-VN" sz="4800" dirty="0">
                <a:latin typeface="Arial" panose="020B0604020202020204" pitchFamily="34" charset="0"/>
                <a:cs typeface="Arial" panose="020B0604020202020204" pitchFamily="34" charset="0"/>
              </a:rPr>
              <a:t>Câu 2: Việc gì đột ngột xảy ra khiến con chó dừng lại?</a:t>
            </a:r>
            <a:endParaRPr lang="en-US" sz="4800" dirty="0">
              <a:latin typeface="Arial" panose="020B0604020202020204" pitchFamily="34" charset="0"/>
              <a:cs typeface="Arial" panose="020B0604020202020204" pitchFamily="34" charset="0"/>
            </a:endParaRPr>
          </a:p>
        </p:txBody>
      </p:sp>
      <p:sp>
        <p:nvSpPr>
          <p:cNvPr id="11" name="TextBox 10"/>
          <p:cNvSpPr txBox="1"/>
          <p:nvPr/>
        </p:nvSpPr>
        <p:spPr>
          <a:xfrm>
            <a:off x="4269502" y="594444"/>
            <a:ext cx="4143794" cy="4524315"/>
          </a:xfrm>
          <a:prstGeom prst="rect">
            <a:avLst/>
          </a:prstGeom>
          <a:noFill/>
        </p:spPr>
        <p:txBody>
          <a:bodyPr wrap="square" rtlCol="0">
            <a:spAutoFit/>
          </a:bodyPr>
          <a:lstStyle/>
          <a:p>
            <a:pPr algn="just"/>
            <a:r>
              <a:rPr lang="vi-VN"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Bỗng có một con sẻ già từ trên cây lao xuống đất cứu con. </a:t>
            </a:r>
          </a:p>
          <a:p>
            <a:pPr algn="just"/>
            <a:r>
              <a:rPr lang="vi-VN"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Dáng vẻ của con sẻ rất hung dữ khiến con chó phải dừng và lùi lại.</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2064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7BFAA1CD-FAC9-4B7F-97A3-8A0A7F492E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04522" y="2172279"/>
            <a:ext cx="3657600" cy="4876800"/>
          </a:xfrm>
          <a:prstGeom prst="rect">
            <a:avLst/>
          </a:prstGeom>
        </p:spPr>
      </p:pic>
      <p:grpSp>
        <p:nvGrpSpPr>
          <p:cNvPr id="7" name="Group 6">
            <a:extLst>
              <a:ext uri="{FF2B5EF4-FFF2-40B4-BE49-F238E27FC236}">
                <a16:creationId xmlns:a16="http://schemas.microsoft.com/office/drawing/2014/main" xmlns="" id="{D19DC684-78A1-4BE7-B7B1-F1A29FDEF379}"/>
              </a:ext>
            </a:extLst>
          </p:cNvPr>
          <p:cNvGrpSpPr/>
          <p:nvPr/>
        </p:nvGrpSpPr>
        <p:grpSpPr>
          <a:xfrm>
            <a:off x="1011771" y="346964"/>
            <a:ext cx="8100000" cy="1606880"/>
            <a:chOff x="1349028" y="346964"/>
            <a:chExt cx="10800000" cy="1606880"/>
          </a:xfrm>
        </p:grpSpPr>
        <p:sp>
          <p:nvSpPr>
            <p:cNvPr id="9" name="线形标注 1 11">
              <a:extLst>
                <a:ext uri="{FF2B5EF4-FFF2-40B4-BE49-F238E27FC236}">
                  <a16:creationId xmlns:a16="http://schemas.microsoft.com/office/drawing/2014/main" xmlns="" id="{2BCA808B-B4AB-4CEA-BC30-7EBF6CB1B76E}"/>
                </a:ext>
              </a:extLst>
            </p:cNvPr>
            <p:cNvSpPr/>
            <p:nvPr/>
          </p:nvSpPr>
          <p:spPr>
            <a:xfrm>
              <a:off x="1349028" y="346964"/>
              <a:ext cx="10800000" cy="1089134"/>
            </a:xfrm>
            <a:prstGeom prst="borderCallout1">
              <a:avLst>
                <a:gd name="adj1" fmla="val 113533"/>
                <a:gd name="adj2" fmla="val -37560"/>
                <a:gd name="adj3" fmla="val 112500"/>
                <a:gd name="adj4" fmla="val -38333"/>
              </a:avLst>
            </a:prstGeom>
            <a:solidFill>
              <a:srgbClr val="17550E"/>
            </a:solidFill>
            <a:ln w="38100">
              <a:solidFill>
                <a:srgbClr val="99A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a:extLst>
                <a:ext uri="{FF2B5EF4-FFF2-40B4-BE49-F238E27FC236}">
                  <a16:creationId xmlns:a16="http://schemas.microsoft.com/office/drawing/2014/main" xmlns="" id="{F8A21137-FF6A-4F9E-8938-AD465557501E}"/>
                </a:ext>
              </a:extLst>
            </p:cNvPr>
            <p:cNvSpPr txBox="1"/>
            <p:nvPr/>
          </p:nvSpPr>
          <p:spPr>
            <a:xfrm>
              <a:off x="1583028" y="384184"/>
              <a:ext cx="10332000" cy="1569660"/>
            </a:xfrm>
            <a:prstGeom prst="rect">
              <a:avLst/>
            </a:prstGeom>
            <a:noFill/>
          </p:spPr>
          <p:txBody>
            <a:bodyPr wrap="square">
              <a:spAutoFit/>
            </a:bodyPr>
            <a:lstStyle/>
            <a:p>
              <a:pPr algn="ctr"/>
              <a:r>
                <a:rPr lang="vi-VN" sz="3200" b="1" dirty="0">
                  <a:solidFill>
                    <a:schemeClr val="bg1"/>
                  </a:solidFill>
                  <a:latin typeface="Arial" panose="020B0604020202020204" pitchFamily="34" charset="0"/>
                  <a:cs typeface="Arial" panose="020B0604020202020204" pitchFamily="34" charset="0"/>
                </a:rPr>
                <a:t>Câu 3: Hình ảnh con sẻ mẹ dũng cảm lao xuống cứu con được miêu tả như thế nào?</a:t>
              </a:r>
              <a:endParaRPr lang="zh-CN" altLang="en-US" sz="3200" dirty="0">
                <a:solidFill>
                  <a:schemeClr val="bg1"/>
                </a:solidFill>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xmlns="" id="{33389706-6071-49B4-862E-BDB551A7CF71}"/>
              </a:ext>
            </a:extLst>
          </p:cNvPr>
          <p:cNvGrpSpPr/>
          <p:nvPr/>
        </p:nvGrpSpPr>
        <p:grpSpPr>
          <a:xfrm>
            <a:off x="3117458" y="1787979"/>
            <a:ext cx="5920407" cy="5131155"/>
            <a:chOff x="3803257" y="1978630"/>
            <a:chExt cx="6572257" cy="4527541"/>
          </a:xfrm>
        </p:grpSpPr>
        <p:sp>
          <p:nvSpPr>
            <p:cNvPr id="13" name="任意多边形 35">
              <a:extLst>
                <a:ext uri="{FF2B5EF4-FFF2-40B4-BE49-F238E27FC236}">
                  <a16:creationId xmlns:a16="http://schemas.microsoft.com/office/drawing/2014/main" xmlns="" id="{870E713D-5EEE-45D7-BFB5-2B0F3440122D}"/>
                </a:ext>
              </a:extLst>
            </p:cNvPr>
            <p:cNvSpPr/>
            <p:nvPr/>
          </p:nvSpPr>
          <p:spPr>
            <a:xfrm>
              <a:off x="3803257" y="1978630"/>
              <a:ext cx="6572257" cy="3636308"/>
            </a:xfrm>
            <a:custGeom>
              <a:avLst/>
              <a:gdLst>
                <a:gd name="connsiteX0" fmla="*/ 565182 w 3510561"/>
                <a:gd name="connsiteY0" fmla="*/ 13785 h 2642111"/>
                <a:gd name="connsiteX1" fmla="*/ 68925 w 3510561"/>
                <a:gd name="connsiteY1" fmla="*/ 514637 h 2642111"/>
                <a:gd name="connsiteX2" fmla="*/ 101090 w 3510561"/>
                <a:gd name="connsiteY2" fmla="*/ 1102794 h 2642111"/>
                <a:gd name="connsiteX3" fmla="*/ 0 w 3510561"/>
                <a:gd name="connsiteY3" fmla="*/ 1778255 h 2642111"/>
                <a:gd name="connsiteX4" fmla="*/ 101090 w 3510561"/>
                <a:gd name="connsiteY4" fmla="*/ 2439932 h 2642111"/>
                <a:gd name="connsiteX5" fmla="*/ 845476 w 3510561"/>
                <a:gd name="connsiteY5" fmla="*/ 2499666 h 2642111"/>
                <a:gd name="connsiteX6" fmla="*/ 2182613 w 3510561"/>
                <a:gd name="connsiteY6" fmla="*/ 2435337 h 2642111"/>
                <a:gd name="connsiteX7" fmla="*/ 3000519 w 3510561"/>
                <a:gd name="connsiteY7" fmla="*/ 2642111 h 2642111"/>
                <a:gd name="connsiteX8" fmla="*/ 3510561 w 3510561"/>
                <a:gd name="connsiteY8" fmla="*/ 2210183 h 2642111"/>
                <a:gd name="connsiteX9" fmla="*/ 3414067 w 3510561"/>
                <a:gd name="connsiteY9" fmla="*/ 1516342 h 2642111"/>
                <a:gd name="connsiteX10" fmla="*/ 3505966 w 3510561"/>
                <a:gd name="connsiteY10" fmla="*/ 850070 h 2642111"/>
                <a:gd name="connsiteX11" fmla="*/ 3317572 w 3510561"/>
                <a:gd name="connsiteY11" fmla="*/ 261914 h 2642111"/>
                <a:gd name="connsiteX12" fmla="*/ 2642111 w 3510561"/>
                <a:gd name="connsiteY12" fmla="*/ 59735 h 2642111"/>
                <a:gd name="connsiteX13" fmla="*/ 1603646 w 3510561"/>
                <a:gd name="connsiteY13" fmla="*/ 101089 h 2642111"/>
                <a:gd name="connsiteX14" fmla="*/ 909805 w 3510561"/>
                <a:gd name="connsiteY14" fmla="*/ 0 h 2642111"/>
                <a:gd name="connsiteX15" fmla="*/ 565182 w 3510561"/>
                <a:gd name="connsiteY15" fmla="*/ 13785 h 2642111"/>
                <a:gd name="connsiteX0" fmla="*/ 565182 w 3510561"/>
                <a:gd name="connsiteY0" fmla="*/ 13785 h 2642111"/>
                <a:gd name="connsiteX1" fmla="*/ 68925 w 3510561"/>
                <a:gd name="connsiteY1" fmla="*/ 514637 h 2642111"/>
                <a:gd name="connsiteX2" fmla="*/ 101090 w 3510561"/>
                <a:gd name="connsiteY2" fmla="*/ 1102794 h 2642111"/>
                <a:gd name="connsiteX3" fmla="*/ 0 w 3510561"/>
                <a:gd name="connsiteY3" fmla="*/ 1778255 h 2642111"/>
                <a:gd name="connsiteX4" fmla="*/ 101090 w 3510561"/>
                <a:gd name="connsiteY4" fmla="*/ 2439932 h 2642111"/>
                <a:gd name="connsiteX5" fmla="*/ 845476 w 3510561"/>
                <a:gd name="connsiteY5" fmla="*/ 2499666 h 2642111"/>
                <a:gd name="connsiteX6" fmla="*/ 2182613 w 3510561"/>
                <a:gd name="connsiteY6" fmla="*/ 2435337 h 2642111"/>
                <a:gd name="connsiteX7" fmla="*/ 3000519 w 3510561"/>
                <a:gd name="connsiteY7" fmla="*/ 2642111 h 2642111"/>
                <a:gd name="connsiteX8" fmla="*/ 3510561 w 3510561"/>
                <a:gd name="connsiteY8" fmla="*/ 2210183 h 2642111"/>
                <a:gd name="connsiteX9" fmla="*/ 3414067 w 3510561"/>
                <a:gd name="connsiteY9" fmla="*/ 1516342 h 2642111"/>
                <a:gd name="connsiteX10" fmla="*/ 3505966 w 3510561"/>
                <a:gd name="connsiteY10" fmla="*/ 850070 h 2642111"/>
                <a:gd name="connsiteX11" fmla="*/ 3317572 w 3510561"/>
                <a:gd name="connsiteY11" fmla="*/ 261914 h 2642111"/>
                <a:gd name="connsiteX12" fmla="*/ 2642111 w 3510561"/>
                <a:gd name="connsiteY12" fmla="*/ 59735 h 2642111"/>
                <a:gd name="connsiteX13" fmla="*/ 1603646 w 3510561"/>
                <a:gd name="connsiteY13" fmla="*/ 101089 h 2642111"/>
                <a:gd name="connsiteX14" fmla="*/ 909805 w 3510561"/>
                <a:gd name="connsiteY14" fmla="*/ 0 h 2642111"/>
                <a:gd name="connsiteX15" fmla="*/ 565182 w 3510561"/>
                <a:gd name="connsiteY15" fmla="*/ 13785 h 2642111"/>
                <a:gd name="connsiteX0" fmla="*/ 565182 w 3510561"/>
                <a:gd name="connsiteY0" fmla="*/ 18380 h 2646706"/>
                <a:gd name="connsiteX1" fmla="*/ 68925 w 3510561"/>
                <a:gd name="connsiteY1" fmla="*/ 519232 h 2646706"/>
                <a:gd name="connsiteX2" fmla="*/ 101090 w 3510561"/>
                <a:gd name="connsiteY2" fmla="*/ 1107389 h 2646706"/>
                <a:gd name="connsiteX3" fmla="*/ 0 w 3510561"/>
                <a:gd name="connsiteY3" fmla="*/ 1782850 h 2646706"/>
                <a:gd name="connsiteX4" fmla="*/ 101090 w 3510561"/>
                <a:gd name="connsiteY4" fmla="*/ 2444527 h 2646706"/>
                <a:gd name="connsiteX5" fmla="*/ 845476 w 3510561"/>
                <a:gd name="connsiteY5" fmla="*/ 2504261 h 2646706"/>
                <a:gd name="connsiteX6" fmla="*/ 2182613 w 3510561"/>
                <a:gd name="connsiteY6" fmla="*/ 2439932 h 2646706"/>
                <a:gd name="connsiteX7" fmla="*/ 3000519 w 3510561"/>
                <a:gd name="connsiteY7" fmla="*/ 2646706 h 2646706"/>
                <a:gd name="connsiteX8" fmla="*/ 3510561 w 3510561"/>
                <a:gd name="connsiteY8" fmla="*/ 2214778 h 2646706"/>
                <a:gd name="connsiteX9" fmla="*/ 3414067 w 3510561"/>
                <a:gd name="connsiteY9" fmla="*/ 1520937 h 2646706"/>
                <a:gd name="connsiteX10" fmla="*/ 3505966 w 3510561"/>
                <a:gd name="connsiteY10" fmla="*/ 854665 h 2646706"/>
                <a:gd name="connsiteX11" fmla="*/ 3317572 w 3510561"/>
                <a:gd name="connsiteY11" fmla="*/ 266509 h 2646706"/>
                <a:gd name="connsiteX12" fmla="*/ 2642111 w 3510561"/>
                <a:gd name="connsiteY12" fmla="*/ 64330 h 2646706"/>
                <a:gd name="connsiteX13" fmla="*/ 1603646 w 3510561"/>
                <a:gd name="connsiteY13" fmla="*/ 105684 h 2646706"/>
                <a:gd name="connsiteX14" fmla="*/ 923590 w 3510561"/>
                <a:gd name="connsiteY14" fmla="*/ 0 h 2646706"/>
                <a:gd name="connsiteX15" fmla="*/ 565182 w 3510561"/>
                <a:gd name="connsiteY15" fmla="*/ 18380 h 2646706"/>
                <a:gd name="connsiteX0" fmla="*/ 565182 w 3510561"/>
                <a:gd name="connsiteY0" fmla="*/ 0 h 2628326"/>
                <a:gd name="connsiteX1" fmla="*/ 68925 w 3510561"/>
                <a:gd name="connsiteY1" fmla="*/ 500852 h 2628326"/>
                <a:gd name="connsiteX2" fmla="*/ 101090 w 3510561"/>
                <a:gd name="connsiteY2" fmla="*/ 1089009 h 2628326"/>
                <a:gd name="connsiteX3" fmla="*/ 0 w 3510561"/>
                <a:gd name="connsiteY3" fmla="*/ 1764470 h 2628326"/>
                <a:gd name="connsiteX4" fmla="*/ 101090 w 3510561"/>
                <a:gd name="connsiteY4" fmla="*/ 2426147 h 2628326"/>
                <a:gd name="connsiteX5" fmla="*/ 845476 w 3510561"/>
                <a:gd name="connsiteY5" fmla="*/ 2485881 h 2628326"/>
                <a:gd name="connsiteX6" fmla="*/ 2182613 w 3510561"/>
                <a:gd name="connsiteY6" fmla="*/ 2421552 h 2628326"/>
                <a:gd name="connsiteX7" fmla="*/ 3000519 w 3510561"/>
                <a:gd name="connsiteY7" fmla="*/ 2628326 h 2628326"/>
                <a:gd name="connsiteX8" fmla="*/ 3510561 w 3510561"/>
                <a:gd name="connsiteY8" fmla="*/ 2196398 h 2628326"/>
                <a:gd name="connsiteX9" fmla="*/ 3414067 w 3510561"/>
                <a:gd name="connsiteY9" fmla="*/ 1502557 h 2628326"/>
                <a:gd name="connsiteX10" fmla="*/ 3505966 w 3510561"/>
                <a:gd name="connsiteY10" fmla="*/ 836285 h 2628326"/>
                <a:gd name="connsiteX11" fmla="*/ 3317572 w 3510561"/>
                <a:gd name="connsiteY11" fmla="*/ 248129 h 2628326"/>
                <a:gd name="connsiteX12" fmla="*/ 2642111 w 3510561"/>
                <a:gd name="connsiteY12" fmla="*/ 45950 h 2628326"/>
                <a:gd name="connsiteX13" fmla="*/ 1603646 w 3510561"/>
                <a:gd name="connsiteY13" fmla="*/ 87304 h 2628326"/>
                <a:gd name="connsiteX14" fmla="*/ 1125769 w 3510561"/>
                <a:gd name="connsiteY14" fmla="*/ 13785 h 2628326"/>
                <a:gd name="connsiteX15" fmla="*/ 565182 w 3510561"/>
                <a:gd name="connsiteY15" fmla="*/ 0 h 2628326"/>
                <a:gd name="connsiteX0" fmla="*/ 565182 w 3510561"/>
                <a:gd name="connsiteY0" fmla="*/ 13603 h 2641929"/>
                <a:gd name="connsiteX1" fmla="*/ 68925 w 3510561"/>
                <a:gd name="connsiteY1" fmla="*/ 514455 h 2641929"/>
                <a:gd name="connsiteX2" fmla="*/ 101090 w 3510561"/>
                <a:gd name="connsiteY2" fmla="*/ 1102612 h 2641929"/>
                <a:gd name="connsiteX3" fmla="*/ 0 w 3510561"/>
                <a:gd name="connsiteY3" fmla="*/ 1778073 h 2641929"/>
                <a:gd name="connsiteX4" fmla="*/ 101090 w 3510561"/>
                <a:gd name="connsiteY4" fmla="*/ 2439750 h 2641929"/>
                <a:gd name="connsiteX5" fmla="*/ 845476 w 3510561"/>
                <a:gd name="connsiteY5" fmla="*/ 2499484 h 2641929"/>
                <a:gd name="connsiteX6" fmla="*/ 2182613 w 3510561"/>
                <a:gd name="connsiteY6" fmla="*/ 2435155 h 2641929"/>
                <a:gd name="connsiteX7" fmla="*/ 3000519 w 3510561"/>
                <a:gd name="connsiteY7" fmla="*/ 2641929 h 2641929"/>
                <a:gd name="connsiteX8" fmla="*/ 3510561 w 3510561"/>
                <a:gd name="connsiteY8" fmla="*/ 2210001 h 2641929"/>
                <a:gd name="connsiteX9" fmla="*/ 3414067 w 3510561"/>
                <a:gd name="connsiteY9" fmla="*/ 1516160 h 2641929"/>
                <a:gd name="connsiteX10" fmla="*/ 3505966 w 3510561"/>
                <a:gd name="connsiteY10" fmla="*/ 849888 h 2641929"/>
                <a:gd name="connsiteX11" fmla="*/ 3317572 w 3510561"/>
                <a:gd name="connsiteY11" fmla="*/ 261732 h 2641929"/>
                <a:gd name="connsiteX12" fmla="*/ 2642111 w 3510561"/>
                <a:gd name="connsiteY12" fmla="*/ 59553 h 2641929"/>
                <a:gd name="connsiteX13" fmla="*/ 1603646 w 3510561"/>
                <a:gd name="connsiteY13" fmla="*/ 100907 h 2641929"/>
                <a:gd name="connsiteX14" fmla="*/ 1125769 w 3510561"/>
                <a:gd name="connsiteY14" fmla="*/ 27388 h 2641929"/>
                <a:gd name="connsiteX15" fmla="*/ 565182 w 3510561"/>
                <a:gd name="connsiteY15" fmla="*/ 13603 h 2641929"/>
                <a:gd name="connsiteX0" fmla="*/ 565182 w 3510561"/>
                <a:gd name="connsiteY0" fmla="*/ 13603 h 2641929"/>
                <a:gd name="connsiteX1" fmla="*/ 68925 w 3510561"/>
                <a:gd name="connsiteY1" fmla="*/ 514455 h 2641929"/>
                <a:gd name="connsiteX2" fmla="*/ 101090 w 3510561"/>
                <a:gd name="connsiteY2" fmla="*/ 1102612 h 2641929"/>
                <a:gd name="connsiteX3" fmla="*/ 0 w 3510561"/>
                <a:gd name="connsiteY3" fmla="*/ 1778073 h 2641929"/>
                <a:gd name="connsiteX4" fmla="*/ 101090 w 3510561"/>
                <a:gd name="connsiteY4" fmla="*/ 2439750 h 2641929"/>
                <a:gd name="connsiteX5" fmla="*/ 845476 w 3510561"/>
                <a:gd name="connsiteY5" fmla="*/ 2499484 h 2641929"/>
                <a:gd name="connsiteX6" fmla="*/ 2182613 w 3510561"/>
                <a:gd name="connsiteY6" fmla="*/ 2435155 h 2641929"/>
                <a:gd name="connsiteX7" fmla="*/ 3000519 w 3510561"/>
                <a:gd name="connsiteY7" fmla="*/ 2641929 h 2641929"/>
                <a:gd name="connsiteX8" fmla="*/ 3510561 w 3510561"/>
                <a:gd name="connsiteY8" fmla="*/ 2210001 h 2641929"/>
                <a:gd name="connsiteX9" fmla="*/ 3414067 w 3510561"/>
                <a:gd name="connsiteY9" fmla="*/ 1516160 h 2641929"/>
                <a:gd name="connsiteX10" fmla="*/ 3505966 w 3510561"/>
                <a:gd name="connsiteY10" fmla="*/ 849888 h 2641929"/>
                <a:gd name="connsiteX11" fmla="*/ 3317572 w 3510561"/>
                <a:gd name="connsiteY11" fmla="*/ 261732 h 2641929"/>
                <a:gd name="connsiteX12" fmla="*/ 2642111 w 3510561"/>
                <a:gd name="connsiteY12" fmla="*/ 59553 h 2641929"/>
                <a:gd name="connsiteX13" fmla="*/ 1603646 w 3510561"/>
                <a:gd name="connsiteY13" fmla="*/ 100907 h 2641929"/>
                <a:gd name="connsiteX14" fmla="*/ 1125769 w 3510561"/>
                <a:gd name="connsiteY14" fmla="*/ 27388 h 2641929"/>
                <a:gd name="connsiteX15" fmla="*/ 565182 w 3510561"/>
                <a:gd name="connsiteY15" fmla="*/ 13603 h 2641929"/>
                <a:gd name="connsiteX0" fmla="*/ 565182 w 3510561"/>
                <a:gd name="connsiteY0" fmla="*/ 13603 h 2641929"/>
                <a:gd name="connsiteX1" fmla="*/ 59735 w 3510561"/>
                <a:gd name="connsiteY1" fmla="*/ 546620 h 2641929"/>
                <a:gd name="connsiteX2" fmla="*/ 101090 w 3510561"/>
                <a:gd name="connsiteY2" fmla="*/ 1102612 h 2641929"/>
                <a:gd name="connsiteX3" fmla="*/ 0 w 3510561"/>
                <a:gd name="connsiteY3" fmla="*/ 1778073 h 2641929"/>
                <a:gd name="connsiteX4" fmla="*/ 101090 w 3510561"/>
                <a:gd name="connsiteY4" fmla="*/ 2439750 h 2641929"/>
                <a:gd name="connsiteX5" fmla="*/ 845476 w 3510561"/>
                <a:gd name="connsiteY5" fmla="*/ 2499484 h 2641929"/>
                <a:gd name="connsiteX6" fmla="*/ 2182613 w 3510561"/>
                <a:gd name="connsiteY6" fmla="*/ 2435155 h 2641929"/>
                <a:gd name="connsiteX7" fmla="*/ 3000519 w 3510561"/>
                <a:gd name="connsiteY7" fmla="*/ 2641929 h 2641929"/>
                <a:gd name="connsiteX8" fmla="*/ 3510561 w 3510561"/>
                <a:gd name="connsiteY8" fmla="*/ 2210001 h 2641929"/>
                <a:gd name="connsiteX9" fmla="*/ 3414067 w 3510561"/>
                <a:gd name="connsiteY9" fmla="*/ 1516160 h 2641929"/>
                <a:gd name="connsiteX10" fmla="*/ 3505966 w 3510561"/>
                <a:gd name="connsiteY10" fmla="*/ 849888 h 2641929"/>
                <a:gd name="connsiteX11" fmla="*/ 3317572 w 3510561"/>
                <a:gd name="connsiteY11" fmla="*/ 261732 h 2641929"/>
                <a:gd name="connsiteX12" fmla="*/ 2642111 w 3510561"/>
                <a:gd name="connsiteY12" fmla="*/ 59553 h 2641929"/>
                <a:gd name="connsiteX13" fmla="*/ 1603646 w 3510561"/>
                <a:gd name="connsiteY13" fmla="*/ 100907 h 2641929"/>
                <a:gd name="connsiteX14" fmla="*/ 1125769 w 3510561"/>
                <a:gd name="connsiteY14" fmla="*/ 27388 h 2641929"/>
                <a:gd name="connsiteX15" fmla="*/ 565182 w 3510561"/>
                <a:gd name="connsiteY15" fmla="*/ 13603 h 2641929"/>
                <a:gd name="connsiteX0" fmla="*/ 565182 w 3510561"/>
                <a:gd name="connsiteY0" fmla="*/ 13603 h 2641929"/>
                <a:gd name="connsiteX1" fmla="*/ 59735 w 3510561"/>
                <a:gd name="connsiteY1" fmla="*/ 546620 h 2641929"/>
                <a:gd name="connsiteX2" fmla="*/ 101090 w 3510561"/>
                <a:gd name="connsiteY2" fmla="*/ 1102612 h 2641929"/>
                <a:gd name="connsiteX3" fmla="*/ 0 w 3510561"/>
                <a:gd name="connsiteY3" fmla="*/ 1778073 h 2641929"/>
                <a:gd name="connsiteX4" fmla="*/ 101090 w 3510561"/>
                <a:gd name="connsiteY4" fmla="*/ 2439750 h 2641929"/>
                <a:gd name="connsiteX5" fmla="*/ 845476 w 3510561"/>
                <a:gd name="connsiteY5" fmla="*/ 2499484 h 2641929"/>
                <a:gd name="connsiteX6" fmla="*/ 2182613 w 3510561"/>
                <a:gd name="connsiteY6" fmla="*/ 2435155 h 2641929"/>
                <a:gd name="connsiteX7" fmla="*/ 3000519 w 3510561"/>
                <a:gd name="connsiteY7" fmla="*/ 2641929 h 2641929"/>
                <a:gd name="connsiteX8" fmla="*/ 3510561 w 3510561"/>
                <a:gd name="connsiteY8" fmla="*/ 2210001 h 2641929"/>
                <a:gd name="connsiteX9" fmla="*/ 3414067 w 3510561"/>
                <a:gd name="connsiteY9" fmla="*/ 1516160 h 2641929"/>
                <a:gd name="connsiteX10" fmla="*/ 3505966 w 3510561"/>
                <a:gd name="connsiteY10" fmla="*/ 849888 h 2641929"/>
                <a:gd name="connsiteX11" fmla="*/ 3317572 w 3510561"/>
                <a:gd name="connsiteY11" fmla="*/ 261732 h 2641929"/>
                <a:gd name="connsiteX12" fmla="*/ 2642111 w 3510561"/>
                <a:gd name="connsiteY12" fmla="*/ 59553 h 2641929"/>
                <a:gd name="connsiteX13" fmla="*/ 1603646 w 3510561"/>
                <a:gd name="connsiteY13" fmla="*/ 100907 h 2641929"/>
                <a:gd name="connsiteX14" fmla="*/ 1125769 w 3510561"/>
                <a:gd name="connsiteY14" fmla="*/ 27388 h 2641929"/>
                <a:gd name="connsiteX15" fmla="*/ 565182 w 3510561"/>
                <a:gd name="connsiteY15" fmla="*/ 13603 h 2641929"/>
                <a:gd name="connsiteX0" fmla="*/ 565182 w 3510561"/>
                <a:gd name="connsiteY0" fmla="*/ 13603 h 2641929"/>
                <a:gd name="connsiteX1" fmla="*/ 59735 w 3510561"/>
                <a:gd name="connsiteY1" fmla="*/ 546620 h 2641929"/>
                <a:gd name="connsiteX2" fmla="*/ 101090 w 3510561"/>
                <a:gd name="connsiteY2" fmla="*/ 1102612 h 2641929"/>
                <a:gd name="connsiteX3" fmla="*/ 0 w 3510561"/>
                <a:gd name="connsiteY3" fmla="*/ 1778073 h 2641929"/>
                <a:gd name="connsiteX4" fmla="*/ 101090 w 3510561"/>
                <a:gd name="connsiteY4" fmla="*/ 2439750 h 2641929"/>
                <a:gd name="connsiteX5" fmla="*/ 845476 w 3510561"/>
                <a:gd name="connsiteY5" fmla="*/ 2499484 h 2641929"/>
                <a:gd name="connsiteX6" fmla="*/ 2182613 w 3510561"/>
                <a:gd name="connsiteY6" fmla="*/ 2435155 h 2641929"/>
                <a:gd name="connsiteX7" fmla="*/ 3000519 w 3510561"/>
                <a:gd name="connsiteY7" fmla="*/ 2641929 h 2641929"/>
                <a:gd name="connsiteX8" fmla="*/ 3510561 w 3510561"/>
                <a:gd name="connsiteY8" fmla="*/ 2210001 h 2641929"/>
                <a:gd name="connsiteX9" fmla="*/ 3414067 w 3510561"/>
                <a:gd name="connsiteY9" fmla="*/ 1516160 h 2641929"/>
                <a:gd name="connsiteX10" fmla="*/ 3505966 w 3510561"/>
                <a:gd name="connsiteY10" fmla="*/ 849888 h 2641929"/>
                <a:gd name="connsiteX11" fmla="*/ 3317572 w 3510561"/>
                <a:gd name="connsiteY11" fmla="*/ 261732 h 2641929"/>
                <a:gd name="connsiteX12" fmla="*/ 2642111 w 3510561"/>
                <a:gd name="connsiteY12" fmla="*/ 59553 h 2641929"/>
                <a:gd name="connsiteX13" fmla="*/ 1603646 w 3510561"/>
                <a:gd name="connsiteY13" fmla="*/ 100907 h 2641929"/>
                <a:gd name="connsiteX14" fmla="*/ 1125769 w 3510561"/>
                <a:gd name="connsiteY14" fmla="*/ 27388 h 2641929"/>
                <a:gd name="connsiteX15" fmla="*/ 565182 w 3510561"/>
                <a:gd name="connsiteY15" fmla="*/ 13603 h 2641929"/>
                <a:gd name="connsiteX0" fmla="*/ 565182 w 3510561"/>
                <a:gd name="connsiteY0" fmla="*/ 13603 h 2641929"/>
                <a:gd name="connsiteX1" fmla="*/ 59735 w 3510561"/>
                <a:gd name="connsiteY1" fmla="*/ 546620 h 2641929"/>
                <a:gd name="connsiteX2" fmla="*/ 105685 w 3510561"/>
                <a:gd name="connsiteY2" fmla="*/ 1176132 h 2641929"/>
                <a:gd name="connsiteX3" fmla="*/ 0 w 3510561"/>
                <a:gd name="connsiteY3" fmla="*/ 1778073 h 2641929"/>
                <a:gd name="connsiteX4" fmla="*/ 101090 w 3510561"/>
                <a:gd name="connsiteY4" fmla="*/ 2439750 h 2641929"/>
                <a:gd name="connsiteX5" fmla="*/ 845476 w 3510561"/>
                <a:gd name="connsiteY5" fmla="*/ 2499484 h 2641929"/>
                <a:gd name="connsiteX6" fmla="*/ 2182613 w 3510561"/>
                <a:gd name="connsiteY6" fmla="*/ 2435155 h 2641929"/>
                <a:gd name="connsiteX7" fmla="*/ 3000519 w 3510561"/>
                <a:gd name="connsiteY7" fmla="*/ 2641929 h 2641929"/>
                <a:gd name="connsiteX8" fmla="*/ 3510561 w 3510561"/>
                <a:gd name="connsiteY8" fmla="*/ 2210001 h 2641929"/>
                <a:gd name="connsiteX9" fmla="*/ 3414067 w 3510561"/>
                <a:gd name="connsiteY9" fmla="*/ 1516160 h 2641929"/>
                <a:gd name="connsiteX10" fmla="*/ 3505966 w 3510561"/>
                <a:gd name="connsiteY10" fmla="*/ 849888 h 2641929"/>
                <a:gd name="connsiteX11" fmla="*/ 3317572 w 3510561"/>
                <a:gd name="connsiteY11" fmla="*/ 261732 h 2641929"/>
                <a:gd name="connsiteX12" fmla="*/ 2642111 w 3510561"/>
                <a:gd name="connsiteY12" fmla="*/ 59553 h 2641929"/>
                <a:gd name="connsiteX13" fmla="*/ 1603646 w 3510561"/>
                <a:gd name="connsiteY13" fmla="*/ 100907 h 2641929"/>
                <a:gd name="connsiteX14" fmla="*/ 1125769 w 3510561"/>
                <a:gd name="connsiteY14" fmla="*/ 27388 h 2641929"/>
                <a:gd name="connsiteX15" fmla="*/ 565182 w 3510561"/>
                <a:gd name="connsiteY15" fmla="*/ 13603 h 2641929"/>
                <a:gd name="connsiteX0" fmla="*/ 565182 w 3510561"/>
                <a:gd name="connsiteY0" fmla="*/ 13603 h 2641929"/>
                <a:gd name="connsiteX1" fmla="*/ 59735 w 3510561"/>
                <a:gd name="connsiteY1" fmla="*/ 546620 h 2641929"/>
                <a:gd name="connsiteX2" fmla="*/ 105685 w 3510561"/>
                <a:gd name="connsiteY2" fmla="*/ 1176132 h 2641929"/>
                <a:gd name="connsiteX3" fmla="*/ 0 w 3510561"/>
                <a:gd name="connsiteY3" fmla="*/ 1778073 h 2641929"/>
                <a:gd name="connsiteX4" fmla="*/ 101090 w 3510561"/>
                <a:gd name="connsiteY4" fmla="*/ 2439750 h 2641929"/>
                <a:gd name="connsiteX5" fmla="*/ 845476 w 3510561"/>
                <a:gd name="connsiteY5" fmla="*/ 2499484 h 2641929"/>
                <a:gd name="connsiteX6" fmla="*/ 2182613 w 3510561"/>
                <a:gd name="connsiteY6" fmla="*/ 2435155 h 2641929"/>
                <a:gd name="connsiteX7" fmla="*/ 3000519 w 3510561"/>
                <a:gd name="connsiteY7" fmla="*/ 2641929 h 2641929"/>
                <a:gd name="connsiteX8" fmla="*/ 3510561 w 3510561"/>
                <a:gd name="connsiteY8" fmla="*/ 2210001 h 2641929"/>
                <a:gd name="connsiteX9" fmla="*/ 3414067 w 3510561"/>
                <a:gd name="connsiteY9" fmla="*/ 1516160 h 2641929"/>
                <a:gd name="connsiteX10" fmla="*/ 3505966 w 3510561"/>
                <a:gd name="connsiteY10" fmla="*/ 849888 h 2641929"/>
                <a:gd name="connsiteX11" fmla="*/ 3317572 w 3510561"/>
                <a:gd name="connsiteY11" fmla="*/ 261732 h 2641929"/>
                <a:gd name="connsiteX12" fmla="*/ 2642111 w 3510561"/>
                <a:gd name="connsiteY12" fmla="*/ 59553 h 2641929"/>
                <a:gd name="connsiteX13" fmla="*/ 1603646 w 3510561"/>
                <a:gd name="connsiteY13" fmla="*/ 100907 h 2641929"/>
                <a:gd name="connsiteX14" fmla="*/ 1125769 w 3510561"/>
                <a:gd name="connsiteY14" fmla="*/ 27388 h 2641929"/>
                <a:gd name="connsiteX15" fmla="*/ 565182 w 3510561"/>
                <a:gd name="connsiteY15" fmla="*/ 13603 h 2641929"/>
                <a:gd name="connsiteX0" fmla="*/ 585546 w 3530925"/>
                <a:gd name="connsiteY0" fmla="*/ 13603 h 2641929"/>
                <a:gd name="connsiteX1" fmla="*/ 80099 w 3530925"/>
                <a:gd name="connsiteY1" fmla="*/ 546620 h 2641929"/>
                <a:gd name="connsiteX2" fmla="*/ 126049 w 3530925"/>
                <a:gd name="connsiteY2" fmla="*/ 1176132 h 2641929"/>
                <a:gd name="connsiteX3" fmla="*/ 20364 w 3530925"/>
                <a:gd name="connsiteY3" fmla="*/ 1778073 h 2641929"/>
                <a:gd name="connsiteX4" fmla="*/ 121454 w 3530925"/>
                <a:gd name="connsiteY4" fmla="*/ 2439750 h 2641929"/>
                <a:gd name="connsiteX5" fmla="*/ 865840 w 3530925"/>
                <a:gd name="connsiteY5" fmla="*/ 2499484 h 2641929"/>
                <a:gd name="connsiteX6" fmla="*/ 2202977 w 3530925"/>
                <a:gd name="connsiteY6" fmla="*/ 2435155 h 2641929"/>
                <a:gd name="connsiteX7" fmla="*/ 3020883 w 3530925"/>
                <a:gd name="connsiteY7" fmla="*/ 2641929 h 2641929"/>
                <a:gd name="connsiteX8" fmla="*/ 3530925 w 3530925"/>
                <a:gd name="connsiteY8" fmla="*/ 2210001 h 2641929"/>
                <a:gd name="connsiteX9" fmla="*/ 3434431 w 3530925"/>
                <a:gd name="connsiteY9" fmla="*/ 1516160 h 2641929"/>
                <a:gd name="connsiteX10" fmla="*/ 3526330 w 3530925"/>
                <a:gd name="connsiteY10" fmla="*/ 849888 h 2641929"/>
                <a:gd name="connsiteX11" fmla="*/ 3337936 w 3530925"/>
                <a:gd name="connsiteY11" fmla="*/ 261732 h 2641929"/>
                <a:gd name="connsiteX12" fmla="*/ 2662475 w 3530925"/>
                <a:gd name="connsiteY12" fmla="*/ 59553 h 2641929"/>
                <a:gd name="connsiteX13" fmla="*/ 1624010 w 3530925"/>
                <a:gd name="connsiteY13" fmla="*/ 100907 h 2641929"/>
                <a:gd name="connsiteX14" fmla="*/ 1146133 w 3530925"/>
                <a:gd name="connsiteY14" fmla="*/ 27388 h 2641929"/>
                <a:gd name="connsiteX15" fmla="*/ 585546 w 3530925"/>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41086"/>
                <a:gd name="connsiteY0" fmla="*/ 13603 h 2641929"/>
                <a:gd name="connsiteX1" fmla="*/ 89127 w 3541086"/>
                <a:gd name="connsiteY1" fmla="*/ 546620 h 2641929"/>
                <a:gd name="connsiteX2" fmla="*/ 135077 w 3541086"/>
                <a:gd name="connsiteY2" fmla="*/ 1176132 h 2641929"/>
                <a:gd name="connsiteX3" fmla="*/ 29392 w 3541086"/>
                <a:gd name="connsiteY3" fmla="*/ 1778073 h 2641929"/>
                <a:gd name="connsiteX4" fmla="*/ 130482 w 3541086"/>
                <a:gd name="connsiteY4" fmla="*/ 2439750 h 2641929"/>
                <a:gd name="connsiteX5" fmla="*/ 874868 w 3541086"/>
                <a:gd name="connsiteY5" fmla="*/ 2499484 h 2641929"/>
                <a:gd name="connsiteX6" fmla="*/ 2212005 w 3541086"/>
                <a:gd name="connsiteY6" fmla="*/ 2435155 h 2641929"/>
                <a:gd name="connsiteX7" fmla="*/ 3029911 w 3541086"/>
                <a:gd name="connsiteY7" fmla="*/ 2641929 h 2641929"/>
                <a:gd name="connsiteX8" fmla="*/ 3539953 w 3541086"/>
                <a:gd name="connsiteY8" fmla="*/ 2210001 h 2641929"/>
                <a:gd name="connsiteX9" fmla="*/ 3443459 w 3541086"/>
                <a:gd name="connsiteY9" fmla="*/ 1516160 h 2641929"/>
                <a:gd name="connsiteX10" fmla="*/ 3535358 w 3541086"/>
                <a:gd name="connsiteY10" fmla="*/ 849888 h 2641929"/>
                <a:gd name="connsiteX11" fmla="*/ 3346964 w 3541086"/>
                <a:gd name="connsiteY11" fmla="*/ 261732 h 2641929"/>
                <a:gd name="connsiteX12" fmla="*/ 2671503 w 3541086"/>
                <a:gd name="connsiteY12" fmla="*/ 59553 h 2641929"/>
                <a:gd name="connsiteX13" fmla="*/ 1633038 w 3541086"/>
                <a:gd name="connsiteY13" fmla="*/ 100907 h 2641929"/>
                <a:gd name="connsiteX14" fmla="*/ 1155161 w 3541086"/>
                <a:gd name="connsiteY14" fmla="*/ 27388 h 2641929"/>
                <a:gd name="connsiteX15" fmla="*/ 594574 w 3541086"/>
                <a:gd name="connsiteY15" fmla="*/ 13603 h 2641929"/>
                <a:gd name="connsiteX0" fmla="*/ 594574 w 3543658"/>
                <a:gd name="connsiteY0" fmla="*/ 13603 h 2641929"/>
                <a:gd name="connsiteX1" fmla="*/ 89127 w 3543658"/>
                <a:gd name="connsiteY1" fmla="*/ 546620 h 2641929"/>
                <a:gd name="connsiteX2" fmla="*/ 135077 w 3543658"/>
                <a:gd name="connsiteY2" fmla="*/ 1176132 h 2641929"/>
                <a:gd name="connsiteX3" fmla="*/ 29392 w 3543658"/>
                <a:gd name="connsiteY3" fmla="*/ 1778073 h 2641929"/>
                <a:gd name="connsiteX4" fmla="*/ 130482 w 3543658"/>
                <a:gd name="connsiteY4" fmla="*/ 2439750 h 2641929"/>
                <a:gd name="connsiteX5" fmla="*/ 874868 w 3543658"/>
                <a:gd name="connsiteY5" fmla="*/ 2499484 h 2641929"/>
                <a:gd name="connsiteX6" fmla="*/ 2212005 w 3543658"/>
                <a:gd name="connsiteY6" fmla="*/ 2435155 h 2641929"/>
                <a:gd name="connsiteX7" fmla="*/ 3029911 w 3543658"/>
                <a:gd name="connsiteY7" fmla="*/ 2641929 h 2641929"/>
                <a:gd name="connsiteX8" fmla="*/ 3539953 w 3543658"/>
                <a:gd name="connsiteY8" fmla="*/ 2210001 h 2641929"/>
                <a:gd name="connsiteX9" fmla="*/ 3443459 w 3543658"/>
                <a:gd name="connsiteY9" fmla="*/ 1516160 h 2641929"/>
                <a:gd name="connsiteX10" fmla="*/ 3535358 w 3543658"/>
                <a:gd name="connsiteY10" fmla="*/ 849888 h 2641929"/>
                <a:gd name="connsiteX11" fmla="*/ 3346964 w 3543658"/>
                <a:gd name="connsiteY11" fmla="*/ 261732 h 2641929"/>
                <a:gd name="connsiteX12" fmla="*/ 2671503 w 3543658"/>
                <a:gd name="connsiteY12" fmla="*/ 59553 h 2641929"/>
                <a:gd name="connsiteX13" fmla="*/ 1633038 w 3543658"/>
                <a:gd name="connsiteY13" fmla="*/ 100907 h 2641929"/>
                <a:gd name="connsiteX14" fmla="*/ 1155161 w 3543658"/>
                <a:gd name="connsiteY14" fmla="*/ 27388 h 2641929"/>
                <a:gd name="connsiteX15" fmla="*/ 594574 w 3543658"/>
                <a:gd name="connsiteY15" fmla="*/ 13603 h 2641929"/>
                <a:gd name="connsiteX0" fmla="*/ 594574 w 3543658"/>
                <a:gd name="connsiteY0" fmla="*/ 13603 h 2641929"/>
                <a:gd name="connsiteX1" fmla="*/ 89127 w 3543658"/>
                <a:gd name="connsiteY1" fmla="*/ 546620 h 2641929"/>
                <a:gd name="connsiteX2" fmla="*/ 135077 w 3543658"/>
                <a:gd name="connsiteY2" fmla="*/ 1176132 h 2641929"/>
                <a:gd name="connsiteX3" fmla="*/ 29392 w 3543658"/>
                <a:gd name="connsiteY3" fmla="*/ 1778073 h 2641929"/>
                <a:gd name="connsiteX4" fmla="*/ 130482 w 3543658"/>
                <a:gd name="connsiteY4" fmla="*/ 2439750 h 2641929"/>
                <a:gd name="connsiteX5" fmla="*/ 874868 w 3543658"/>
                <a:gd name="connsiteY5" fmla="*/ 2499484 h 2641929"/>
                <a:gd name="connsiteX6" fmla="*/ 2212005 w 3543658"/>
                <a:gd name="connsiteY6" fmla="*/ 2435155 h 2641929"/>
                <a:gd name="connsiteX7" fmla="*/ 3029911 w 3543658"/>
                <a:gd name="connsiteY7" fmla="*/ 2641929 h 2641929"/>
                <a:gd name="connsiteX8" fmla="*/ 3539953 w 3543658"/>
                <a:gd name="connsiteY8" fmla="*/ 2210001 h 2641929"/>
                <a:gd name="connsiteX9" fmla="*/ 3443459 w 3543658"/>
                <a:gd name="connsiteY9" fmla="*/ 1516160 h 2641929"/>
                <a:gd name="connsiteX10" fmla="*/ 3535358 w 3543658"/>
                <a:gd name="connsiteY10" fmla="*/ 849888 h 2641929"/>
                <a:gd name="connsiteX11" fmla="*/ 3346964 w 3543658"/>
                <a:gd name="connsiteY11" fmla="*/ 261732 h 2641929"/>
                <a:gd name="connsiteX12" fmla="*/ 2671503 w 3543658"/>
                <a:gd name="connsiteY12" fmla="*/ 59553 h 2641929"/>
                <a:gd name="connsiteX13" fmla="*/ 1633038 w 3543658"/>
                <a:gd name="connsiteY13" fmla="*/ 100907 h 2641929"/>
                <a:gd name="connsiteX14" fmla="*/ 1155161 w 3543658"/>
                <a:gd name="connsiteY14" fmla="*/ 27388 h 2641929"/>
                <a:gd name="connsiteX15" fmla="*/ 594574 w 3543658"/>
                <a:gd name="connsiteY15" fmla="*/ 13603 h 2641929"/>
                <a:gd name="connsiteX0" fmla="*/ 594574 w 3543658"/>
                <a:gd name="connsiteY0" fmla="*/ 13603 h 2641929"/>
                <a:gd name="connsiteX1" fmla="*/ 89127 w 3543658"/>
                <a:gd name="connsiteY1" fmla="*/ 546620 h 2641929"/>
                <a:gd name="connsiteX2" fmla="*/ 135077 w 3543658"/>
                <a:gd name="connsiteY2" fmla="*/ 1176132 h 2641929"/>
                <a:gd name="connsiteX3" fmla="*/ 29392 w 3543658"/>
                <a:gd name="connsiteY3" fmla="*/ 1778073 h 2641929"/>
                <a:gd name="connsiteX4" fmla="*/ 130482 w 3543658"/>
                <a:gd name="connsiteY4" fmla="*/ 2439750 h 2641929"/>
                <a:gd name="connsiteX5" fmla="*/ 874868 w 3543658"/>
                <a:gd name="connsiteY5" fmla="*/ 2499484 h 2641929"/>
                <a:gd name="connsiteX6" fmla="*/ 2212005 w 3543658"/>
                <a:gd name="connsiteY6" fmla="*/ 2435155 h 2641929"/>
                <a:gd name="connsiteX7" fmla="*/ 3029911 w 3543658"/>
                <a:gd name="connsiteY7" fmla="*/ 2641929 h 2641929"/>
                <a:gd name="connsiteX8" fmla="*/ 3539953 w 3543658"/>
                <a:gd name="connsiteY8" fmla="*/ 2210001 h 2641929"/>
                <a:gd name="connsiteX9" fmla="*/ 3443459 w 3543658"/>
                <a:gd name="connsiteY9" fmla="*/ 1516160 h 2641929"/>
                <a:gd name="connsiteX10" fmla="*/ 3535358 w 3543658"/>
                <a:gd name="connsiteY10" fmla="*/ 849888 h 2641929"/>
                <a:gd name="connsiteX11" fmla="*/ 3346964 w 3543658"/>
                <a:gd name="connsiteY11" fmla="*/ 261732 h 2641929"/>
                <a:gd name="connsiteX12" fmla="*/ 2671503 w 3543658"/>
                <a:gd name="connsiteY12" fmla="*/ 59553 h 2641929"/>
                <a:gd name="connsiteX13" fmla="*/ 1633038 w 3543658"/>
                <a:gd name="connsiteY13" fmla="*/ 100907 h 2641929"/>
                <a:gd name="connsiteX14" fmla="*/ 1155161 w 3543658"/>
                <a:gd name="connsiteY14" fmla="*/ 27388 h 2641929"/>
                <a:gd name="connsiteX15" fmla="*/ 594574 w 3543658"/>
                <a:gd name="connsiteY15" fmla="*/ 13603 h 2641929"/>
                <a:gd name="connsiteX0" fmla="*/ 594574 w 3541504"/>
                <a:gd name="connsiteY0" fmla="*/ 13603 h 2641929"/>
                <a:gd name="connsiteX1" fmla="*/ 89127 w 3541504"/>
                <a:gd name="connsiteY1" fmla="*/ 546620 h 2641929"/>
                <a:gd name="connsiteX2" fmla="*/ 135077 w 3541504"/>
                <a:gd name="connsiteY2" fmla="*/ 1176132 h 2641929"/>
                <a:gd name="connsiteX3" fmla="*/ 29392 w 3541504"/>
                <a:gd name="connsiteY3" fmla="*/ 1778073 h 2641929"/>
                <a:gd name="connsiteX4" fmla="*/ 130482 w 3541504"/>
                <a:gd name="connsiteY4" fmla="*/ 2439750 h 2641929"/>
                <a:gd name="connsiteX5" fmla="*/ 874868 w 3541504"/>
                <a:gd name="connsiteY5" fmla="*/ 2499484 h 2641929"/>
                <a:gd name="connsiteX6" fmla="*/ 2212005 w 3541504"/>
                <a:gd name="connsiteY6" fmla="*/ 2435155 h 2641929"/>
                <a:gd name="connsiteX7" fmla="*/ 3029911 w 3541504"/>
                <a:gd name="connsiteY7" fmla="*/ 2641929 h 2641929"/>
                <a:gd name="connsiteX8" fmla="*/ 3539953 w 3541504"/>
                <a:gd name="connsiteY8" fmla="*/ 2210001 h 2641929"/>
                <a:gd name="connsiteX9" fmla="*/ 3443459 w 3541504"/>
                <a:gd name="connsiteY9" fmla="*/ 1516160 h 2641929"/>
                <a:gd name="connsiteX10" fmla="*/ 3535358 w 3541504"/>
                <a:gd name="connsiteY10" fmla="*/ 849888 h 2641929"/>
                <a:gd name="connsiteX11" fmla="*/ 3346964 w 3541504"/>
                <a:gd name="connsiteY11" fmla="*/ 261732 h 2641929"/>
                <a:gd name="connsiteX12" fmla="*/ 2671503 w 3541504"/>
                <a:gd name="connsiteY12" fmla="*/ 59553 h 2641929"/>
                <a:gd name="connsiteX13" fmla="*/ 1633038 w 3541504"/>
                <a:gd name="connsiteY13" fmla="*/ 100907 h 2641929"/>
                <a:gd name="connsiteX14" fmla="*/ 1155161 w 3541504"/>
                <a:gd name="connsiteY14" fmla="*/ 27388 h 2641929"/>
                <a:gd name="connsiteX15" fmla="*/ 594574 w 3541504"/>
                <a:gd name="connsiteY15" fmla="*/ 13603 h 2641929"/>
                <a:gd name="connsiteX0" fmla="*/ 594574 w 3541504"/>
                <a:gd name="connsiteY0" fmla="*/ 22425 h 2650751"/>
                <a:gd name="connsiteX1" fmla="*/ 89127 w 3541504"/>
                <a:gd name="connsiteY1" fmla="*/ 555442 h 2650751"/>
                <a:gd name="connsiteX2" fmla="*/ 135077 w 3541504"/>
                <a:gd name="connsiteY2" fmla="*/ 1184954 h 2650751"/>
                <a:gd name="connsiteX3" fmla="*/ 29392 w 3541504"/>
                <a:gd name="connsiteY3" fmla="*/ 1786895 h 2650751"/>
                <a:gd name="connsiteX4" fmla="*/ 130482 w 3541504"/>
                <a:gd name="connsiteY4" fmla="*/ 2448572 h 2650751"/>
                <a:gd name="connsiteX5" fmla="*/ 874868 w 3541504"/>
                <a:gd name="connsiteY5" fmla="*/ 2508306 h 2650751"/>
                <a:gd name="connsiteX6" fmla="*/ 2212005 w 3541504"/>
                <a:gd name="connsiteY6" fmla="*/ 2443977 h 2650751"/>
                <a:gd name="connsiteX7" fmla="*/ 3029911 w 3541504"/>
                <a:gd name="connsiteY7" fmla="*/ 2650751 h 2650751"/>
                <a:gd name="connsiteX8" fmla="*/ 3539953 w 3541504"/>
                <a:gd name="connsiteY8" fmla="*/ 2218823 h 2650751"/>
                <a:gd name="connsiteX9" fmla="*/ 3443459 w 3541504"/>
                <a:gd name="connsiteY9" fmla="*/ 1524982 h 2650751"/>
                <a:gd name="connsiteX10" fmla="*/ 3535358 w 3541504"/>
                <a:gd name="connsiteY10" fmla="*/ 858710 h 2650751"/>
                <a:gd name="connsiteX11" fmla="*/ 3346964 w 3541504"/>
                <a:gd name="connsiteY11" fmla="*/ 270554 h 2650751"/>
                <a:gd name="connsiteX12" fmla="*/ 2671503 w 3541504"/>
                <a:gd name="connsiteY12" fmla="*/ 68375 h 2650751"/>
                <a:gd name="connsiteX13" fmla="*/ 1633038 w 3541504"/>
                <a:gd name="connsiteY13" fmla="*/ 109729 h 2650751"/>
                <a:gd name="connsiteX14" fmla="*/ 1155161 w 3541504"/>
                <a:gd name="connsiteY14" fmla="*/ 36210 h 2650751"/>
                <a:gd name="connsiteX15" fmla="*/ 594574 w 3541504"/>
                <a:gd name="connsiteY15" fmla="*/ 22425 h 2650751"/>
                <a:gd name="connsiteX0" fmla="*/ 594574 w 3541504"/>
                <a:gd name="connsiteY0" fmla="*/ 22425 h 2650751"/>
                <a:gd name="connsiteX1" fmla="*/ 89127 w 3541504"/>
                <a:gd name="connsiteY1" fmla="*/ 555442 h 2650751"/>
                <a:gd name="connsiteX2" fmla="*/ 135077 w 3541504"/>
                <a:gd name="connsiteY2" fmla="*/ 1184954 h 2650751"/>
                <a:gd name="connsiteX3" fmla="*/ 29392 w 3541504"/>
                <a:gd name="connsiteY3" fmla="*/ 1786895 h 2650751"/>
                <a:gd name="connsiteX4" fmla="*/ 130482 w 3541504"/>
                <a:gd name="connsiteY4" fmla="*/ 2448572 h 2650751"/>
                <a:gd name="connsiteX5" fmla="*/ 874868 w 3541504"/>
                <a:gd name="connsiteY5" fmla="*/ 2508306 h 2650751"/>
                <a:gd name="connsiteX6" fmla="*/ 2212005 w 3541504"/>
                <a:gd name="connsiteY6" fmla="*/ 2443977 h 2650751"/>
                <a:gd name="connsiteX7" fmla="*/ 3029911 w 3541504"/>
                <a:gd name="connsiteY7" fmla="*/ 2650751 h 2650751"/>
                <a:gd name="connsiteX8" fmla="*/ 3539953 w 3541504"/>
                <a:gd name="connsiteY8" fmla="*/ 2218823 h 2650751"/>
                <a:gd name="connsiteX9" fmla="*/ 3443459 w 3541504"/>
                <a:gd name="connsiteY9" fmla="*/ 1524982 h 2650751"/>
                <a:gd name="connsiteX10" fmla="*/ 3535358 w 3541504"/>
                <a:gd name="connsiteY10" fmla="*/ 858710 h 2650751"/>
                <a:gd name="connsiteX11" fmla="*/ 3346964 w 3541504"/>
                <a:gd name="connsiteY11" fmla="*/ 270554 h 2650751"/>
                <a:gd name="connsiteX12" fmla="*/ 2671503 w 3541504"/>
                <a:gd name="connsiteY12" fmla="*/ 68375 h 2650751"/>
                <a:gd name="connsiteX13" fmla="*/ 1633038 w 3541504"/>
                <a:gd name="connsiteY13" fmla="*/ 109729 h 2650751"/>
                <a:gd name="connsiteX14" fmla="*/ 1155161 w 3541504"/>
                <a:gd name="connsiteY14" fmla="*/ 36210 h 2650751"/>
                <a:gd name="connsiteX15" fmla="*/ 594574 w 3541504"/>
                <a:gd name="connsiteY15" fmla="*/ 22425 h 2650751"/>
                <a:gd name="connsiteX0" fmla="*/ 594574 w 3541504"/>
                <a:gd name="connsiteY0" fmla="*/ 22425 h 2650751"/>
                <a:gd name="connsiteX1" fmla="*/ 89127 w 3541504"/>
                <a:gd name="connsiteY1" fmla="*/ 555442 h 2650751"/>
                <a:gd name="connsiteX2" fmla="*/ 135077 w 3541504"/>
                <a:gd name="connsiteY2" fmla="*/ 1184954 h 2650751"/>
                <a:gd name="connsiteX3" fmla="*/ 29392 w 3541504"/>
                <a:gd name="connsiteY3" fmla="*/ 1786895 h 2650751"/>
                <a:gd name="connsiteX4" fmla="*/ 130482 w 3541504"/>
                <a:gd name="connsiteY4" fmla="*/ 2448572 h 2650751"/>
                <a:gd name="connsiteX5" fmla="*/ 874868 w 3541504"/>
                <a:gd name="connsiteY5" fmla="*/ 2508306 h 2650751"/>
                <a:gd name="connsiteX6" fmla="*/ 2212005 w 3541504"/>
                <a:gd name="connsiteY6" fmla="*/ 2443977 h 2650751"/>
                <a:gd name="connsiteX7" fmla="*/ 3029911 w 3541504"/>
                <a:gd name="connsiteY7" fmla="*/ 2650751 h 2650751"/>
                <a:gd name="connsiteX8" fmla="*/ 3539953 w 3541504"/>
                <a:gd name="connsiteY8" fmla="*/ 2218823 h 2650751"/>
                <a:gd name="connsiteX9" fmla="*/ 3443459 w 3541504"/>
                <a:gd name="connsiteY9" fmla="*/ 1524982 h 2650751"/>
                <a:gd name="connsiteX10" fmla="*/ 3535358 w 3541504"/>
                <a:gd name="connsiteY10" fmla="*/ 858710 h 2650751"/>
                <a:gd name="connsiteX11" fmla="*/ 3346964 w 3541504"/>
                <a:gd name="connsiteY11" fmla="*/ 270554 h 2650751"/>
                <a:gd name="connsiteX12" fmla="*/ 2671503 w 3541504"/>
                <a:gd name="connsiteY12" fmla="*/ 68375 h 2650751"/>
                <a:gd name="connsiteX13" fmla="*/ 1633038 w 3541504"/>
                <a:gd name="connsiteY13" fmla="*/ 109729 h 2650751"/>
                <a:gd name="connsiteX14" fmla="*/ 1453833 w 3541504"/>
                <a:gd name="connsiteY14" fmla="*/ 86756 h 2650751"/>
                <a:gd name="connsiteX15" fmla="*/ 1155161 w 3541504"/>
                <a:gd name="connsiteY15" fmla="*/ 36210 h 2650751"/>
                <a:gd name="connsiteX16" fmla="*/ 594574 w 3541504"/>
                <a:gd name="connsiteY16" fmla="*/ 22425 h 2650751"/>
                <a:gd name="connsiteX0" fmla="*/ 594574 w 3541504"/>
                <a:gd name="connsiteY0" fmla="*/ 22425 h 2650751"/>
                <a:gd name="connsiteX1" fmla="*/ 89127 w 3541504"/>
                <a:gd name="connsiteY1" fmla="*/ 555442 h 2650751"/>
                <a:gd name="connsiteX2" fmla="*/ 135077 w 3541504"/>
                <a:gd name="connsiteY2" fmla="*/ 1184954 h 2650751"/>
                <a:gd name="connsiteX3" fmla="*/ 29392 w 3541504"/>
                <a:gd name="connsiteY3" fmla="*/ 1786895 h 2650751"/>
                <a:gd name="connsiteX4" fmla="*/ 130482 w 3541504"/>
                <a:gd name="connsiteY4" fmla="*/ 2448572 h 2650751"/>
                <a:gd name="connsiteX5" fmla="*/ 874868 w 3541504"/>
                <a:gd name="connsiteY5" fmla="*/ 2508306 h 2650751"/>
                <a:gd name="connsiteX6" fmla="*/ 2212005 w 3541504"/>
                <a:gd name="connsiteY6" fmla="*/ 2443977 h 2650751"/>
                <a:gd name="connsiteX7" fmla="*/ 3029911 w 3541504"/>
                <a:gd name="connsiteY7" fmla="*/ 2650751 h 2650751"/>
                <a:gd name="connsiteX8" fmla="*/ 3539953 w 3541504"/>
                <a:gd name="connsiteY8" fmla="*/ 2218823 h 2650751"/>
                <a:gd name="connsiteX9" fmla="*/ 3443459 w 3541504"/>
                <a:gd name="connsiteY9" fmla="*/ 1524982 h 2650751"/>
                <a:gd name="connsiteX10" fmla="*/ 3535358 w 3541504"/>
                <a:gd name="connsiteY10" fmla="*/ 858710 h 2650751"/>
                <a:gd name="connsiteX11" fmla="*/ 3346964 w 3541504"/>
                <a:gd name="connsiteY11" fmla="*/ 270554 h 2650751"/>
                <a:gd name="connsiteX12" fmla="*/ 2671503 w 3541504"/>
                <a:gd name="connsiteY12" fmla="*/ 68375 h 2650751"/>
                <a:gd name="connsiteX13" fmla="*/ 1775483 w 3541504"/>
                <a:gd name="connsiteY13" fmla="*/ 105134 h 2650751"/>
                <a:gd name="connsiteX14" fmla="*/ 1453833 w 3541504"/>
                <a:gd name="connsiteY14" fmla="*/ 86756 h 2650751"/>
                <a:gd name="connsiteX15" fmla="*/ 1155161 w 3541504"/>
                <a:gd name="connsiteY15" fmla="*/ 36210 h 2650751"/>
                <a:gd name="connsiteX16" fmla="*/ 594574 w 3541504"/>
                <a:gd name="connsiteY16" fmla="*/ 22425 h 2650751"/>
                <a:gd name="connsiteX0" fmla="*/ 594574 w 3541504"/>
                <a:gd name="connsiteY0" fmla="*/ 22425 h 2650751"/>
                <a:gd name="connsiteX1" fmla="*/ 89127 w 3541504"/>
                <a:gd name="connsiteY1" fmla="*/ 555442 h 2650751"/>
                <a:gd name="connsiteX2" fmla="*/ 135077 w 3541504"/>
                <a:gd name="connsiteY2" fmla="*/ 1184954 h 2650751"/>
                <a:gd name="connsiteX3" fmla="*/ 29392 w 3541504"/>
                <a:gd name="connsiteY3" fmla="*/ 1786895 h 2650751"/>
                <a:gd name="connsiteX4" fmla="*/ 130482 w 3541504"/>
                <a:gd name="connsiteY4" fmla="*/ 2448572 h 2650751"/>
                <a:gd name="connsiteX5" fmla="*/ 874868 w 3541504"/>
                <a:gd name="connsiteY5" fmla="*/ 2508306 h 2650751"/>
                <a:gd name="connsiteX6" fmla="*/ 2212005 w 3541504"/>
                <a:gd name="connsiteY6" fmla="*/ 2443977 h 2650751"/>
                <a:gd name="connsiteX7" fmla="*/ 3029911 w 3541504"/>
                <a:gd name="connsiteY7" fmla="*/ 2650751 h 2650751"/>
                <a:gd name="connsiteX8" fmla="*/ 3539953 w 3541504"/>
                <a:gd name="connsiteY8" fmla="*/ 2218823 h 2650751"/>
                <a:gd name="connsiteX9" fmla="*/ 3443459 w 3541504"/>
                <a:gd name="connsiteY9" fmla="*/ 1524982 h 2650751"/>
                <a:gd name="connsiteX10" fmla="*/ 3535358 w 3541504"/>
                <a:gd name="connsiteY10" fmla="*/ 858710 h 2650751"/>
                <a:gd name="connsiteX11" fmla="*/ 3346964 w 3541504"/>
                <a:gd name="connsiteY11" fmla="*/ 270554 h 2650751"/>
                <a:gd name="connsiteX12" fmla="*/ 2671503 w 3541504"/>
                <a:gd name="connsiteY12" fmla="*/ 68375 h 2650751"/>
                <a:gd name="connsiteX13" fmla="*/ 1775483 w 3541504"/>
                <a:gd name="connsiteY13" fmla="*/ 105134 h 2650751"/>
                <a:gd name="connsiteX14" fmla="*/ 1453833 w 3541504"/>
                <a:gd name="connsiteY14" fmla="*/ 86756 h 2650751"/>
                <a:gd name="connsiteX15" fmla="*/ 1155161 w 3541504"/>
                <a:gd name="connsiteY15" fmla="*/ 36210 h 2650751"/>
                <a:gd name="connsiteX16" fmla="*/ 594574 w 3541504"/>
                <a:gd name="connsiteY16" fmla="*/ 22425 h 2650751"/>
                <a:gd name="connsiteX0" fmla="*/ 594574 w 3541504"/>
                <a:gd name="connsiteY0" fmla="*/ 22425 h 2650751"/>
                <a:gd name="connsiteX1" fmla="*/ 89127 w 3541504"/>
                <a:gd name="connsiteY1" fmla="*/ 555442 h 2650751"/>
                <a:gd name="connsiteX2" fmla="*/ 135077 w 3541504"/>
                <a:gd name="connsiteY2" fmla="*/ 1184954 h 2650751"/>
                <a:gd name="connsiteX3" fmla="*/ 29392 w 3541504"/>
                <a:gd name="connsiteY3" fmla="*/ 1786895 h 2650751"/>
                <a:gd name="connsiteX4" fmla="*/ 130482 w 3541504"/>
                <a:gd name="connsiteY4" fmla="*/ 2448572 h 2650751"/>
                <a:gd name="connsiteX5" fmla="*/ 874868 w 3541504"/>
                <a:gd name="connsiteY5" fmla="*/ 2508306 h 2650751"/>
                <a:gd name="connsiteX6" fmla="*/ 2212005 w 3541504"/>
                <a:gd name="connsiteY6" fmla="*/ 2443977 h 2650751"/>
                <a:gd name="connsiteX7" fmla="*/ 3029911 w 3541504"/>
                <a:gd name="connsiteY7" fmla="*/ 2650751 h 2650751"/>
                <a:gd name="connsiteX8" fmla="*/ 3539953 w 3541504"/>
                <a:gd name="connsiteY8" fmla="*/ 2218823 h 2650751"/>
                <a:gd name="connsiteX9" fmla="*/ 3443459 w 3541504"/>
                <a:gd name="connsiteY9" fmla="*/ 1524982 h 2650751"/>
                <a:gd name="connsiteX10" fmla="*/ 3535358 w 3541504"/>
                <a:gd name="connsiteY10" fmla="*/ 858710 h 2650751"/>
                <a:gd name="connsiteX11" fmla="*/ 3346964 w 3541504"/>
                <a:gd name="connsiteY11" fmla="*/ 270554 h 2650751"/>
                <a:gd name="connsiteX12" fmla="*/ 2671503 w 3541504"/>
                <a:gd name="connsiteY12" fmla="*/ 68375 h 2650751"/>
                <a:gd name="connsiteX13" fmla="*/ 1775483 w 3541504"/>
                <a:gd name="connsiteY13" fmla="*/ 105134 h 2650751"/>
                <a:gd name="connsiteX14" fmla="*/ 1453833 w 3541504"/>
                <a:gd name="connsiteY14" fmla="*/ 86756 h 2650751"/>
                <a:gd name="connsiteX15" fmla="*/ 1155161 w 3541504"/>
                <a:gd name="connsiteY15" fmla="*/ 36210 h 2650751"/>
                <a:gd name="connsiteX16" fmla="*/ 594574 w 3541504"/>
                <a:gd name="connsiteY16" fmla="*/ 22425 h 2650751"/>
                <a:gd name="connsiteX0" fmla="*/ 594574 w 3541504"/>
                <a:gd name="connsiteY0" fmla="*/ 22425 h 2650751"/>
                <a:gd name="connsiteX1" fmla="*/ 89127 w 3541504"/>
                <a:gd name="connsiteY1" fmla="*/ 555442 h 2650751"/>
                <a:gd name="connsiteX2" fmla="*/ 135077 w 3541504"/>
                <a:gd name="connsiteY2" fmla="*/ 1184954 h 2650751"/>
                <a:gd name="connsiteX3" fmla="*/ 29392 w 3541504"/>
                <a:gd name="connsiteY3" fmla="*/ 1786895 h 2650751"/>
                <a:gd name="connsiteX4" fmla="*/ 130482 w 3541504"/>
                <a:gd name="connsiteY4" fmla="*/ 2448572 h 2650751"/>
                <a:gd name="connsiteX5" fmla="*/ 874868 w 3541504"/>
                <a:gd name="connsiteY5" fmla="*/ 2508306 h 2650751"/>
                <a:gd name="connsiteX6" fmla="*/ 2212005 w 3541504"/>
                <a:gd name="connsiteY6" fmla="*/ 2443977 h 2650751"/>
                <a:gd name="connsiteX7" fmla="*/ 3029911 w 3541504"/>
                <a:gd name="connsiteY7" fmla="*/ 2650751 h 2650751"/>
                <a:gd name="connsiteX8" fmla="*/ 3539953 w 3541504"/>
                <a:gd name="connsiteY8" fmla="*/ 2218823 h 2650751"/>
                <a:gd name="connsiteX9" fmla="*/ 3443459 w 3541504"/>
                <a:gd name="connsiteY9" fmla="*/ 1524982 h 2650751"/>
                <a:gd name="connsiteX10" fmla="*/ 3535358 w 3541504"/>
                <a:gd name="connsiteY10" fmla="*/ 858710 h 2650751"/>
                <a:gd name="connsiteX11" fmla="*/ 3346964 w 3541504"/>
                <a:gd name="connsiteY11" fmla="*/ 270554 h 2650751"/>
                <a:gd name="connsiteX12" fmla="*/ 2671503 w 3541504"/>
                <a:gd name="connsiteY12" fmla="*/ 68375 h 2650751"/>
                <a:gd name="connsiteX13" fmla="*/ 1775483 w 3541504"/>
                <a:gd name="connsiteY13" fmla="*/ 105134 h 2650751"/>
                <a:gd name="connsiteX14" fmla="*/ 1453833 w 3541504"/>
                <a:gd name="connsiteY14" fmla="*/ 86756 h 2650751"/>
                <a:gd name="connsiteX15" fmla="*/ 1155161 w 3541504"/>
                <a:gd name="connsiteY15" fmla="*/ 36210 h 2650751"/>
                <a:gd name="connsiteX16" fmla="*/ 594574 w 3541504"/>
                <a:gd name="connsiteY16" fmla="*/ 22425 h 2650751"/>
                <a:gd name="connsiteX0" fmla="*/ 594574 w 3541504"/>
                <a:gd name="connsiteY0" fmla="*/ 22425 h 2650751"/>
                <a:gd name="connsiteX1" fmla="*/ 89127 w 3541504"/>
                <a:gd name="connsiteY1" fmla="*/ 555442 h 2650751"/>
                <a:gd name="connsiteX2" fmla="*/ 135077 w 3541504"/>
                <a:gd name="connsiteY2" fmla="*/ 1184954 h 2650751"/>
                <a:gd name="connsiteX3" fmla="*/ 29392 w 3541504"/>
                <a:gd name="connsiteY3" fmla="*/ 1786895 h 2650751"/>
                <a:gd name="connsiteX4" fmla="*/ 130482 w 3541504"/>
                <a:gd name="connsiteY4" fmla="*/ 2448572 h 2650751"/>
                <a:gd name="connsiteX5" fmla="*/ 874868 w 3541504"/>
                <a:gd name="connsiteY5" fmla="*/ 2508306 h 2650751"/>
                <a:gd name="connsiteX6" fmla="*/ 2212005 w 3541504"/>
                <a:gd name="connsiteY6" fmla="*/ 2443977 h 2650751"/>
                <a:gd name="connsiteX7" fmla="*/ 3029911 w 3541504"/>
                <a:gd name="connsiteY7" fmla="*/ 2650751 h 2650751"/>
                <a:gd name="connsiteX8" fmla="*/ 3539953 w 3541504"/>
                <a:gd name="connsiteY8" fmla="*/ 2218823 h 2650751"/>
                <a:gd name="connsiteX9" fmla="*/ 3443459 w 3541504"/>
                <a:gd name="connsiteY9" fmla="*/ 1524982 h 2650751"/>
                <a:gd name="connsiteX10" fmla="*/ 3535358 w 3541504"/>
                <a:gd name="connsiteY10" fmla="*/ 858710 h 2650751"/>
                <a:gd name="connsiteX11" fmla="*/ 3346964 w 3541504"/>
                <a:gd name="connsiteY11" fmla="*/ 270554 h 2650751"/>
                <a:gd name="connsiteX12" fmla="*/ 2671503 w 3541504"/>
                <a:gd name="connsiteY12" fmla="*/ 68375 h 2650751"/>
                <a:gd name="connsiteX13" fmla="*/ 1775483 w 3541504"/>
                <a:gd name="connsiteY13" fmla="*/ 105134 h 2650751"/>
                <a:gd name="connsiteX14" fmla="*/ 1453833 w 3541504"/>
                <a:gd name="connsiteY14" fmla="*/ 86756 h 2650751"/>
                <a:gd name="connsiteX15" fmla="*/ 1155161 w 3541504"/>
                <a:gd name="connsiteY15" fmla="*/ 36210 h 2650751"/>
                <a:gd name="connsiteX16" fmla="*/ 594574 w 3541504"/>
                <a:gd name="connsiteY16" fmla="*/ 22425 h 2650751"/>
                <a:gd name="connsiteX0" fmla="*/ 594574 w 3541504"/>
                <a:gd name="connsiteY0" fmla="*/ 22425 h 2650751"/>
                <a:gd name="connsiteX1" fmla="*/ 89127 w 3541504"/>
                <a:gd name="connsiteY1" fmla="*/ 555442 h 2650751"/>
                <a:gd name="connsiteX2" fmla="*/ 135077 w 3541504"/>
                <a:gd name="connsiteY2" fmla="*/ 1184954 h 2650751"/>
                <a:gd name="connsiteX3" fmla="*/ 29392 w 3541504"/>
                <a:gd name="connsiteY3" fmla="*/ 1786895 h 2650751"/>
                <a:gd name="connsiteX4" fmla="*/ 130482 w 3541504"/>
                <a:gd name="connsiteY4" fmla="*/ 2448572 h 2650751"/>
                <a:gd name="connsiteX5" fmla="*/ 874868 w 3541504"/>
                <a:gd name="connsiteY5" fmla="*/ 2508306 h 2650751"/>
                <a:gd name="connsiteX6" fmla="*/ 2212005 w 3541504"/>
                <a:gd name="connsiteY6" fmla="*/ 2443977 h 2650751"/>
                <a:gd name="connsiteX7" fmla="*/ 3029911 w 3541504"/>
                <a:gd name="connsiteY7" fmla="*/ 2650751 h 2650751"/>
                <a:gd name="connsiteX8" fmla="*/ 3539953 w 3541504"/>
                <a:gd name="connsiteY8" fmla="*/ 2218823 h 2650751"/>
                <a:gd name="connsiteX9" fmla="*/ 3443459 w 3541504"/>
                <a:gd name="connsiteY9" fmla="*/ 1524982 h 2650751"/>
                <a:gd name="connsiteX10" fmla="*/ 3535358 w 3541504"/>
                <a:gd name="connsiteY10" fmla="*/ 858710 h 2650751"/>
                <a:gd name="connsiteX11" fmla="*/ 3346964 w 3541504"/>
                <a:gd name="connsiteY11" fmla="*/ 270554 h 2650751"/>
                <a:gd name="connsiteX12" fmla="*/ 2671503 w 3541504"/>
                <a:gd name="connsiteY12" fmla="*/ 68375 h 2650751"/>
                <a:gd name="connsiteX13" fmla="*/ 1775483 w 3541504"/>
                <a:gd name="connsiteY13" fmla="*/ 105134 h 2650751"/>
                <a:gd name="connsiteX14" fmla="*/ 1453833 w 3541504"/>
                <a:gd name="connsiteY14" fmla="*/ 86756 h 2650751"/>
                <a:gd name="connsiteX15" fmla="*/ 1155161 w 3541504"/>
                <a:gd name="connsiteY15" fmla="*/ 36210 h 2650751"/>
                <a:gd name="connsiteX16" fmla="*/ 594574 w 3541504"/>
                <a:gd name="connsiteY16" fmla="*/ 22425 h 2650751"/>
                <a:gd name="connsiteX0" fmla="*/ 594574 w 3541504"/>
                <a:gd name="connsiteY0" fmla="*/ 35102 h 2663428"/>
                <a:gd name="connsiteX1" fmla="*/ 89127 w 3541504"/>
                <a:gd name="connsiteY1" fmla="*/ 568119 h 2663428"/>
                <a:gd name="connsiteX2" fmla="*/ 135077 w 3541504"/>
                <a:gd name="connsiteY2" fmla="*/ 1197631 h 2663428"/>
                <a:gd name="connsiteX3" fmla="*/ 29392 w 3541504"/>
                <a:gd name="connsiteY3" fmla="*/ 1799572 h 2663428"/>
                <a:gd name="connsiteX4" fmla="*/ 130482 w 3541504"/>
                <a:gd name="connsiteY4" fmla="*/ 2461249 h 2663428"/>
                <a:gd name="connsiteX5" fmla="*/ 874868 w 3541504"/>
                <a:gd name="connsiteY5" fmla="*/ 2520983 h 2663428"/>
                <a:gd name="connsiteX6" fmla="*/ 2212005 w 3541504"/>
                <a:gd name="connsiteY6" fmla="*/ 2456654 h 2663428"/>
                <a:gd name="connsiteX7" fmla="*/ 3029911 w 3541504"/>
                <a:gd name="connsiteY7" fmla="*/ 2663428 h 2663428"/>
                <a:gd name="connsiteX8" fmla="*/ 3539953 w 3541504"/>
                <a:gd name="connsiteY8" fmla="*/ 2231500 h 2663428"/>
                <a:gd name="connsiteX9" fmla="*/ 3443459 w 3541504"/>
                <a:gd name="connsiteY9" fmla="*/ 1537659 h 2663428"/>
                <a:gd name="connsiteX10" fmla="*/ 3535358 w 3541504"/>
                <a:gd name="connsiteY10" fmla="*/ 871387 h 2663428"/>
                <a:gd name="connsiteX11" fmla="*/ 3346964 w 3541504"/>
                <a:gd name="connsiteY11" fmla="*/ 283231 h 2663428"/>
                <a:gd name="connsiteX12" fmla="*/ 2671503 w 3541504"/>
                <a:gd name="connsiteY12" fmla="*/ 81052 h 2663428"/>
                <a:gd name="connsiteX13" fmla="*/ 1775483 w 3541504"/>
                <a:gd name="connsiteY13" fmla="*/ 117811 h 2663428"/>
                <a:gd name="connsiteX14" fmla="*/ 1453833 w 3541504"/>
                <a:gd name="connsiteY14" fmla="*/ 99433 h 2663428"/>
                <a:gd name="connsiteX15" fmla="*/ 1155161 w 3541504"/>
                <a:gd name="connsiteY15" fmla="*/ 48887 h 2663428"/>
                <a:gd name="connsiteX16" fmla="*/ 594574 w 3541504"/>
                <a:gd name="connsiteY16" fmla="*/ 35102 h 2663428"/>
                <a:gd name="connsiteX0" fmla="*/ 594574 w 3541504"/>
                <a:gd name="connsiteY0" fmla="*/ 35102 h 2663428"/>
                <a:gd name="connsiteX1" fmla="*/ 89127 w 3541504"/>
                <a:gd name="connsiteY1" fmla="*/ 568119 h 2663428"/>
                <a:gd name="connsiteX2" fmla="*/ 135077 w 3541504"/>
                <a:gd name="connsiteY2" fmla="*/ 1197631 h 2663428"/>
                <a:gd name="connsiteX3" fmla="*/ 29392 w 3541504"/>
                <a:gd name="connsiteY3" fmla="*/ 1799572 h 2663428"/>
                <a:gd name="connsiteX4" fmla="*/ 130482 w 3541504"/>
                <a:gd name="connsiteY4" fmla="*/ 2461249 h 2663428"/>
                <a:gd name="connsiteX5" fmla="*/ 874868 w 3541504"/>
                <a:gd name="connsiteY5" fmla="*/ 2520983 h 2663428"/>
                <a:gd name="connsiteX6" fmla="*/ 2212005 w 3541504"/>
                <a:gd name="connsiteY6" fmla="*/ 2456654 h 2663428"/>
                <a:gd name="connsiteX7" fmla="*/ 3029911 w 3541504"/>
                <a:gd name="connsiteY7" fmla="*/ 2663428 h 2663428"/>
                <a:gd name="connsiteX8" fmla="*/ 3539953 w 3541504"/>
                <a:gd name="connsiteY8" fmla="*/ 2231500 h 2663428"/>
                <a:gd name="connsiteX9" fmla="*/ 3443459 w 3541504"/>
                <a:gd name="connsiteY9" fmla="*/ 1537659 h 2663428"/>
                <a:gd name="connsiteX10" fmla="*/ 3535358 w 3541504"/>
                <a:gd name="connsiteY10" fmla="*/ 871387 h 2663428"/>
                <a:gd name="connsiteX11" fmla="*/ 3346964 w 3541504"/>
                <a:gd name="connsiteY11" fmla="*/ 283231 h 2663428"/>
                <a:gd name="connsiteX12" fmla="*/ 2671503 w 3541504"/>
                <a:gd name="connsiteY12" fmla="*/ 81052 h 2663428"/>
                <a:gd name="connsiteX13" fmla="*/ 1775483 w 3541504"/>
                <a:gd name="connsiteY13" fmla="*/ 117811 h 2663428"/>
                <a:gd name="connsiteX14" fmla="*/ 1453833 w 3541504"/>
                <a:gd name="connsiteY14" fmla="*/ 99433 h 2663428"/>
                <a:gd name="connsiteX15" fmla="*/ 1155161 w 3541504"/>
                <a:gd name="connsiteY15" fmla="*/ 48887 h 2663428"/>
                <a:gd name="connsiteX16" fmla="*/ 594574 w 3541504"/>
                <a:gd name="connsiteY16" fmla="*/ 35102 h 2663428"/>
                <a:gd name="connsiteX0" fmla="*/ 557814 w 3541504"/>
                <a:gd name="connsiteY0" fmla="*/ 51674 h 2647835"/>
                <a:gd name="connsiteX1" fmla="*/ 89127 w 3541504"/>
                <a:gd name="connsiteY1" fmla="*/ 552526 h 2647835"/>
                <a:gd name="connsiteX2" fmla="*/ 135077 w 3541504"/>
                <a:gd name="connsiteY2" fmla="*/ 1182038 h 2647835"/>
                <a:gd name="connsiteX3" fmla="*/ 29392 w 3541504"/>
                <a:gd name="connsiteY3" fmla="*/ 1783979 h 2647835"/>
                <a:gd name="connsiteX4" fmla="*/ 130482 w 3541504"/>
                <a:gd name="connsiteY4" fmla="*/ 2445656 h 2647835"/>
                <a:gd name="connsiteX5" fmla="*/ 874868 w 3541504"/>
                <a:gd name="connsiteY5" fmla="*/ 2505390 h 2647835"/>
                <a:gd name="connsiteX6" fmla="*/ 2212005 w 3541504"/>
                <a:gd name="connsiteY6" fmla="*/ 2441061 h 2647835"/>
                <a:gd name="connsiteX7" fmla="*/ 3029911 w 3541504"/>
                <a:gd name="connsiteY7" fmla="*/ 2647835 h 2647835"/>
                <a:gd name="connsiteX8" fmla="*/ 3539953 w 3541504"/>
                <a:gd name="connsiteY8" fmla="*/ 2215907 h 2647835"/>
                <a:gd name="connsiteX9" fmla="*/ 3443459 w 3541504"/>
                <a:gd name="connsiteY9" fmla="*/ 1522066 h 2647835"/>
                <a:gd name="connsiteX10" fmla="*/ 3535358 w 3541504"/>
                <a:gd name="connsiteY10" fmla="*/ 855794 h 2647835"/>
                <a:gd name="connsiteX11" fmla="*/ 3346964 w 3541504"/>
                <a:gd name="connsiteY11" fmla="*/ 267638 h 2647835"/>
                <a:gd name="connsiteX12" fmla="*/ 2671503 w 3541504"/>
                <a:gd name="connsiteY12" fmla="*/ 65459 h 2647835"/>
                <a:gd name="connsiteX13" fmla="*/ 1775483 w 3541504"/>
                <a:gd name="connsiteY13" fmla="*/ 102218 h 2647835"/>
                <a:gd name="connsiteX14" fmla="*/ 1453833 w 3541504"/>
                <a:gd name="connsiteY14" fmla="*/ 83840 h 2647835"/>
                <a:gd name="connsiteX15" fmla="*/ 1155161 w 3541504"/>
                <a:gd name="connsiteY15" fmla="*/ 33294 h 2647835"/>
                <a:gd name="connsiteX16" fmla="*/ 557814 w 3541504"/>
                <a:gd name="connsiteY16" fmla="*/ 51674 h 2647835"/>
                <a:gd name="connsiteX0" fmla="*/ 557814 w 3541504"/>
                <a:gd name="connsiteY0" fmla="*/ 50295 h 2646456"/>
                <a:gd name="connsiteX1" fmla="*/ 89127 w 3541504"/>
                <a:gd name="connsiteY1" fmla="*/ 551147 h 2646456"/>
                <a:gd name="connsiteX2" fmla="*/ 135077 w 3541504"/>
                <a:gd name="connsiteY2" fmla="*/ 1180659 h 2646456"/>
                <a:gd name="connsiteX3" fmla="*/ 29392 w 3541504"/>
                <a:gd name="connsiteY3" fmla="*/ 1782600 h 2646456"/>
                <a:gd name="connsiteX4" fmla="*/ 130482 w 3541504"/>
                <a:gd name="connsiteY4" fmla="*/ 2444277 h 2646456"/>
                <a:gd name="connsiteX5" fmla="*/ 874868 w 3541504"/>
                <a:gd name="connsiteY5" fmla="*/ 2504011 h 2646456"/>
                <a:gd name="connsiteX6" fmla="*/ 2212005 w 3541504"/>
                <a:gd name="connsiteY6" fmla="*/ 2439682 h 2646456"/>
                <a:gd name="connsiteX7" fmla="*/ 3029911 w 3541504"/>
                <a:gd name="connsiteY7" fmla="*/ 2646456 h 2646456"/>
                <a:gd name="connsiteX8" fmla="*/ 3539953 w 3541504"/>
                <a:gd name="connsiteY8" fmla="*/ 2214528 h 2646456"/>
                <a:gd name="connsiteX9" fmla="*/ 3443459 w 3541504"/>
                <a:gd name="connsiteY9" fmla="*/ 1520687 h 2646456"/>
                <a:gd name="connsiteX10" fmla="*/ 3535358 w 3541504"/>
                <a:gd name="connsiteY10" fmla="*/ 854415 h 2646456"/>
                <a:gd name="connsiteX11" fmla="*/ 3346964 w 3541504"/>
                <a:gd name="connsiteY11" fmla="*/ 266259 h 2646456"/>
                <a:gd name="connsiteX12" fmla="*/ 2671503 w 3541504"/>
                <a:gd name="connsiteY12" fmla="*/ 64080 h 2646456"/>
                <a:gd name="connsiteX13" fmla="*/ 1775483 w 3541504"/>
                <a:gd name="connsiteY13" fmla="*/ 100839 h 2646456"/>
                <a:gd name="connsiteX14" fmla="*/ 1453833 w 3541504"/>
                <a:gd name="connsiteY14" fmla="*/ 82461 h 2646456"/>
                <a:gd name="connsiteX15" fmla="*/ 1155161 w 3541504"/>
                <a:gd name="connsiteY15" fmla="*/ 31915 h 2646456"/>
                <a:gd name="connsiteX16" fmla="*/ 557814 w 3541504"/>
                <a:gd name="connsiteY16" fmla="*/ 50295 h 2646456"/>
                <a:gd name="connsiteX0" fmla="*/ 576194 w 3541504"/>
                <a:gd name="connsiteY0" fmla="*/ 39650 h 2654191"/>
                <a:gd name="connsiteX1" fmla="*/ 89127 w 3541504"/>
                <a:gd name="connsiteY1" fmla="*/ 558882 h 2654191"/>
                <a:gd name="connsiteX2" fmla="*/ 135077 w 3541504"/>
                <a:gd name="connsiteY2" fmla="*/ 1188394 h 2654191"/>
                <a:gd name="connsiteX3" fmla="*/ 29392 w 3541504"/>
                <a:gd name="connsiteY3" fmla="*/ 1790335 h 2654191"/>
                <a:gd name="connsiteX4" fmla="*/ 130482 w 3541504"/>
                <a:gd name="connsiteY4" fmla="*/ 2452012 h 2654191"/>
                <a:gd name="connsiteX5" fmla="*/ 874868 w 3541504"/>
                <a:gd name="connsiteY5" fmla="*/ 2511746 h 2654191"/>
                <a:gd name="connsiteX6" fmla="*/ 2212005 w 3541504"/>
                <a:gd name="connsiteY6" fmla="*/ 2447417 h 2654191"/>
                <a:gd name="connsiteX7" fmla="*/ 3029911 w 3541504"/>
                <a:gd name="connsiteY7" fmla="*/ 2654191 h 2654191"/>
                <a:gd name="connsiteX8" fmla="*/ 3539953 w 3541504"/>
                <a:gd name="connsiteY8" fmla="*/ 2222263 h 2654191"/>
                <a:gd name="connsiteX9" fmla="*/ 3443459 w 3541504"/>
                <a:gd name="connsiteY9" fmla="*/ 1528422 h 2654191"/>
                <a:gd name="connsiteX10" fmla="*/ 3535358 w 3541504"/>
                <a:gd name="connsiteY10" fmla="*/ 862150 h 2654191"/>
                <a:gd name="connsiteX11" fmla="*/ 3346964 w 3541504"/>
                <a:gd name="connsiteY11" fmla="*/ 273994 h 2654191"/>
                <a:gd name="connsiteX12" fmla="*/ 2671503 w 3541504"/>
                <a:gd name="connsiteY12" fmla="*/ 71815 h 2654191"/>
                <a:gd name="connsiteX13" fmla="*/ 1775483 w 3541504"/>
                <a:gd name="connsiteY13" fmla="*/ 108574 h 2654191"/>
                <a:gd name="connsiteX14" fmla="*/ 1453833 w 3541504"/>
                <a:gd name="connsiteY14" fmla="*/ 90196 h 2654191"/>
                <a:gd name="connsiteX15" fmla="*/ 1155161 w 3541504"/>
                <a:gd name="connsiteY15" fmla="*/ 39650 h 2654191"/>
                <a:gd name="connsiteX16" fmla="*/ 576194 w 3541504"/>
                <a:gd name="connsiteY16" fmla="*/ 39650 h 2654191"/>
                <a:gd name="connsiteX0" fmla="*/ 576194 w 3541504"/>
                <a:gd name="connsiteY0" fmla="*/ 33288 h 2647829"/>
                <a:gd name="connsiteX1" fmla="*/ 89127 w 3541504"/>
                <a:gd name="connsiteY1" fmla="*/ 552520 h 2647829"/>
                <a:gd name="connsiteX2" fmla="*/ 135077 w 3541504"/>
                <a:gd name="connsiteY2" fmla="*/ 1182032 h 2647829"/>
                <a:gd name="connsiteX3" fmla="*/ 29392 w 3541504"/>
                <a:gd name="connsiteY3" fmla="*/ 1783973 h 2647829"/>
                <a:gd name="connsiteX4" fmla="*/ 130482 w 3541504"/>
                <a:gd name="connsiteY4" fmla="*/ 2445650 h 2647829"/>
                <a:gd name="connsiteX5" fmla="*/ 874868 w 3541504"/>
                <a:gd name="connsiteY5" fmla="*/ 2505384 h 2647829"/>
                <a:gd name="connsiteX6" fmla="*/ 2212005 w 3541504"/>
                <a:gd name="connsiteY6" fmla="*/ 2441055 h 2647829"/>
                <a:gd name="connsiteX7" fmla="*/ 3029911 w 3541504"/>
                <a:gd name="connsiteY7" fmla="*/ 2647829 h 2647829"/>
                <a:gd name="connsiteX8" fmla="*/ 3539953 w 3541504"/>
                <a:gd name="connsiteY8" fmla="*/ 2215901 h 2647829"/>
                <a:gd name="connsiteX9" fmla="*/ 3443459 w 3541504"/>
                <a:gd name="connsiteY9" fmla="*/ 1522060 h 2647829"/>
                <a:gd name="connsiteX10" fmla="*/ 3535358 w 3541504"/>
                <a:gd name="connsiteY10" fmla="*/ 855788 h 2647829"/>
                <a:gd name="connsiteX11" fmla="*/ 3346964 w 3541504"/>
                <a:gd name="connsiteY11" fmla="*/ 267632 h 2647829"/>
                <a:gd name="connsiteX12" fmla="*/ 2671503 w 3541504"/>
                <a:gd name="connsiteY12" fmla="*/ 65453 h 2647829"/>
                <a:gd name="connsiteX13" fmla="*/ 1775483 w 3541504"/>
                <a:gd name="connsiteY13" fmla="*/ 102212 h 2647829"/>
                <a:gd name="connsiteX14" fmla="*/ 1453833 w 3541504"/>
                <a:gd name="connsiteY14" fmla="*/ 83834 h 2647829"/>
                <a:gd name="connsiteX15" fmla="*/ 1155161 w 3541504"/>
                <a:gd name="connsiteY15" fmla="*/ 33288 h 2647829"/>
                <a:gd name="connsiteX16" fmla="*/ 576194 w 3541504"/>
                <a:gd name="connsiteY16" fmla="*/ 33288 h 2647829"/>
                <a:gd name="connsiteX0" fmla="*/ 576194 w 3541504"/>
                <a:gd name="connsiteY0" fmla="*/ 33288 h 2647829"/>
                <a:gd name="connsiteX1" fmla="*/ 89127 w 3541504"/>
                <a:gd name="connsiteY1" fmla="*/ 552520 h 2647829"/>
                <a:gd name="connsiteX2" fmla="*/ 135077 w 3541504"/>
                <a:gd name="connsiteY2" fmla="*/ 1182032 h 2647829"/>
                <a:gd name="connsiteX3" fmla="*/ 29392 w 3541504"/>
                <a:gd name="connsiteY3" fmla="*/ 1783973 h 2647829"/>
                <a:gd name="connsiteX4" fmla="*/ 130482 w 3541504"/>
                <a:gd name="connsiteY4" fmla="*/ 2445650 h 2647829"/>
                <a:gd name="connsiteX5" fmla="*/ 874868 w 3541504"/>
                <a:gd name="connsiteY5" fmla="*/ 2505384 h 2647829"/>
                <a:gd name="connsiteX6" fmla="*/ 2212005 w 3541504"/>
                <a:gd name="connsiteY6" fmla="*/ 2441055 h 2647829"/>
                <a:gd name="connsiteX7" fmla="*/ 3029911 w 3541504"/>
                <a:gd name="connsiteY7" fmla="*/ 2647829 h 2647829"/>
                <a:gd name="connsiteX8" fmla="*/ 3539953 w 3541504"/>
                <a:gd name="connsiteY8" fmla="*/ 2215901 h 2647829"/>
                <a:gd name="connsiteX9" fmla="*/ 3443459 w 3541504"/>
                <a:gd name="connsiteY9" fmla="*/ 1522060 h 2647829"/>
                <a:gd name="connsiteX10" fmla="*/ 3535358 w 3541504"/>
                <a:gd name="connsiteY10" fmla="*/ 855788 h 2647829"/>
                <a:gd name="connsiteX11" fmla="*/ 3346964 w 3541504"/>
                <a:gd name="connsiteY11" fmla="*/ 267632 h 2647829"/>
                <a:gd name="connsiteX12" fmla="*/ 2671503 w 3541504"/>
                <a:gd name="connsiteY12" fmla="*/ 65453 h 2647829"/>
                <a:gd name="connsiteX13" fmla="*/ 1775483 w 3541504"/>
                <a:gd name="connsiteY13" fmla="*/ 102212 h 2647829"/>
                <a:gd name="connsiteX14" fmla="*/ 1453833 w 3541504"/>
                <a:gd name="connsiteY14" fmla="*/ 83834 h 2647829"/>
                <a:gd name="connsiteX15" fmla="*/ 1155161 w 3541504"/>
                <a:gd name="connsiteY15" fmla="*/ 33288 h 2647829"/>
                <a:gd name="connsiteX16" fmla="*/ 576194 w 3541504"/>
                <a:gd name="connsiteY16" fmla="*/ 33288 h 2647829"/>
                <a:gd name="connsiteX0" fmla="*/ 580564 w 3545874"/>
                <a:gd name="connsiteY0" fmla="*/ 33288 h 2647829"/>
                <a:gd name="connsiteX1" fmla="*/ 93497 w 3545874"/>
                <a:gd name="connsiteY1" fmla="*/ 552520 h 2647829"/>
                <a:gd name="connsiteX2" fmla="*/ 139447 w 3545874"/>
                <a:gd name="connsiteY2" fmla="*/ 1182032 h 2647829"/>
                <a:gd name="connsiteX3" fmla="*/ 33762 w 3545874"/>
                <a:gd name="connsiteY3" fmla="*/ 1783973 h 2647829"/>
                <a:gd name="connsiteX4" fmla="*/ 134852 w 3545874"/>
                <a:gd name="connsiteY4" fmla="*/ 2445650 h 2647829"/>
                <a:gd name="connsiteX5" fmla="*/ 879238 w 3545874"/>
                <a:gd name="connsiteY5" fmla="*/ 2505384 h 2647829"/>
                <a:gd name="connsiteX6" fmla="*/ 2216375 w 3545874"/>
                <a:gd name="connsiteY6" fmla="*/ 2441055 h 2647829"/>
                <a:gd name="connsiteX7" fmla="*/ 3034281 w 3545874"/>
                <a:gd name="connsiteY7" fmla="*/ 2647829 h 2647829"/>
                <a:gd name="connsiteX8" fmla="*/ 3544323 w 3545874"/>
                <a:gd name="connsiteY8" fmla="*/ 2215901 h 2647829"/>
                <a:gd name="connsiteX9" fmla="*/ 3447829 w 3545874"/>
                <a:gd name="connsiteY9" fmla="*/ 1522060 h 2647829"/>
                <a:gd name="connsiteX10" fmla="*/ 3539728 w 3545874"/>
                <a:gd name="connsiteY10" fmla="*/ 855788 h 2647829"/>
                <a:gd name="connsiteX11" fmla="*/ 3351334 w 3545874"/>
                <a:gd name="connsiteY11" fmla="*/ 267632 h 2647829"/>
                <a:gd name="connsiteX12" fmla="*/ 2675873 w 3545874"/>
                <a:gd name="connsiteY12" fmla="*/ 65453 h 2647829"/>
                <a:gd name="connsiteX13" fmla="*/ 1779853 w 3545874"/>
                <a:gd name="connsiteY13" fmla="*/ 102212 h 2647829"/>
                <a:gd name="connsiteX14" fmla="*/ 1458203 w 3545874"/>
                <a:gd name="connsiteY14" fmla="*/ 83834 h 2647829"/>
                <a:gd name="connsiteX15" fmla="*/ 1159531 w 3545874"/>
                <a:gd name="connsiteY15" fmla="*/ 33288 h 2647829"/>
                <a:gd name="connsiteX16" fmla="*/ 580564 w 3545874"/>
                <a:gd name="connsiteY16" fmla="*/ 33288 h 2647829"/>
                <a:gd name="connsiteX0" fmla="*/ 580564 w 3545874"/>
                <a:gd name="connsiteY0" fmla="*/ 33288 h 2647829"/>
                <a:gd name="connsiteX1" fmla="*/ 93497 w 3545874"/>
                <a:gd name="connsiteY1" fmla="*/ 552520 h 2647829"/>
                <a:gd name="connsiteX2" fmla="*/ 139447 w 3545874"/>
                <a:gd name="connsiteY2" fmla="*/ 1182032 h 2647829"/>
                <a:gd name="connsiteX3" fmla="*/ 33762 w 3545874"/>
                <a:gd name="connsiteY3" fmla="*/ 1783973 h 2647829"/>
                <a:gd name="connsiteX4" fmla="*/ 134852 w 3545874"/>
                <a:gd name="connsiteY4" fmla="*/ 2445650 h 2647829"/>
                <a:gd name="connsiteX5" fmla="*/ 919580 w 3545874"/>
                <a:gd name="connsiteY5" fmla="*/ 2525792 h 2647829"/>
                <a:gd name="connsiteX6" fmla="*/ 2216375 w 3545874"/>
                <a:gd name="connsiteY6" fmla="*/ 2441055 h 2647829"/>
                <a:gd name="connsiteX7" fmla="*/ 3034281 w 3545874"/>
                <a:gd name="connsiteY7" fmla="*/ 2647829 h 2647829"/>
                <a:gd name="connsiteX8" fmla="*/ 3544323 w 3545874"/>
                <a:gd name="connsiteY8" fmla="*/ 2215901 h 2647829"/>
                <a:gd name="connsiteX9" fmla="*/ 3447829 w 3545874"/>
                <a:gd name="connsiteY9" fmla="*/ 1522060 h 2647829"/>
                <a:gd name="connsiteX10" fmla="*/ 3539728 w 3545874"/>
                <a:gd name="connsiteY10" fmla="*/ 855788 h 2647829"/>
                <a:gd name="connsiteX11" fmla="*/ 3351334 w 3545874"/>
                <a:gd name="connsiteY11" fmla="*/ 267632 h 2647829"/>
                <a:gd name="connsiteX12" fmla="*/ 2675873 w 3545874"/>
                <a:gd name="connsiteY12" fmla="*/ 65453 h 2647829"/>
                <a:gd name="connsiteX13" fmla="*/ 1779853 w 3545874"/>
                <a:gd name="connsiteY13" fmla="*/ 102212 h 2647829"/>
                <a:gd name="connsiteX14" fmla="*/ 1458203 w 3545874"/>
                <a:gd name="connsiteY14" fmla="*/ 83834 h 2647829"/>
                <a:gd name="connsiteX15" fmla="*/ 1159531 w 3545874"/>
                <a:gd name="connsiteY15" fmla="*/ 33288 h 2647829"/>
                <a:gd name="connsiteX16" fmla="*/ 580564 w 3545874"/>
                <a:gd name="connsiteY16" fmla="*/ 33288 h 2647829"/>
                <a:gd name="connsiteX0" fmla="*/ 580564 w 3545874"/>
                <a:gd name="connsiteY0" fmla="*/ 33288 h 2647829"/>
                <a:gd name="connsiteX1" fmla="*/ 93497 w 3545874"/>
                <a:gd name="connsiteY1" fmla="*/ 552520 h 2647829"/>
                <a:gd name="connsiteX2" fmla="*/ 139447 w 3545874"/>
                <a:gd name="connsiteY2" fmla="*/ 1182032 h 2647829"/>
                <a:gd name="connsiteX3" fmla="*/ 33762 w 3545874"/>
                <a:gd name="connsiteY3" fmla="*/ 1783973 h 2647829"/>
                <a:gd name="connsiteX4" fmla="*/ 134852 w 3545874"/>
                <a:gd name="connsiteY4" fmla="*/ 2445650 h 2647829"/>
                <a:gd name="connsiteX5" fmla="*/ 919580 w 3545874"/>
                <a:gd name="connsiteY5" fmla="*/ 2525792 h 2647829"/>
                <a:gd name="connsiteX6" fmla="*/ 2246630 w 3545874"/>
                <a:gd name="connsiteY6" fmla="*/ 2471666 h 2647829"/>
                <a:gd name="connsiteX7" fmla="*/ 3034281 w 3545874"/>
                <a:gd name="connsiteY7" fmla="*/ 2647829 h 2647829"/>
                <a:gd name="connsiteX8" fmla="*/ 3544323 w 3545874"/>
                <a:gd name="connsiteY8" fmla="*/ 2215901 h 2647829"/>
                <a:gd name="connsiteX9" fmla="*/ 3447829 w 3545874"/>
                <a:gd name="connsiteY9" fmla="*/ 1522060 h 2647829"/>
                <a:gd name="connsiteX10" fmla="*/ 3539728 w 3545874"/>
                <a:gd name="connsiteY10" fmla="*/ 855788 h 2647829"/>
                <a:gd name="connsiteX11" fmla="*/ 3351334 w 3545874"/>
                <a:gd name="connsiteY11" fmla="*/ 267632 h 2647829"/>
                <a:gd name="connsiteX12" fmla="*/ 2675873 w 3545874"/>
                <a:gd name="connsiteY12" fmla="*/ 65453 h 2647829"/>
                <a:gd name="connsiteX13" fmla="*/ 1779853 w 3545874"/>
                <a:gd name="connsiteY13" fmla="*/ 102212 h 2647829"/>
                <a:gd name="connsiteX14" fmla="*/ 1458203 w 3545874"/>
                <a:gd name="connsiteY14" fmla="*/ 83834 h 2647829"/>
                <a:gd name="connsiteX15" fmla="*/ 1159531 w 3545874"/>
                <a:gd name="connsiteY15" fmla="*/ 33288 h 2647829"/>
                <a:gd name="connsiteX16" fmla="*/ 580564 w 3545874"/>
                <a:gd name="connsiteY16" fmla="*/ 33288 h 2647829"/>
                <a:gd name="connsiteX0" fmla="*/ 580564 w 3545874"/>
                <a:gd name="connsiteY0" fmla="*/ 33288 h 2647829"/>
                <a:gd name="connsiteX1" fmla="*/ 93497 w 3545874"/>
                <a:gd name="connsiteY1" fmla="*/ 552520 h 2647829"/>
                <a:gd name="connsiteX2" fmla="*/ 139447 w 3545874"/>
                <a:gd name="connsiteY2" fmla="*/ 1182032 h 2647829"/>
                <a:gd name="connsiteX3" fmla="*/ 33762 w 3545874"/>
                <a:gd name="connsiteY3" fmla="*/ 1783973 h 2647829"/>
                <a:gd name="connsiteX4" fmla="*/ 134852 w 3545874"/>
                <a:gd name="connsiteY4" fmla="*/ 2445650 h 2647829"/>
                <a:gd name="connsiteX5" fmla="*/ 919580 w 3545874"/>
                <a:gd name="connsiteY5" fmla="*/ 2525792 h 2647829"/>
                <a:gd name="connsiteX6" fmla="*/ 2246630 w 3545874"/>
                <a:gd name="connsiteY6" fmla="*/ 2471666 h 2647829"/>
                <a:gd name="connsiteX7" fmla="*/ 3034281 w 3545874"/>
                <a:gd name="connsiteY7" fmla="*/ 2647829 h 2647829"/>
                <a:gd name="connsiteX8" fmla="*/ 3544323 w 3545874"/>
                <a:gd name="connsiteY8" fmla="*/ 2215901 h 2647829"/>
                <a:gd name="connsiteX9" fmla="*/ 3447829 w 3545874"/>
                <a:gd name="connsiteY9" fmla="*/ 1522060 h 2647829"/>
                <a:gd name="connsiteX10" fmla="*/ 3539728 w 3545874"/>
                <a:gd name="connsiteY10" fmla="*/ 855788 h 2647829"/>
                <a:gd name="connsiteX11" fmla="*/ 3351334 w 3545874"/>
                <a:gd name="connsiteY11" fmla="*/ 267632 h 2647829"/>
                <a:gd name="connsiteX12" fmla="*/ 2675873 w 3545874"/>
                <a:gd name="connsiteY12" fmla="*/ 65453 h 2647829"/>
                <a:gd name="connsiteX13" fmla="*/ 1779853 w 3545874"/>
                <a:gd name="connsiteY13" fmla="*/ 102212 h 2647829"/>
                <a:gd name="connsiteX14" fmla="*/ 1458203 w 3545874"/>
                <a:gd name="connsiteY14" fmla="*/ 83834 h 2647829"/>
                <a:gd name="connsiteX15" fmla="*/ 1159531 w 3545874"/>
                <a:gd name="connsiteY15" fmla="*/ 33288 h 2647829"/>
                <a:gd name="connsiteX16" fmla="*/ 580564 w 3545874"/>
                <a:gd name="connsiteY16" fmla="*/ 33288 h 2647829"/>
                <a:gd name="connsiteX0" fmla="*/ 580564 w 3545874"/>
                <a:gd name="connsiteY0" fmla="*/ 33288 h 2647829"/>
                <a:gd name="connsiteX1" fmla="*/ 93497 w 3545874"/>
                <a:gd name="connsiteY1" fmla="*/ 552520 h 2647829"/>
                <a:gd name="connsiteX2" fmla="*/ 139447 w 3545874"/>
                <a:gd name="connsiteY2" fmla="*/ 1182032 h 2647829"/>
                <a:gd name="connsiteX3" fmla="*/ 33762 w 3545874"/>
                <a:gd name="connsiteY3" fmla="*/ 1783973 h 2647829"/>
                <a:gd name="connsiteX4" fmla="*/ 134852 w 3545874"/>
                <a:gd name="connsiteY4" fmla="*/ 2445650 h 2647829"/>
                <a:gd name="connsiteX5" fmla="*/ 919580 w 3545874"/>
                <a:gd name="connsiteY5" fmla="*/ 2525792 h 2647829"/>
                <a:gd name="connsiteX6" fmla="*/ 2246630 w 3545874"/>
                <a:gd name="connsiteY6" fmla="*/ 2471666 h 2647829"/>
                <a:gd name="connsiteX7" fmla="*/ 3034281 w 3545874"/>
                <a:gd name="connsiteY7" fmla="*/ 2647829 h 2647829"/>
                <a:gd name="connsiteX8" fmla="*/ 3544323 w 3545874"/>
                <a:gd name="connsiteY8" fmla="*/ 2215901 h 2647829"/>
                <a:gd name="connsiteX9" fmla="*/ 3447829 w 3545874"/>
                <a:gd name="connsiteY9" fmla="*/ 1522060 h 2647829"/>
                <a:gd name="connsiteX10" fmla="*/ 3539728 w 3545874"/>
                <a:gd name="connsiteY10" fmla="*/ 855788 h 2647829"/>
                <a:gd name="connsiteX11" fmla="*/ 3351334 w 3545874"/>
                <a:gd name="connsiteY11" fmla="*/ 267632 h 2647829"/>
                <a:gd name="connsiteX12" fmla="*/ 2675873 w 3545874"/>
                <a:gd name="connsiteY12" fmla="*/ 65453 h 2647829"/>
                <a:gd name="connsiteX13" fmla="*/ 1779853 w 3545874"/>
                <a:gd name="connsiteY13" fmla="*/ 102212 h 2647829"/>
                <a:gd name="connsiteX14" fmla="*/ 1458203 w 3545874"/>
                <a:gd name="connsiteY14" fmla="*/ 83834 h 2647829"/>
                <a:gd name="connsiteX15" fmla="*/ 1159531 w 3545874"/>
                <a:gd name="connsiteY15" fmla="*/ 33288 h 2647829"/>
                <a:gd name="connsiteX16" fmla="*/ 580564 w 3545874"/>
                <a:gd name="connsiteY16" fmla="*/ 33288 h 2647829"/>
                <a:gd name="connsiteX0" fmla="*/ 580564 w 3545874"/>
                <a:gd name="connsiteY0" fmla="*/ 33288 h 2647829"/>
                <a:gd name="connsiteX1" fmla="*/ 93497 w 3545874"/>
                <a:gd name="connsiteY1" fmla="*/ 552520 h 2647829"/>
                <a:gd name="connsiteX2" fmla="*/ 139447 w 3545874"/>
                <a:gd name="connsiteY2" fmla="*/ 1182032 h 2647829"/>
                <a:gd name="connsiteX3" fmla="*/ 33762 w 3545874"/>
                <a:gd name="connsiteY3" fmla="*/ 1783973 h 2647829"/>
                <a:gd name="connsiteX4" fmla="*/ 134852 w 3545874"/>
                <a:gd name="connsiteY4" fmla="*/ 2445650 h 2647829"/>
                <a:gd name="connsiteX5" fmla="*/ 919580 w 3545874"/>
                <a:gd name="connsiteY5" fmla="*/ 2525792 h 2647829"/>
                <a:gd name="connsiteX6" fmla="*/ 2246630 w 3545874"/>
                <a:gd name="connsiteY6" fmla="*/ 2471666 h 2647829"/>
                <a:gd name="connsiteX7" fmla="*/ 3034281 w 3545874"/>
                <a:gd name="connsiteY7" fmla="*/ 2647829 h 2647829"/>
                <a:gd name="connsiteX8" fmla="*/ 3539281 w 3545874"/>
                <a:gd name="connsiteY8" fmla="*/ 2251614 h 2647829"/>
                <a:gd name="connsiteX9" fmla="*/ 3447829 w 3545874"/>
                <a:gd name="connsiteY9" fmla="*/ 1522060 h 2647829"/>
                <a:gd name="connsiteX10" fmla="*/ 3539728 w 3545874"/>
                <a:gd name="connsiteY10" fmla="*/ 855788 h 2647829"/>
                <a:gd name="connsiteX11" fmla="*/ 3351334 w 3545874"/>
                <a:gd name="connsiteY11" fmla="*/ 267632 h 2647829"/>
                <a:gd name="connsiteX12" fmla="*/ 2675873 w 3545874"/>
                <a:gd name="connsiteY12" fmla="*/ 65453 h 2647829"/>
                <a:gd name="connsiteX13" fmla="*/ 1779853 w 3545874"/>
                <a:gd name="connsiteY13" fmla="*/ 102212 h 2647829"/>
                <a:gd name="connsiteX14" fmla="*/ 1458203 w 3545874"/>
                <a:gd name="connsiteY14" fmla="*/ 83834 h 2647829"/>
                <a:gd name="connsiteX15" fmla="*/ 1159531 w 3545874"/>
                <a:gd name="connsiteY15" fmla="*/ 33288 h 2647829"/>
                <a:gd name="connsiteX16" fmla="*/ 580564 w 3545874"/>
                <a:gd name="connsiteY16" fmla="*/ 33288 h 2647829"/>
                <a:gd name="connsiteX0" fmla="*/ 580564 w 3545874"/>
                <a:gd name="connsiteY0" fmla="*/ 33288 h 2663134"/>
                <a:gd name="connsiteX1" fmla="*/ 93497 w 3545874"/>
                <a:gd name="connsiteY1" fmla="*/ 552520 h 2663134"/>
                <a:gd name="connsiteX2" fmla="*/ 139447 w 3545874"/>
                <a:gd name="connsiteY2" fmla="*/ 1182032 h 2663134"/>
                <a:gd name="connsiteX3" fmla="*/ 33762 w 3545874"/>
                <a:gd name="connsiteY3" fmla="*/ 1783973 h 2663134"/>
                <a:gd name="connsiteX4" fmla="*/ 134852 w 3545874"/>
                <a:gd name="connsiteY4" fmla="*/ 2445650 h 2663134"/>
                <a:gd name="connsiteX5" fmla="*/ 919580 w 3545874"/>
                <a:gd name="connsiteY5" fmla="*/ 2525792 h 2663134"/>
                <a:gd name="connsiteX6" fmla="*/ 2246630 w 3545874"/>
                <a:gd name="connsiteY6" fmla="*/ 2471666 h 2663134"/>
                <a:gd name="connsiteX7" fmla="*/ 3079666 w 3545874"/>
                <a:gd name="connsiteY7" fmla="*/ 2663134 h 2663134"/>
                <a:gd name="connsiteX8" fmla="*/ 3539281 w 3545874"/>
                <a:gd name="connsiteY8" fmla="*/ 2251614 h 2663134"/>
                <a:gd name="connsiteX9" fmla="*/ 3447829 w 3545874"/>
                <a:gd name="connsiteY9" fmla="*/ 1522060 h 2663134"/>
                <a:gd name="connsiteX10" fmla="*/ 3539728 w 3545874"/>
                <a:gd name="connsiteY10" fmla="*/ 855788 h 2663134"/>
                <a:gd name="connsiteX11" fmla="*/ 3351334 w 3545874"/>
                <a:gd name="connsiteY11" fmla="*/ 267632 h 2663134"/>
                <a:gd name="connsiteX12" fmla="*/ 2675873 w 3545874"/>
                <a:gd name="connsiteY12" fmla="*/ 65453 h 2663134"/>
                <a:gd name="connsiteX13" fmla="*/ 1779853 w 3545874"/>
                <a:gd name="connsiteY13" fmla="*/ 102212 h 2663134"/>
                <a:gd name="connsiteX14" fmla="*/ 1458203 w 3545874"/>
                <a:gd name="connsiteY14" fmla="*/ 83834 h 2663134"/>
                <a:gd name="connsiteX15" fmla="*/ 1159531 w 3545874"/>
                <a:gd name="connsiteY15" fmla="*/ 33288 h 2663134"/>
                <a:gd name="connsiteX16" fmla="*/ 580564 w 3545874"/>
                <a:gd name="connsiteY16" fmla="*/ 33288 h 2663134"/>
                <a:gd name="connsiteX0" fmla="*/ 580564 w 3545874"/>
                <a:gd name="connsiteY0" fmla="*/ 33288 h 2663134"/>
                <a:gd name="connsiteX1" fmla="*/ 93497 w 3545874"/>
                <a:gd name="connsiteY1" fmla="*/ 552520 h 2663134"/>
                <a:gd name="connsiteX2" fmla="*/ 139447 w 3545874"/>
                <a:gd name="connsiteY2" fmla="*/ 1182032 h 2663134"/>
                <a:gd name="connsiteX3" fmla="*/ 33762 w 3545874"/>
                <a:gd name="connsiteY3" fmla="*/ 1783973 h 2663134"/>
                <a:gd name="connsiteX4" fmla="*/ 134852 w 3545874"/>
                <a:gd name="connsiteY4" fmla="*/ 2445650 h 2663134"/>
                <a:gd name="connsiteX5" fmla="*/ 919580 w 3545874"/>
                <a:gd name="connsiteY5" fmla="*/ 2525792 h 2663134"/>
                <a:gd name="connsiteX6" fmla="*/ 2246630 w 3545874"/>
                <a:gd name="connsiteY6" fmla="*/ 2471666 h 2663134"/>
                <a:gd name="connsiteX7" fmla="*/ 3079666 w 3545874"/>
                <a:gd name="connsiteY7" fmla="*/ 2663134 h 2663134"/>
                <a:gd name="connsiteX8" fmla="*/ 3539281 w 3545874"/>
                <a:gd name="connsiteY8" fmla="*/ 2251614 h 2663134"/>
                <a:gd name="connsiteX9" fmla="*/ 3447829 w 3545874"/>
                <a:gd name="connsiteY9" fmla="*/ 1522060 h 2663134"/>
                <a:gd name="connsiteX10" fmla="*/ 3539728 w 3545874"/>
                <a:gd name="connsiteY10" fmla="*/ 855788 h 2663134"/>
                <a:gd name="connsiteX11" fmla="*/ 3351334 w 3545874"/>
                <a:gd name="connsiteY11" fmla="*/ 267632 h 2663134"/>
                <a:gd name="connsiteX12" fmla="*/ 2675873 w 3545874"/>
                <a:gd name="connsiteY12" fmla="*/ 65453 h 2663134"/>
                <a:gd name="connsiteX13" fmla="*/ 1779853 w 3545874"/>
                <a:gd name="connsiteY13" fmla="*/ 102212 h 2663134"/>
                <a:gd name="connsiteX14" fmla="*/ 1458203 w 3545874"/>
                <a:gd name="connsiteY14" fmla="*/ 83834 h 2663134"/>
                <a:gd name="connsiteX15" fmla="*/ 1159531 w 3545874"/>
                <a:gd name="connsiteY15" fmla="*/ 33288 h 2663134"/>
                <a:gd name="connsiteX16" fmla="*/ 580564 w 3545874"/>
                <a:gd name="connsiteY16" fmla="*/ 33288 h 2663134"/>
                <a:gd name="connsiteX0" fmla="*/ 580564 w 3545874"/>
                <a:gd name="connsiteY0" fmla="*/ 33288 h 2663134"/>
                <a:gd name="connsiteX1" fmla="*/ 93497 w 3545874"/>
                <a:gd name="connsiteY1" fmla="*/ 552520 h 2663134"/>
                <a:gd name="connsiteX2" fmla="*/ 139447 w 3545874"/>
                <a:gd name="connsiteY2" fmla="*/ 1182032 h 2663134"/>
                <a:gd name="connsiteX3" fmla="*/ 33762 w 3545874"/>
                <a:gd name="connsiteY3" fmla="*/ 1783973 h 2663134"/>
                <a:gd name="connsiteX4" fmla="*/ 134852 w 3545874"/>
                <a:gd name="connsiteY4" fmla="*/ 2445650 h 2663134"/>
                <a:gd name="connsiteX5" fmla="*/ 919580 w 3545874"/>
                <a:gd name="connsiteY5" fmla="*/ 2525792 h 2663134"/>
                <a:gd name="connsiteX6" fmla="*/ 2246630 w 3545874"/>
                <a:gd name="connsiteY6" fmla="*/ 2471666 h 2663134"/>
                <a:gd name="connsiteX7" fmla="*/ 3079666 w 3545874"/>
                <a:gd name="connsiteY7" fmla="*/ 2663134 h 2663134"/>
                <a:gd name="connsiteX8" fmla="*/ 3539281 w 3545874"/>
                <a:gd name="connsiteY8" fmla="*/ 2251614 h 2663134"/>
                <a:gd name="connsiteX9" fmla="*/ 3447829 w 3545874"/>
                <a:gd name="connsiteY9" fmla="*/ 1522060 h 2663134"/>
                <a:gd name="connsiteX10" fmla="*/ 3539728 w 3545874"/>
                <a:gd name="connsiteY10" fmla="*/ 855788 h 2663134"/>
                <a:gd name="connsiteX11" fmla="*/ 3351334 w 3545874"/>
                <a:gd name="connsiteY11" fmla="*/ 267632 h 2663134"/>
                <a:gd name="connsiteX12" fmla="*/ 2675873 w 3545874"/>
                <a:gd name="connsiteY12" fmla="*/ 65453 h 2663134"/>
                <a:gd name="connsiteX13" fmla="*/ 1779853 w 3545874"/>
                <a:gd name="connsiteY13" fmla="*/ 102212 h 2663134"/>
                <a:gd name="connsiteX14" fmla="*/ 1458203 w 3545874"/>
                <a:gd name="connsiteY14" fmla="*/ 83834 h 2663134"/>
                <a:gd name="connsiteX15" fmla="*/ 1159531 w 3545874"/>
                <a:gd name="connsiteY15" fmla="*/ 33288 h 2663134"/>
                <a:gd name="connsiteX16" fmla="*/ 580564 w 3545874"/>
                <a:gd name="connsiteY16" fmla="*/ 33288 h 2663134"/>
                <a:gd name="connsiteX0" fmla="*/ 580564 w 3545874"/>
                <a:gd name="connsiteY0" fmla="*/ 33288 h 2663134"/>
                <a:gd name="connsiteX1" fmla="*/ 93497 w 3545874"/>
                <a:gd name="connsiteY1" fmla="*/ 552520 h 2663134"/>
                <a:gd name="connsiteX2" fmla="*/ 139447 w 3545874"/>
                <a:gd name="connsiteY2" fmla="*/ 1182032 h 2663134"/>
                <a:gd name="connsiteX3" fmla="*/ 33762 w 3545874"/>
                <a:gd name="connsiteY3" fmla="*/ 1783973 h 2663134"/>
                <a:gd name="connsiteX4" fmla="*/ 134852 w 3545874"/>
                <a:gd name="connsiteY4" fmla="*/ 2445650 h 2663134"/>
                <a:gd name="connsiteX5" fmla="*/ 919580 w 3545874"/>
                <a:gd name="connsiteY5" fmla="*/ 2525792 h 2663134"/>
                <a:gd name="connsiteX6" fmla="*/ 2246630 w 3545874"/>
                <a:gd name="connsiteY6" fmla="*/ 2471666 h 2663134"/>
                <a:gd name="connsiteX7" fmla="*/ 3079666 w 3545874"/>
                <a:gd name="connsiteY7" fmla="*/ 2663134 h 2663134"/>
                <a:gd name="connsiteX8" fmla="*/ 3539281 w 3545874"/>
                <a:gd name="connsiteY8" fmla="*/ 2251614 h 2663134"/>
                <a:gd name="connsiteX9" fmla="*/ 3447829 w 3545874"/>
                <a:gd name="connsiteY9" fmla="*/ 1522060 h 2663134"/>
                <a:gd name="connsiteX10" fmla="*/ 3539728 w 3545874"/>
                <a:gd name="connsiteY10" fmla="*/ 855788 h 2663134"/>
                <a:gd name="connsiteX11" fmla="*/ 3351334 w 3545874"/>
                <a:gd name="connsiteY11" fmla="*/ 267632 h 2663134"/>
                <a:gd name="connsiteX12" fmla="*/ 2675873 w 3545874"/>
                <a:gd name="connsiteY12" fmla="*/ 65453 h 2663134"/>
                <a:gd name="connsiteX13" fmla="*/ 1779853 w 3545874"/>
                <a:gd name="connsiteY13" fmla="*/ 102212 h 2663134"/>
                <a:gd name="connsiteX14" fmla="*/ 1458203 w 3545874"/>
                <a:gd name="connsiteY14" fmla="*/ 83834 h 2663134"/>
                <a:gd name="connsiteX15" fmla="*/ 1159531 w 3545874"/>
                <a:gd name="connsiteY15" fmla="*/ 33288 h 2663134"/>
                <a:gd name="connsiteX16" fmla="*/ 580564 w 3545874"/>
                <a:gd name="connsiteY16" fmla="*/ 33288 h 2663134"/>
                <a:gd name="connsiteX0" fmla="*/ 580564 w 3545874"/>
                <a:gd name="connsiteY0" fmla="*/ 33288 h 2663134"/>
                <a:gd name="connsiteX1" fmla="*/ 93497 w 3545874"/>
                <a:gd name="connsiteY1" fmla="*/ 552520 h 2663134"/>
                <a:gd name="connsiteX2" fmla="*/ 139447 w 3545874"/>
                <a:gd name="connsiteY2" fmla="*/ 1182032 h 2663134"/>
                <a:gd name="connsiteX3" fmla="*/ 33762 w 3545874"/>
                <a:gd name="connsiteY3" fmla="*/ 1783973 h 2663134"/>
                <a:gd name="connsiteX4" fmla="*/ 134852 w 3545874"/>
                <a:gd name="connsiteY4" fmla="*/ 2445650 h 2663134"/>
                <a:gd name="connsiteX5" fmla="*/ 919580 w 3545874"/>
                <a:gd name="connsiteY5" fmla="*/ 2525792 h 2663134"/>
                <a:gd name="connsiteX6" fmla="*/ 2246630 w 3545874"/>
                <a:gd name="connsiteY6" fmla="*/ 2471666 h 2663134"/>
                <a:gd name="connsiteX7" fmla="*/ 3079666 w 3545874"/>
                <a:gd name="connsiteY7" fmla="*/ 2663134 h 2663134"/>
                <a:gd name="connsiteX8" fmla="*/ 3539281 w 3545874"/>
                <a:gd name="connsiteY8" fmla="*/ 2251614 h 2663134"/>
                <a:gd name="connsiteX9" fmla="*/ 3457966 w 3545874"/>
                <a:gd name="connsiteY9" fmla="*/ 1532315 h 2663134"/>
                <a:gd name="connsiteX10" fmla="*/ 3539728 w 3545874"/>
                <a:gd name="connsiteY10" fmla="*/ 855788 h 2663134"/>
                <a:gd name="connsiteX11" fmla="*/ 3351334 w 3545874"/>
                <a:gd name="connsiteY11" fmla="*/ 267632 h 2663134"/>
                <a:gd name="connsiteX12" fmla="*/ 2675873 w 3545874"/>
                <a:gd name="connsiteY12" fmla="*/ 65453 h 2663134"/>
                <a:gd name="connsiteX13" fmla="*/ 1779853 w 3545874"/>
                <a:gd name="connsiteY13" fmla="*/ 102212 h 2663134"/>
                <a:gd name="connsiteX14" fmla="*/ 1458203 w 3545874"/>
                <a:gd name="connsiteY14" fmla="*/ 83834 h 2663134"/>
                <a:gd name="connsiteX15" fmla="*/ 1159531 w 3545874"/>
                <a:gd name="connsiteY15" fmla="*/ 33288 h 2663134"/>
                <a:gd name="connsiteX16" fmla="*/ 580564 w 3545874"/>
                <a:gd name="connsiteY16" fmla="*/ 33288 h 2663134"/>
                <a:gd name="connsiteX0" fmla="*/ 580564 w 3545874"/>
                <a:gd name="connsiteY0" fmla="*/ 33288 h 2663134"/>
                <a:gd name="connsiteX1" fmla="*/ 93497 w 3545874"/>
                <a:gd name="connsiteY1" fmla="*/ 552520 h 2663134"/>
                <a:gd name="connsiteX2" fmla="*/ 139447 w 3545874"/>
                <a:gd name="connsiteY2" fmla="*/ 1182032 h 2663134"/>
                <a:gd name="connsiteX3" fmla="*/ 33762 w 3545874"/>
                <a:gd name="connsiteY3" fmla="*/ 1783973 h 2663134"/>
                <a:gd name="connsiteX4" fmla="*/ 134852 w 3545874"/>
                <a:gd name="connsiteY4" fmla="*/ 2445650 h 2663134"/>
                <a:gd name="connsiteX5" fmla="*/ 919580 w 3545874"/>
                <a:gd name="connsiteY5" fmla="*/ 2525792 h 2663134"/>
                <a:gd name="connsiteX6" fmla="*/ 2246630 w 3545874"/>
                <a:gd name="connsiteY6" fmla="*/ 2471666 h 2663134"/>
                <a:gd name="connsiteX7" fmla="*/ 3079666 w 3545874"/>
                <a:gd name="connsiteY7" fmla="*/ 2663134 h 2663134"/>
                <a:gd name="connsiteX8" fmla="*/ 3539281 w 3545874"/>
                <a:gd name="connsiteY8" fmla="*/ 2251614 h 2663134"/>
                <a:gd name="connsiteX9" fmla="*/ 3457966 w 3545874"/>
                <a:gd name="connsiteY9" fmla="*/ 1532315 h 2663134"/>
                <a:gd name="connsiteX10" fmla="*/ 3539728 w 3545874"/>
                <a:gd name="connsiteY10" fmla="*/ 855788 h 2663134"/>
                <a:gd name="connsiteX11" fmla="*/ 3351334 w 3545874"/>
                <a:gd name="connsiteY11" fmla="*/ 267632 h 2663134"/>
                <a:gd name="connsiteX12" fmla="*/ 2675873 w 3545874"/>
                <a:gd name="connsiteY12" fmla="*/ 65453 h 2663134"/>
                <a:gd name="connsiteX13" fmla="*/ 1779853 w 3545874"/>
                <a:gd name="connsiteY13" fmla="*/ 102212 h 2663134"/>
                <a:gd name="connsiteX14" fmla="*/ 1458203 w 3545874"/>
                <a:gd name="connsiteY14" fmla="*/ 83834 h 2663134"/>
                <a:gd name="connsiteX15" fmla="*/ 1159531 w 3545874"/>
                <a:gd name="connsiteY15" fmla="*/ 33288 h 2663134"/>
                <a:gd name="connsiteX16" fmla="*/ 580564 w 3545874"/>
                <a:gd name="connsiteY16" fmla="*/ 33288 h 2663134"/>
                <a:gd name="connsiteX0" fmla="*/ 580564 w 3545874"/>
                <a:gd name="connsiteY0" fmla="*/ 33288 h 2663134"/>
                <a:gd name="connsiteX1" fmla="*/ 93497 w 3545874"/>
                <a:gd name="connsiteY1" fmla="*/ 552520 h 2663134"/>
                <a:gd name="connsiteX2" fmla="*/ 139447 w 3545874"/>
                <a:gd name="connsiteY2" fmla="*/ 1182032 h 2663134"/>
                <a:gd name="connsiteX3" fmla="*/ 33762 w 3545874"/>
                <a:gd name="connsiteY3" fmla="*/ 1783973 h 2663134"/>
                <a:gd name="connsiteX4" fmla="*/ 134852 w 3545874"/>
                <a:gd name="connsiteY4" fmla="*/ 2445650 h 2663134"/>
                <a:gd name="connsiteX5" fmla="*/ 919580 w 3545874"/>
                <a:gd name="connsiteY5" fmla="*/ 2525792 h 2663134"/>
                <a:gd name="connsiteX6" fmla="*/ 2246630 w 3545874"/>
                <a:gd name="connsiteY6" fmla="*/ 2471666 h 2663134"/>
                <a:gd name="connsiteX7" fmla="*/ 3079666 w 3545874"/>
                <a:gd name="connsiteY7" fmla="*/ 2663134 h 2663134"/>
                <a:gd name="connsiteX8" fmla="*/ 3539281 w 3545874"/>
                <a:gd name="connsiteY8" fmla="*/ 2251614 h 2663134"/>
                <a:gd name="connsiteX9" fmla="*/ 3457966 w 3545874"/>
                <a:gd name="connsiteY9" fmla="*/ 1532315 h 2663134"/>
                <a:gd name="connsiteX10" fmla="*/ 3539728 w 3545874"/>
                <a:gd name="connsiteY10" fmla="*/ 855788 h 2663134"/>
                <a:gd name="connsiteX11" fmla="*/ 3351334 w 3545874"/>
                <a:gd name="connsiteY11" fmla="*/ 267632 h 2663134"/>
                <a:gd name="connsiteX12" fmla="*/ 2675873 w 3545874"/>
                <a:gd name="connsiteY12" fmla="*/ 65453 h 2663134"/>
                <a:gd name="connsiteX13" fmla="*/ 1779853 w 3545874"/>
                <a:gd name="connsiteY13" fmla="*/ 102212 h 2663134"/>
                <a:gd name="connsiteX14" fmla="*/ 1458203 w 3545874"/>
                <a:gd name="connsiteY14" fmla="*/ 83834 h 2663134"/>
                <a:gd name="connsiteX15" fmla="*/ 1159531 w 3545874"/>
                <a:gd name="connsiteY15" fmla="*/ 33288 h 2663134"/>
                <a:gd name="connsiteX16" fmla="*/ 580564 w 3545874"/>
                <a:gd name="connsiteY16" fmla="*/ 33288 h 2663134"/>
                <a:gd name="connsiteX0" fmla="*/ 580564 w 3559554"/>
                <a:gd name="connsiteY0" fmla="*/ 33288 h 2663134"/>
                <a:gd name="connsiteX1" fmla="*/ 93497 w 3559554"/>
                <a:gd name="connsiteY1" fmla="*/ 552520 h 2663134"/>
                <a:gd name="connsiteX2" fmla="*/ 139447 w 3559554"/>
                <a:gd name="connsiteY2" fmla="*/ 1182032 h 2663134"/>
                <a:gd name="connsiteX3" fmla="*/ 33762 w 3559554"/>
                <a:gd name="connsiteY3" fmla="*/ 1783973 h 2663134"/>
                <a:gd name="connsiteX4" fmla="*/ 134852 w 3559554"/>
                <a:gd name="connsiteY4" fmla="*/ 2445650 h 2663134"/>
                <a:gd name="connsiteX5" fmla="*/ 919580 w 3559554"/>
                <a:gd name="connsiteY5" fmla="*/ 2525792 h 2663134"/>
                <a:gd name="connsiteX6" fmla="*/ 2246630 w 3559554"/>
                <a:gd name="connsiteY6" fmla="*/ 2471666 h 2663134"/>
                <a:gd name="connsiteX7" fmla="*/ 3079666 w 3559554"/>
                <a:gd name="connsiteY7" fmla="*/ 2663134 h 2663134"/>
                <a:gd name="connsiteX8" fmla="*/ 3559554 w 3559554"/>
                <a:gd name="connsiteY8" fmla="*/ 2248196 h 2663134"/>
                <a:gd name="connsiteX9" fmla="*/ 3457966 w 3559554"/>
                <a:gd name="connsiteY9" fmla="*/ 1532315 h 2663134"/>
                <a:gd name="connsiteX10" fmla="*/ 3539728 w 3559554"/>
                <a:gd name="connsiteY10" fmla="*/ 855788 h 2663134"/>
                <a:gd name="connsiteX11" fmla="*/ 3351334 w 3559554"/>
                <a:gd name="connsiteY11" fmla="*/ 267632 h 2663134"/>
                <a:gd name="connsiteX12" fmla="*/ 2675873 w 3559554"/>
                <a:gd name="connsiteY12" fmla="*/ 65453 h 2663134"/>
                <a:gd name="connsiteX13" fmla="*/ 1779853 w 3559554"/>
                <a:gd name="connsiteY13" fmla="*/ 102212 h 2663134"/>
                <a:gd name="connsiteX14" fmla="*/ 1458203 w 3559554"/>
                <a:gd name="connsiteY14" fmla="*/ 83834 h 2663134"/>
                <a:gd name="connsiteX15" fmla="*/ 1159531 w 3559554"/>
                <a:gd name="connsiteY15" fmla="*/ 33288 h 2663134"/>
                <a:gd name="connsiteX16" fmla="*/ 580564 w 3559554"/>
                <a:gd name="connsiteY16" fmla="*/ 33288 h 266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59554" h="2663134">
                  <a:moveTo>
                    <a:pt x="580564" y="33288"/>
                  </a:moveTo>
                  <a:cubicBezTo>
                    <a:pt x="148636" y="168074"/>
                    <a:pt x="139447" y="353404"/>
                    <a:pt x="93497" y="552520"/>
                  </a:cubicBezTo>
                  <a:cubicBezTo>
                    <a:pt x="70522" y="797586"/>
                    <a:pt x="144042" y="904801"/>
                    <a:pt x="139447" y="1182032"/>
                  </a:cubicBezTo>
                  <a:cubicBezTo>
                    <a:pt x="101155" y="1600175"/>
                    <a:pt x="67459" y="1558819"/>
                    <a:pt x="33762" y="1783973"/>
                  </a:cubicBezTo>
                  <a:cubicBezTo>
                    <a:pt x="-38225" y="2179141"/>
                    <a:pt x="9255" y="2298610"/>
                    <a:pt x="134852" y="2445650"/>
                  </a:cubicBezTo>
                  <a:cubicBezTo>
                    <a:pt x="346221" y="2617196"/>
                    <a:pt x="568028" y="2632953"/>
                    <a:pt x="919580" y="2525792"/>
                  </a:cubicBezTo>
                  <a:cubicBezTo>
                    <a:pt x="1764938" y="2303184"/>
                    <a:pt x="1935963" y="2417564"/>
                    <a:pt x="2246630" y="2471666"/>
                  </a:cubicBezTo>
                  <a:cubicBezTo>
                    <a:pt x="2747436" y="2606440"/>
                    <a:pt x="2889741" y="2653944"/>
                    <a:pt x="3079666" y="2663134"/>
                  </a:cubicBezTo>
                  <a:cubicBezTo>
                    <a:pt x="3575923" y="2601868"/>
                    <a:pt x="3536579" y="2304868"/>
                    <a:pt x="3559554" y="2248196"/>
                  </a:cubicBezTo>
                  <a:cubicBezTo>
                    <a:pt x="3559554" y="2016916"/>
                    <a:pt x="3459722" y="1708901"/>
                    <a:pt x="3457966" y="1532315"/>
                  </a:cubicBezTo>
                  <a:cubicBezTo>
                    <a:pt x="3469542" y="1192551"/>
                    <a:pt x="3509095" y="1077879"/>
                    <a:pt x="3539728" y="855788"/>
                  </a:cubicBezTo>
                  <a:cubicBezTo>
                    <a:pt x="3578020" y="457557"/>
                    <a:pt x="3427917" y="348810"/>
                    <a:pt x="3351334" y="267632"/>
                  </a:cubicBezTo>
                  <a:cubicBezTo>
                    <a:pt x="3103206" y="71580"/>
                    <a:pt x="2919407" y="82302"/>
                    <a:pt x="2675873" y="65453"/>
                  </a:cubicBezTo>
                  <a:cubicBezTo>
                    <a:pt x="2329718" y="79238"/>
                    <a:pt x="2433871" y="88427"/>
                    <a:pt x="1779853" y="102212"/>
                  </a:cubicBezTo>
                  <a:cubicBezTo>
                    <a:pt x="1703270" y="99149"/>
                    <a:pt x="1502621" y="91492"/>
                    <a:pt x="1458203" y="83834"/>
                  </a:cubicBezTo>
                  <a:lnTo>
                    <a:pt x="1159531" y="33288"/>
                  </a:lnTo>
                  <a:cubicBezTo>
                    <a:pt x="816440" y="-21852"/>
                    <a:pt x="772021" y="1123"/>
                    <a:pt x="580564" y="33288"/>
                  </a:cubicBezTo>
                  <a:close/>
                </a:path>
              </a:pathLst>
            </a:custGeom>
            <a:solidFill>
              <a:schemeClr val="bg1"/>
            </a:solidFill>
            <a:ln w="28575">
              <a:solidFill>
                <a:srgbClr val="99A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TextBox 13">
              <a:extLst>
                <a:ext uri="{FF2B5EF4-FFF2-40B4-BE49-F238E27FC236}">
                  <a16:creationId xmlns:a16="http://schemas.microsoft.com/office/drawing/2014/main" xmlns="" id="{307F315E-4272-415C-9F1C-9882E99B9123}"/>
                </a:ext>
              </a:extLst>
            </p:cNvPr>
            <p:cNvSpPr txBox="1">
              <a:spLocks noChangeArrowheads="1"/>
            </p:cNvSpPr>
            <p:nvPr/>
          </p:nvSpPr>
          <p:spPr bwMode="auto">
            <a:xfrm>
              <a:off x="4128891" y="2242512"/>
              <a:ext cx="6071540" cy="426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2800" b="1" dirty="0">
                  <a:solidFill>
                    <a:schemeClr val="accent5">
                      <a:lumMod val="50000"/>
                    </a:schemeClr>
                  </a:solidFill>
                  <a:cs typeface="Arial" panose="020B0604020202020204" pitchFamily="34" charset="0"/>
                </a:rPr>
                <a:t>Con </a:t>
              </a:r>
              <a:r>
                <a:rPr lang="en-US" sz="2800" b="1" dirty="0" err="1">
                  <a:solidFill>
                    <a:schemeClr val="accent5">
                      <a:lumMod val="50000"/>
                    </a:schemeClr>
                  </a:solidFill>
                  <a:cs typeface="Arial" panose="020B0604020202020204" pitchFamily="34" charset="0"/>
                </a:rPr>
                <a:t>sẻ</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già</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có</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bộ</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ức</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đen</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nhánh</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lao</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xuống</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như</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hòn</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đá</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trước</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mõm</a:t>
              </a:r>
              <a:r>
                <a:rPr lang="en-US" sz="2800" b="1" dirty="0">
                  <a:solidFill>
                    <a:schemeClr val="accent5">
                      <a:lumMod val="50000"/>
                    </a:schemeClr>
                  </a:solidFill>
                  <a:cs typeface="Arial" panose="020B0604020202020204" pitchFamily="34" charset="0"/>
                </a:rPr>
                <a:t> con </a:t>
              </a:r>
              <a:r>
                <a:rPr lang="en-US" sz="2800" b="1" dirty="0" err="1">
                  <a:solidFill>
                    <a:schemeClr val="accent5">
                      <a:lumMod val="50000"/>
                    </a:schemeClr>
                  </a:solidFill>
                  <a:cs typeface="Arial" panose="020B0604020202020204" pitchFamily="34" charset="0"/>
                </a:rPr>
                <a:t>chó</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lông</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dựng</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ngược</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miệng</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rít</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lên</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tuyệt</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vọng</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và</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thảm</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thiết</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nhảy</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hai</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ba</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bước</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về</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phía</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cái</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mõm</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há</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rộng</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đầy</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răng</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của</a:t>
              </a:r>
              <a:r>
                <a:rPr lang="en-US" sz="2800" b="1" dirty="0">
                  <a:solidFill>
                    <a:schemeClr val="accent5">
                      <a:lumMod val="50000"/>
                    </a:schemeClr>
                  </a:solidFill>
                  <a:cs typeface="Arial" panose="020B0604020202020204" pitchFamily="34" charset="0"/>
                </a:rPr>
                <a:t> con </a:t>
              </a:r>
              <a:r>
                <a:rPr lang="en-US" sz="2800" b="1" dirty="0" err="1">
                  <a:solidFill>
                    <a:schemeClr val="accent5">
                      <a:lumMod val="50000"/>
                    </a:schemeClr>
                  </a:solidFill>
                  <a:cs typeface="Arial" panose="020B0604020202020204" pitchFamily="34" charset="0"/>
                </a:rPr>
                <a:t>chó</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lao</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đến</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cứu</a:t>
              </a:r>
              <a:r>
                <a:rPr lang="en-US" sz="2800" b="1" dirty="0">
                  <a:solidFill>
                    <a:schemeClr val="accent5">
                      <a:lumMod val="50000"/>
                    </a:schemeClr>
                  </a:solidFill>
                  <a:cs typeface="Arial" panose="020B0604020202020204" pitchFamily="34" charset="0"/>
                </a:rPr>
                <a:t> con, </a:t>
              </a:r>
              <a:r>
                <a:rPr lang="en-US" sz="2800" b="1" dirty="0" err="1">
                  <a:solidFill>
                    <a:schemeClr val="accent5">
                      <a:lumMod val="50000"/>
                    </a:schemeClr>
                  </a:solidFill>
                  <a:cs typeface="Arial" panose="020B0604020202020204" pitchFamily="34" charset="0"/>
                </a:rPr>
                <a:t>nó</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lấy</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thân</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mình</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phủ</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kín</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sẻ</a:t>
              </a:r>
              <a:r>
                <a:rPr lang="en-US" sz="2800" b="1" dirty="0">
                  <a:solidFill>
                    <a:schemeClr val="accent5">
                      <a:lumMod val="50000"/>
                    </a:schemeClr>
                  </a:solidFill>
                  <a:cs typeface="Arial" panose="020B0604020202020204" pitchFamily="34" charset="0"/>
                </a:rPr>
                <a:t> con, </a:t>
              </a:r>
              <a:r>
                <a:rPr lang="en-US" sz="2800" b="1" dirty="0" err="1">
                  <a:solidFill>
                    <a:schemeClr val="accent5">
                      <a:lumMod val="50000"/>
                    </a:schemeClr>
                  </a:solidFill>
                  <a:cs typeface="Arial" panose="020B0604020202020204" pitchFamily="34" charset="0"/>
                </a:rPr>
                <a:t>giọng</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nó</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yếu</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ớt</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nhưng</a:t>
              </a:r>
              <a:r>
                <a:rPr lang="en-US" sz="2800" b="1" dirty="0">
                  <a:solidFill>
                    <a:schemeClr val="accent5">
                      <a:lumMod val="50000"/>
                    </a:schemeClr>
                  </a:solidFill>
                  <a:cs typeface="Arial" panose="020B0604020202020204" pitchFamily="34" charset="0"/>
                </a:rPr>
                <a:t> hung </a:t>
              </a:r>
              <a:r>
                <a:rPr lang="en-US" sz="2800" b="1" dirty="0" err="1">
                  <a:solidFill>
                    <a:schemeClr val="accent5">
                      <a:lumMod val="50000"/>
                    </a:schemeClr>
                  </a:solidFill>
                  <a:cs typeface="Arial" panose="020B0604020202020204" pitchFamily="34" charset="0"/>
                </a:rPr>
                <a:t>dữ</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và</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khản</a:t>
              </a:r>
              <a:r>
                <a:rPr lang="en-US" sz="2800" b="1" dirty="0">
                  <a:solidFill>
                    <a:schemeClr val="accent5">
                      <a:lumMod val="50000"/>
                    </a:schemeClr>
                  </a:solidFill>
                  <a:cs typeface="Arial" panose="020B0604020202020204" pitchFamily="34" charset="0"/>
                </a:rPr>
                <a:t> </a:t>
              </a:r>
              <a:r>
                <a:rPr lang="en-US" sz="2800" b="1" dirty="0" err="1">
                  <a:solidFill>
                    <a:schemeClr val="accent5">
                      <a:lumMod val="50000"/>
                    </a:schemeClr>
                  </a:solidFill>
                  <a:cs typeface="Arial" panose="020B0604020202020204" pitchFamily="34" charset="0"/>
                </a:rPr>
                <a:t>đặc</a:t>
              </a:r>
              <a:r>
                <a:rPr lang="en-US" sz="2800" b="1" dirty="0">
                  <a:solidFill>
                    <a:schemeClr val="accent5">
                      <a:lumMod val="50000"/>
                    </a:schemeClr>
                  </a:solidFill>
                  <a:cs typeface="Arial" panose="020B0604020202020204" pitchFamily="34" charset="0"/>
                </a:rPr>
                <a:t>.</a:t>
              </a:r>
            </a:p>
          </p:txBody>
        </p:sp>
      </p:grpSp>
    </p:spTree>
    <p:extLst>
      <p:ext uri="{BB962C8B-B14F-4D97-AF65-F5344CB8AC3E}">
        <p14:creationId xmlns:p14="http://schemas.microsoft.com/office/powerpoint/2010/main" val="3265353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D19DC684-78A1-4BE7-B7B1-F1A29FDEF379}"/>
              </a:ext>
            </a:extLst>
          </p:cNvPr>
          <p:cNvGrpSpPr/>
          <p:nvPr/>
        </p:nvGrpSpPr>
        <p:grpSpPr>
          <a:xfrm>
            <a:off x="680095" y="1084850"/>
            <a:ext cx="8100000" cy="1498076"/>
            <a:chOff x="768000" y="292914"/>
            <a:chExt cx="10800000" cy="1939377"/>
          </a:xfrm>
        </p:grpSpPr>
        <p:sp>
          <p:nvSpPr>
            <p:cNvPr id="9" name="线形标注 1 11">
              <a:extLst>
                <a:ext uri="{FF2B5EF4-FFF2-40B4-BE49-F238E27FC236}">
                  <a16:creationId xmlns:a16="http://schemas.microsoft.com/office/drawing/2014/main" xmlns="" id="{2BCA808B-B4AB-4CEA-BC30-7EBF6CB1B76E}"/>
                </a:ext>
              </a:extLst>
            </p:cNvPr>
            <p:cNvSpPr/>
            <p:nvPr/>
          </p:nvSpPr>
          <p:spPr>
            <a:xfrm>
              <a:off x="768000" y="292914"/>
              <a:ext cx="10800000" cy="1543686"/>
            </a:xfrm>
            <a:prstGeom prst="borderCallout1">
              <a:avLst>
                <a:gd name="adj1" fmla="val 113533"/>
                <a:gd name="adj2" fmla="val -37560"/>
                <a:gd name="adj3" fmla="val 112500"/>
                <a:gd name="adj4" fmla="val -38333"/>
              </a:avLst>
            </a:prstGeom>
            <a:solidFill>
              <a:srgbClr val="17550E"/>
            </a:solidFill>
            <a:ln w="38100">
              <a:solidFill>
                <a:srgbClr val="99A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xmlns="" id="{F8A21137-FF6A-4F9E-8938-AD465557501E}"/>
                </a:ext>
              </a:extLst>
            </p:cNvPr>
            <p:cNvSpPr txBox="1"/>
            <p:nvPr/>
          </p:nvSpPr>
          <p:spPr>
            <a:xfrm>
              <a:off x="768000" y="439307"/>
              <a:ext cx="10566000" cy="1792984"/>
            </a:xfrm>
            <a:prstGeom prst="rect">
              <a:avLst/>
            </a:prstGeom>
            <a:noFill/>
          </p:spPr>
          <p:txBody>
            <a:bodyPr wrap="square">
              <a:spAutoFit/>
            </a:bodyPr>
            <a:lstStyle/>
            <a:p>
              <a:pPr algn="ctr"/>
              <a:r>
                <a:rPr lang="vi-VN" altLang="en-US" sz="2800" b="1" dirty="0">
                  <a:solidFill>
                    <a:schemeClr val="bg1"/>
                  </a:solidFill>
                  <a:effectLst>
                    <a:outerShdw blurRad="38100" dist="38100" dir="2700000" algn="tl">
                      <a:srgbClr val="FFFFFF"/>
                    </a:outerShdw>
                  </a:effectLst>
                  <a:latin typeface="Arial" panose="020B0604020202020204" pitchFamily="34" charset="0"/>
                  <a:cs typeface="Arial" panose="020B0604020202020204" pitchFamily="34" charset="0"/>
                </a:rPr>
                <a:t>Em hiểu một sức mạnh vô hình trong câu “Nhưng một sức mạnh vô hình vẫn cuốn nó xuống đất” là sức mạnh gì?</a:t>
              </a:r>
              <a:endParaRPr lang="en-US" altLang="en-US" sz="2800" b="1" dirty="0">
                <a:solidFill>
                  <a:schemeClr val="bg1"/>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xmlns="" id="{33389706-6071-49B4-862E-BDB551A7CF71}"/>
              </a:ext>
            </a:extLst>
          </p:cNvPr>
          <p:cNvGrpSpPr/>
          <p:nvPr/>
        </p:nvGrpSpPr>
        <p:grpSpPr>
          <a:xfrm>
            <a:off x="0" y="2518128"/>
            <a:ext cx="7168500" cy="4524315"/>
            <a:chOff x="930929" y="3881644"/>
            <a:chExt cx="6284257" cy="4466303"/>
          </a:xfrm>
        </p:grpSpPr>
        <p:sp>
          <p:nvSpPr>
            <p:cNvPr id="12" name="任意多边形 35">
              <a:extLst>
                <a:ext uri="{FF2B5EF4-FFF2-40B4-BE49-F238E27FC236}">
                  <a16:creationId xmlns:a16="http://schemas.microsoft.com/office/drawing/2014/main" xmlns="" id="{870E713D-5EEE-45D7-BFB5-2B0F3440122D}"/>
                </a:ext>
              </a:extLst>
            </p:cNvPr>
            <p:cNvSpPr/>
            <p:nvPr/>
          </p:nvSpPr>
          <p:spPr>
            <a:xfrm>
              <a:off x="930929" y="3881644"/>
              <a:ext cx="6284257" cy="2983809"/>
            </a:xfrm>
            <a:custGeom>
              <a:avLst/>
              <a:gdLst>
                <a:gd name="connsiteX0" fmla="*/ 565182 w 3510561"/>
                <a:gd name="connsiteY0" fmla="*/ 13785 h 2642111"/>
                <a:gd name="connsiteX1" fmla="*/ 68925 w 3510561"/>
                <a:gd name="connsiteY1" fmla="*/ 514637 h 2642111"/>
                <a:gd name="connsiteX2" fmla="*/ 101090 w 3510561"/>
                <a:gd name="connsiteY2" fmla="*/ 1102794 h 2642111"/>
                <a:gd name="connsiteX3" fmla="*/ 0 w 3510561"/>
                <a:gd name="connsiteY3" fmla="*/ 1778255 h 2642111"/>
                <a:gd name="connsiteX4" fmla="*/ 101090 w 3510561"/>
                <a:gd name="connsiteY4" fmla="*/ 2439932 h 2642111"/>
                <a:gd name="connsiteX5" fmla="*/ 845476 w 3510561"/>
                <a:gd name="connsiteY5" fmla="*/ 2499666 h 2642111"/>
                <a:gd name="connsiteX6" fmla="*/ 2182613 w 3510561"/>
                <a:gd name="connsiteY6" fmla="*/ 2435337 h 2642111"/>
                <a:gd name="connsiteX7" fmla="*/ 3000519 w 3510561"/>
                <a:gd name="connsiteY7" fmla="*/ 2642111 h 2642111"/>
                <a:gd name="connsiteX8" fmla="*/ 3510561 w 3510561"/>
                <a:gd name="connsiteY8" fmla="*/ 2210183 h 2642111"/>
                <a:gd name="connsiteX9" fmla="*/ 3414067 w 3510561"/>
                <a:gd name="connsiteY9" fmla="*/ 1516342 h 2642111"/>
                <a:gd name="connsiteX10" fmla="*/ 3505966 w 3510561"/>
                <a:gd name="connsiteY10" fmla="*/ 850070 h 2642111"/>
                <a:gd name="connsiteX11" fmla="*/ 3317572 w 3510561"/>
                <a:gd name="connsiteY11" fmla="*/ 261914 h 2642111"/>
                <a:gd name="connsiteX12" fmla="*/ 2642111 w 3510561"/>
                <a:gd name="connsiteY12" fmla="*/ 59735 h 2642111"/>
                <a:gd name="connsiteX13" fmla="*/ 1603646 w 3510561"/>
                <a:gd name="connsiteY13" fmla="*/ 101089 h 2642111"/>
                <a:gd name="connsiteX14" fmla="*/ 909805 w 3510561"/>
                <a:gd name="connsiteY14" fmla="*/ 0 h 2642111"/>
                <a:gd name="connsiteX15" fmla="*/ 565182 w 3510561"/>
                <a:gd name="connsiteY15" fmla="*/ 13785 h 2642111"/>
                <a:gd name="connsiteX0" fmla="*/ 565182 w 3510561"/>
                <a:gd name="connsiteY0" fmla="*/ 13785 h 2642111"/>
                <a:gd name="connsiteX1" fmla="*/ 68925 w 3510561"/>
                <a:gd name="connsiteY1" fmla="*/ 514637 h 2642111"/>
                <a:gd name="connsiteX2" fmla="*/ 101090 w 3510561"/>
                <a:gd name="connsiteY2" fmla="*/ 1102794 h 2642111"/>
                <a:gd name="connsiteX3" fmla="*/ 0 w 3510561"/>
                <a:gd name="connsiteY3" fmla="*/ 1778255 h 2642111"/>
                <a:gd name="connsiteX4" fmla="*/ 101090 w 3510561"/>
                <a:gd name="connsiteY4" fmla="*/ 2439932 h 2642111"/>
                <a:gd name="connsiteX5" fmla="*/ 845476 w 3510561"/>
                <a:gd name="connsiteY5" fmla="*/ 2499666 h 2642111"/>
                <a:gd name="connsiteX6" fmla="*/ 2182613 w 3510561"/>
                <a:gd name="connsiteY6" fmla="*/ 2435337 h 2642111"/>
                <a:gd name="connsiteX7" fmla="*/ 3000519 w 3510561"/>
                <a:gd name="connsiteY7" fmla="*/ 2642111 h 2642111"/>
                <a:gd name="connsiteX8" fmla="*/ 3510561 w 3510561"/>
                <a:gd name="connsiteY8" fmla="*/ 2210183 h 2642111"/>
                <a:gd name="connsiteX9" fmla="*/ 3414067 w 3510561"/>
                <a:gd name="connsiteY9" fmla="*/ 1516342 h 2642111"/>
                <a:gd name="connsiteX10" fmla="*/ 3505966 w 3510561"/>
                <a:gd name="connsiteY10" fmla="*/ 850070 h 2642111"/>
                <a:gd name="connsiteX11" fmla="*/ 3317572 w 3510561"/>
                <a:gd name="connsiteY11" fmla="*/ 261914 h 2642111"/>
                <a:gd name="connsiteX12" fmla="*/ 2642111 w 3510561"/>
                <a:gd name="connsiteY12" fmla="*/ 59735 h 2642111"/>
                <a:gd name="connsiteX13" fmla="*/ 1603646 w 3510561"/>
                <a:gd name="connsiteY13" fmla="*/ 101089 h 2642111"/>
                <a:gd name="connsiteX14" fmla="*/ 909805 w 3510561"/>
                <a:gd name="connsiteY14" fmla="*/ 0 h 2642111"/>
                <a:gd name="connsiteX15" fmla="*/ 565182 w 3510561"/>
                <a:gd name="connsiteY15" fmla="*/ 13785 h 2642111"/>
                <a:gd name="connsiteX0" fmla="*/ 565182 w 3510561"/>
                <a:gd name="connsiteY0" fmla="*/ 18380 h 2646706"/>
                <a:gd name="connsiteX1" fmla="*/ 68925 w 3510561"/>
                <a:gd name="connsiteY1" fmla="*/ 519232 h 2646706"/>
                <a:gd name="connsiteX2" fmla="*/ 101090 w 3510561"/>
                <a:gd name="connsiteY2" fmla="*/ 1107389 h 2646706"/>
                <a:gd name="connsiteX3" fmla="*/ 0 w 3510561"/>
                <a:gd name="connsiteY3" fmla="*/ 1782850 h 2646706"/>
                <a:gd name="connsiteX4" fmla="*/ 101090 w 3510561"/>
                <a:gd name="connsiteY4" fmla="*/ 2444527 h 2646706"/>
                <a:gd name="connsiteX5" fmla="*/ 845476 w 3510561"/>
                <a:gd name="connsiteY5" fmla="*/ 2504261 h 2646706"/>
                <a:gd name="connsiteX6" fmla="*/ 2182613 w 3510561"/>
                <a:gd name="connsiteY6" fmla="*/ 2439932 h 2646706"/>
                <a:gd name="connsiteX7" fmla="*/ 3000519 w 3510561"/>
                <a:gd name="connsiteY7" fmla="*/ 2646706 h 2646706"/>
                <a:gd name="connsiteX8" fmla="*/ 3510561 w 3510561"/>
                <a:gd name="connsiteY8" fmla="*/ 2214778 h 2646706"/>
                <a:gd name="connsiteX9" fmla="*/ 3414067 w 3510561"/>
                <a:gd name="connsiteY9" fmla="*/ 1520937 h 2646706"/>
                <a:gd name="connsiteX10" fmla="*/ 3505966 w 3510561"/>
                <a:gd name="connsiteY10" fmla="*/ 854665 h 2646706"/>
                <a:gd name="connsiteX11" fmla="*/ 3317572 w 3510561"/>
                <a:gd name="connsiteY11" fmla="*/ 266509 h 2646706"/>
                <a:gd name="connsiteX12" fmla="*/ 2642111 w 3510561"/>
                <a:gd name="connsiteY12" fmla="*/ 64330 h 2646706"/>
                <a:gd name="connsiteX13" fmla="*/ 1603646 w 3510561"/>
                <a:gd name="connsiteY13" fmla="*/ 105684 h 2646706"/>
                <a:gd name="connsiteX14" fmla="*/ 923590 w 3510561"/>
                <a:gd name="connsiteY14" fmla="*/ 0 h 2646706"/>
                <a:gd name="connsiteX15" fmla="*/ 565182 w 3510561"/>
                <a:gd name="connsiteY15" fmla="*/ 18380 h 2646706"/>
                <a:gd name="connsiteX0" fmla="*/ 565182 w 3510561"/>
                <a:gd name="connsiteY0" fmla="*/ 0 h 2628326"/>
                <a:gd name="connsiteX1" fmla="*/ 68925 w 3510561"/>
                <a:gd name="connsiteY1" fmla="*/ 500852 h 2628326"/>
                <a:gd name="connsiteX2" fmla="*/ 101090 w 3510561"/>
                <a:gd name="connsiteY2" fmla="*/ 1089009 h 2628326"/>
                <a:gd name="connsiteX3" fmla="*/ 0 w 3510561"/>
                <a:gd name="connsiteY3" fmla="*/ 1764470 h 2628326"/>
                <a:gd name="connsiteX4" fmla="*/ 101090 w 3510561"/>
                <a:gd name="connsiteY4" fmla="*/ 2426147 h 2628326"/>
                <a:gd name="connsiteX5" fmla="*/ 845476 w 3510561"/>
                <a:gd name="connsiteY5" fmla="*/ 2485881 h 2628326"/>
                <a:gd name="connsiteX6" fmla="*/ 2182613 w 3510561"/>
                <a:gd name="connsiteY6" fmla="*/ 2421552 h 2628326"/>
                <a:gd name="connsiteX7" fmla="*/ 3000519 w 3510561"/>
                <a:gd name="connsiteY7" fmla="*/ 2628326 h 2628326"/>
                <a:gd name="connsiteX8" fmla="*/ 3510561 w 3510561"/>
                <a:gd name="connsiteY8" fmla="*/ 2196398 h 2628326"/>
                <a:gd name="connsiteX9" fmla="*/ 3414067 w 3510561"/>
                <a:gd name="connsiteY9" fmla="*/ 1502557 h 2628326"/>
                <a:gd name="connsiteX10" fmla="*/ 3505966 w 3510561"/>
                <a:gd name="connsiteY10" fmla="*/ 836285 h 2628326"/>
                <a:gd name="connsiteX11" fmla="*/ 3317572 w 3510561"/>
                <a:gd name="connsiteY11" fmla="*/ 248129 h 2628326"/>
                <a:gd name="connsiteX12" fmla="*/ 2642111 w 3510561"/>
                <a:gd name="connsiteY12" fmla="*/ 45950 h 2628326"/>
                <a:gd name="connsiteX13" fmla="*/ 1603646 w 3510561"/>
                <a:gd name="connsiteY13" fmla="*/ 87304 h 2628326"/>
                <a:gd name="connsiteX14" fmla="*/ 1125769 w 3510561"/>
                <a:gd name="connsiteY14" fmla="*/ 13785 h 2628326"/>
                <a:gd name="connsiteX15" fmla="*/ 565182 w 3510561"/>
                <a:gd name="connsiteY15" fmla="*/ 0 h 2628326"/>
                <a:gd name="connsiteX0" fmla="*/ 565182 w 3510561"/>
                <a:gd name="connsiteY0" fmla="*/ 13603 h 2641929"/>
                <a:gd name="connsiteX1" fmla="*/ 68925 w 3510561"/>
                <a:gd name="connsiteY1" fmla="*/ 514455 h 2641929"/>
                <a:gd name="connsiteX2" fmla="*/ 101090 w 3510561"/>
                <a:gd name="connsiteY2" fmla="*/ 1102612 h 2641929"/>
                <a:gd name="connsiteX3" fmla="*/ 0 w 3510561"/>
                <a:gd name="connsiteY3" fmla="*/ 1778073 h 2641929"/>
                <a:gd name="connsiteX4" fmla="*/ 101090 w 3510561"/>
                <a:gd name="connsiteY4" fmla="*/ 2439750 h 2641929"/>
                <a:gd name="connsiteX5" fmla="*/ 845476 w 3510561"/>
                <a:gd name="connsiteY5" fmla="*/ 2499484 h 2641929"/>
                <a:gd name="connsiteX6" fmla="*/ 2182613 w 3510561"/>
                <a:gd name="connsiteY6" fmla="*/ 2435155 h 2641929"/>
                <a:gd name="connsiteX7" fmla="*/ 3000519 w 3510561"/>
                <a:gd name="connsiteY7" fmla="*/ 2641929 h 2641929"/>
                <a:gd name="connsiteX8" fmla="*/ 3510561 w 3510561"/>
                <a:gd name="connsiteY8" fmla="*/ 2210001 h 2641929"/>
                <a:gd name="connsiteX9" fmla="*/ 3414067 w 3510561"/>
                <a:gd name="connsiteY9" fmla="*/ 1516160 h 2641929"/>
                <a:gd name="connsiteX10" fmla="*/ 3505966 w 3510561"/>
                <a:gd name="connsiteY10" fmla="*/ 849888 h 2641929"/>
                <a:gd name="connsiteX11" fmla="*/ 3317572 w 3510561"/>
                <a:gd name="connsiteY11" fmla="*/ 261732 h 2641929"/>
                <a:gd name="connsiteX12" fmla="*/ 2642111 w 3510561"/>
                <a:gd name="connsiteY12" fmla="*/ 59553 h 2641929"/>
                <a:gd name="connsiteX13" fmla="*/ 1603646 w 3510561"/>
                <a:gd name="connsiteY13" fmla="*/ 100907 h 2641929"/>
                <a:gd name="connsiteX14" fmla="*/ 1125769 w 3510561"/>
                <a:gd name="connsiteY14" fmla="*/ 27388 h 2641929"/>
                <a:gd name="connsiteX15" fmla="*/ 565182 w 3510561"/>
                <a:gd name="connsiteY15" fmla="*/ 13603 h 2641929"/>
                <a:gd name="connsiteX0" fmla="*/ 565182 w 3510561"/>
                <a:gd name="connsiteY0" fmla="*/ 13603 h 2641929"/>
                <a:gd name="connsiteX1" fmla="*/ 68925 w 3510561"/>
                <a:gd name="connsiteY1" fmla="*/ 514455 h 2641929"/>
                <a:gd name="connsiteX2" fmla="*/ 101090 w 3510561"/>
                <a:gd name="connsiteY2" fmla="*/ 1102612 h 2641929"/>
                <a:gd name="connsiteX3" fmla="*/ 0 w 3510561"/>
                <a:gd name="connsiteY3" fmla="*/ 1778073 h 2641929"/>
                <a:gd name="connsiteX4" fmla="*/ 101090 w 3510561"/>
                <a:gd name="connsiteY4" fmla="*/ 2439750 h 2641929"/>
                <a:gd name="connsiteX5" fmla="*/ 845476 w 3510561"/>
                <a:gd name="connsiteY5" fmla="*/ 2499484 h 2641929"/>
                <a:gd name="connsiteX6" fmla="*/ 2182613 w 3510561"/>
                <a:gd name="connsiteY6" fmla="*/ 2435155 h 2641929"/>
                <a:gd name="connsiteX7" fmla="*/ 3000519 w 3510561"/>
                <a:gd name="connsiteY7" fmla="*/ 2641929 h 2641929"/>
                <a:gd name="connsiteX8" fmla="*/ 3510561 w 3510561"/>
                <a:gd name="connsiteY8" fmla="*/ 2210001 h 2641929"/>
                <a:gd name="connsiteX9" fmla="*/ 3414067 w 3510561"/>
                <a:gd name="connsiteY9" fmla="*/ 1516160 h 2641929"/>
                <a:gd name="connsiteX10" fmla="*/ 3505966 w 3510561"/>
                <a:gd name="connsiteY10" fmla="*/ 849888 h 2641929"/>
                <a:gd name="connsiteX11" fmla="*/ 3317572 w 3510561"/>
                <a:gd name="connsiteY11" fmla="*/ 261732 h 2641929"/>
                <a:gd name="connsiteX12" fmla="*/ 2642111 w 3510561"/>
                <a:gd name="connsiteY12" fmla="*/ 59553 h 2641929"/>
                <a:gd name="connsiteX13" fmla="*/ 1603646 w 3510561"/>
                <a:gd name="connsiteY13" fmla="*/ 100907 h 2641929"/>
                <a:gd name="connsiteX14" fmla="*/ 1125769 w 3510561"/>
                <a:gd name="connsiteY14" fmla="*/ 27388 h 2641929"/>
                <a:gd name="connsiteX15" fmla="*/ 565182 w 3510561"/>
                <a:gd name="connsiteY15" fmla="*/ 13603 h 2641929"/>
                <a:gd name="connsiteX0" fmla="*/ 565182 w 3510561"/>
                <a:gd name="connsiteY0" fmla="*/ 13603 h 2641929"/>
                <a:gd name="connsiteX1" fmla="*/ 59735 w 3510561"/>
                <a:gd name="connsiteY1" fmla="*/ 546620 h 2641929"/>
                <a:gd name="connsiteX2" fmla="*/ 101090 w 3510561"/>
                <a:gd name="connsiteY2" fmla="*/ 1102612 h 2641929"/>
                <a:gd name="connsiteX3" fmla="*/ 0 w 3510561"/>
                <a:gd name="connsiteY3" fmla="*/ 1778073 h 2641929"/>
                <a:gd name="connsiteX4" fmla="*/ 101090 w 3510561"/>
                <a:gd name="connsiteY4" fmla="*/ 2439750 h 2641929"/>
                <a:gd name="connsiteX5" fmla="*/ 845476 w 3510561"/>
                <a:gd name="connsiteY5" fmla="*/ 2499484 h 2641929"/>
                <a:gd name="connsiteX6" fmla="*/ 2182613 w 3510561"/>
                <a:gd name="connsiteY6" fmla="*/ 2435155 h 2641929"/>
                <a:gd name="connsiteX7" fmla="*/ 3000519 w 3510561"/>
                <a:gd name="connsiteY7" fmla="*/ 2641929 h 2641929"/>
                <a:gd name="connsiteX8" fmla="*/ 3510561 w 3510561"/>
                <a:gd name="connsiteY8" fmla="*/ 2210001 h 2641929"/>
                <a:gd name="connsiteX9" fmla="*/ 3414067 w 3510561"/>
                <a:gd name="connsiteY9" fmla="*/ 1516160 h 2641929"/>
                <a:gd name="connsiteX10" fmla="*/ 3505966 w 3510561"/>
                <a:gd name="connsiteY10" fmla="*/ 849888 h 2641929"/>
                <a:gd name="connsiteX11" fmla="*/ 3317572 w 3510561"/>
                <a:gd name="connsiteY11" fmla="*/ 261732 h 2641929"/>
                <a:gd name="connsiteX12" fmla="*/ 2642111 w 3510561"/>
                <a:gd name="connsiteY12" fmla="*/ 59553 h 2641929"/>
                <a:gd name="connsiteX13" fmla="*/ 1603646 w 3510561"/>
                <a:gd name="connsiteY13" fmla="*/ 100907 h 2641929"/>
                <a:gd name="connsiteX14" fmla="*/ 1125769 w 3510561"/>
                <a:gd name="connsiteY14" fmla="*/ 27388 h 2641929"/>
                <a:gd name="connsiteX15" fmla="*/ 565182 w 3510561"/>
                <a:gd name="connsiteY15" fmla="*/ 13603 h 2641929"/>
                <a:gd name="connsiteX0" fmla="*/ 565182 w 3510561"/>
                <a:gd name="connsiteY0" fmla="*/ 13603 h 2641929"/>
                <a:gd name="connsiteX1" fmla="*/ 59735 w 3510561"/>
                <a:gd name="connsiteY1" fmla="*/ 546620 h 2641929"/>
                <a:gd name="connsiteX2" fmla="*/ 101090 w 3510561"/>
                <a:gd name="connsiteY2" fmla="*/ 1102612 h 2641929"/>
                <a:gd name="connsiteX3" fmla="*/ 0 w 3510561"/>
                <a:gd name="connsiteY3" fmla="*/ 1778073 h 2641929"/>
                <a:gd name="connsiteX4" fmla="*/ 101090 w 3510561"/>
                <a:gd name="connsiteY4" fmla="*/ 2439750 h 2641929"/>
                <a:gd name="connsiteX5" fmla="*/ 845476 w 3510561"/>
                <a:gd name="connsiteY5" fmla="*/ 2499484 h 2641929"/>
                <a:gd name="connsiteX6" fmla="*/ 2182613 w 3510561"/>
                <a:gd name="connsiteY6" fmla="*/ 2435155 h 2641929"/>
                <a:gd name="connsiteX7" fmla="*/ 3000519 w 3510561"/>
                <a:gd name="connsiteY7" fmla="*/ 2641929 h 2641929"/>
                <a:gd name="connsiteX8" fmla="*/ 3510561 w 3510561"/>
                <a:gd name="connsiteY8" fmla="*/ 2210001 h 2641929"/>
                <a:gd name="connsiteX9" fmla="*/ 3414067 w 3510561"/>
                <a:gd name="connsiteY9" fmla="*/ 1516160 h 2641929"/>
                <a:gd name="connsiteX10" fmla="*/ 3505966 w 3510561"/>
                <a:gd name="connsiteY10" fmla="*/ 849888 h 2641929"/>
                <a:gd name="connsiteX11" fmla="*/ 3317572 w 3510561"/>
                <a:gd name="connsiteY11" fmla="*/ 261732 h 2641929"/>
                <a:gd name="connsiteX12" fmla="*/ 2642111 w 3510561"/>
                <a:gd name="connsiteY12" fmla="*/ 59553 h 2641929"/>
                <a:gd name="connsiteX13" fmla="*/ 1603646 w 3510561"/>
                <a:gd name="connsiteY13" fmla="*/ 100907 h 2641929"/>
                <a:gd name="connsiteX14" fmla="*/ 1125769 w 3510561"/>
                <a:gd name="connsiteY14" fmla="*/ 27388 h 2641929"/>
                <a:gd name="connsiteX15" fmla="*/ 565182 w 3510561"/>
                <a:gd name="connsiteY15" fmla="*/ 13603 h 2641929"/>
                <a:gd name="connsiteX0" fmla="*/ 565182 w 3510561"/>
                <a:gd name="connsiteY0" fmla="*/ 13603 h 2641929"/>
                <a:gd name="connsiteX1" fmla="*/ 59735 w 3510561"/>
                <a:gd name="connsiteY1" fmla="*/ 546620 h 2641929"/>
                <a:gd name="connsiteX2" fmla="*/ 101090 w 3510561"/>
                <a:gd name="connsiteY2" fmla="*/ 1102612 h 2641929"/>
                <a:gd name="connsiteX3" fmla="*/ 0 w 3510561"/>
                <a:gd name="connsiteY3" fmla="*/ 1778073 h 2641929"/>
                <a:gd name="connsiteX4" fmla="*/ 101090 w 3510561"/>
                <a:gd name="connsiteY4" fmla="*/ 2439750 h 2641929"/>
                <a:gd name="connsiteX5" fmla="*/ 845476 w 3510561"/>
                <a:gd name="connsiteY5" fmla="*/ 2499484 h 2641929"/>
                <a:gd name="connsiteX6" fmla="*/ 2182613 w 3510561"/>
                <a:gd name="connsiteY6" fmla="*/ 2435155 h 2641929"/>
                <a:gd name="connsiteX7" fmla="*/ 3000519 w 3510561"/>
                <a:gd name="connsiteY7" fmla="*/ 2641929 h 2641929"/>
                <a:gd name="connsiteX8" fmla="*/ 3510561 w 3510561"/>
                <a:gd name="connsiteY8" fmla="*/ 2210001 h 2641929"/>
                <a:gd name="connsiteX9" fmla="*/ 3414067 w 3510561"/>
                <a:gd name="connsiteY9" fmla="*/ 1516160 h 2641929"/>
                <a:gd name="connsiteX10" fmla="*/ 3505966 w 3510561"/>
                <a:gd name="connsiteY10" fmla="*/ 849888 h 2641929"/>
                <a:gd name="connsiteX11" fmla="*/ 3317572 w 3510561"/>
                <a:gd name="connsiteY11" fmla="*/ 261732 h 2641929"/>
                <a:gd name="connsiteX12" fmla="*/ 2642111 w 3510561"/>
                <a:gd name="connsiteY12" fmla="*/ 59553 h 2641929"/>
                <a:gd name="connsiteX13" fmla="*/ 1603646 w 3510561"/>
                <a:gd name="connsiteY13" fmla="*/ 100907 h 2641929"/>
                <a:gd name="connsiteX14" fmla="*/ 1125769 w 3510561"/>
                <a:gd name="connsiteY14" fmla="*/ 27388 h 2641929"/>
                <a:gd name="connsiteX15" fmla="*/ 565182 w 3510561"/>
                <a:gd name="connsiteY15" fmla="*/ 13603 h 2641929"/>
                <a:gd name="connsiteX0" fmla="*/ 565182 w 3510561"/>
                <a:gd name="connsiteY0" fmla="*/ 13603 h 2641929"/>
                <a:gd name="connsiteX1" fmla="*/ 59735 w 3510561"/>
                <a:gd name="connsiteY1" fmla="*/ 546620 h 2641929"/>
                <a:gd name="connsiteX2" fmla="*/ 105685 w 3510561"/>
                <a:gd name="connsiteY2" fmla="*/ 1176132 h 2641929"/>
                <a:gd name="connsiteX3" fmla="*/ 0 w 3510561"/>
                <a:gd name="connsiteY3" fmla="*/ 1778073 h 2641929"/>
                <a:gd name="connsiteX4" fmla="*/ 101090 w 3510561"/>
                <a:gd name="connsiteY4" fmla="*/ 2439750 h 2641929"/>
                <a:gd name="connsiteX5" fmla="*/ 845476 w 3510561"/>
                <a:gd name="connsiteY5" fmla="*/ 2499484 h 2641929"/>
                <a:gd name="connsiteX6" fmla="*/ 2182613 w 3510561"/>
                <a:gd name="connsiteY6" fmla="*/ 2435155 h 2641929"/>
                <a:gd name="connsiteX7" fmla="*/ 3000519 w 3510561"/>
                <a:gd name="connsiteY7" fmla="*/ 2641929 h 2641929"/>
                <a:gd name="connsiteX8" fmla="*/ 3510561 w 3510561"/>
                <a:gd name="connsiteY8" fmla="*/ 2210001 h 2641929"/>
                <a:gd name="connsiteX9" fmla="*/ 3414067 w 3510561"/>
                <a:gd name="connsiteY9" fmla="*/ 1516160 h 2641929"/>
                <a:gd name="connsiteX10" fmla="*/ 3505966 w 3510561"/>
                <a:gd name="connsiteY10" fmla="*/ 849888 h 2641929"/>
                <a:gd name="connsiteX11" fmla="*/ 3317572 w 3510561"/>
                <a:gd name="connsiteY11" fmla="*/ 261732 h 2641929"/>
                <a:gd name="connsiteX12" fmla="*/ 2642111 w 3510561"/>
                <a:gd name="connsiteY12" fmla="*/ 59553 h 2641929"/>
                <a:gd name="connsiteX13" fmla="*/ 1603646 w 3510561"/>
                <a:gd name="connsiteY13" fmla="*/ 100907 h 2641929"/>
                <a:gd name="connsiteX14" fmla="*/ 1125769 w 3510561"/>
                <a:gd name="connsiteY14" fmla="*/ 27388 h 2641929"/>
                <a:gd name="connsiteX15" fmla="*/ 565182 w 3510561"/>
                <a:gd name="connsiteY15" fmla="*/ 13603 h 2641929"/>
                <a:gd name="connsiteX0" fmla="*/ 565182 w 3510561"/>
                <a:gd name="connsiteY0" fmla="*/ 13603 h 2641929"/>
                <a:gd name="connsiteX1" fmla="*/ 59735 w 3510561"/>
                <a:gd name="connsiteY1" fmla="*/ 546620 h 2641929"/>
                <a:gd name="connsiteX2" fmla="*/ 105685 w 3510561"/>
                <a:gd name="connsiteY2" fmla="*/ 1176132 h 2641929"/>
                <a:gd name="connsiteX3" fmla="*/ 0 w 3510561"/>
                <a:gd name="connsiteY3" fmla="*/ 1778073 h 2641929"/>
                <a:gd name="connsiteX4" fmla="*/ 101090 w 3510561"/>
                <a:gd name="connsiteY4" fmla="*/ 2439750 h 2641929"/>
                <a:gd name="connsiteX5" fmla="*/ 845476 w 3510561"/>
                <a:gd name="connsiteY5" fmla="*/ 2499484 h 2641929"/>
                <a:gd name="connsiteX6" fmla="*/ 2182613 w 3510561"/>
                <a:gd name="connsiteY6" fmla="*/ 2435155 h 2641929"/>
                <a:gd name="connsiteX7" fmla="*/ 3000519 w 3510561"/>
                <a:gd name="connsiteY7" fmla="*/ 2641929 h 2641929"/>
                <a:gd name="connsiteX8" fmla="*/ 3510561 w 3510561"/>
                <a:gd name="connsiteY8" fmla="*/ 2210001 h 2641929"/>
                <a:gd name="connsiteX9" fmla="*/ 3414067 w 3510561"/>
                <a:gd name="connsiteY9" fmla="*/ 1516160 h 2641929"/>
                <a:gd name="connsiteX10" fmla="*/ 3505966 w 3510561"/>
                <a:gd name="connsiteY10" fmla="*/ 849888 h 2641929"/>
                <a:gd name="connsiteX11" fmla="*/ 3317572 w 3510561"/>
                <a:gd name="connsiteY11" fmla="*/ 261732 h 2641929"/>
                <a:gd name="connsiteX12" fmla="*/ 2642111 w 3510561"/>
                <a:gd name="connsiteY12" fmla="*/ 59553 h 2641929"/>
                <a:gd name="connsiteX13" fmla="*/ 1603646 w 3510561"/>
                <a:gd name="connsiteY13" fmla="*/ 100907 h 2641929"/>
                <a:gd name="connsiteX14" fmla="*/ 1125769 w 3510561"/>
                <a:gd name="connsiteY14" fmla="*/ 27388 h 2641929"/>
                <a:gd name="connsiteX15" fmla="*/ 565182 w 3510561"/>
                <a:gd name="connsiteY15" fmla="*/ 13603 h 2641929"/>
                <a:gd name="connsiteX0" fmla="*/ 585546 w 3530925"/>
                <a:gd name="connsiteY0" fmla="*/ 13603 h 2641929"/>
                <a:gd name="connsiteX1" fmla="*/ 80099 w 3530925"/>
                <a:gd name="connsiteY1" fmla="*/ 546620 h 2641929"/>
                <a:gd name="connsiteX2" fmla="*/ 126049 w 3530925"/>
                <a:gd name="connsiteY2" fmla="*/ 1176132 h 2641929"/>
                <a:gd name="connsiteX3" fmla="*/ 20364 w 3530925"/>
                <a:gd name="connsiteY3" fmla="*/ 1778073 h 2641929"/>
                <a:gd name="connsiteX4" fmla="*/ 121454 w 3530925"/>
                <a:gd name="connsiteY4" fmla="*/ 2439750 h 2641929"/>
                <a:gd name="connsiteX5" fmla="*/ 865840 w 3530925"/>
                <a:gd name="connsiteY5" fmla="*/ 2499484 h 2641929"/>
                <a:gd name="connsiteX6" fmla="*/ 2202977 w 3530925"/>
                <a:gd name="connsiteY6" fmla="*/ 2435155 h 2641929"/>
                <a:gd name="connsiteX7" fmla="*/ 3020883 w 3530925"/>
                <a:gd name="connsiteY7" fmla="*/ 2641929 h 2641929"/>
                <a:gd name="connsiteX8" fmla="*/ 3530925 w 3530925"/>
                <a:gd name="connsiteY8" fmla="*/ 2210001 h 2641929"/>
                <a:gd name="connsiteX9" fmla="*/ 3434431 w 3530925"/>
                <a:gd name="connsiteY9" fmla="*/ 1516160 h 2641929"/>
                <a:gd name="connsiteX10" fmla="*/ 3526330 w 3530925"/>
                <a:gd name="connsiteY10" fmla="*/ 849888 h 2641929"/>
                <a:gd name="connsiteX11" fmla="*/ 3337936 w 3530925"/>
                <a:gd name="connsiteY11" fmla="*/ 261732 h 2641929"/>
                <a:gd name="connsiteX12" fmla="*/ 2662475 w 3530925"/>
                <a:gd name="connsiteY12" fmla="*/ 59553 h 2641929"/>
                <a:gd name="connsiteX13" fmla="*/ 1624010 w 3530925"/>
                <a:gd name="connsiteY13" fmla="*/ 100907 h 2641929"/>
                <a:gd name="connsiteX14" fmla="*/ 1146133 w 3530925"/>
                <a:gd name="connsiteY14" fmla="*/ 27388 h 2641929"/>
                <a:gd name="connsiteX15" fmla="*/ 585546 w 3530925"/>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39953"/>
                <a:gd name="connsiteY0" fmla="*/ 13603 h 2641929"/>
                <a:gd name="connsiteX1" fmla="*/ 89127 w 3539953"/>
                <a:gd name="connsiteY1" fmla="*/ 546620 h 2641929"/>
                <a:gd name="connsiteX2" fmla="*/ 135077 w 3539953"/>
                <a:gd name="connsiteY2" fmla="*/ 1176132 h 2641929"/>
                <a:gd name="connsiteX3" fmla="*/ 29392 w 3539953"/>
                <a:gd name="connsiteY3" fmla="*/ 1778073 h 2641929"/>
                <a:gd name="connsiteX4" fmla="*/ 130482 w 3539953"/>
                <a:gd name="connsiteY4" fmla="*/ 2439750 h 2641929"/>
                <a:gd name="connsiteX5" fmla="*/ 874868 w 3539953"/>
                <a:gd name="connsiteY5" fmla="*/ 2499484 h 2641929"/>
                <a:gd name="connsiteX6" fmla="*/ 2212005 w 3539953"/>
                <a:gd name="connsiteY6" fmla="*/ 2435155 h 2641929"/>
                <a:gd name="connsiteX7" fmla="*/ 3029911 w 3539953"/>
                <a:gd name="connsiteY7" fmla="*/ 2641929 h 2641929"/>
                <a:gd name="connsiteX8" fmla="*/ 3539953 w 3539953"/>
                <a:gd name="connsiteY8" fmla="*/ 2210001 h 2641929"/>
                <a:gd name="connsiteX9" fmla="*/ 3443459 w 3539953"/>
                <a:gd name="connsiteY9" fmla="*/ 1516160 h 2641929"/>
                <a:gd name="connsiteX10" fmla="*/ 3535358 w 3539953"/>
                <a:gd name="connsiteY10" fmla="*/ 849888 h 2641929"/>
                <a:gd name="connsiteX11" fmla="*/ 3346964 w 3539953"/>
                <a:gd name="connsiteY11" fmla="*/ 261732 h 2641929"/>
                <a:gd name="connsiteX12" fmla="*/ 2671503 w 3539953"/>
                <a:gd name="connsiteY12" fmla="*/ 59553 h 2641929"/>
                <a:gd name="connsiteX13" fmla="*/ 1633038 w 3539953"/>
                <a:gd name="connsiteY13" fmla="*/ 100907 h 2641929"/>
                <a:gd name="connsiteX14" fmla="*/ 1155161 w 3539953"/>
                <a:gd name="connsiteY14" fmla="*/ 27388 h 2641929"/>
                <a:gd name="connsiteX15" fmla="*/ 594574 w 3539953"/>
                <a:gd name="connsiteY15" fmla="*/ 13603 h 2641929"/>
                <a:gd name="connsiteX0" fmla="*/ 594574 w 3541086"/>
                <a:gd name="connsiteY0" fmla="*/ 13603 h 2641929"/>
                <a:gd name="connsiteX1" fmla="*/ 89127 w 3541086"/>
                <a:gd name="connsiteY1" fmla="*/ 546620 h 2641929"/>
                <a:gd name="connsiteX2" fmla="*/ 135077 w 3541086"/>
                <a:gd name="connsiteY2" fmla="*/ 1176132 h 2641929"/>
                <a:gd name="connsiteX3" fmla="*/ 29392 w 3541086"/>
                <a:gd name="connsiteY3" fmla="*/ 1778073 h 2641929"/>
                <a:gd name="connsiteX4" fmla="*/ 130482 w 3541086"/>
                <a:gd name="connsiteY4" fmla="*/ 2439750 h 2641929"/>
                <a:gd name="connsiteX5" fmla="*/ 874868 w 3541086"/>
                <a:gd name="connsiteY5" fmla="*/ 2499484 h 2641929"/>
                <a:gd name="connsiteX6" fmla="*/ 2212005 w 3541086"/>
                <a:gd name="connsiteY6" fmla="*/ 2435155 h 2641929"/>
                <a:gd name="connsiteX7" fmla="*/ 3029911 w 3541086"/>
                <a:gd name="connsiteY7" fmla="*/ 2641929 h 2641929"/>
                <a:gd name="connsiteX8" fmla="*/ 3539953 w 3541086"/>
                <a:gd name="connsiteY8" fmla="*/ 2210001 h 2641929"/>
                <a:gd name="connsiteX9" fmla="*/ 3443459 w 3541086"/>
                <a:gd name="connsiteY9" fmla="*/ 1516160 h 2641929"/>
                <a:gd name="connsiteX10" fmla="*/ 3535358 w 3541086"/>
                <a:gd name="connsiteY10" fmla="*/ 849888 h 2641929"/>
                <a:gd name="connsiteX11" fmla="*/ 3346964 w 3541086"/>
                <a:gd name="connsiteY11" fmla="*/ 261732 h 2641929"/>
                <a:gd name="connsiteX12" fmla="*/ 2671503 w 3541086"/>
                <a:gd name="connsiteY12" fmla="*/ 59553 h 2641929"/>
                <a:gd name="connsiteX13" fmla="*/ 1633038 w 3541086"/>
                <a:gd name="connsiteY13" fmla="*/ 100907 h 2641929"/>
                <a:gd name="connsiteX14" fmla="*/ 1155161 w 3541086"/>
                <a:gd name="connsiteY14" fmla="*/ 27388 h 2641929"/>
                <a:gd name="connsiteX15" fmla="*/ 594574 w 3541086"/>
                <a:gd name="connsiteY15" fmla="*/ 13603 h 2641929"/>
                <a:gd name="connsiteX0" fmla="*/ 594574 w 3543658"/>
                <a:gd name="connsiteY0" fmla="*/ 13603 h 2641929"/>
                <a:gd name="connsiteX1" fmla="*/ 89127 w 3543658"/>
                <a:gd name="connsiteY1" fmla="*/ 546620 h 2641929"/>
                <a:gd name="connsiteX2" fmla="*/ 135077 w 3543658"/>
                <a:gd name="connsiteY2" fmla="*/ 1176132 h 2641929"/>
                <a:gd name="connsiteX3" fmla="*/ 29392 w 3543658"/>
                <a:gd name="connsiteY3" fmla="*/ 1778073 h 2641929"/>
                <a:gd name="connsiteX4" fmla="*/ 130482 w 3543658"/>
                <a:gd name="connsiteY4" fmla="*/ 2439750 h 2641929"/>
                <a:gd name="connsiteX5" fmla="*/ 874868 w 3543658"/>
                <a:gd name="connsiteY5" fmla="*/ 2499484 h 2641929"/>
                <a:gd name="connsiteX6" fmla="*/ 2212005 w 3543658"/>
                <a:gd name="connsiteY6" fmla="*/ 2435155 h 2641929"/>
                <a:gd name="connsiteX7" fmla="*/ 3029911 w 3543658"/>
                <a:gd name="connsiteY7" fmla="*/ 2641929 h 2641929"/>
                <a:gd name="connsiteX8" fmla="*/ 3539953 w 3543658"/>
                <a:gd name="connsiteY8" fmla="*/ 2210001 h 2641929"/>
                <a:gd name="connsiteX9" fmla="*/ 3443459 w 3543658"/>
                <a:gd name="connsiteY9" fmla="*/ 1516160 h 2641929"/>
                <a:gd name="connsiteX10" fmla="*/ 3535358 w 3543658"/>
                <a:gd name="connsiteY10" fmla="*/ 849888 h 2641929"/>
                <a:gd name="connsiteX11" fmla="*/ 3346964 w 3543658"/>
                <a:gd name="connsiteY11" fmla="*/ 261732 h 2641929"/>
                <a:gd name="connsiteX12" fmla="*/ 2671503 w 3543658"/>
                <a:gd name="connsiteY12" fmla="*/ 59553 h 2641929"/>
                <a:gd name="connsiteX13" fmla="*/ 1633038 w 3543658"/>
                <a:gd name="connsiteY13" fmla="*/ 100907 h 2641929"/>
                <a:gd name="connsiteX14" fmla="*/ 1155161 w 3543658"/>
                <a:gd name="connsiteY14" fmla="*/ 27388 h 2641929"/>
                <a:gd name="connsiteX15" fmla="*/ 594574 w 3543658"/>
                <a:gd name="connsiteY15" fmla="*/ 13603 h 2641929"/>
                <a:gd name="connsiteX0" fmla="*/ 594574 w 3543658"/>
                <a:gd name="connsiteY0" fmla="*/ 13603 h 2641929"/>
                <a:gd name="connsiteX1" fmla="*/ 89127 w 3543658"/>
                <a:gd name="connsiteY1" fmla="*/ 546620 h 2641929"/>
                <a:gd name="connsiteX2" fmla="*/ 135077 w 3543658"/>
                <a:gd name="connsiteY2" fmla="*/ 1176132 h 2641929"/>
                <a:gd name="connsiteX3" fmla="*/ 29392 w 3543658"/>
                <a:gd name="connsiteY3" fmla="*/ 1778073 h 2641929"/>
                <a:gd name="connsiteX4" fmla="*/ 130482 w 3543658"/>
                <a:gd name="connsiteY4" fmla="*/ 2439750 h 2641929"/>
                <a:gd name="connsiteX5" fmla="*/ 874868 w 3543658"/>
                <a:gd name="connsiteY5" fmla="*/ 2499484 h 2641929"/>
                <a:gd name="connsiteX6" fmla="*/ 2212005 w 3543658"/>
                <a:gd name="connsiteY6" fmla="*/ 2435155 h 2641929"/>
                <a:gd name="connsiteX7" fmla="*/ 3029911 w 3543658"/>
                <a:gd name="connsiteY7" fmla="*/ 2641929 h 2641929"/>
                <a:gd name="connsiteX8" fmla="*/ 3539953 w 3543658"/>
                <a:gd name="connsiteY8" fmla="*/ 2210001 h 2641929"/>
                <a:gd name="connsiteX9" fmla="*/ 3443459 w 3543658"/>
                <a:gd name="connsiteY9" fmla="*/ 1516160 h 2641929"/>
                <a:gd name="connsiteX10" fmla="*/ 3535358 w 3543658"/>
                <a:gd name="connsiteY10" fmla="*/ 849888 h 2641929"/>
                <a:gd name="connsiteX11" fmla="*/ 3346964 w 3543658"/>
                <a:gd name="connsiteY11" fmla="*/ 261732 h 2641929"/>
                <a:gd name="connsiteX12" fmla="*/ 2671503 w 3543658"/>
                <a:gd name="connsiteY12" fmla="*/ 59553 h 2641929"/>
                <a:gd name="connsiteX13" fmla="*/ 1633038 w 3543658"/>
                <a:gd name="connsiteY13" fmla="*/ 100907 h 2641929"/>
                <a:gd name="connsiteX14" fmla="*/ 1155161 w 3543658"/>
                <a:gd name="connsiteY14" fmla="*/ 27388 h 2641929"/>
                <a:gd name="connsiteX15" fmla="*/ 594574 w 3543658"/>
                <a:gd name="connsiteY15" fmla="*/ 13603 h 2641929"/>
                <a:gd name="connsiteX0" fmla="*/ 594574 w 3543658"/>
                <a:gd name="connsiteY0" fmla="*/ 13603 h 2641929"/>
                <a:gd name="connsiteX1" fmla="*/ 89127 w 3543658"/>
                <a:gd name="connsiteY1" fmla="*/ 546620 h 2641929"/>
                <a:gd name="connsiteX2" fmla="*/ 135077 w 3543658"/>
                <a:gd name="connsiteY2" fmla="*/ 1176132 h 2641929"/>
                <a:gd name="connsiteX3" fmla="*/ 29392 w 3543658"/>
                <a:gd name="connsiteY3" fmla="*/ 1778073 h 2641929"/>
                <a:gd name="connsiteX4" fmla="*/ 130482 w 3543658"/>
                <a:gd name="connsiteY4" fmla="*/ 2439750 h 2641929"/>
                <a:gd name="connsiteX5" fmla="*/ 874868 w 3543658"/>
                <a:gd name="connsiteY5" fmla="*/ 2499484 h 2641929"/>
                <a:gd name="connsiteX6" fmla="*/ 2212005 w 3543658"/>
                <a:gd name="connsiteY6" fmla="*/ 2435155 h 2641929"/>
                <a:gd name="connsiteX7" fmla="*/ 3029911 w 3543658"/>
                <a:gd name="connsiteY7" fmla="*/ 2641929 h 2641929"/>
                <a:gd name="connsiteX8" fmla="*/ 3539953 w 3543658"/>
                <a:gd name="connsiteY8" fmla="*/ 2210001 h 2641929"/>
                <a:gd name="connsiteX9" fmla="*/ 3443459 w 3543658"/>
                <a:gd name="connsiteY9" fmla="*/ 1516160 h 2641929"/>
                <a:gd name="connsiteX10" fmla="*/ 3535358 w 3543658"/>
                <a:gd name="connsiteY10" fmla="*/ 849888 h 2641929"/>
                <a:gd name="connsiteX11" fmla="*/ 3346964 w 3543658"/>
                <a:gd name="connsiteY11" fmla="*/ 261732 h 2641929"/>
                <a:gd name="connsiteX12" fmla="*/ 2671503 w 3543658"/>
                <a:gd name="connsiteY12" fmla="*/ 59553 h 2641929"/>
                <a:gd name="connsiteX13" fmla="*/ 1633038 w 3543658"/>
                <a:gd name="connsiteY13" fmla="*/ 100907 h 2641929"/>
                <a:gd name="connsiteX14" fmla="*/ 1155161 w 3543658"/>
                <a:gd name="connsiteY14" fmla="*/ 27388 h 2641929"/>
                <a:gd name="connsiteX15" fmla="*/ 594574 w 3543658"/>
                <a:gd name="connsiteY15" fmla="*/ 13603 h 2641929"/>
                <a:gd name="connsiteX0" fmla="*/ 594574 w 3541504"/>
                <a:gd name="connsiteY0" fmla="*/ 13603 h 2641929"/>
                <a:gd name="connsiteX1" fmla="*/ 89127 w 3541504"/>
                <a:gd name="connsiteY1" fmla="*/ 546620 h 2641929"/>
                <a:gd name="connsiteX2" fmla="*/ 135077 w 3541504"/>
                <a:gd name="connsiteY2" fmla="*/ 1176132 h 2641929"/>
                <a:gd name="connsiteX3" fmla="*/ 29392 w 3541504"/>
                <a:gd name="connsiteY3" fmla="*/ 1778073 h 2641929"/>
                <a:gd name="connsiteX4" fmla="*/ 130482 w 3541504"/>
                <a:gd name="connsiteY4" fmla="*/ 2439750 h 2641929"/>
                <a:gd name="connsiteX5" fmla="*/ 874868 w 3541504"/>
                <a:gd name="connsiteY5" fmla="*/ 2499484 h 2641929"/>
                <a:gd name="connsiteX6" fmla="*/ 2212005 w 3541504"/>
                <a:gd name="connsiteY6" fmla="*/ 2435155 h 2641929"/>
                <a:gd name="connsiteX7" fmla="*/ 3029911 w 3541504"/>
                <a:gd name="connsiteY7" fmla="*/ 2641929 h 2641929"/>
                <a:gd name="connsiteX8" fmla="*/ 3539953 w 3541504"/>
                <a:gd name="connsiteY8" fmla="*/ 2210001 h 2641929"/>
                <a:gd name="connsiteX9" fmla="*/ 3443459 w 3541504"/>
                <a:gd name="connsiteY9" fmla="*/ 1516160 h 2641929"/>
                <a:gd name="connsiteX10" fmla="*/ 3535358 w 3541504"/>
                <a:gd name="connsiteY10" fmla="*/ 849888 h 2641929"/>
                <a:gd name="connsiteX11" fmla="*/ 3346964 w 3541504"/>
                <a:gd name="connsiteY11" fmla="*/ 261732 h 2641929"/>
                <a:gd name="connsiteX12" fmla="*/ 2671503 w 3541504"/>
                <a:gd name="connsiteY12" fmla="*/ 59553 h 2641929"/>
                <a:gd name="connsiteX13" fmla="*/ 1633038 w 3541504"/>
                <a:gd name="connsiteY13" fmla="*/ 100907 h 2641929"/>
                <a:gd name="connsiteX14" fmla="*/ 1155161 w 3541504"/>
                <a:gd name="connsiteY14" fmla="*/ 27388 h 2641929"/>
                <a:gd name="connsiteX15" fmla="*/ 594574 w 3541504"/>
                <a:gd name="connsiteY15" fmla="*/ 13603 h 2641929"/>
                <a:gd name="connsiteX0" fmla="*/ 594574 w 3541504"/>
                <a:gd name="connsiteY0" fmla="*/ 22425 h 2650751"/>
                <a:gd name="connsiteX1" fmla="*/ 89127 w 3541504"/>
                <a:gd name="connsiteY1" fmla="*/ 555442 h 2650751"/>
                <a:gd name="connsiteX2" fmla="*/ 135077 w 3541504"/>
                <a:gd name="connsiteY2" fmla="*/ 1184954 h 2650751"/>
                <a:gd name="connsiteX3" fmla="*/ 29392 w 3541504"/>
                <a:gd name="connsiteY3" fmla="*/ 1786895 h 2650751"/>
                <a:gd name="connsiteX4" fmla="*/ 130482 w 3541504"/>
                <a:gd name="connsiteY4" fmla="*/ 2448572 h 2650751"/>
                <a:gd name="connsiteX5" fmla="*/ 874868 w 3541504"/>
                <a:gd name="connsiteY5" fmla="*/ 2508306 h 2650751"/>
                <a:gd name="connsiteX6" fmla="*/ 2212005 w 3541504"/>
                <a:gd name="connsiteY6" fmla="*/ 2443977 h 2650751"/>
                <a:gd name="connsiteX7" fmla="*/ 3029911 w 3541504"/>
                <a:gd name="connsiteY7" fmla="*/ 2650751 h 2650751"/>
                <a:gd name="connsiteX8" fmla="*/ 3539953 w 3541504"/>
                <a:gd name="connsiteY8" fmla="*/ 2218823 h 2650751"/>
                <a:gd name="connsiteX9" fmla="*/ 3443459 w 3541504"/>
                <a:gd name="connsiteY9" fmla="*/ 1524982 h 2650751"/>
                <a:gd name="connsiteX10" fmla="*/ 3535358 w 3541504"/>
                <a:gd name="connsiteY10" fmla="*/ 858710 h 2650751"/>
                <a:gd name="connsiteX11" fmla="*/ 3346964 w 3541504"/>
                <a:gd name="connsiteY11" fmla="*/ 270554 h 2650751"/>
                <a:gd name="connsiteX12" fmla="*/ 2671503 w 3541504"/>
                <a:gd name="connsiteY12" fmla="*/ 68375 h 2650751"/>
                <a:gd name="connsiteX13" fmla="*/ 1633038 w 3541504"/>
                <a:gd name="connsiteY13" fmla="*/ 109729 h 2650751"/>
                <a:gd name="connsiteX14" fmla="*/ 1155161 w 3541504"/>
                <a:gd name="connsiteY14" fmla="*/ 36210 h 2650751"/>
                <a:gd name="connsiteX15" fmla="*/ 594574 w 3541504"/>
                <a:gd name="connsiteY15" fmla="*/ 22425 h 2650751"/>
                <a:gd name="connsiteX0" fmla="*/ 594574 w 3541504"/>
                <a:gd name="connsiteY0" fmla="*/ 22425 h 2650751"/>
                <a:gd name="connsiteX1" fmla="*/ 89127 w 3541504"/>
                <a:gd name="connsiteY1" fmla="*/ 555442 h 2650751"/>
                <a:gd name="connsiteX2" fmla="*/ 135077 w 3541504"/>
                <a:gd name="connsiteY2" fmla="*/ 1184954 h 2650751"/>
                <a:gd name="connsiteX3" fmla="*/ 29392 w 3541504"/>
                <a:gd name="connsiteY3" fmla="*/ 1786895 h 2650751"/>
                <a:gd name="connsiteX4" fmla="*/ 130482 w 3541504"/>
                <a:gd name="connsiteY4" fmla="*/ 2448572 h 2650751"/>
                <a:gd name="connsiteX5" fmla="*/ 874868 w 3541504"/>
                <a:gd name="connsiteY5" fmla="*/ 2508306 h 2650751"/>
                <a:gd name="connsiteX6" fmla="*/ 2212005 w 3541504"/>
                <a:gd name="connsiteY6" fmla="*/ 2443977 h 2650751"/>
                <a:gd name="connsiteX7" fmla="*/ 3029911 w 3541504"/>
                <a:gd name="connsiteY7" fmla="*/ 2650751 h 2650751"/>
                <a:gd name="connsiteX8" fmla="*/ 3539953 w 3541504"/>
                <a:gd name="connsiteY8" fmla="*/ 2218823 h 2650751"/>
                <a:gd name="connsiteX9" fmla="*/ 3443459 w 3541504"/>
                <a:gd name="connsiteY9" fmla="*/ 1524982 h 2650751"/>
                <a:gd name="connsiteX10" fmla="*/ 3535358 w 3541504"/>
                <a:gd name="connsiteY10" fmla="*/ 858710 h 2650751"/>
                <a:gd name="connsiteX11" fmla="*/ 3346964 w 3541504"/>
                <a:gd name="connsiteY11" fmla="*/ 270554 h 2650751"/>
                <a:gd name="connsiteX12" fmla="*/ 2671503 w 3541504"/>
                <a:gd name="connsiteY12" fmla="*/ 68375 h 2650751"/>
                <a:gd name="connsiteX13" fmla="*/ 1633038 w 3541504"/>
                <a:gd name="connsiteY13" fmla="*/ 109729 h 2650751"/>
                <a:gd name="connsiteX14" fmla="*/ 1155161 w 3541504"/>
                <a:gd name="connsiteY14" fmla="*/ 36210 h 2650751"/>
                <a:gd name="connsiteX15" fmla="*/ 594574 w 3541504"/>
                <a:gd name="connsiteY15" fmla="*/ 22425 h 2650751"/>
                <a:gd name="connsiteX0" fmla="*/ 594574 w 3541504"/>
                <a:gd name="connsiteY0" fmla="*/ 22425 h 2650751"/>
                <a:gd name="connsiteX1" fmla="*/ 89127 w 3541504"/>
                <a:gd name="connsiteY1" fmla="*/ 555442 h 2650751"/>
                <a:gd name="connsiteX2" fmla="*/ 135077 w 3541504"/>
                <a:gd name="connsiteY2" fmla="*/ 1184954 h 2650751"/>
                <a:gd name="connsiteX3" fmla="*/ 29392 w 3541504"/>
                <a:gd name="connsiteY3" fmla="*/ 1786895 h 2650751"/>
                <a:gd name="connsiteX4" fmla="*/ 130482 w 3541504"/>
                <a:gd name="connsiteY4" fmla="*/ 2448572 h 2650751"/>
                <a:gd name="connsiteX5" fmla="*/ 874868 w 3541504"/>
                <a:gd name="connsiteY5" fmla="*/ 2508306 h 2650751"/>
                <a:gd name="connsiteX6" fmla="*/ 2212005 w 3541504"/>
                <a:gd name="connsiteY6" fmla="*/ 2443977 h 2650751"/>
                <a:gd name="connsiteX7" fmla="*/ 3029911 w 3541504"/>
                <a:gd name="connsiteY7" fmla="*/ 2650751 h 2650751"/>
                <a:gd name="connsiteX8" fmla="*/ 3539953 w 3541504"/>
                <a:gd name="connsiteY8" fmla="*/ 2218823 h 2650751"/>
                <a:gd name="connsiteX9" fmla="*/ 3443459 w 3541504"/>
                <a:gd name="connsiteY9" fmla="*/ 1524982 h 2650751"/>
                <a:gd name="connsiteX10" fmla="*/ 3535358 w 3541504"/>
                <a:gd name="connsiteY10" fmla="*/ 858710 h 2650751"/>
                <a:gd name="connsiteX11" fmla="*/ 3346964 w 3541504"/>
                <a:gd name="connsiteY11" fmla="*/ 270554 h 2650751"/>
                <a:gd name="connsiteX12" fmla="*/ 2671503 w 3541504"/>
                <a:gd name="connsiteY12" fmla="*/ 68375 h 2650751"/>
                <a:gd name="connsiteX13" fmla="*/ 1633038 w 3541504"/>
                <a:gd name="connsiteY13" fmla="*/ 109729 h 2650751"/>
                <a:gd name="connsiteX14" fmla="*/ 1453833 w 3541504"/>
                <a:gd name="connsiteY14" fmla="*/ 86756 h 2650751"/>
                <a:gd name="connsiteX15" fmla="*/ 1155161 w 3541504"/>
                <a:gd name="connsiteY15" fmla="*/ 36210 h 2650751"/>
                <a:gd name="connsiteX16" fmla="*/ 594574 w 3541504"/>
                <a:gd name="connsiteY16" fmla="*/ 22425 h 2650751"/>
                <a:gd name="connsiteX0" fmla="*/ 594574 w 3541504"/>
                <a:gd name="connsiteY0" fmla="*/ 22425 h 2650751"/>
                <a:gd name="connsiteX1" fmla="*/ 89127 w 3541504"/>
                <a:gd name="connsiteY1" fmla="*/ 555442 h 2650751"/>
                <a:gd name="connsiteX2" fmla="*/ 135077 w 3541504"/>
                <a:gd name="connsiteY2" fmla="*/ 1184954 h 2650751"/>
                <a:gd name="connsiteX3" fmla="*/ 29392 w 3541504"/>
                <a:gd name="connsiteY3" fmla="*/ 1786895 h 2650751"/>
                <a:gd name="connsiteX4" fmla="*/ 130482 w 3541504"/>
                <a:gd name="connsiteY4" fmla="*/ 2448572 h 2650751"/>
                <a:gd name="connsiteX5" fmla="*/ 874868 w 3541504"/>
                <a:gd name="connsiteY5" fmla="*/ 2508306 h 2650751"/>
                <a:gd name="connsiteX6" fmla="*/ 2212005 w 3541504"/>
                <a:gd name="connsiteY6" fmla="*/ 2443977 h 2650751"/>
                <a:gd name="connsiteX7" fmla="*/ 3029911 w 3541504"/>
                <a:gd name="connsiteY7" fmla="*/ 2650751 h 2650751"/>
                <a:gd name="connsiteX8" fmla="*/ 3539953 w 3541504"/>
                <a:gd name="connsiteY8" fmla="*/ 2218823 h 2650751"/>
                <a:gd name="connsiteX9" fmla="*/ 3443459 w 3541504"/>
                <a:gd name="connsiteY9" fmla="*/ 1524982 h 2650751"/>
                <a:gd name="connsiteX10" fmla="*/ 3535358 w 3541504"/>
                <a:gd name="connsiteY10" fmla="*/ 858710 h 2650751"/>
                <a:gd name="connsiteX11" fmla="*/ 3346964 w 3541504"/>
                <a:gd name="connsiteY11" fmla="*/ 270554 h 2650751"/>
                <a:gd name="connsiteX12" fmla="*/ 2671503 w 3541504"/>
                <a:gd name="connsiteY12" fmla="*/ 68375 h 2650751"/>
                <a:gd name="connsiteX13" fmla="*/ 1775483 w 3541504"/>
                <a:gd name="connsiteY13" fmla="*/ 105134 h 2650751"/>
                <a:gd name="connsiteX14" fmla="*/ 1453833 w 3541504"/>
                <a:gd name="connsiteY14" fmla="*/ 86756 h 2650751"/>
                <a:gd name="connsiteX15" fmla="*/ 1155161 w 3541504"/>
                <a:gd name="connsiteY15" fmla="*/ 36210 h 2650751"/>
                <a:gd name="connsiteX16" fmla="*/ 594574 w 3541504"/>
                <a:gd name="connsiteY16" fmla="*/ 22425 h 2650751"/>
                <a:gd name="connsiteX0" fmla="*/ 594574 w 3541504"/>
                <a:gd name="connsiteY0" fmla="*/ 22425 h 2650751"/>
                <a:gd name="connsiteX1" fmla="*/ 89127 w 3541504"/>
                <a:gd name="connsiteY1" fmla="*/ 555442 h 2650751"/>
                <a:gd name="connsiteX2" fmla="*/ 135077 w 3541504"/>
                <a:gd name="connsiteY2" fmla="*/ 1184954 h 2650751"/>
                <a:gd name="connsiteX3" fmla="*/ 29392 w 3541504"/>
                <a:gd name="connsiteY3" fmla="*/ 1786895 h 2650751"/>
                <a:gd name="connsiteX4" fmla="*/ 130482 w 3541504"/>
                <a:gd name="connsiteY4" fmla="*/ 2448572 h 2650751"/>
                <a:gd name="connsiteX5" fmla="*/ 874868 w 3541504"/>
                <a:gd name="connsiteY5" fmla="*/ 2508306 h 2650751"/>
                <a:gd name="connsiteX6" fmla="*/ 2212005 w 3541504"/>
                <a:gd name="connsiteY6" fmla="*/ 2443977 h 2650751"/>
                <a:gd name="connsiteX7" fmla="*/ 3029911 w 3541504"/>
                <a:gd name="connsiteY7" fmla="*/ 2650751 h 2650751"/>
                <a:gd name="connsiteX8" fmla="*/ 3539953 w 3541504"/>
                <a:gd name="connsiteY8" fmla="*/ 2218823 h 2650751"/>
                <a:gd name="connsiteX9" fmla="*/ 3443459 w 3541504"/>
                <a:gd name="connsiteY9" fmla="*/ 1524982 h 2650751"/>
                <a:gd name="connsiteX10" fmla="*/ 3535358 w 3541504"/>
                <a:gd name="connsiteY10" fmla="*/ 858710 h 2650751"/>
                <a:gd name="connsiteX11" fmla="*/ 3346964 w 3541504"/>
                <a:gd name="connsiteY11" fmla="*/ 270554 h 2650751"/>
                <a:gd name="connsiteX12" fmla="*/ 2671503 w 3541504"/>
                <a:gd name="connsiteY12" fmla="*/ 68375 h 2650751"/>
                <a:gd name="connsiteX13" fmla="*/ 1775483 w 3541504"/>
                <a:gd name="connsiteY13" fmla="*/ 105134 h 2650751"/>
                <a:gd name="connsiteX14" fmla="*/ 1453833 w 3541504"/>
                <a:gd name="connsiteY14" fmla="*/ 86756 h 2650751"/>
                <a:gd name="connsiteX15" fmla="*/ 1155161 w 3541504"/>
                <a:gd name="connsiteY15" fmla="*/ 36210 h 2650751"/>
                <a:gd name="connsiteX16" fmla="*/ 594574 w 3541504"/>
                <a:gd name="connsiteY16" fmla="*/ 22425 h 2650751"/>
                <a:gd name="connsiteX0" fmla="*/ 594574 w 3541504"/>
                <a:gd name="connsiteY0" fmla="*/ 22425 h 2650751"/>
                <a:gd name="connsiteX1" fmla="*/ 89127 w 3541504"/>
                <a:gd name="connsiteY1" fmla="*/ 555442 h 2650751"/>
                <a:gd name="connsiteX2" fmla="*/ 135077 w 3541504"/>
                <a:gd name="connsiteY2" fmla="*/ 1184954 h 2650751"/>
                <a:gd name="connsiteX3" fmla="*/ 29392 w 3541504"/>
                <a:gd name="connsiteY3" fmla="*/ 1786895 h 2650751"/>
                <a:gd name="connsiteX4" fmla="*/ 130482 w 3541504"/>
                <a:gd name="connsiteY4" fmla="*/ 2448572 h 2650751"/>
                <a:gd name="connsiteX5" fmla="*/ 874868 w 3541504"/>
                <a:gd name="connsiteY5" fmla="*/ 2508306 h 2650751"/>
                <a:gd name="connsiteX6" fmla="*/ 2212005 w 3541504"/>
                <a:gd name="connsiteY6" fmla="*/ 2443977 h 2650751"/>
                <a:gd name="connsiteX7" fmla="*/ 3029911 w 3541504"/>
                <a:gd name="connsiteY7" fmla="*/ 2650751 h 2650751"/>
                <a:gd name="connsiteX8" fmla="*/ 3539953 w 3541504"/>
                <a:gd name="connsiteY8" fmla="*/ 2218823 h 2650751"/>
                <a:gd name="connsiteX9" fmla="*/ 3443459 w 3541504"/>
                <a:gd name="connsiteY9" fmla="*/ 1524982 h 2650751"/>
                <a:gd name="connsiteX10" fmla="*/ 3535358 w 3541504"/>
                <a:gd name="connsiteY10" fmla="*/ 858710 h 2650751"/>
                <a:gd name="connsiteX11" fmla="*/ 3346964 w 3541504"/>
                <a:gd name="connsiteY11" fmla="*/ 270554 h 2650751"/>
                <a:gd name="connsiteX12" fmla="*/ 2671503 w 3541504"/>
                <a:gd name="connsiteY12" fmla="*/ 68375 h 2650751"/>
                <a:gd name="connsiteX13" fmla="*/ 1775483 w 3541504"/>
                <a:gd name="connsiteY13" fmla="*/ 105134 h 2650751"/>
                <a:gd name="connsiteX14" fmla="*/ 1453833 w 3541504"/>
                <a:gd name="connsiteY14" fmla="*/ 86756 h 2650751"/>
                <a:gd name="connsiteX15" fmla="*/ 1155161 w 3541504"/>
                <a:gd name="connsiteY15" fmla="*/ 36210 h 2650751"/>
                <a:gd name="connsiteX16" fmla="*/ 594574 w 3541504"/>
                <a:gd name="connsiteY16" fmla="*/ 22425 h 2650751"/>
                <a:gd name="connsiteX0" fmla="*/ 594574 w 3541504"/>
                <a:gd name="connsiteY0" fmla="*/ 22425 h 2650751"/>
                <a:gd name="connsiteX1" fmla="*/ 89127 w 3541504"/>
                <a:gd name="connsiteY1" fmla="*/ 555442 h 2650751"/>
                <a:gd name="connsiteX2" fmla="*/ 135077 w 3541504"/>
                <a:gd name="connsiteY2" fmla="*/ 1184954 h 2650751"/>
                <a:gd name="connsiteX3" fmla="*/ 29392 w 3541504"/>
                <a:gd name="connsiteY3" fmla="*/ 1786895 h 2650751"/>
                <a:gd name="connsiteX4" fmla="*/ 130482 w 3541504"/>
                <a:gd name="connsiteY4" fmla="*/ 2448572 h 2650751"/>
                <a:gd name="connsiteX5" fmla="*/ 874868 w 3541504"/>
                <a:gd name="connsiteY5" fmla="*/ 2508306 h 2650751"/>
                <a:gd name="connsiteX6" fmla="*/ 2212005 w 3541504"/>
                <a:gd name="connsiteY6" fmla="*/ 2443977 h 2650751"/>
                <a:gd name="connsiteX7" fmla="*/ 3029911 w 3541504"/>
                <a:gd name="connsiteY7" fmla="*/ 2650751 h 2650751"/>
                <a:gd name="connsiteX8" fmla="*/ 3539953 w 3541504"/>
                <a:gd name="connsiteY8" fmla="*/ 2218823 h 2650751"/>
                <a:gd name="connsiteX9" fmla="*/ 3443459 w 3541504"/>
                <a:gd name="connsiteY9" fmla="*/ 1524982 h 2650751"/>
                <a:gd name="connsiteX10" fmla="*/ 3535358 w 3541504"/>
                <a:gd name="connsiteY10" fmla="*/ 858710 h 2650751"/>
                <a:gd name="connsiteX11" fmla="*/ 3346964 w 3541504"/>
                <a:gd name="connsiteY11" fmla="*/ 270554 h 2650751"/>
                <a:gd name="connsiteX12" fmla="*/ 2671503 w 3541504"/>
                <a:gd name="connsiteY12" fmla="*/ 68375 h 2650751"/>
                <a:gd name="connsiteX13" fmla="*/ 1775483 w 3541504"/>
                <a:gd name="connsiteY13" fmla="*/ 105134 h 2650751"/>
                <a:gd name="connsiteX14" fmla="*/ 1453833 w 3541504"/>
                <a:gd name="connsiteY14" fmla="*/ 86756 h 2650751"/>
                <a:gd name="connsiteX15" fmla="*/ 1155161 w 3541504"/>
                <a:gd name="connsiteY15" fmla="*/ 36210 h 2650751"/>
                <a:gd name="connsiteX16" fmla="*/ 594574 w 3541504"/>
                <a:gd name="connsiteY16" fmla="*/ 22425 h 2650751"/>
                <a:gd name="connsiteX0" fmla="*/ 594574 w 3541504"/>
                <a:gd name="connsiteY0" fmla="*/ 22425 h 2650751"/>
                <a:gd name="connsiteX1" fmla="*/ 89127 w 3541504"/>
                <a:gd name="connsiteY1" fmla="*/ 555442 h 2650751"/>
                <a:gd name="connsiteX2" fmla="*/ 135077 w 3541504"/>
                <a:gd name="connsiteY2" fmla="*/ 1184954 h 2650751"/>
                <a:gd name="connsiteX3" fmla="*/ 29392 w 3541504"/>
                <a:gd name="connsiteY3" fmla="*/ 1786895 h 2650751"/>
                <a:gd name="connsiteX4" fmla="*/ 130482 w 3541504"/>
                <a:gd name="connsiteY4" fmla="*/ 2448572 h 2650751"/>
                <a:gd name="connsiteX5" fmla="*/ 874868 w 3541504"/>
                <a:gd name="connsiteY5" fmla="*/ 2508306 h 2650751"/>
                <a:gd name="connsiteX6" fmla="*/ 2212005 w 3541504"/>
                <a:gd name="connsiteY6" fmla="*/ 2443977 h 2650751"/>
                <a:gd name="connsiteX7" fmla="*/ 3029911 w 3541504"/>
                <a:gd name="connsiteY7" fmla="*/ 2650751 h 2650751"/>
                <a:gd name="connsiteX8" fmla="*/ 3539953 w 3541504"/>
                <a:gd name="connsiteY8" fmla="*/ 2218823 h 2650751"/>
                <a:gd name="connsiteX9" fmla="*/ 3443459 w 3541504"/>
                <a:gd name="connsiteY9" fmla="*/ 1524982 h 2650751"/>
                <a:gd name="connsiteX10" fmla="*/ 3535358 w 3541504"/>
                <a:gd name="connsiteY10" fmla="*/ 858710 h 2650751"/>
                <a:gd name="connsiteX11" fmla="*/ 3346964 w 3541504"/>
                <a:gd name="connsiteY11" fmla="*/ 270554 h 2650751"/>
                <a:gd name="connsiteX12" fmla="*/ 2671503 w 3541504"/>
                <a:gd name="connsiteY12" fmla="*/ 68375 h 2650751"/>
                <a:gd name="connsiteX13" fmla="*/ 1775483 w 3541504"/>
                <a:gd name="connsiteY13" fmla="*/ 105134 h 2650751"/>
                <a:gd name="connsiteX14" fmla="*/ 1453833 w 3541504"/>
                <a:gd name="connsiteY14" fmla="*/ 86756 h 2650751"/>
                <a:gd name="connsiteX15" fmla="*/ 1155161 w 3541504"/>
                <a:gd name="connsiteY15" fmla="*/ 36210 h 2650751"/>
                <a:gd name="connsiteX16" fmla="*/ 594574 w 3541504"/>
                <a:gd name="connsiteY16" fmla="*/ 22425 h 2650751"/>
                <a:gd name="connsiteX0" fmla="*/ 594574 w 3541504"/>
                <a:gd name="connsiteY0" fmla="*/ 22425 h 2650751"/>
                <a:gd name="connsiteX1" fmla="*/ 89127 w 3541504"/>
                <a:gd name="connsiteY1" fmla="*/ 555442 h 2650751"/>
                <a:gd name="connsiteX2" fmla="*/ 135077 w 3541504"/>
                <a:gd name="connsiteY2" fmla="*/ 1184954 h 2650751"/>
                <a:gd name="connsiteX3" fmla="*/ 29392 w 3541504"/>
                <a:gd name="connsiteY3" fmla="*/ 1786895 h 2650751"/>
                <a:gd name="connsiteX4" fmla="*/ 130482 w 3541504"/>
                <a:gd name="connsiteY4" fmla="*/ 2448572 h 2650751"/>
                <a:gd name="connsiteX5" fmla="*/ 874868 w 3541504"/>
                <a:gd name="connsiteY5" fmla="*/ 2508306 h 2650751"/>
                <a:gd name="connsiteX6" fmla="*/ 2212005 w 3541504"/>
                <a:gd name="connsiteY6" fmla="*/ 2443977 h 2650751"/>
                <a:gd name="connsiteX7" fmla="*/ 3029911 w 3541504"/>
                <a:gd name="connsiteY7" fmla="*/ 2650751 h 2650751"/>
                <a:gd name="connsiteX8" fmla="*/ 3539953 w 3541504"/>
                <a:gd name="connsiteY8" fmla="*/ 2218823 h 2650751"/>
                <a:gd name="connsiteX9" fmla="*/ 3443459 w 3541504"/>
                <a:gd name="connsiteY9" fmla="*/ 1524982 h 2650751"/>
                <a:gd name="connsiteX10" fmla="*/ 3535358 w 3541504"/>
                <a:gd name="connsiteY10" fmla="*/ 858710 h 2650751"/>
                <a:gd name="connsiteX11" fmla="*/ 3346964 w 3541504"/>
                <a:gd name="connsiteY11" fmla="*/ 270554 h 2650751"/>
                <a:gd name="connsiteX12" fmla="*/ 2671503 w 3541504"/>
                <a:gd name="connsiteY12" fmla="*/ 68375 h 2650751"/>
                <a:gd name="connsiteX13" fmla="*/ 1775483 w 3541504"/>
                <a:gd name="connsiteY13" fmla="*/ 105134 h 2650751"/>
                <a:gd name="connsiteX14" fmla="*/ 1453833 w 3541504"/>
                <a:gd name="connsiteY14" fmla="*/ 86756 h 2650751"/>
                <a:gd name="connsiteX15" fmla="*/ 1155161 w 3541504"/>
                <a:gd name="connsiteY15" fmla="*/ 36210 h 2650751"/>
                <a:gd name="connsiteX16" fmla="*/ 594574 w 3541504"/>
                <a:gd name="connsiteY16" fmla="*/ 22425 h 2650751"/>
                <a:gd name="connsiteX0" fmla="*/ 594574 w 3541504"/>
                <a:gd name="connsiteY0" fmla="*/ 35102 h 2663428"/>
                <a:gd name="connsiteX1" fmla="*/ 89127 w 3541504"/>
                <a:gd name="connsiteY1" fmla="*/ 568119 h 2663428"/>
                <a:gd name="connsiteX2" fmla="*/ 135077 w 3541504"/>
                <a:gd name="connsiteY2" fmla="*/ 1197631 h 2663428"/>
                <a:gd name="connsiteX3" fmla="*/ 29392 w 3541504"/>
                <a:gd name="connsiteY3" fmla="*/ 1799572 h 2663428"/>
                <a:gd name="connsiteX4" fmla="*/ 130482 w 3541504"/>
                <a:gd name="connsiteY4" fmla="*/ 2461249 h 2663428"/>
                <a:gd name="connsiteX5" fmla="*/ 874868 w 3541504"/>
                <a:gd name="connsiteY5" fmla="*/ 2520983 h 2663428"/>
                <a:gd name="connsiteX6" fmla="*/ 2212005 w 3541504"/>
                <a:gd name="connsiteY6" fmla="*/ 2456654 h 2663428"/>
                <a:gd name="connsiteX7" fmla="*/ 3029911 w 3541504"/>
                <a:gd name="connsiteY7" fmla="*/ 2663428 h 2663428"/>
                <a:gd name="connsiteX8" fmla="*/ 3539953 w 3541504"/>
                <a:gd name="connsiteY8" fmla="*/ 2231500 h 2663428"/>
                <a:gd name="connsiteX9" fmla="*/ 3443459 w 3541504"/>
                <a:gd name="connsiteY9" fmla="*/ 1537659 h 2663428"/>
                <a:gd name="connsiteX10" fmla="*/ 3535358 w 3541504"/>
                <a:gd name="connsiteY10" fmla="*/ 871387 h 2663428"/>
                <a:gd name="connsiteX11" fmla="*/ 3346964 w 3541504"/>
                <a:gd name="connsiteY11" fmla="*/ 283231 h 2663428"/>
                <a:gd name="connsiteX12" fmla="*/ 2671503 w 3541504"/>
                <a:gd name="connsiteY12" fmla="*/ 81052 h 2663428"/>
                <a:gd name="connsiteX13" fmla="*/ 1775483 w 3541504"/>
                <a:gd name="connsiteY13" fmla="*/ 117811 h 2663428"/>
                <a:gd name="connsiteX14" fmla="*/ 1453833 w 3541504"/>
                <a:gd name="connsiteY14" fmla="*/ 99433 h 2663428"/>
                <a:gd name="connsiteX15" fmla="*/ 1155161 w 3541504"/>
                <a:gd name="connsiteY15" fmla="*/ 48887 h 2663428"/>
                <a:gd name="connsiteX16" fmla="*/ 594574 w 3541504"/>
                <a:gd name="connsiteY16" fmla="*/ 35102 h 2663428"/>
                <a:gd name="connsiteX0" fmla="*/ 594574 w 3541504"/>
                <a:gd name="connsiteY0" fmla="*/ 35102 h 2663428"/>
                <a:gd name="connsiteX1" fmla="*/ 89127 w 3541504"/>
                <a:gd name="connsiteY1" fmla="*/ 568119 h 2663428"/>
                <a:gd name="connsiteX2" fmla="*/ 135077 w 3541504"/>
                <a:gd name="connsiteY2" fmla="*/ 1197631 h 2663428"/>
                <a:gd name="connsiteX3" fmla="*/ 29392 w 3541504"/>
                <a:gd name="connsiteY3" fmla="*/ 1799572 h 2663428"/>
                <a:gd name="connsiteX4" fmla="*/ 130482 w 3541504"/>
                <a:gd name="connsiteY4" fmla="*/ 2461249 h 2663428"/>
                <a:gd name="connsiteX5" fmla="*/ 874868 w 3541504"/>
                <a:gd name="connsiteY5" fmla="*/ 2520983 h 2663428"/>
                <a:gd name="connsiteX6" fmla="*/ 2212005 w 3541504"/>
                <a:gd name="connsiteY6" fmla="*/ 2456654 h 2663428"/>
                <a:gd name="connsiteX7" fmla="*/ 3029911 w 3541504"/>
                <a:gd name="connsiteY7" fmla="*/ 2663428 h 2663428"/>
                <a:gd name="connsiteX8" fmla="*/ 3539953 w 3541504"/>
                <a:gd name="connsiteY8" fmla="*/ 2231500 h 2663428"/>
                <a:gd name="connsiteX9" fmla="*/ 3443459 w 3541504"/>
                <a:gd name="connsiteY9" fmla="*/ 1537659 h 2663428"/>
                <a:gd name="connsiteX10" fmla="*/ 3535358 w 3541504"/>
                <a:gd name="connsiteY10" fmla="*/ 871387 h 2663428"/>
                <a:gd name="connsiteX11" fmla="*/ 3346964 w 3541504"/>
                <a:gd name="connsiteY11" fmla="*/ 283231 h 2663428"/>
                <a:gd name="connsiteX12" fmla="*/ 2671503 w 3541504"/>
                <a:gd name="connsiteY12" fmla="*/ 81052 h 2663428"/>
                <a:gd name="connsiteX13" fmla="*/ 1775483 w 3541504"/>
                <a:gd name="connsiteY13" fmla="*/ 117811 h 2663428"/>
                <a:gd name="connsiteX14" fmla="*/ 1453833 w 3541504"/>
                <a:gd name="connsiteY14" fmla="*/ 99433 h 2663428"/>
                <a:gd name="connsiteX15" fmla="*/ 1155161 w 3541504"/>
                <a:gd name="connsiteY15" fmla="*/ 48887 h 2663428"/>
                <a:gd name="connsiteX16" fmla="*/ 594574 w 3541504"/>
                <a:gd name="connsiteY16" fmla="*/ 35102 h 2663428"/>
                <a:gd name="connsiteX0" fmla="*/ 557814 w 3541504"/>
                <a:gd name="connsiteY0" fmla="*/ 51674 h 2647835"/>
                <a:gd name="connsiteX1" fmla="*/ 89127 w 3541504"/>
                <a:gd name="connsiteY1" fmla="*/ 552526 h 2647835"/>
                <a:gd name="connsiteX2" fmla="*/ 135077 w 3541504"/>
                <a:gd name="connsiteY2" fmla="*/ 1182038 h 2647835"/>
                <a:gd name="connsiteX3" fmla="*/ 29392 w 3541504"/>
                <a:gd name="connsiteY3" fmla="*/ 1783979 h 2647835"/>
                <a:gd name="connsiteX4" fmla="*/ 130482 w 3541504"/>
                <a:gd name="connsiteY4" fmla="*/ 2445656 h 2647835"/>
                <a:gd name="connsiteX5" fmla="*/ 874868 w 3541504"/>
                <a:gd name="connsiteY5" fmla="*/ 2505390 h 2647835"/>
                <a:gd name="connsiteX6" fmla="*/ 2212005 w 3541504"/>
                <a:gd name="connsiteY6" fmla="*/ 2441061 h 2647835"/>
                <a:gd name="connsiteX7" fmla="*/ 3029911 w 3541504"/>
                <a:gd name="connsiteY7" fmla="*/ 2647835 h 2647835"/>
                <a:gd name="connsiteX8" fmla="*/ 3539953 w 3541504"/>
                <a:gd name="connsiteY8" fmla="*/ 2215907 h 2647835"/>
                <a:gd name="connsiteX9" fmla="*/ 3443459 w 3541504"/>
                <a:gd name="connsiteY9" fmla="*/ 1522066 h 2647835"/>
                <a:gd name="connsiteX10" fmla="*/ 3535358 w 3541504"/>
                <a:gd name="connsiteY10" fmla="*/ 855794 h 2647835"/>
                <a:gd name="connsiteX11" fmla="*/ 3346964 w 3541504"/>
                <a:gd name="connsiteY11" fmla="*/ 267638 h 2647835"/>
                <a:gd name="connsiteX12" fmla="*/ 2671503 w 3541504"/>
                <a:gd name="connsiteY12" fmla="*/ 65459 h 2647835"/>
                <a:gd name="connsiteX13" fmla="*/ 1775483 w 3541504"/>
                <a:gd name="connsiteY13" fmla="*/ 102218 h 2647835"/>
                <a:gd name="connsiteX14" fmla="*/ 1453833 w 3541504"/>
                <a:gd name="connsiteY14" fmla="*/ 83840 h 2647835"/>
                <a:gd name="connsiteX15" fmla="*/ 1155161 w 3541504"/>
                <a:gd name="connsiteY15" fmla="*/ 33294 h 2647835"/>
                <a:gd name="connsiteX16" fmla="*/ 557814 w 3541504"/>
                <a:gd name="connsiteY16" fmla="*/ 51674 h 2647835"/>
                <a:gd name="connsiteX0" fmla="*/ 557814 w 3541504"/>
                <a:gd name="connsiteY0" fmla="*/ 50295 h 2646456"/>
                <a:gd name="connsiteX1" fmla="*/ 89127 w 3541504"/>
                <a:gd name="connsiteY1" fmla="*/ 551147 h 2646456"/>
                <a:gd name="connsiteX2" fmla="*/ 135077 w 3541504"/>
                <a:gd name="connsiteY2" fmla="*/ 1180659 h 2646456"/>
                <a:gd name="connsiteX3" fmla="*/ 29392 w 3541504"/>
                <a:gd name="connsiteY3" fmla="*/ 1782600 h 2646456"/>
                <a:gd name="connsiteX4" fmla="*/ 130482 w 3541504"/>
                <a:gd name="connsiteY4" fmla="*/ 2444277 h 2646456"/>
                <a:gd name="connsiteX5" fmla="*/ 874868 w 3541504"/>
                <a:gd name="connsiteY5" fmla="*/ 2504011 h 2646456"/>
                <a:gd name="connsiteX6" fmla="*/ 2212005 w 3541504"/>
                <a:gd name="connsiteY6" fmla="*/ 2439682 h 2646456"/>
                <a:gd name="connsiteX7" fmla="*/ 3029911 w 3541504"/>
                <a:gd name="connsiteY7" fmla="*/ 2646456 h 2646456"/>
                <a:gd name="connsiteX8" fmla="*/ 3539953 w 3541504"/>
                <a:gd name="connsiteY8" fmla="*/ 2214528 h 2646456"/>
                <a:gd name="connsiteX9" fmla="*/ 3443459 w 3541504"/>
                <a:gd name="connsiteY9" fmla="*/ 1520687 h 2646456"/>
                <a:gd name="connsiteX10" fmla="*/ 3535358 w 3541504"/>
                <a:gd name="connsiteY10" fmla="*/ 854415 h 2646456"/>
                <a:gd name="connsiteX11" fmla="*/ 3346964 w 3541504"/>
                <a:gd name="connsiteY11" fmla="*/ 266259 h 2646456"/>
                <a:gd name="connsiteX12" fmla="*/ 2671503 w 3541504"/>
                <a:gd name="connsiteY12" fmla="*/ 64080 h 2646456"/>
                <a:gd name="connsiteX13" fmla="*/ 1775483 w 3541504"/>
                <a:gd name="connsiteY13" fmla="*/ 100839 h 2646456"/>
                <a:gd name="connsiteX14" fmla="*/ 1453833 w 3541504"/>
                <a:gd name="connsiteY14" fmla="*/ 82461 h 2646456"/>
                <a:gd name="connsiteX15" fmla="*/ 1155161 w 3541504"/>
                <a:gd name="connsiteY15" fmla="*/ 31915 h 2646456"/>
                <a:gd name="connsiteX16" fmla="*/ 557814 w 3541504"/>
                <a:gd name="connsiteY16" fmla="*/ 50295 h 2646456"/>
                <a:gd name="connsiteX0" fmla="*/ 576194 w 3541504"/>
                <a:gd name="connsiteY0" fmla="*/ 39650 h 2654191"/>
                <a:gd name="connsiteX1" fmla="*/ 89127 w 3541504"/>
                <a:gd name="connsiteY1" fmla="*/ 558882 h 2654191"/>
                <a:gd name="connsiteX2" fmla="*/ 135077 w 3541504"/>
                <a:gd name="connsiteY2" fmla="*/ 1188394 h 2654191"/>
                <a:gd name="connsiteX3" fmla="*/ 29392 w 3541504"/>
                <a:gd name="connsiteY3" fmla="*/ 1790335 h 2654191"/>
                <a:gd name="connsiteX4" fmla="*/ 130482 w 3541504"/>
                <a:gd name="connsiteY4" fmla="*/ 2452012 h 2654191"/>
                <a:gd name="connsiteX5" fmla="*/ 874868 w 3541504"/>
                <a:gd name="connsiteY5" fmla="*/ 2511746 h 2654191"/>
                <a:gd name="connsiteX6" fmla="*/ 2212005 w 3541504"/>
                <a:gd name="connsiteY6" fmla="*/ 2447417 h 2654191"/>
                <a:gd name="connsiteX7" fmla="*/ 3029911 w 3541504"/>
                <a:gd name="connsiteY7" fmla="*/ 2654191 h 2654191"/>
                <a:gd name="connsiteX8" fmla="*/ 3539953 w 3541504"/>
                <a:gd name="connsiteY8" fmla="*/ 2222263 h 2654191"/>
                <a:gd name="connsiteX9" fmla="*/ 3443459 w 3541504"/>
                <a:gd name="connsiteY9" fmla="*/ 1528422 h 2654191"/>
                <a:gd name="connsiteX10" fmla="*/ 3535358 w 3541504"/>
                <a:gd name="connsiteY10" fmla="*/ 862150 h 2654191"/>
                <a:gd name="connsiteX11" fmla="*/ 3346964 w 3541504"/>
                <a:gd name="connsiteY11" fmla="*/ 273994 h 2654191"/>
                <a:gd name="connsiteX12" fmla="*/ 2671503 w 3541504"/>
                <a:gd name="connsiteY12" fmla="*/ 71815 h 2654191"/>
                <a:gd name="connsiteX13" fmla="*/ 1775483 w 3541504"/>
                <a:gd name="connsiteY13" fmla="*/ 108574 h 2654191"/>
                <a:gd name="connsiteX14" fmla="*/ 1453833 w 3541504"/>
                <a:gd name="connsiteY14" fmla="*/ 90196 h 2654191"/>
                <a:gd name="connsiteX15" fmla="*/ 1155161 w 3541504"/>
                <a:gd name="connsiteY15" fmla="*/ 39650 h 2654191"/>
                <a:gd name="connsiteX16" fmla="*/ 576194 w 3541504"/>
                <a:gd name="connsiteY16" fmla="*/ 39650 h 2654191"/>
                <a:gd name="connsiteX0" fmla="*/ 576194 w 3541504"/>
                <a:gd name="connsiteY0" fmla="*/ 33288 h 2647829"/>
                <a:gd name="connsiteX1" fmla="*/ 89127 w 3541504"/>
                <a:gd name="connsiteY1" fmla="*/ 552520 h 2647829"/>
                <a:gd name="connsiteX2" fmla="*/ 135077 w 3541504"/>
                <a:gd name="connsiteY2" fmla="*/ 1182032 h 2647829"/>
                <a:gd name="connsiteX3" fmla="*/ 29392 w 3541504"/>
                <a:gd name="connsiteY3" fmla="*/ 1783973 h 2647829"/>
                <a:gd name="connsiteX4" fmla="*/ 130482 w 3541504"/>
                <a:gd name="connsiteY4" fmla="*/ 2445650 h 2647829"/>
                <a:gd name="connsiteX5" fmla="*/ 874868 w 3541504"/>
                <a:gd name="connsiteY5" fmla="*/ 2505384 h 2647829"/>
                <a:gd name="connsiteX6" fmla="*/ 2212005 w 3541504"/>
                <a:gd name="connsiteY6" fmla="*/ 2441055 h 2647829"/>
                <a:gd name="connsiteX7" fmla="*/ 3029911 w 3541504"/>
                <a:gd name="connsiteY7" fmla="*/ 2647829 h 2647829"/>
                <a:gd name="connsiteX8" fmla="*/ 3539953 w 3541504"/>
                <a:gd name="connsiteY8" fmla="*/ 2215901 h 2647829"/>
                <a:gd name="connsiteX9" fmla="*/ 3443459 w 3541504"/>
                <a:gd name="connsiteY9" fmla="*/ 1522060 h 2647829"/>
                <a:gd name="connsiteX10" fmla="*/ 3535358 w 3541504"/>
                <a:gd name="connsiteY10" fmla="*/ 855788 h 2647829"/>
                <a:gd name="connsiteX11" fmla="*/ 3346964 w 3541504"/>
                <a:gd name="connsiteY11" fmla="*/ 267632 h 2647829"/>
                <a:gd name="connsiteX12" fmla="*/ 2671503 w 3541504"/>
                <a:gd name="connsiteY12" fmla="*/ 65453 h 2647829"/>
                <a:gd name="connsiteX13" fmla="*/ 1775483 w 3541504"/>
                <a:gd name="connsiteY13" fmla="*/ 102212 h 2647829"/>
                <a:gd name="connsiteX14" fmla="*/ 1453833 w 3541504"/>
                <a:gd name="connsiteY14" fmla="*/ 83834 h 2647829"/>
                <a:gd name="connsiteX15" fmla="*/ 1155161 w 3541504"/>
                <a:gd name="connsiteY15" fmla="*/ 33288 h 2647829"/>
                <a:gd name="connsiteX16" fmla="*/ 576194 w 3541504"/>
                <a:gd name="connsiteY16" fmla="*/ 33288 h 2647829"/>
                <a:gd name="connsiteX0" fmla="*/ 576194 w 3541504"/>
                <a:gd name="connsiteY0" fmla="*/ 33288 h 2647829"/>
                <a:gd name="connsiteX1" fmla="*/ 89127 w 3541504"/>
                <a:gd name="connsiteY1" fmla="*/ 552520 h 2647829"/>
                <a:gd name="connsiteX2" fmla="*/ 135077 w 3541504"/>
                <a:gd name="connsiteY2" fmla="*/ 1182032 h 2647829"/>
                <a:gd name="connsiteX3" fmla="*/ 29392 w 3541504"/>
                <a:gd name="connsiteY3" fmla="*/ 1783973 h 2647829"/>
                <a:gd name="connsiteX4" fmla="*/ 130482 w 3541504"/>
                <a:gd name="connsiteY4" fmla="*/ 2445650 h 2647829"/>
                <a:gd name="connsiteX5" fmla="*/ 874868 w 3541504"/>
                <a:gd name="connsiteY5" fmla="*/ 2505384 h 2647829"/>
                <a:gd name="connsiteX6" fmla="*/ 2212005 w 3541504"/>
                <a:gd name="connsiteY6" fmla="*/ 2441055 h 2647829"/>
                <a:gd name="connsiteX7" fmla="*/ 3029911 w 3541504"/>
                <a:gd name="connsiteY7" fmla="*/ 2647829 h 2647829"/>
                <a:gd name="connsiteX8" fmla="*/ 3539953 w 3541504"/>
                <a:gd name="connsiteY8" fmla="*/ 2215901 h 2647829"/>
                <a:gd name="connsiteX9" fmla="*/ 3443459 w 3541504"/>
                <a:gd name="connsiteY9" fmla="*/ 1522060 h 2647829"/>
                <a:gd name="connsiteX10" fmla="*/ 3535358 w 3541504"/>
                <a:gd name="connsiteY10" fmla="*/ 855788 h 2647829"/>
                <a:gd name="connsiteX11" fmla="*/ 3346964 w 3541504"/>
                <a:gd name="connsiteY11" fmla="*/ 267632 h 2647829"/>
                <a:gd name="connsiteX12" fmla="*/ 2671503 w 3541504"/>
                <a:gd name="connsiteY12" fmla="*/ 65453 h 2647829"/>
                <a:gd name="connsiteX13" fmla="*/ 1775483 w 3541504"/>
                <a:gd name="connsiteY13" fmla="*/ 102212 h 2647829"/>
                <a:gd name="connsiteX14" fmla="*/ 1453833 w 3541504"/>
                <a:gd name="connsiteY14" fmla="*/ 83834 h 2647829"/>
                <a:gd name="connsiteX15" fmla="*/ 1155161 w 3541504"/>
                <a:gd name="connsiteY15" fmla="*/ 33288 h 2647829"/>
                <a:gd name="connsiteX16" fmla="*/ 576194 w 3541504"/>
                <a:gd name="connsiteY16" fmla="*/ 33288 h 2647829"/>
                <a:gd name="connsiteX0" fmla="*/ 580564 w 3545874"/>
                <a:gd name="connsiteY0" fmla="*/ 33288 h 2647829"/>
                <a:gd name="connsiteX1" fmla="*/ 93497 w 3545874"/>
                <a:gd name="connsiteY1" fmla="*/ 552520 h 2647829"/>
                <a:gd name="connsiteX2" fmla="*/ 139447 w 3545874"/>
                <a:gd name="connsiteY2" fmla="*/ 1182032 h 2647829"/>
                <a:gd name="connsiteX3" fmla="*/ 33762 w 3545874"/>
                <a:gd name="connsiteY3" fmla="*/ 1783973 h 2647829"/>
                <a:gd name="connsiteX4" fmla="*/ 134852 w 3545874"/>
                <a:gd name="connsiteY4" fmla="*/ 2445650 h 2647829"/>
                <a:gd name="connsiteX5" fmla="*/ 879238 w 3545874"/>
                <a:gd name="connsiteY5" fmla="*/ 2505384 h 2647829"/>
                <a:gd name="connsiteX6" fmla="*/ 2216375 w 3545874"/>
                <a:gd name="connsiteY6" fmla="*/ 2441055 h 2647829"/>
                <a:gd name="connsiteX7" fmla="*/ 3034281 w 3545874"/>
                <a:gd name="connsiteY7" fmla="*/ 2647829 h 2647829"/>
                <a:gd name="connsiteX8" fmla="*/ 3544323 w 3545874"/>
                <a:gd name="connsiteY8" fmla="*/ 2215901 h 2647829"/>
                <a:gd name="connsiteX9" fmla="*/ 3447829 w 3545874"/>
                <a:gd name="connsiteY9" fmla="*/ 1522060 h 2647829"/>
                <a:gd name="connsiteX10" fmla="*/ 3539728 w 3545874"/>
                <a:gd name="connsiteY10" fmla="*/ 855788 h 2647829"/>
                <a:gd name="connsiteX11" fmla="*/ 3351334 w 3545874"/>
                <a:gd name="connsiteY11" fmla="*/ 267632 h 2647829"/>
                <a:gd name="connsiteX12" fmla="*/ 2675873 w 3545874"/>
                <a:gd name="connsiteY12" fmla="*/ 65453 h 2647829"/>
                <a:gd name="connsiteX13" fmla="*/ 1779853 w 3545874"/>
                <a:gd name="connsiteY13" fmla="*/ 102212 h 2647829"/>
                <a:gd name="connsiteX14" fmla="*/ 1458203 w 3545874"/>
                <a:gd name="connsiteY14" fmla="*/ 83834 h 2647829"/>
                <a:gd name="connsiteX15" fmla="*/ 1159531 w 3545874"/>
                <a:gd name="connsiteY15" fmla="*/ 33288 h 2647829"/>
                <a:gd name="connsiteX16" fmla="*/ 580564 w 3545874"/>
                <a:gd name="connsiteY16" fmla="*/ 33288 h 2647829"/>
                <a:gd name="connsiteX0" fmla="*/ 580564 w 3545874"/>
                <a:gd name="connsiteY0" fmla="*/ 33288 h 2647829"/>
                <a:gd name="connsiteX1" fmla="*/ 93497 w 3545874"/>
                <a:gd name="connsiteY1" fmla="*/ 552520 h 2647829"/>
                <a:gd name="connsiteX2" fmla="*/ 139447 w 3545874"/>
                <a:gd name="connsiteY2" fmla="*/ 1182032 h 2647829"/>
                <a:gd name="connsiteX3" fmla="*/ 33762 w 3545874"/>
                <a:gd name="connsiteY3" fmla="*/ 1783973 h 2647829"/>
                <a:gd name="connsiteX4" fmla="*/ 134852 w 3545874"/>
                <a:gd name="connsiteY4" fmla="*/ 2445650 h 2647829"/>
                <a:gd name="connsiteX5" fmla="*/ 919580 w 3545874"/>
                <a:gd name="connsiteY5" fmla="*/ 2525792 h 2647829"/>
                <a:gd name="connsiteX6" fmla="*/ 2216375 w 3545874"/>
                <a:gd name="connsiteY6" fmla="*/ 2441055 h 2647829"/>
                <a:gd name="connsiteX7" fmla="*/ 3034281 w 3545874"/>
                <a:gd name="connsiteY7" fmla="*/ 2647829 h 2647829"/>
                <a:gd name="connsiteX8" fmla="*/ 3544323 w 3545874"/>
                <a:gd name="connsiteY8" fmla="*/ 2215901 h 2647829"/>
                <a:gd name="connsiteX9" fmla="*/ 3447829 w 3545874"/>
                <a:gd name="connsiteY9" fmla="*/ 1522060 h 2647829"/>
                <a:gd name="connsiteX10" fmla="*/ 3539728 w 3545874"/>
                <a:gd name="connsiteY10" fmla="*/ 855788 h 2647829"/>
                <a:gd name="connsiteX11" fmla="*/ 3351334 w 3545874"/>
                <a:gd name="connsiteY11" fmla="*/ 267632 h 2647829"/>
                <a:gd name="connsiteX12" fmla="*/ 2675873 w 3545874"/>
                <a:gd name="connsiteY12" fmla="*/ 65453 h 2647829"/>
                <a:gd name="connsiteX13" fmla="*/ 1779853 w 3545874"/>
                <a:gd name="connsiteY13" fmla="*/ 102212 h 2647829"/>
                <a:gd name="connsiteX14" fmla="*/ 1458203 w 3545874"/>
                <a:gd name="connsiteY14" fmla="*/ 83834 h 2647829"/>
                <a:gd name="connsiteX15" fmla="*/ 1159531 w 3545874"/>
                <a:gd name="connsiteY15" fmla="*/ 33288 h 2647829"/>
                <a:gd name="connsiteX16" fmla="*/ 580564 w 3545874"/>
                <a:gd name="connsiteY16" fmla="*/ 33288 h 2647829"/>
                <a:gd name="connsiteX0" fmla="*/ 580564 w 3545874"/>
                <a:gd name="connsiteY0" fmla="*/ 33288 h 2647829"/>
                <a:gd name="connsiteX1" fmla="*/ 93497 w 3545874"/>
                <a:gd name="connsiteY1" fmla="*/ 552520 h 2647829"/>
                <a:gd name="connsiteX2" fmla="*/ 139447 w 3545874"/>
                <a:gd name="connsiteY2" fmla="*/ 1182032 h 2647829"/>
                <a:gd name="connsiteX3" fmla="*/ 33762 w 3545874"/>
                <a:gd name="connsiteY3" fmla="*/ 1783973 h 2647829"/>
                <a:gd name="connsiteX4" fmla="*/ 134852 w 3545874"/>
                <a:gd name="connsiteY4" fmla="*/ 2445650 h 2647829"/>
                <a:gd name="connsiteX5" fmla="*/ 919580 w 3545874"/>
                <a:gd name="connsiteY5" fmla="*/ 2525792 h 2647829"/>
                <a:gd name="connsiteX6" fmla="*/ 2246630 w 3545874"/>
                <a:gd name="connsiteY6" fmla="*/ 2471666 h 2647829"/>
                <a:gd name="connsiteX7" fmla="*/ 3034281 w 3545874"/>
                <a:gd name="connsiteY7" fmla="*/ 2647829 h 2647829"/>
                <a:gd name="connsiteX8" fmla="*/ 3544323 w 3545874"/>
                <a:gd name="connsiteY8" fmla="*/ 2215901 h 2647829"/>
                <a:gd name="connsiteX9" fmla="*/ 3447829 w 3545874"/>
                <a:gd name="connsiteY9" fmla="*/ 1522060 h 2647829"/>
                <a:gd name="connsiteX10" fmla="*/ 3539728 w 3545874"/>
                <a:gd name="connsiteY10" fmla="*/ 855788 h 2647829"/>
                <a:gd name="connsiteX11" fmla="*/ 3351334 w 3545874"/>
                <a:gd name="connsiteY11" fmla="*/ 267632 h 2647829"/>
                <a:gd name="connsiteX12" fmla="*/ 2675873 w 3545874"/>
                <a:gd name="connsiteY12" fmla="*/ 65453 h 2647829"/>
                <a:gd name="connsiteX13" fmla="*/ 1779853 w 3545874"/>
                <a:gd name="connsiteY13" fmla="*/ 102212 h 2647829"/>
                <a:gd name="connsiteX14" fmla="*/ 1458203 w 3545874"/>
                <a:gd name="connsiteY14" fmla="*/ 83834 h 2647829"/>
                <a:gd name="connsiteX15" fmla="*/ 1159531 w 3545874"/>
                <a:gd name="connsiteY15" fmla="*/ 33288 h 2647829"/>
                <a:gd name="connsiteX16" fmla="*/ 580564 w 3545874"/>
                <a:gd name="connsiteY16" fmla="*/ 33288 h 2647829"/>
                <a:gd name="connsiteX0" fmla="*/ 580564 w 3545874"/>
                <a:gd name="connsiteY0" fmla="*/ 33288 h 2647829"/>
                <a:gd name="connsiteX1" fmla="*/ 93497 w 3545874"/>
                <a:gd name="connsiteY1" fmla="*/ 552520 h 2647829"/>
                <a:gd name="connsiteX2" fmla="*/ 139447 w 3545874"/>
                <a:gd name="connsiteY2" fmla="*/ 1182032 h 2647829"/>
                <a:gd name="connsiteX3" fmla="*/ 33762 w 3545874"/>
                <a:gd name="connsiteY3" fmla="*/ 1783973 h 2647829"/>
                <a:gd name="connsiteX4" fmla="*/ 134852 w 3545874"/>
                <a:gd name="connsiteY4" fmla="*/ 2445650 h 2647829"/>
                <a:gd name="connsiteX5" fmla="*/ 919580 w 3545874"/>
                <a:gd name="connsiteY5" fmla="*/ 2525792 h 2647829"/>
                <a:gd name="connsiteX6" fmla="*/ 2246630 w 3545874"/>
                <a:gd name="connsiteY6" fmla="*/ 2471666 h 2647829"/>
                <a:gd name="connsiteX7" fmla="*/ 3034281 w 3545874"/>
                <a:gd name="connsiteY7" fmla="*/ 2647829 h 2647829"/>
                <a:gd name="connsiteX8" fmla="*/ 3544323 w 3545874"/>
                <a:gd name="connsiteY8" fmla="*/ 2215901 h 2647829"/>
                <a:gd name="connsiteX9" fmla="*/ 3447829 w 3545874"/>
                <a:gd name="connsiteY9" fmla="*/ 1522060 h 2647829"/>
                <a:gd name="connsiteX10" fmla="*/ 3539728 w 3545874"/>
                <a:gd name="connsiteY10" fmla="*/ 855788 h 2647829"/>
                <a:gd name="connsiteX11" fmla="*/ 3351334 w 3545874"/>
                <a:gd name="connsiteY11" fmla="*/ 267632 h 2647829"/>
                <a:gd name="connsiteX12" fmla="*/ 2675873 w 3545874"/>
                <a:gd name="connsiteY12" fmla="*/ 65453 h 2647829"/>
                <a:gd name="connsiteX13" fmla="*/ 1779853 w 3545874"/>
                <a:gd name="connsiteY13" fmla="*/ 102212 h 2647829"/>
                <a:gd name="connsiteX14" fmla="*/ 1458203 w 3545874"/>
                <a:gd name="connsiteY14" fmla="*/ 83834 h 2647829"/>
                <a:gd name="connsiteX15" fmla="*/ 1159531 w 3545874"/>
                <a:gd name="connsiteY15" fmla="*/ 33288 h 2647829"/>
                <a:gd name="connsiteX16" fmla="*/ 580564 w 3545874"/>
                <a:gd name="connsiteY16" fmla="*/ 33288 h 2647829"/>
                <a:gd name="connsiteX0" fmla="*/ 580564 w 3545874"/>
                <a:gd name="connsiteY0" fmla="*/ 33288 h 2647829"/>
                <a:gd name="connsiteX1" fmla="*/ 93497 w 3545874"/>
                <a:gd name="connsiteY1" fmla="*/ 552520 h 2647829"/>
                <a:gd name="connsiteX2" fmla="*/ 139447 w 3545874"/>
                <a:gd name="connsiteY2" fmla="*/ 1182032 h 2647829"/>
                <a:gd name="connsiteX3" fmla="*/ 33762 w 3545874"/>
                <a:gd name="connsiteY3" fmla="*/ 1783973 h 2647829"/>
                <a:gd name="connsiteX4" fmla="*/ 134852 w 3545874"/>
                <a:gd name="connsiteY4" fmla="*/ 2445650 h 2647829"/>
                <a:gd name="connsiteX5" fmla="*/ 919580 w 3545874"/>
                <a:gd name="connsiteY5" fmla="*/ 2525792 h 2647829"/>
                <a:gd name="connsiteX6" fmla="*/ 2246630 w 3545874"/>
                <a:gd name="connsiteY6" fmla="*/ 2471666 h 2647829"/>
                <a:gd name="connsiteX7" fmla="*/ 3034281 w 3545874"/>
                <a:gd name="connsiteY7" fmla="*/ 2647829 h 2647829"/>
                <a:gd name="connsiteX8" fmla="*/ 3544323 w 3545874"/>
                <a:gd name="connsiteY8" fmla="*/ 2215901 h 2647829"/>
                <a:gd name="connsiteX9" fmla="*/ 3447829 w 3545874"/>
                <a:gd name="connsiteY9" fmla="*/ 1522060 h 2647829"/>
                <a:gd name="connsiteX10" fmla="*/ 3539728 w 3545874"/>
                <a:gd name="connsiteY10" fmla="*/ 855788 h 2647829"/>
                <a:gd name="connsiteX11" fmla="*/ 3351334 w 3545874"/>
                <a:gd name="connsiteY11" fmla="*/ 267632 h 2647829"/>
                <a:gd name="connsiteX12" fmla="*/ 2675873 w 3545874"/>
                <a:gd name="connsiteY12" fmla="*/ 65453 h 2647829"/>
                <a:gd name="connsiteX13" fmla="*/ 1779853 w 3545874"/>
                <a:gd name="connsiteY13" fmla="*/ 102212 h 2647829"/>
                <a:gd name="connsiteX14" fmla="*/ 1458203 w 3545874"/>
                <a:gd name="connsiteY14" fmla="*/ 83834 h 2647829"/>
                <a:gd name="connsiteX15" fmla="*/ 1159531 w 3545874"/>
                <a:gd name="connsiteY15" fmla="*/ 33288 h 2647829"/>
                <a:gd name="connsiteX16" fmla="*/ 580564 w 3545874"/>
                <a:gd name="connsiteY16" fmla="*/ 33288 h 2647829"/>
                <a:gd name="connsiteX0" fmla="*/ 580564 w 3545874"/>
                <a:gd name="connsiteY0" fmla="*/ 33288 h 2647829"/>
                <a:gd name="connsiteX1" fmla="*/ 93497 w 3545874"/>
                <a:gd name="connsiteY1" fmla="*/ 552520 h 2647829"/>
                <a:gd name="connsiteX2" fmla="*/ 139447 w 3545874"/>
                <a:gd name="connsiteY2" fmla="*/ 1182032 h 2647829"/>
                <a:gd name="connsiteX3" fmla="*/ 33762 w 3545874"/>
                <a:gd name="connsiteY3" fmla="*/ 1783973 h 2647829"/>
                <a:gd name="connsiteX4" fmla="*/ 134852 w 3545874"/>
                <a:gd name="connsiteY4" fmla="*/ 2445650 h 2647829"/>
                <a:gd name="connsiteX5" fmla="*/ 919580 w 3545874"/>
                <a:gd name="connsiteY5" fmla="*/ 2525792 h 2647829"/>
                <a:gd name="connsiteX6" fmla="*/ 2246630 w 3545874"/>
                <a:gd name="connsiteY6" fmla="*/ 2471666 h 2647829"/>
                <a:gd name="connsiteX7" fmla="*/ 3034281 w 3545874"/>
                <a:gd name="connsiteY7" fmla="*/ 2647829 h 2647829"/>
                <a:gd name="connsiteX8" fmla="*/ 3539281 w 3545874"/>
                <a:gd name="connsiteY8" fmla="*/ 2251614 h 2647829"/>
                <a:gd name="connsiteX9" fmla="*/ 3447829 w 3545874"/>
                <a:gd name="connsiteY9" fmla="*/ 1522060 h 2647829"/>
                <a:gd name="connsiteX10" fmla="*/ 3539728 w 3545874"/>
                <a:gd name="connsiteY10" fmla="*/ 855788 h 2647829"/>
                <a:gd name="connsiteX11" fmla="*/ 3351334 w 3545874"/>
                <a:gd name="connsiteY11" fmla="*/ 267632 h 2647829"/>
                <a:gd name="connsiteX12" fmla="*/ 2675873 w 3545874"/>
                <a:gd name="connsiteY12" fmla="*/ 65453 h 2647829"/>
                <a:gd name="connsiteX13" fmla="*/ 1779853 w 3545874"/>
                <a:gd name="connsiteY13" fmla="*/ 102212 h 2647829"/>
                <a:gd name="connsiteX14" fmla="*/ 1458203 w 3545874"/>
                <a:gd name="connsiteY14" fmla="*/ 83834 h 2647829"/>
                <a:gd name="connsiteX15" fmla="*/ 1159531 w 3545874"/>
                <a:gd name="connsiteY15" fmla="*/ 33288 h 2647829"/>
                <a:gd name="connsiteX16" fmla="*/ 580564 w 3545874"/>
                <a:gd name="connsiteY16" fmla="*/ 33288 h 2647829"/>
                <a:gd name="connsiteX0" fmla="*/ 580564 w 3545874"/>
                <a:gd name="connsiteY0" fmla="*/ 33288 h 2663134"/>
                <a:gd name="connsiteX1" fmla="*/ 93497 w 3545874"/>
                <a:gd name="connsiteY1" fmla="*/ 552520 h 2663134"/>
                <a:gd name="connsiteX2" fmla="*/ 139447 w 3545874"/>
                <a:gd name="connsiteY2" fmla="*/ 1182032 h 2663134"/>
                <a:gd name="connsiteX3" fmla="*/ 33762 w 3545874"/>
                <a:gd name="connsiteY3" fmla="*/ 1783973 h 2663134"/>
                <a:gd name="connsiteX4" fmla="*/ 134852 w 3545874"/>
                <a:gd name="connsiteY4" fmla="*/ 2445650 h 2663134"/>
                <a:gd name="connsiteX5" fmla="*/ 919580 w 3545874"/>
                <a:gd name="connsiteY5" fmla="*/ 2525792 h 2663134"/>
                <a:gd name="connsiteX6" fmla="*/ 2246630 w 3545874"/>
                <a:gd name="connsiteY6" fmla="*/ 2471666 h 2663134"/>
                <a:gd name="connsiteX7" fmla="*/ 3079666 w 3545874"/>
                <a:gd name="connsiteY7" fmla="*/ 2663134 h 2663134"/>
                <a:gd name="connsiteX8" fmla="*/ 3539281 w 3545874"/>
                <a:gd name="connsiteY8" fmla="*/ 2251614 h 2663134"/>
                <a:gd name="connsiteX9" fmla="*/ 3447829 w 3545874"/>
                <a:gd name="connsiteY9" fmla="*/ 1522060 h 2663134"/>
                <a:gd name="connsiteX10" fmla="*/ 3539728 w 3545874"/>
                <a:gd name="connsiteY10" fmla="*/ 855788 h 2663134"/>
                <a:gd name="connsiteX11" fmla="*/ 3351334 w 3545874"/>
                <a:gd name="connsiteY11" fmla="*/ 267632 h 2663134"/>
                <a:gd name="connsiteX12" fmla="*/ 2675873 w 3545874"/>
                <a:gd name="connsiteY12" fmla="*/ 65453 h 2663134"/>
                <a:gd name="connsiteX13" fmla="*/ 1779853 w 3545874"/>
                <a:gd name="connsiteY13" fmla="*/ 102212 h 2663134"/>
                <a:gd name="connsiteX14" fmla="*/ 1458203 w 3545874"/>
                <a:gd name="connsiteY14" fmla="*/ 83834 h 2663134"/>
                <a:gd name="connsiteX15" fmla="*/ 1159531 w 3545874"/>
                <a:gd name="connsiteY15" fmla="*/ 33288 h 2663134"/>
                <a:gd name="connsiteX16" fmla="*/ 580564 w 3545874"/>
                <a:gd name="connsiteY16" fmla="*/ 33288 h 2663134"/>
                <a:gd name="connsiteX0" fmla="*/ 580564 w 3545874"/>
                <a:gd name="connsiteY0" fmla="*/ 33288 h 2663134"/>
                <a:gd name="connsiteX1" fmla="*/ 93497 w 3545874"/>
                <a:gd name="connsiteY1" fmla="*/ 552520 h 2663134"/>
                <a:gd name="connsiteX2" fmla="*/ 139447 w 3545874"/>
                <a:gd name="connsiteY2" fmla="*/ 1182032 h 2663134"/>
                <a:gd name="connsiteX3" fmla="*/ 33762 w 3545874"/>
                <a:gd name="connsiteY3" fmla="*/ 1783973 h 2663134"/>
                <a:gd name="connsiteX4" fmla="*/ 134852 w 3545874"/>
                <a:gd name="connsiteY4" fmla="*/ 2445650 h 2663134"/>
                <a:gd name="connsiteX5" fmla="*/ 919580 w 3545874"/>
                <a:gd name="connsiteY5" fmla="*/ 2525792 h 2663134"/>
                <a:gd name="connsiteX6" fmla="*/ 2246630 w 3545874"/>
                <a:gd name="connsiteY6" fmla="*/ 2471666 h 2663134"/>
                <a:gd name="connsiteX7" fmla="*/ 3079666 w 3545874"/>
                <a:gd name="connsiteY7" fmla="*/ 2663134 h 2663134"/>
                <a:gd name="connsiteX8" fmla="*/ 3539281 w 3545874"/>
                <a:gd name="connsiteY8" fmla="*/ 2251614 h 2663134"/>
                <a:gd name="connsiteX9" fmla="*/ 3447829 w 3545874"/>
                <a:gd name="connsiteY9" fmla="*/ 1522060 h 2663134"/>
                <a:gd name="connsiteX10" fmla="*/ 3539728 w 3545874"/>
                <a:gd name="connsiteY10" fmla="*/ 855788 h 2663134"/>
                <a:gd name="connsiteX11" fmla="*/ 3351334 w 3545874"/>
                <a:gd name="connsiteY11" fmla="*/ 267632 h 2663134"/>
                <a:gd name="connsiteX12" fmla="*/ 2675873 w 3545874"/>
                <a:gd name="connsiteY12" fmla="*/ 65453 h 2663134"/>
                <a:gd name="connsiteX13" fmla="*/ 1779853 w 3545874"/>
                <a:gd name="connsiteY13" fmla="*/ 102212 h 2663134"/>
                <a:gd name="connsiteX14" fmla="*/ 1458203 w 3545874"/>
                <a:gd name="connsiteY14" fmla="*/ 83834 h 2663134"/>
                <a:gd name="connsiteX15" fmla="*/ 1159531 w 3545874"/>
                <a:gd name="connsiteY15" fmla="*/ 33288 h 2663134"/>
                <a:gd name="connsiteX16" fmla="*/ 580564 w 3545874"/>
                <a:gd name="connsiteY16" fmla="*/ 33288 h 2663134"/>
                <a:gd name="connsiteX0" fmla="*/ 580564 w 3545874"/>
                <a:gd name="connsiteY0" fmla="*/ 33288 h 2663134"/>
                <a:gd name="connsiteX1" fmla="*/ 93497 w 3545874"/>
                <a:gd name="connsiteY1" fmla="*/ 552520 h 2663134"/>
                <a:gd name="connsiteX2" fmla="*/ 139447 w 3545874"/>
                <a:gd name="connsiteY2" fmla="*/ 1182032 h 2663134"/>
                <a:gd name="connsiteX3" fmla="*/ 33762 w 3545874"/>
                <a:gd name="connsiteY3" fmla="*/ 1783973 h 2663134"/>
                <a:gd name="connsiteX4" fmla="*/ 134852 w 3545874"/>
                <a:gd name="connsiteY4" fmla="*/ 2445650 h 2663134"/>
                <a:gd name="connsiteX5" fmla="*/ 919580 w 3545874"/>
                <a:gd name="connsiteY5" fmla="*/ 2525792 h 2663134"/>
                <a:gd name="connsiteX6" fmla="*/ 2246630 w 3545874"/>
                <a:gd name="connsiteY6" fmla="*/ 2471666 h 2663134"/>
                <a:gd name="connsiteX7" fmla="*/ 3079666 w 3545874"/>
                <a:gd name="connsiteY7" fmla="*/ 2663134 h 2663134"/>
                <a:gd name="connsiteX8" fmla="*/ 3539281 w 3545874"/>
                <a:gd name="connsiteY8" fmla="*/ 2251614 h 2663134"/>
                <a:gd name="connsiteX9" fmla="*/ 3447829 w 3545874"/>
                <a:gd name="connsiteY9" fmla="*/ 1522060 h 2663134"/>
                <a:gd name="connsiteX10" fmla="*/ 3539728 w 3545874"/>
                <a:gd name="connsiteY10" fmla="*/ 855788 h 2663134"/>
                <a:gd name="connsiteX11" fmla="*/ 3351334 w 3545874"/>
                <a:gd name="connsiteY11" fmla="*/ 267632 h 2663134"/>
                <a:gd name="connsiteX12" fmla="*/ 2675873 w 3545874"/>
                <a:gd name="connsiteY12" fmla="*/ 65453 h 2663134"/>
                <a:gd name="connsiteX13" fmla="*/ 1779853 w 3545874"/>
                <a:gd name="connsiteY13" fmla="*/ 102212 h 2663134"/>
                <a:gd name="connsiteX14" fmla="*/ 1458203 w 3545874"/>
                <a:gd name="connsiteY14" fmla="*/ 83834 h 2663134"/>
                <a:gd name="connsiteX15" fmla="*/ 1159531 w 3545874"/>
                <a:gd name="connsiteY15" fmla="*/ 33288 h 2663134"/>
                <a:gd name="connsiteX16" fmla="*/ 580564 w 3545874"/>
                <a:gd name="connsiteY16" fmla="*/ 33288 h 2663134"/>
                <a:gd name="connsiteX0" fmla="*/ 580564 w 3545874"/>
                <a:gd name="connsiteY0" fmla="*/ 33288 h 2663134"/>
                <a:gd name="connsiteX1" fmla="*/ 93497 w 3545874"/>
                <a:gd name="connsiteY1" fmla="*/ 552520 h 2663134"/>
                <a:gd name="connsiteX2" fmla="*/ 139447 w 3545874"/>
                <a:gd name="connsiteY2" fmla="*/ 1182032 h 2663134"/>
                <a:gd name="connsiteX3" fmla="*/ 33762 w 3545874"/>
                <a:gd name="connsiteY3" fmla="*/ 1783973 h 2663134"/>
                <a:gd name="connsiteX4" fmla="*/ 134852 w 3545874"/>
                <a:gd name="connsiteY4" fmla="*/ 2445650 h 2663134"/>
                <a:gd name="connsiteX5" fmla="*/ 919580 w 3545874"/>
                <a:gd name="connsiteY5" fmla="*/ 2525792 h 2663134"/>
                <a:gd name="connsiteX6" fmla="*/ 2246630 w 3545874"/>
                <a:gd name="connsiteY6" fmla="*/ 2471666 h 2663134"/>
                <a:gd name="connsiteX7" fmla="*/ 3079666 w 3545874"/>
                <a:gd name="connsiteY7" fmla="*/ 2663134 h 2663134"/>
                <a:gd name="connsiteX8" fmla="*/ 3539281 w 3545874"/>
                <a:gd name="connsiteY8" fmla="*/ 2251614 h 2663134"/>
                <a:gd name="connsiteX9" fmla="*/ 3447829 w 3545874"/>
                <a:gd name="connsiteY9" fmla="*/ 1522060 h 2663134"/>
                <a:gd name="connsiteX10" fmla="*/ 3539728 w 3545874"/>
                <a:gd name="connsiteY10" fmla="*/ 855788 h 2663134"/>
                <a:gd name="connsiteX11" fmla="*/ 3351334 w 3545874"/>
                <a:gd name="connsiteY11" fmla="*/ 267632 h 2663134"/>
                <a:gd name="connsiteX12" fmla="*/ 2675873 w 3545874"/>
                <a:gd name="connsiteY12" fmla="*/ 65453 h 2663134"/>
                <a:gd name="connsiteX13" fmla="*/ 1779853 w 3545874"/>
                <a:gd name="connsiteY13" fmla="*/ 102212 h 2663134"/>
                <a:gd name="connsiteX14" fmla="*/ 1458203 w 3545874"/>
                <a:gd name="connsiteY14" fmla="*/ 83834 h 2663134"/>
                <a:gd name="connsiteX15" fmla="*/ 1159531 w 3545874"/>
                <a:gd name="connsiteY15" fmla="*/ 33288 h 2663134"/>
                <a:gd name="connsiteX16" fmla="*/ 580564 w 3545874"/>
                <a:gd name="connsiteY16" fmla="*/ 33288 h 2663134"/>
                <a:gd name="connsiteX0" fmla="*/ 580564 w 3545874"/>
                <a:gd name="connsiteY0" fmla="*/ 33288 h 2663134"/>
                <a:gd name="connsiteX1" fmla="*/ 93497 w 3545874"/>
                <a:gd name="connsiteY1" fmla="*/ 552520 h 2663134"/>
                <a:gd name="connsiteX2" fmla="*/ 139447 w 3545874"/>
                <a:gd name="connsiteY2" fmla="*/ 1182032 h 2663134"/>
                <a:gd name="connsiteX3" fmla="*/ 33762 w 3545874"/>
                <a:gd name="connsiteY3" fmla="*/ 1783973 h 2663134"/>
                <a:gd name="connsiteX4" fmla="*/ 134852 w 3545874"/>
                <a:gd name="connsiteY4" fmla="*/ 2445650 h 2663134"/>
                <a:gd name="connsiteX5" fmla="*/ 919580 w 3545874"/>
                <a:gd name="connsiteY5" fmla="*/ 2525792 h 2663134"/>
                <a:gd name="connsiteX6" fmla="*/ 2246630 w 3545874"/>
                <a:gd name="connsiteY6" fmla="*/ 2471666 h 2663134"/>
                <a:gd name="connsiteX7" fmla="*/ 3079666 w 3545874"/>
                <a:gd name="connsiteY7" fmla="*/ 2663134 h 2663134"/>
                <a:gd name="connsiteX8" fmla="*/ 3539281 w 3545874"/>
                <a:gd name="connsiteY8" fmla="*/ 2251614 h 2663134"/>
                <a:gd name="connsiteX9" fmla="*/ 3457966 w 3545874"/>
                <a:gd name="connsiteY9" fmla="*/ 1532315 h 2663134"/>
                <a:gd name="connsiteX10" fmla="*/ 3539728 w 3545874"/>
                <a:gd name="connsiteY10" fmla="*/ 855788 h 2663134"/>
                <a:gd name="connsiteX11" fmla="*/ 3351334 w 3545874"/>
                <a:gd name="connsiteY11" fmla="*/ 267632 h 2663134"/>
                <a:gd name="connsiteX12" fmla="*/ 2675873 w 3545874"/>
                <a:gd name="connsiteY12" fmla="*/ 65453 h 2663134"/>
                <a:gd name="connsiteX13" fmla="*/ 1779853 w 3545874"/>
                <a:gd name="connsiteY13" fmla="*/ 102212 h 2663134"/>
                <a:gd name="connsiteX14" fmla="*/ 1458203 w 3545874"/>
                <a:gd name="connsiteY14" fmla="*/ 83834 h 2663134"/>
                <a:gd name="connsiteX15" fmla="*/ 1159531 w 3545874"/>
                <a:gd name="connsiteY15" fmla="*/ 33288 h 2663134"/>
                <a:gd name="connsiteX16" fmla="*/ 580564 w 3545874"/>
                <a:gd name="connsiteY16" fmla="*/ 33288 h 2663134"/>
                <a:gd name="connsiteX0" fmla="*/ 580564 w 3545874"/>
                <a:gd name="connsiteY0" fmla="*/ 33288 h 2663134"/>
                <a:gd name="connsiteX1" fmla="*/ 93497 w 3545874"/>
                <a:gd name="connsiteY1" fmla="*/ 552520 h 2663134"/>
                <a:gd name="connsiteX2" fmla="*/ 139447 w 3545874"/>
                <a:gd name="connsiteY2" fmla="*/ 1182032 h 2663134"/>
                <a:gd name="connsiteX3" fmla="*/ 33762 w 3545874"/>
                <a:gd name="connsiteY3" fmla="*/ 1783973 h 2663134"/>
                <a:gd name="connsiteX4" fmla="*/ 134852 w 3545874"/>
                <a:gd name="connsiteY4" fmla="*/ 2445650 h 2663134"/>
                <a:gd name="connsiteX5" fmla="*/ 919580 w 3545874"/>
                <a:gd name="connsiteY5" fmla="*/ 2525792 h 2663134"/>
                <a:gd name="connsiteX6" fmla="*/ 2246630 w 3545874"/>
                <a:gd name="connsiteY6" fmla="*/ 2471666 h 2663134"/>
                <a:gd name="connsiteX7" fmla="*/ 3079666 w 3545874"/>
                <a:gd name="connsiteY7" fmla="*/ 2663134 h 2663134"/>
                <a:gd name="connsiteX8" fmla="*/ 3539281 w 3545874"/>
                <a:gd name="connsiteY8" fmla="*/ 2251614 h 2663134"/>
                <a:gd name="connsiteX9" fmla="*/ 3457966 w 3545874"/>
                <a:gd name="connsiteY9" fmla="*/ 1532315 h 2663134"/>
                <a:gd name="connsiteX10" fmla="*/ 3539728 w 3545874"/>
                <a:gd name="connsiteY10" fmla="*/ 855788 h 2663134"/>
                <a:gd name="connsiteX11" fmla="*/ 3351334 w 3545874"/>
                <a:gd name="connsiteY11" fmla="*/ 267632 h 2663134"/>
                <a:gd name="connsiteX12" fmla="*/ 2675873 w 3545874"/>
                <a:gd name="connsiteY12" fmla="*/ 65453 h 2663134"/>
                <a:gd name="connsiteX13" fmla="*/ 1779853 w 3545874"/>
                <a:gd name="connsiteY13" fmla="*/ 102212 h 2663134"/>
                <a:gd name="connsiteX14" fmla="*/ 1458203 w 3545874"/>
                <a:gd name="connsiteY14" fmla="*/ 83834 h 2663134"/>
                <a:gd name="connsiteX15" fmla="*/ 1159531 w 3545874"/>
                <a:gd name="connsiteY15" fmla="*/ 33288 h 2663134"/>
                <a:gd name="connsiteX16" fmla="*/ 580564 w 3545874"/>
                <a:gd name="connsiteY16" fmla="*/ 33288 h 2663134"/>
                <a:gd name="connsiteX0" fmla="*/ 580564 w 3545874"/>
                <a:gd name="connsiteY0" fmla="*/ 33288 h 2663134"/>
                <a:gd name="connsiteX1" fmla="*/ 93497 w 3545874"/>
                <a:gd name="connsiteY1" fmla="*/ 552520 h 2663134"/>
                <a:gd name="connsiteX2" fmla="*/ 139447 w 3545874"/>
                <a:gd name="connsiteY2" fmla="*/ 1182032 h 2663134"/>
                <a:gd name="connsiteX3" fmla="*/ 33762 w 3545874"/>
                <a:gd name="connsiteY3" fmla="*/ 1783973 h 2663134"/>
                <a:gd name="connsiteX4" fmla="*/ 134852 w 3545874"/>
                <a:gd name="connsiteY4" fmla="*/ 2445650 h 2663134"/>
                <a:gd name="connsiteX5" fmla="*/ 919580 w 3545874"/>
                <a:gd name="connsiteY5" fmla="*/ 2525792 h 2663134"/>
                <a:gd name="connsiteX6" fmla="*/ 2246630 w 3545874"/>
                <a:gd name="connsiteY6" fmla="*/ 2471666 h 2663134"/>
                <a:gd name="connsiteX7" fmla="*/ 3079666 w 3545874"/>
                <a:gd name="connsiteY7" fmla="*/ 2663134 h 2663134"/>
                <a:gd name="connsiteX8" fmla="*/ 3539281 w 3545874"/>
                <a:gd name="connsiteY8" fmla="*/ 2251614 h 2663134"/>
                <a:gd name="connsiteX9" fmla="*/ 3457966 w 3545874"/>
                <a:gd name="connsiteY9" fmla="*/ 1532315 h 2663134"/>
                <a:gd name="connsiteX10" fmla="*/ 3539728 w 3545874"/>
                <a:gd name="connsiteY10" fmla="*/ 855788 h 2663134"/>
                <a:gd name="connsiteX11" fmla="*/ 3351334 w 3545874"/>
                <a:gd name="connsiteY11" fmla="*/ 267632 h 2663134"/>
                <a:gd name="connsiteX12" fmla="*/ 2675873 w 3545874"/>
                <a:gd name="connsiteY12" fmla="*/ 65453 h 2663134"/>
                <a:gd name="connsiteX13" fmla="*/ 1779853 w 3545874"/>
                <a:gd name="connsiteY13" fmla="*/ 102212 h 2663134"/>
                <a:gd name="connsiteX14" fmla="*/ 1458203 w 3545874"/>
                <a:gd name="connsiteY14" fmla="*/ 83834 h 2663134"/>
                <a:gd name="connsiteX15" fmla="*/ 1159531 w 3545874"/>
                <a:gd name="connsiteY15" fmla="*/ 33288 h 2663134"/>
                <a:gd name="connsiteX16" fmla="*/ 580564 w 3545874"/>
                <a:gd name="connsiteY16" fmla="*/ 33288 h 2663134"/>
                <a:gd name="connsiteX0" fmla="*/ 580564 w 3559554"/>
                <a:gd name="connsiteY0" fmla="*/ 33288 h 2663134"/>
                <a:gd name="connsiteX1" fmla="*/ 93497 w 3559554"/>
                <a:gd name="connsiteY1" fmla="*/ 552520 h 2663134"/>
                <a:gd name="connsiteX2" fmla="*/ 139447 w 3559554"/>
                <a:gd name="connsiteY2" fmla="*/ 1182032 h 2663134"/>
                <a:gd name="connsiteX3" fmla="*/ 33762 w 3559554"/>
                <a:gd name="connsiteY3" fmla="*/ 1783973 h 2663134"/>
                <a:gd name="connsiteX4" fmla="*/ 134852 w 3559554"/>
                <a:gd name="connsiteY4" fmla="*/ 2445650 h 2663134"/>
                <a:gd name="connsiteX5" fmla="*/ 919580 w 3559554"/>
                <a:gd name="connsiteY5" fmla="*/ 2525792 h 2663134"/>
                <a:gd name="connsiteX6" fmla="*/ 2246630 w 3559554"/>
                <a:gd name="connsiteY6" fmla="*/ 2471666 h 2663134"/>
                <a:gd name="connsiteX7" fmla="*/ 3079666 w 3559554"/>
                <a:gd name="connsiteY7" fmla="*/ 2663134 h 2663134"/>
                <a:gd name="connsiteX8" fmla="*/ 3559554 w 3559554"/>
                <a:gd name="connsiteY8" fmla="*/ 2248196 h 2663134"/>
                <a:gd name="connsiteX9" fmla="*/ 3457966 w 3559554"/>
                <a:gd name="connsiteY9" fmla="*/ 1532315 h 2663134"/>
                <a:gd name="connsiteX10" fmla="*/ 3539728 w 3559554"/>
                <a:gd name="connsiteY10" fmla="*/ 855788 h 2663134"/>
                <a:gd name="connsiteX11" fmla="*/ 3351334 w 3559554"/>
                <a:gd name="connsiteY11" fmla="*/ 267632 h 2663134"/>
                <a:gd name="connsiteX12" fmla="*/ 2675873 w 3559554"/>
                <a:gd name="connsiteY12" fmla="*/ 65453 h 2663134"/>
                <a:gd name="connsiteX13" fmla="*/ 1779853 w 3559554"/>
                <a:gd name="connsiteY13" fmla="*/ 102212 h 2663134"/>
                <a:gd name="connsiteX14" fmla="*/ 1458203 w 3559554"/>
                <a:gd name="connsiteY14" fmla="*/ 83834 h 2663134"/>
                <a:gd name="connsiteX15" fmla="*/ 1159531 w 3559554"/>
                <a:gd name="connsiteY15" fmla="*/ 33288 h 2663134"/>
                <a:gd name="connsiteX16" fmla="*/ 580564 w 3559554"/>
                <a:gd name="connsiteY16" fmla="*/ 33288 h 266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59554" h="2663134">
                  <a:moveTo>
                    <a:pt x="580564" y="33288"/>
                  </a:moveTo>
                  <a:cubicBezTo>
                    <a:pt x="148636" y="168074"/>
                    <a:pt x="139447" y="353404"/>
                    <a:pt x="93497" y="552520"/>
                  </a:cubicBezTo>
                  <a:cubicBezTo>
                    <a:pt x="70522" y="797586"/>
                    <a:pt x="144042" y="904801"/>
                    <a:pt x="139447" y="1182032"/>
                  </a:cubicBezTo>
                  <a:cubicBezTo>
                    <a:pt x="101155" y="1600175"/>
                    <a:pt x="67459" y="1558819"/>
                    <a:pt x="33762" y="1783973"/>
                  </a:cubicBezTo>
                  <a:cubicBezTo>
                    <a:pt x="-38225" y="2179141"/>
                    <a:pt x="9255" y="2298610"/>
                    <a:pt x="134852" y="2445650"/>
                  </a:cubicBezTo>
                  <a:cubicBezTo>
                    <a:pt x="346221" y="2617196"/>
                    <a:pt x="568028" y="2632953"/>
                    <a:pt x="919580" y="2525792"/>
                  </a:cubicBezTo>
                  <a:cubicBezTo>
                    <a:pt x="1764938" y="2303184"/>
                    <a:pt x="1935963" y="2417564"/>
                    <a:pt x="2246630" y="2471666"/>
                  </a:cubicBezTo>
                  <a:cubicBezTo>
                    <a:pt x="2747436" y="2606440"/>
                    <a:pt x="2889741" y="2653944"/>
                    <a:pt x="3079666" y="2663134"/>
                  </a:cubicBezTo>
                  <a:cubicBezTo>
                    <a:pt x="3575923" y="2601868"/>
                    <a:pt x="3536579" y="2304868"/>
                    <a:pt x="3559554" y="2248196"/>
                  </a:cubicBezTo>
                  <a:cubicBezTo>
                    <a:pt x="3559554" y="2016916"/>
                    <a:pt x="3459722" y="1708901"/>
                    <a:pt x="3457966" y="1532315"/>
                  </a:cubicBezTo>
                  <a:cubicBezTo>
                    <a:pt x="3469542" y="1192551"/>
                    <a:pt x="3509095" y="1077879"/>
                    <a:pt x="3539728" y="855788"/>
                  </a:cubicBezTo>
                  <a:cubicBezTo>
                    <a:pt x="3578020" y="457557"/>
                    <a:pt x="3427917" y="348810"/>
                    <a:pt x="3351334" y="267632"/>
                  </a:cubicBezTo>
                  <a:cubicBezTo>
                    <a:pt x="3103206" y="71580"/>
                    <a:pt x="2919407" y="82302"/>
                    <a:pt x="2675873" y="65453"/>
                  </a:cubicBezTo>
                  <a:cubicBezTo>
                    <a:pt x="2329718" y="79238"/>
                    <a:pt x="2433871" y="88427"/>
                    <a:pt x="1779853" y="102212"/>
                  </a:cubicBezTo>
                  <a:cubicBezTo>
                    <a:pt x="1703270" y="99149"/>
                    <a:pt x="1502621" y="91492"/>
                    <a:pt x="1458203" y="83834"/>
                  </a:cubicBezTo>
                  <a:lnTo>
                    <a:pt x="1159531" y="33288"/>
                  </a:lnTo>
                  <a:cubicBezTo>
                    <a:pt x="816440" y="-21852"/>
                    <a:pt x="772021" y="1123"/>
                    <a:pt x="580564" y="33288"/>
                  </a:cubicBezTo>
                  <a:close/>
                </a:path>
              </a:pathLst>
            </a:custGeom>
            <a:solidFill>
              <a:schemeClr val="bg1"/>
            </a:solidFill>
            <a:ln w="28575">
              <a:solidFill>
                <a:srgbClr val="99A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solidFill>
                  <a:schemeClr val="tx1"/>
                </a:solidFill>
              </a:endParaRPr>
            </a:p>
          </p:txBody>
        </p:sp>
        <p:sp>
          <p:nvSpPr>
            <p:cNvPr id="13" name="TextBox 12">
              <a:extLst>
                <a:ext uri="{FF2B5EF4-FFF2-40B4-BE49-F238E27FC236}">
                  <a16:creationId xmlns:a16="http://schemas.microsoft.com/office/drawing/2014/main" xmlns="" id="{307F315E-4272-415C-9F1C-9882E99B9123}"/>
                </a:ext>
              </a:extLst>
            </p:cNvPr>
            <p:cNvSpPr txBox="1">
              <a:spLocks noChangeArrowheads="1"/>
            </p:cNvSpPr>
            <p:nvPr/>
          </p:nvSpPr>
          <p:spPr bwMode="auto">
            <a:xfrm>
              <a:off x="1306471" y="3881644"/>
              <a:ext cx="5379323" cy="446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3600" b="1" dirty="0" err="1">
                  <a:solidFill>
                    <a:srgbClr val="005930"/>
                  </a:solidFill>
                  <a:cs typeface="Arial" panose="020B0604020202020204" pitchFamily="34" charset="0"/>
                </a:rPr>
                <a:t>Đó</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là</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sức</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mạnh</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của</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tình</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mẹ</a:t>
              </a:r>
              <a:r>
                <a:rPr lang="en-US" sz="3600" b="1" dirty="0">
                  <a:solidFill>
                    <a:srgbClr val="005930"/>
                  </a:solidFill>
                  <a:cs typeface="Arial" panose="020B0604020202020204" pitchFamily="34" charset="0"/>
                </a:rPr>
                <a:t> con, </a:t>
              </a:r>
              <a:r>
                <a:rPr lang="en-US" sz="3600" b="1" dirty="0" err="1">
                  <a:solidFill>
                    <a:srgbClr val="005930"/>
                  </a:solidFill>
                  <a:cs typeface="Arial" panose="020B0604020202020204" pitchFamily="34" charset="0"/>
                </a:rPr>
                <a:t>một</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tình</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cảm</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tự</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nhiên</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bản</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năng</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trong</a:t>
              </a:r>
              <a:r>
                <a:rPr lang="en-US" sz="3600" b="1" dirty="0">
                  <a:solidFill>
                    <a:srgbClr val="005930"/>
                  </a:solidFill>
                  <a:cs typeface="Arial" panose="020B0604020202020204" pitchFamily="34" charset="0"/>
                </a:rPr>
                <a:t> con </a:t>
              </a:r>
              <a:r>
                <a:rPr lang="en-US" sz="3600" b="1" dirty="0" err="1">
                  <a:solidFill>
                    <a:srgbClr val="005930"/>
                  </a:solidFill>
                  <a:cs typeface="Arial" panose="020B0604020202020204" pitchFamily="34" charset="0"/>
                </a:rPr>
                <a:t>sẻ</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khiến</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nó</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dù</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khiếp</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sợ</a:t>
              </a:r>
              <a:r>
                <a:rPr lang="en-US" sz="3600" b="1" dirty="0">
                  <a:solidFill>
                    <a:srgbClr val="005930"/>
                  </a:solidFill>
                  <a:cs typeface="Arial" panose="020B0604020202020204" pitchFamily="34" charset="0"/>
                </a:rPr>
                <a:t> con </a:t>
              </a:r>
              <a:r>
                <a:rPr lang="en-US" sz="3600" b="1" dirty="0" err="1">
                  <a:solidFill>
                    <a:srgbClr val="005930"/>
                  </a:solidFill>
                  <a:cs typeface="Arial" panose="020B0604020202020204" pitchFamily="34" charset="0"/>
                </a:rPr>
                <a:t>chó</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săn</a:t>
              </a:r>
              <a:r>
                <a:rPr lang="en-US" sz="3600" b="1" dirty="0">
                  <a:solidFill>
                    <a:srgbClr val="005930"/>
                  </a:solidFill>
                  <a:cs typeface="Arial" panose="020B0604020202020204" pitchFamily="34" charset="0"/>
                </a:rPr>
                <a:t> to </a:t>
              </a:r>
              <a:r>
                <a:rPr lang="en-US" sz="3600" b="1" dirty="0" err="1">
                  <a:solidFill>
                    <a:srgbClr val="005930"/>
                  </a:solidFill>
                  <a:cs typeface="Arial" panose="020B0604020202020204" pitchFamily="34" charset="0"/>
                </a:rPr>
                <a:t>lớn</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vẫn</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lao</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vào</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nơi</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nguy</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hiểm</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để</a:t>
              </a:r>
              <a:r>
                <a:rPr lang="en-US" sz="3600" b="1" dirty="0">
                  <a:solidFill>
                    <a:srgbClr val="005930"/>
                  </a:solidFill>
                  <a:cs typeface="Arial" panose="020B0604020202020204" pitchFamily="34" charset="0"/>
                </a:rPr>
                <a:t> </a:t>
              </a:r>
              <a:r>
                <a:rPr lang="en-US" sz="3600" b="1" dirty="0" err="1">
                  <a:solidFill>
                    <a:srgbClr val="005930"/>
                  </a:solidFill>
                  <a:cs typeface="Arial" panose="020B0604020202020204" pitchFamily="34" charset="0"/>
                </a:rPr>
                <a:t>cứu</a:t>
              </a:r>
              <a:r>
                <a:rPr lang="en-US" sz="3600" b="1" dirty="0">
                  <a:solidFill>
                    <a:srgbClr val="005930"/>
                  </a:solidFill>
                  <a:cs typeface="Arial" panose="020B0604020202020204" pitchFamily="34" charset="0"/>
                </a:rPr>
                <a:t> con.</a:t>
              </a:r>
            </a:p>
            <a:p>
              <a:pPr algn="just" eaLnBrk="1" hangingPunct="1"/>
              <a:endParaRPr lang="en-US" altLang="en-US" sz="3600" b="1" dirty="0">
                <a:solidFill>
                  <a:srgbClr val="005930"/>
                </a:solidFill>
                <a:cs typeface="Arial" panose="020B0604020202020204" pitchFamily="34" charset="0"/>
              </a:endParaRPr>
            </a:p>
          </p:txBody>
        </p:sp>
      </p:grpSp>
      <p:pic>
        <p:nvPicPr>
          <p:cNvPr id="14" name="图片 4">
            <a:extLst>
              <a:ext uri="{FF2B5EF4-FFF2-40B4-BE49-F238E27FC236}">
                <a16:creationId xmlns:a16="http://schemas.microsoft.com/office/drawing/2014/main" xmlns="" id="{4EF10BDB-7C0C-41D2-8B9A-C929A6DB04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3998" y="1835728"/>
            <a:ext cx="3636226" cy="6858000"/>
          </a:xfrm>
          <a:prstGeom prst="rect">
            <a:avLst/>
          </a:prstGeom>
        </p:spPr>
      </p:pic>
    </p:spTree>
    <p:extLst>
      <p:ext uri="{BB962C8B-B14F-4D97-AF65-F5344CB8AC3E}">
        <p14:creationId xmlns:p14="http://schemas.microsoft.com/office/powerpoint/2010/main" val="16568412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9A12491-4163-453F-A6DC-936215F5660A}"/>
              </a:ext>
            </a:extLst>
          </p:cNvPr>
          <p:cNvSpPr/>
          <p:nvPr/>
        </p:nvSpPr>
        <p:spPr>
          <a:xfrm>
            <a:off x="1157473" y="350851"/>
            <a:ext cx="8415338" cy="2308324"/>
          </a:xfrm>
          <a:prstGeom prst="rect">
            <a:avLst/>
          </a:prstGeom>
        </p:spPr>
        <p:txBody>
          <a:bodyPr wrap="square">
            <a:spAutoFit/>
          </a:bodyPr>
          <a:lstStyle/>
          <a:p>
            <a:r>
              <a:rPr lang="en-US" sz="4800" b="1" dirty="0" err="1">
                <a:solidFill>
                  <a:srgbClr val="0F4359"/>
                </a:solidFill>
                <a:latin typeface="Times New Roman" panose="02020603050405020304" pitchFamily="18" charset="0"/>
                <a:cs typeface="Times New Roman" panose="02020603050405020304" pitchFamily="18" charset="0"/>
              </a:rPr>
              <a:t>Câu</a:t>
            </a:r>
            <a:r>
              <a:rPr lang="en-US" sz="4800" b="1" dirty="0">
                <a:solidFill>
                  <a:srgbClr val="0F4359"/>
                </a:solidFill>
                <a:latin typeface="Times New Roman" panose="02020603050405020304" pitchFamily="18" charset="0"/>
                <a:cs typeface="Times New Roman" panose="02020603050405020304" pitchFamily="18" charset="0"/>
              </a:rPr>
              <a:t> </a:t>
            </a:r>
            <a:r>
              <a:rPr lang="vi-VN" sz="4800" b="1" dirty="0">
                <a:solidFill>
                  <a:srgbClr val="0F4359"/>
                </a:solidFill>
                <a:latin typeface="Times New Roman" panose="02020603050405020304" pitchFamily="18" charset="0"/>
                <a:cs typeface="Times New Roman" panose="02020603050405020304" pitchFamily="18" charset="0"/>
              </a:rPr>
              <a:t>4: Vì sao tác giả bày tỏ lòng kính phục đối với con sẻ nhỏ bé?</a:t>
            </a:r>
            <a:endParaRPr lang="en-US" sz="4800" b="1" dirty="0">
              <a:solidFill>
                <a:srgbClr val="0F4359"/>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9E93DB2B-3980-4437-96DC-79A2C3179A00}"/>
              </a:ext>
            </a:extLst>
          </p:cNvPr>
          <p:cNvSpPr/>
          <p:nvPr/>
        </p:nvSpPr>
        <p:spPr>
          <a:xfrm>
            <a:off x="394947" y="2811237"/>
            <a:ext cx="8415338" cy="3477875"/>
          </a:xfrm>
          <a:prstGeom prst="rect">
            <a:avLst/>
          </a:prstGeom>
          <a:solidFill>
            <a:schemeClr val="bg1"/>
          </a:solidFill>
        </p:spPr>
        <p:txBody>
          <a:bodyPr wrap="square">
            <a:spAutoFit/>
          </a:bodyPr>
          <a:lstStyle/>
          <a:p>
            <a:pPr algn="just"/>
            <a:r>
              <a:rPr lang="en-US" sz="4400" b="1" dirty="0" err="1">
                <a:solidFill>
                  <a:srgbClr val="C00000"/>
                </a:solidFill>
                <a:latin typeface="Times New Roman" panose="02020603050405020304" pitchFamily="18" charset="0"/>
                <a:cs typeface="Times New Roman" panose="02020603050405020304" pitchFamily="18" charset="0"/>
              </a:rPr>
              <a:t>Vì</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hành</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động</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của</a:t>
            </a:r>
            <a:r>
              <a:rPr lang="en-US" sz="4400" b="1" dirty="0">
                <a:solidFill>
                  <a:srgbClr val="C00000"/>
                </a:solidFill>
                <a:latin typeface="Times New Roman" panose="02020603050405020304" pitchFamily="18" charset="0"/>
                <a:cs typeface="Times New Roman" panose="02020603050405020304" pitchFamily="18" charset="0"/>
              </a:rPr>
              <a:t> con </a:t>
            </a:r>
            <a:r>
              <a:rPr lang="en-US" sz="4400" b="1" dirty="0" err="1">
                <a:solidFill>
                  <a:srgbClr val="C00000"/>
                </a:solidFill>
                <a:latin typeface="Times New Roman" panose="02020603050405020304" pitchFamily="18" charset="0"/>
                <a:cs typeface="Times New Roman" panose="02020603050405020304" pitchFamily="18" charset="0"/>
              </a:rPr>
              <a:t>sẻ</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nhỏ</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bé</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dũng</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cảm</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đối</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đầu</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với</a:t>
            </a:r>
            <a:r>
              <a:rPr lang="en-US" sz="4400" b="1" dirty="0">
                <a:solidFill>
                  <a:srgbClr val="C00000"/>
                </a:solidFill>
                <a:latin typeface="Times New Roman" panose="02020603050405020304" pitchFamily="18" charset="0"/>
                <a:cs typeface="Times New Roman" panose="02020603050405020304" pitchFamily="18" charset="0"/>
              </a:rPr>
              <a:t> con </a:t>
            </a:r>
            <a:r>
              <a:rPr lang="en-US" sz="4400" b="1" dirty="0" err="1">
                <a:solidFill>
                  <a:srgbClr val="C00000"/>
                </a:solidFill>
                <a:latin typeface="Times New Roman" panose="02020603050405020304" pitchFamily="18" charset="0"/>
                <a:cs typeface="Times New Roman" panose="02020603050405020304" pitchFamily="18" charset="0"/>
              </a:rPr>
              <a:t>chó</a:t>
            </a:r>
            <a:r>
              <a:rPr lang="en-US" sz="4400" b="1" dirty="0">
                <a:solidFill>
                  <a:srgbClr val="C00000"/>
                </a:solidFill>
                <a:latin typeface="Times New Roman" panose="02020603050405020304" pitchFamily="18" charset="0"/>
                <a:cs typeface="Times New Roman" panose="02020603050405020304" pitchFamily="18" charset="0"/>
              </a:rPr>
              <a:t> to hung </a:t>
            </a:r>
            <a:r>
              <a:rPr lang="en-US" sz="4400" b="1" dirty="0" err="1">
                <a:solidFill>
                  <a:srgbClr val="C00000"/>
                </a:solidFill>
                <a:latin typeface="Times New Roman" panose="02020603050405020304" pitchFamily="18" charset="0"/>
                <a:cs typeface="Times New Roman" panose="02020603050405020304" pitchFamily="18" charset="0"/>
              </a:rPr>
              <a:t>dữ</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để</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cứu</a:t>
            </a:r>
            <a:r>
              <a:rPr lang="en-US" sz="4400" b="1" dirty="0">
                <a:solidFill>
                  <a:srgbClr val="C00000"/>
                </a:solidFill>
                <a:latin typeface="Times New Roman" panose="02020603050405020304" pitchFamily="18" charset="0"/>
                <a:cs typeface="Times New Roman" panose="02020603050405020304" pitchFamily="18" charset="0"/>
              </a:rPr>
              <a:t> con </a:t>
            </a:r>
            <a:r>
              <a:rPr lang="en-US" sz="4400" b="1" dirty="0" err="1">
                <a:solidFill>
                  <a:srgbClr val="C00000"/>
                </a:solidFill>
                <a:latin typeface="Times New Roman" panose="02020603050405020304" pitchFamily="18" charset="0"/>
                <a:cs typeface="Times New Roman" panose="02020603050405020304" pitchFamily="18" charset="0"/>
              </a:rPr>
              <a:t>là</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một</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hành</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động</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đáng</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trân</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trọng</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khiến</a:t>
            </a:r>
            <a:r>
              <a:rPr lang="en-US" sz="4400" b="1" dirty="0">
                <a:solidFill>
                  <a:srgbClr val="C00000"/>
                </a:solidFill>
                <a:latin typeface="Times New Roman" panose="02020603050405020304" pitchFamily="18" charset="0"/>
                <a:cs typeface="Times New Roman" panose="02020603050405020304" pitchFamily="18" charset="0"/>
              </a:rPr>
              <a:t> con </a:t>
            </a:r>
            <a:r>
              <a:rPr lang="en-US" sz="4400" b="1" dirty="0" err="1">
                <a:solidFill>
                  <a:srgbClr val="C00000"/>
                </a:solidFill>
                <a:latin typeface="Times New Roman" panose="02020603050405020304" pitchFamily="18" charset="0"/>
                <a:cs typeface="Times New Roman" panose="02020603050405020304" pitchFamily="18" charset="0"/>
              </a:rPr>
              <a:t>người</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cũng</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phải</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cảm</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phục</a:t>
            </a:r>
            <a:r>
              <a:rPr lang="en-US" sz="4400" b="1" dirty="0">
                <a:solidFill>
                  <a:srgbClr val="C00000"/>
                </a:solidFill>
                <a:latin typeface="Times New Roman" panose="02020603050405020304" pitchFamily="18" charset="0"/>
                <a:cs typeface="Times New Roman" panose="02020603050405020304" pitchFamily="18" charset="0"/>
              </a:rPr>
              <a:t>.</a:t>
            </a:r>
            <a:endParaRPr lang="vi-VN" sz="4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19302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2">
            <a:extLst>
              <a:ext uri="{FF2B5EF4-FFF2-40B4-BE49-F238E27FC236}">
                <a16:creationId xmlns:a16="http://schemas.microsoft.com/office/drawing/2014/main" xmlns="" id="{AFC428AA-EB84-4F9D-B1C9-492D5312604A}"/>
              </a:ext>
            </a:extLst>
          </p:cNvPr>
          <p:cNvSpPr/>
          <p:nvPr/>
        </p:nvSpPr>
        <p:spPr>
          <a:xfrm>
            <a:off x="767302" y="487680"/>
            <a:ext cx="6617970" cy="12953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13">
            <a:extLst>
              <a:ext uri="{FF2B5EF4-FFF2-40B4-BE49-F238E27FC236}">
                <a16:creationId xmlns:a16="http://schemas.microsoft.com/office/drawing/2014/main" xmlns="" id="{F53AAFCE-B60E-4708-8C2F-E47B476D9E62}"/>
              </a:ext>
            </a:extLst>
          </p:cNvPr>
          <p:cNvSpPr/>
          <p:nvPr/>
        </p:nvSpPr>
        <p:spPr>
          <a:xfrm rot="16200000">
            <a:off x="-1029844" y="2684876"/>
            <a:ext cx="5183062" cy="102870"/>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14">
            <a:extLst>
              <a:ext uri="{FF2B5EF4-FFF2-40B4-BE49-F238E27FC236}">
                <a16:creationId xmlns:a16="http://schemas.microsoft.com/office/drawing/2014/main" xmlns="" id="{E9552681-AA5D-4E8F-94FB-390247B22E0E}"/>
              </a:ext>
            </a:extLst>
          </p:cNvPr>
          <p:cNvSpPr/>
          <p:nvPr/>
        </p:nvSpPr>
        <p:spPr>
          <a:xfrm rot="16200000">
            <a:off x="5445996" y="4215034"/>
            <a:ext cx="5183062" cy="102870"/>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5">
            <a:extLst>
              <a:ext uri="{FF2B5EF4-FFF2-40B4-BE49-F238E27FC236}">
                <a16:creationId xmlns:a16="http://schemas.microsoft.com/office/drawing/2014/main" xmlns="" id="{DC26900E-F895-4CBD-95E2-B6B2456AFEB5}"/>
              </a:ext>
            </a:extLst>
          </p:cNvPr>
          <p:cNvSpPr/>
          <p:nvPr/>
        </p:nvSpPr>
        <p:spPr>
          <a:xfrm>
            <a:off x="2200693" y="6250670"/>
            <a:ext cx="6617970" cy="12953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32">
            <a:extLst>
              <a:ext uri="{FF2B5EF4-FFF2-40B4-BE49-F238E27FC236}">
                <a16:creationId xmlns:a16="http://schemas.microsoft.com/office/drawing/2014/main" xmlns="" id="{D4C028D9-2CD5-4AA5-B2AB-2459DF950EAA}"/>
              </a:ext>
            </a:extLst>
          </p:cNvPr>
          <p:cNvSpPr txBox="1"/>
          <p:nvPr/>
        </p:nvSpPr>
        <p:spPr>
          <a:xfrm>
            <a:off x="1817089" y="1274986"/>
            <a:ext cx="6071750" cy="8125301"/>
          </a:xfrm>
          <a:prstGeom prst="rect">
            <a:avLst/>
          </a:prstGeom>
          <a:noFill/>
        </p:spPr>
        <p:txBody>
          <a:bodyPr wrap="square">
            <a:spAutoFit/>
          </a:bodyPr>
          <a:lstStyle/>
          <a:p>
            <a:pPr lvl="0" algn="ctr" eaLnBrk="0" fontAlgn="base" hangingPunct="0">
              <a:spcBef>
                <a:spcPct val="0"/>
              </a:spcBef>
              <a:spcAft>
                <a:spcPct val="0"/>
              </a:spcAft>
            </a:pPr>
            <a:r>
              <a:rPr lang="en-US" altLang="en-US" sz="7200" dirty="0">
                <a:solidFill>
                  <a:srgbClr val="FFC000"/>
                </a:solidFill>
                <a:effectLst>
                  <a:outerShdw blurRad="38100" dist="38100" dir="2700000" algn="tl">
                    <a:srgbClr val="000000">
                      <a:alpha val="43137"/>
                    </a:srgbClr>
                  </a:outerShdw>
                </a:effectLst>
                <a:latin typeface="UTM American Sans" panose="02040603050506020204" pitchFamily="18" charset="0"/>
                <a:cs typeface="Arial" panose="020B0604020202020204" pitchFamily="34" charset="0"/>
              </a:rPr>
              <a:t>NỘI DUNG CHÍNH</a:t>
            </a:r>
            <a:r>
              <a:rPr lang="vi-VN" altLang="en-US" sz="72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altLang="en-US" sz="7200" dirty="0">
              <a:solidFill>
                <a:srgbClr val="FFC000"/>
              </a:solidFill>
              <a:effectLst>
                <a:outerShdw blurRad="38100" dist="38100" dir="2700000" algn="tl">
                  <a:srgbClr val="000000">
                    <a:alpha val="43137"/>
                  </a:srgbClr>
                </a:outerShdw>
              </a:effectLst>
              <a:latin typeface="UTM American Sans" panose="02040603050506020204" pitchFamily="18" charset="0"/>
              <a:cs typeface="Arial" panose="020B0604020202020204" pitchFamily="34" charset="0"/>
            </a:endParaRPr>
          </a:p>
          <a:p>
            <a:pPr algn="just" eaLnBrk="0" fontAlgn="base" hangingPunct="0">
              <a:spcBef>
                <a:spcPct val="0"/>
              </a:spcBef>
              <a:spcAft>
                <a:spcPct val="0"/>
              </a:spcAft>
            </a:pPr>
            <a:r>
              <a:rPr lang="en-US" sz="5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 </a:t>
            </a:r>
            <a:r>
              <a:rPr lang="en-US" sz="5400"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5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5400"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chuyện</a:t>
            </a:r>
            <a:r>
              <a:rPr lang="en-US" sz="5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5400"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tác</a:t>
            </a:r>
            <a:r>
              <a:rPr lang="en-US" sz="5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5400"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giả</a:t>
            </a:r>
            <a:r>
              <a:rPr lang="en-US" sz="5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ca </a:t>
            </a:r>
            <a:r>
              <a:rPr lang="en-US" sz="5400"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ngợi</a:t>
            </a:r>
            <a:r>
              <a:rPr lang="en-US" sz="5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5400"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hành</a:t>
            </a:r>
            <a:r>
              <a:rPr lang="en-US" sz="5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5400"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động</a:t>
            </a:r>
            <a:r>
              <a:rPr lang="en-US" sz="5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5400"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dũng</a:t>
            </a:r>
            <a:r>
              <a:rPr lang="en-US" sz="5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5400"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sz="5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5400"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xả</a:t>
            </a:r>
            <a:r>
              <a:rPr lang="en-US" sz="5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5400"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thân</a:t>
            </a:r>
            <a:r>
              <a:rPr lang="en-US" sz="5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5400"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cứu</a:t>
            </a:r>
            <a:r>
              <a:rPr lang="en-US" sz="5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5400"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sẻ</a:t>
            </a:r>
            <a:r>
              <a:rPr lang="en-US" sz="5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non </a:t>
            </a:r>
            <a:r>
              <a:rPr lang="en-US" sz="5400"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5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5400"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sẻ</a:t>
            </a:r>
            <a:r>
              <a:rPr lang="en-US" sz="5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5400"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già</a:t>
            </a:r>
            <a:r>
              <a:rPr lang="en-US" sz="5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lvl="0" algn="just" eaLnBrk="0" fontAlgn="base" hangingPunct="0">
              <a:spcBef>
                <a:spcPct val="0"/>
              </a:spcBef>
              <a:spcAft>
                <a:spcPct val="0"/>
              </a:spcAft>
            </a:pPr>
            <a:r>
              <a:rPr lang="en-US" alt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vi-VN" alt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7407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69B513E0-C5D8-45BF-89A5-47E2593F8CD4}"/>
              </a:ext>
            </a:extLst>
          </p:cNvPr>
          <p:cNvPicPr>
            <a:picLocks noChangeAspect="1"/>
          </p:cNvPicPr>
          <p:nvPr/>
        </p:nvPicPr>
        <p:blipFill rotWithShape="1">
          <a:blip r:embed="rId2">
            <a:extLst>
              <a:ext uri="{28A0092B-C50C-407E-A947-70E740481C1C}">
                <a14:useLocalDpi xmlns:a14="http://schemas.microsoft.com/office/drawing/2010/main" val="0"/>
              </a:ext>
            </a:extLst>
          </a:blip>
          <a:srcRect t="29308" r="55700"/>
          <a:stretch/>
        </p:blipFill>
        <p:spPr>
          <a:xfrm>
            <a:off x="6367854" y="-514350"/>
            <a:ext cx="2776146" cy="3644577"/>
          </a:xfrm>
          <a:prstGeom prst="rect">
            <a:avLst/>
          </a:prstGeom>
        </p:spPr>
      </p:pic>
      <p:pic>
        <p:nvPicPr>
          <p:cNvPr id="13" name="图片 12">
            <a:extLst>
              <a:ext uri="{FF2B5EF4-FFF2-40B4-BE49-F238E27FC236}">
                <a16:creationId xmlns:a16="http://schemas.microsoft.com/office/drawing/2014/main" xmlns="" id="{3D3FE61F-C0FD-4463-A2E2-0B89231320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72" t="15355" r="41406" b="29081"/>
          <a:stretch/>
        </p:blipFill>
        <p:spPr>
          <a:xfrm>
            <a:off x="0" y="0"/>
            <a:ext cx="2296885" cy="3309258"/>
          </a:xfrm>
          <a:prstGeom prst="rect">
            <a:avLst/>
          </a:prstGeom>
        </p:spPr>
      </p:pic>
      <p:pic>
        <p:nvPicPr>
          <p:cNvPr id="17" name="图片 16">
            <a:extLst>
              <a:ext uri="{FF2B5EF4-FFF2-40B4-BE49-F238E27FC236}">
                <a16:creationId xmlns:a16="http://schemas.microsoft.com/office/drawing/2014/main" xmlns="" id="{7E31BC7A-37D6-4074-824E-0CD0661D12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121" t="21813" r="41318" b="44973"/>
          <a:stretch/>
        </p:blipFill>
        <p:spPr>
          <a:xfrm flipH="1">
            <a:off x="6987572" y="189405"/>
            <a:ext cx="1371600" cy="1885880"/>
          </a:xfrm>
          <a:prstGeom prst="rect">
            <a:avLst/>
          </a:prstGeom>
        </p:spPr>
      </p:pic>
      <p:pic>
        <p:nvPicPr>
          <p:cNvPr id="20" name="图片 19">
            <a:extLst>
              <a:ext uri="{FF2B5EF4-FFF2-40B4-BE49-F238E27FC236}">
                <a16:creationId xmlns:a16="http://schemas.microsoft.com/office/drawing/2014/main" xmlns="" id="{C476863A-A147-4565-9EA8-933BE0969A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568774"/>
            <a:ext cx="9144000" cy="2289226"/>
          </a:xfrm>
          <a:prstGeom prst="rect">
            <a:avLst/>
          </a:prstGeom>
        </p:spPr>
      </p:pic>
      <p:pic>
        <p:nvPicPr>
          <p:cNvPr id="21" name="图片 20">
            <a:extLst>
              <a:ext uri="{FF2B5EF4-FFF2-40B4-BE49-F238E27FC236}">
                <a16:creationId xmlns:a16="http://schemas.microsoft.com/office/drawing/2014/main" xmlns="" id="{EC4340C4-D0AF-42D5-AA24-D780DDF1AE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543" y="5320464"/>
            <a:ext cx="9144000" cy="2586182"/>
          </a:xfrm>
          <a:prstGeom prst="rect">
            <a:avLst/>
          </a:prstGeom>
        </p:spPr>
      </p:pic>
      <p:grpSp>
        <p:nvGrpSpPr>
          <p:cNvPr id="15" name="组合 64">
            <a:extLst>
              <a:ext uri="{FF2B5EF4-FFF2-40B4-BE49-F238E27FC236}">
                <a16:creationId xmlns:a16="http://schemas.microsoft.com/office/drawing/2014/main" xmlns="" id="{0DACD21B-EC88-4D11-A473-3BB8E1C92CA6}"/>
              </a:ext>
            </a:extLst>
          </p:cNvPr>
          <p:cNvGrpSpPr/>
          <p:nvPr/>
        </p:nvGrpSpPr>
        <p:grpSpPr>
          <a:xfrm>
            <a:off x="1432832" y="1654630"/>
            <a:ext cx="6172200" cy="3162661"/>
            <a:chOff x="2501458" y="1070657"/>
            <a:chExt cx="6708132" cy="4103226"/>
          </a:xfrm>
        </p:grpSpPr>
        <p:sp>
          <p:nvSpPr>
            <p:cNvPr id="16" name="矩形: 圆角 15">
              <a:extLst>
                <a:ext uri="{FF2B5EF4-FFF2-40B4-BE49-F238E27FC236}">
                  <a16:creationId xmlns:a16="http://schemas.microsoft.com/office/drawing/2014/main" xmlns="" id="{A4C7FF57-147A-42E1-ACB6-C2E4DF9C86C6}"/>
                </a:ext>
              </a:extLst>
            </p:cNvPr>
            <p:cNvSpPr/>
            <p:nvPr/>
          </p:nvSpPr>
          <p:spPr>
            <a:xfrm>
              <a:off x="2766349" y="1452622"/>
              <a:ext cx="6443241" cy="3721261"/>
            </a:xfrm>
            <a:prstGeom prst="roundRect">
              <a:avLst/>
            </a:prstGeom>
            <a:solidFill>
              <a:srgbClr val="F4806E"/>
            </a:solidFill>
            <a:ln>
              <a:noFill/>
            </a:ln>
            <a:effectLst>
              <a:outerShdw blurRad="152400" dist="2032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6">
              <a:extLst>
                <a:ext uri="{FF2B5EF4-FFF2-40B4-BE49-F238E27FC236}">
                  <a16:creationId xmlns:a16="http://schemas.microsoft.com/office/drawing/2014/main" xmlns="" id="{9BF91774-E30A-4EDC-94D7-D522C42C6E91}"/>
                </a:ext>
              </a:extLst>
            </p:cNvPr>
            <p:cNvSpPr/>
            <p:nvPr/>
          </p:nvSpPr>
          <p:spPr>
            <a:xfrm>
              <a:off x="2501458" y="1070657"/>
              <a:ext cx="6443241" cy="3721261"/>
            </a:xfrm>
            <a:prstGeom prst="roundRect">
              <a:avLst/>
            </a:prstGeom>
            <a:noFill/>
            <a:ln w="34925" cmpd="sng">
              <a:solidFill>
                <a:srgbClr val="FEF4C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115"/>
          <p:cNvSpPr txBox="1"/>
          <p:nvPr/>
        </p:nvSpPr>
        <p:spPr>
          <a:xfrm>
            <a:off x="1557268" y="2495940"/>
            <a:ext cx="8927645" cy="3046988"/>
          </a:xfrm>
          <a:prstGeom prst="rect">
            <a:avLst/>
          </a:prstGeom>
          <a:noFill/>
        </p:spPr>
        <p:txBody>
          <a:bodyPr wrap="square" rtlCol="0">
            <a:spAutoFit/>
          </a:bodyPr>
          <a:lstStyle/>
          <a:p>
            <a:r>
              <a:rPr lang="vi-VN" altLang="zh-CN" sz="9600" b="1" dirty="0">
                <a:solidFill>
                  <a:srgbClr val="FCE6A3"/>
                </a:solidFill>
                <a:latin typeface="UTM American Sans" panose="02040603050506020204" pitchFamily="18" charset="0"/>
                <a:cs typeface="Aharoni" panose="02010803020104030203" pitchFamily="2" charset="-79"/>
              </a:rPr>
              <a:t>ĐỌC DIỄN CẢM</a:t>
            </a:r>
            <a:endParaRPr lang="zh-CN" altLang="en-US" sz="9600" b="1" dirty="0">
              <a:solidFill>
                <a:srgbClr val="FCE6A3"/>
              </a:solidFill>
              <a:latin typeface="UTM American Sans" panose="02040603050506020204" pitchFamily="18" charset="0"/>
              <a:cs typeface="Aharoni" panose="02010803020104030203" pitchFamily="2" charset="-79"/>
            </a:endParaRPr>
          </a:p>
        </p:txBody>
      </p:sp>
    </p:spTree>
    <p:extLst>
      <p:ext uri="{BB962C8B-B14F-4D97-AF65-F5344CB8AC3E}">
        <p14:creationId xmlns:p14="http://schemas.microsoft.com/office/powerpoint/2010/main" val="18840272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anim calcmode="lin" valueType="num">
                                      <p:cBhvr>
                                        <p:cTn id="40" dur="500" fill="hold"/>
                                        <p:tgtEl>
                                          <p:spTgt spid="22"/>
                                        </p:tgtEl>
                                        <p:attrNameLst>
                                          <p:attrName>ppt_x</p:attrName>
                                        </p:attrNameLst>
                                      </p:cBhvr>
                                      <p:tavLst>
                                        <p:tav tm="0">
                                          <p:val>
                                            <p:strVal val="#ppt_x"/>
                                          </p:val>
                                        </p:tav>
                                        <p:tav tm="100000">
                                          <p:val>
                                            <p:strVal val="#ppt_x"/>
                                          </p:val>
                                        </p:tav>
                                      </p:tavLst>
                                    </p:anim>
                                    <p:anim calcmode="lin" valueType="num">
                                      <p:cBhvr>
                                        <p:cTn id="4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a:extLst>
              <a:ext uri="{FF2B5EF4-FFF2-40B4-BE49-F238E27FC236}">
                <a16:creationId xmlns:a16="http://schemas.microsoft.com/office/drawing/2014/main" xmlns="" id="{6C5B3F2F-889E-41E1-B184-9CC60A656015}"/>
              </a:ext>
            </a:extLst>
          </p:cNvPr>
          <p:cNvSpPr/>
          <p:nvPr/>
        </p:nvSpPr>
        <p:spPr>
          <a:xfrm>
            <a:off x="232304" y="245534"/>
            <a:ext cx="8669867" cy="6366933"/>
          </a:xfrm>
          <a:prstGeom prst="rect">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panose="020F0502020204030204"/>
              <a:cs typeface="+mn-cs"/>
            </a:endParaRPr>
          </a:p>
        </p:txBody>
      </p:sp>
      <p:pic>
        <p:nvPicPr>
          <p:cNvPr id="6" name="图片 5">
            <a:extLst>
              <a:ext uri="{FF2B5EF4-FFF2-40B4-BE49-F238E27FC236}">
                <a16:creationId xmlns:a16="http://schemas.microsoft.com/office/drawing/2014/main" xmlns="" id="{E5AC1F59-CFE0-4753-975C-AE3E3FC8C9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531" y="4135369"/>
            <a:ext cx="2130338" cy="2840451"/>
          </a:xfrm>
          <a:prstGeom prst="rect">
            <a:avLst/>
          </a:prstGeom>
        </p:spPr>
      </p:pic>
      <p:sp>
        <p:nvSpPr>
          <p:cNvPr id="5" name="文本框 4"/>
          <p:cNvSpPr txBox="1"/>
          <p:nvPr/>
        </p:nvSpPr>
        <p:spPr>
          <a:xfrm>
            <a:off x="4514295" y="429122"/>
            <a:ext cx="22504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思源黑体 CN" panose="020F0502020204030204"/>
                <a:cs typeface="+mn-cs"/>
              </a:rPr>
              <a:t>https://www.ypppt.com/</a:t>
            </a:r>
            <a:endParaRPr kumimoji="0" lang="zh-CN" altLang="en-US" sz="1800" b="0" i="0" u="none" strike="noStrike" kern="1200" cap="none" spc="0" normalizeH="0" baseline="0" noProof="0" dirty="0">
              <a:ln>
                <a:noFill/>
              </a:ln>
              <a:solidFill>
                <a:srgbClr val="FFFFFF"/>
              </a:solidFill>
              <a:effectLst/>
              <a:uLnTx/>
              <a:uFillTx/>
              <a:latin typeface="思源黑体 CN" panose="020F0502020204030204"/>
              <a:cs typeface="+mn-cs"/>
            </a:endParaRPr>
          </a:p>
        </p:txBody>
      </p:sp>
      <p:sp>
        <p:nvSpPr>
          <p:cNvPr id="7" name="Rectangle 6"/>
          <p:cNvSpPr/>
          <p:nvPr/>
        </p:nvSpPr>
        <p:spPr>
          <a:xfrm>
            <a:off x="866381" y="429122"/>
            <a:ext cx="7972425" cy="6986528"/>
          </a:xfrm>
          <a:prstGeom prst="rect">
            <a:avLst/>
          </a:prstGeom>
        </p:spPr>
        <p:txBody>
          <a:bodyPr wrap="square">
            <a:spAutoFit/>
          </a:bodyPr>
          <a:lstStyle/>
          <a:p>
            <a:pPr algn="ctr"/>
            <a:r>
              <a:rPr lang="vi-VN" sz="3200" b="1" dirty="0">
                <a:solidFill>
                  <a:srgbClr val="000000"/>
                </a:solidFill>
                <a:latin typeface="OpenSans"/>
              </a:rPr>
              <a:t>Con sẻ</a:t>
            </a:r>
            <a:endParaRPr lang="vi-VN" sz="3200" dirty="0">
              <a:solidFill>
                <a:srgbClr val="000000"/>
              </a:solidFill>
              <a:latin typeface="OpenSans"/>
            </a:endParaRPr>
          </a:p>
          <a:p>
            <a:pPr algn="just"/>
            <a:r>
              <a:rPr lang="vi-VN" sz="3200" dirty="0">
                <a:solidFill>
                  <a:srgbClr val="000000"/>
                </a:solidFill>
                <a:latin typeface="OpenSans"/>
              </a:rPr>
              <a:t>   Bỗng từ trên cây cao gần đó, một con sẻ già có bộ ức đen nhánh </a:t>
            </a:r>
            <a:r>
              <a:rPr lang="vi-VN" sz="3200" dirty="0">
                <a:solidFill>
                  <a:srgbClr val="FF0000"/>
                </a:solidFill>
                <a:latin typeface="OpenSans"/>
              </a:rPr>
              <a:t>lao xuống </a:t>
            </a:r>
            <a:r>
              <a:rPr lang="vi-VN" sz="3200" dirty="0">
                <a:solidFill>
                  <a:srgbClr val="000000"/>
                </a:solidFill>
                <a:latin typeface="OpenSans"/>
              </a:rPr>
              <a:t>như hòn đá </a:t>
            </a:r>
            <a:r>
              <a:rPr lang="vi-VN" sz="3200" dirty="0">
                <a:solidFill>
                  <a:srgbClr val="FF0000"/>
                </a:solidFill>
                <a:latin typeface="OpenSans"/>
              </a:rPr>
              <a:t>rơi</a:t>
            </a:r>
            <a:r>
              <a:rPr lang="vi-VN" sz="3200" dirty="0">
                <a:solidFill>
                  <a:srgbClr val="000000"/>
                </a:solidFill>
                <a:latin typeface="OpenSans"/>
              </a:rPr>
              <a:t> trước mõm con chó. Lông sẻ già </a:t>
            </a:r>
            <a:r>
              <a:rPr lang="vi-VN" sz="3200" dirty="0">
                <a:solidFill>
                  <a:srgbClr val="FF0000"/>
                </a:solidFill>
                <a:latin typeface="OpenSans"/>
              </a:rPr>
              <a:t>dựng ngược</a:t>
            </a:r>
            <a:r>
              <a:rPr lang="vi-VN" sz="3200" dirty="0">
                <a:solidFill>
                  <a:srgbClr val="000000"/>
                </a:solidFill>
                <a:latin typeface="OpenSans"/>
              </a:rPr>
              <a:t>, miệng </a:t>
            </a:r>
            <a:r>
              <a:rPr lang="vi-VN" sz="3200" dirty="0">
                <a:solidFill>
                  <a:srgbClr val="FF0000"/>
                </a:solidFill>
                <a:latin typeface="OpenSans"/>
              </a:rPr>
              <a:t>rít lên tuyệt vọng</a:t>
            </a:r>
            <a:r>
              <a:rPr lang="vi-VN" sz="3200" dirty="0">
                <a:solidFill>
                  <a:srgbClr val="000000"/>
                </a:solidFill>
                <a:latin typeface="OpenSans"/>
              </a:rPr>
              <a:t> và </a:t>
            </a:r>
            <a:r>
              <a:rPr lang="vi-VN" sz="3200" dirty="0">
                <a:solidFill>
                  <a:srgbClr val="FF0000"/>
                </a:solidFill>
                <a:latin typeface="OpenSans"/>
              </a:rPr>
              <a:t>thảm thiết</a:t>
            </a:r>
            <a:r>
              <a:rPr lang="vi-VN" sz="3200" dirty="0">
                <a:solidFill>
                  <a:srgbClr val="000000"/>
                </a:solidFill>
                <a:latin typeface="OpenSans"/>
              </a:rPr>
              <a:t>. Nó nhảy hai ba bước về phía cái mõm há rộng </a:t>
            </a:r>
            <a:r>
              <a:rPr lang="vi-VN" sz="3200" dirty="0">
                <a:solidFill>
                  <a:srgbClr val="FF0000"/>
                </a:solidFill>
                <a:latin typeface="OpenSans"/>
              </a:rPr>
              <a:t>đầy răng </a:t>
            </a:r>
            <a:r>
              <a:rPr lang="vi-VN" sz="3200" dirty="0">
                <a:solidFill>
                  <a:srgbClr val="000000"/>
                </a:solidFill>
                <a:latin typeface="OpenSans"/>
              </a:rPr>
              <a:t>của con chó.</a:t>
            </a:r>
          </a:p>
          <a:p>
            <a:pPr algn="just"/>
            <a:r>
              <a:rPr lang="vi-VN" sz="3200" dirty="0">
                <a:solidFill>
                  <a:srgbClr val="000000"/>
                </a:solidFill>
                <a:latin typeface="OpenSans"/>
              </a:rPr>
              <a:t>   Sẻ già </a:t>
            </a:r>
            <a:r>
              <a:rPr lang="vi-VN" sz="3200" dirty="0">
                <a:solidFill>
                  <a:srgbClr val="FF0000"/>
                </a:solidFill>
                <a:latin typeface="OpenSans"/>
              </a:rPr>
              <a:t>lao đến </a:t>
            </a:r>
            <a:r>
              <a:rPr lang="vi-VN" sz="3200" dirty="0">
                <a:solidFill>
                  <a:srgbClr val="000000"/>
                </a:solidFill>
                <a:latin typeface="OpenSans"/>
              </a:rPr>
              <a:t>cứu con, lấy thân mình </a:t>
            </a:r>
            <a:r>
              <a:rPr lang="vi-VN" sz="3200" dirty="0">
                <a:solidFill>
                  <a:srgbClr val="FF0000"/>
                </a:solidFill>
                <a:latin typeface="OpenSans"/>
              </a:rPr>
              <a:t>phủ kín</a:t>
            </a:r>
            <a:r>
              <a:rPr lang="vi-VN" sz="3200" dirty="0">
                <a:solidFill>
                  <a:srgbClr val="000000"/>
                </a:solidFill>
                <a:latin typeface="OpenSans"/>
              </a:rPr>
              <a:t> sẻ con. Giọng nó yếu ớt nhưng </a:t>
            </a:r>
            <a:r>
              <a:rPr lang="vi-VN" sz="3200" dirty="0">
                <a:solidFill>
                  <a:srgbClr val="FF0000"/>
                </a:solidFill>
                <a:latin typeface="OpenSans"/>
              </a:rPr>
              <a:t>hung dữ </a:t>
            </a:r>
            <a:r>
              <a:rPr lang="vi-VN" sz="3200" dirty="0">
                <a:solidFill>
                  <a:srgbClr val="000000"/>
                </a:solidFill>
                <a:latin typeface="OpenSans"/>
              </a:rPr>
              <a:t>và </a:t>
            </a:r>
            <a:r>
              <a:rPr lang="vi-VN" sz="3200" dirty="0">
                <a:solidFill>
                  <a:srgbClr val="FF0000"/>
                </a:solidFill>
                <a:latin typeface="OpenSans"/>
              </a:rPr>
              <a:t>khản đặc</a:t>
            </a:r>
            <a:r>
              <a:rPr lang="vi-VN" sz="3200" dirty="0">
                <a:solidFill>
                  <a:srgbClr val="000000"/>
                </a:solidFill>
                <a:latin typeface="OpenSans"/>
              </a:rPr>
              <a:t>. Trước mắt nó, con chó như một con quỷ </a:t>
            </a:r>
            <a:r>
              <a:rPr lang="vi-VN" sz="3200" dirty="0">
                <a:solidFill>
                  <a:srgbClr val="FF0000"/>
                </a:solidFill>
                <a:latin typeface="OpenSans"/>
              </a:rPr>
              <a:t>khổng lồ</a:t>
            </a:r>
            <a:r>
              <a:rPr lang="vi-VN" sz="3200" dirty="0">
                <a:solidFill>
                  <a:srgbClr val="000000"/>
                </a:solidFill>
                <a:latin typeface="OpenSans"/>
              </a:rPr>
              <a:t>. Nó sẽ </a:t>
            </a:r>
            <a:r>
              <a:rPr lang="vi-VN" sz="3200" dirty="0">
                <a:solidFill>
                  <a:srgbClr val="FF0000"/>
                </a:solidFill>
                <a:latin typeface="OpenSans"/>
              </a:rPr>
              <a:t>hi sinh</a:t>
            </a:r>
            <a:r>
              <a:rPr lang="vi-VN" sz="3200" dirty="0">
                <a:solidFill>
                  <a:srgbClr val="000000"/>
                </a:solidFill>
                <a:latin typeface="OpenSans"/>
              </a:rPr>
              <a:t>. Nhưng một sức mạnh vô hình vẫn </a:t>
            </a:r>
            <a:r>
              <a:rPr lang="vi-VN" sz="3200" dirty="0">
                <a:solidFill>
                  <a:srgbClr val="FF0000"/>
                </a:solidFill>
                <a:latin typeface="OpenSans"/>
              </a:rPr>
              <a:t>cuốn nó </a:t>
            </a:r>
            <a:r>
              <a:rPr lang="vi-VN" sz="3200" dirty="0">
                <a:solidFill>
                  <a:srgbClr val="000000"/>
                </a:solidFill>
                <a:latin typeface="OpenSans"/>
              </a:rPr>
              <a:t>xuống đất. </a:t>
            </a:r>
          </a:p>
          <a:p>
            <a:pPr algn="just"/>
            <a:r>
              <a:rPr lang="vi-VN" sz="3200" dirty="0">
                <a:solidFill>
                  <a:srgbClr val="000000"/>
                </a:solidFill>
                <a:latin typeface="OpenSans"/>
              </a:rPr>
              <a:t>   </a:t>
            </a:r>
          </a:p>
        </p:txBody>
      </p:sp>
      <p:cxnSp>
        <p:nvCxnSpPr>
          <p:cNvPr id="9" name="Straight Connector 8"/>
          <p:cNvCxnSpPr/>
          <p:nvPr/>
        </p:nvCxnSpPr>
        <p:spPr>
          <a:xfrm flipH="1">
            <a:off x="1963697" y="889966"/>
            <a:ext cx="102359" cy="5459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945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69B513E0-C5D8-45BF-89A5-47E2593F8CD4}"/>
              </a:ext>
            </a:extLst>
          </p:cNvPr>
          <p:cNvPicPr>
            <a:picLocks noChangeAspect="1"/>
          </p:cNvPicPr>
          <p:nvPr/>
        </p:nvPicPr>
        <p:blipFill rotWithShape="1">
          <a:blip r:embed="rId2">
            <a:extLst>
              <a:ext uri="{28A0092B-C50C-407E-A947-70E740481C1C}">
                <a14:useLocalDpi xmlns:a14="http://schemas.microsoft.com/office/drawing/2010/main" val="0"/>
              </a:ext>
            </a:extLst>
          </a:blip>
          <a:srcRect t="29308" r="55700"/>
          <a:stretch/>
        </p:blipFill>
        <p:spPr>
          <a:xfrm>
            <a:off x="6367854" y="-514350"/>
            <a:ext cx="2776146" cy="3644577"/>
          </a:xfrm>
          <a:prstGeom prst="rect">
            <a:avLst/>
          </a:prstGeom>
        </p:spPr>
      </p:pic>
      <p:pic>
        <p:nvPicPr>
          <p:cNvPr id="13" name="图片 12">
            <a:extLst>
              <a:ext uri="{FF2B5EF4-FFF2-40B4-BE49-F238E27FC236}">
                <a16:creationId xmlns:a16="http://schemas.microsoft.com/office/drawing/2014/main" xmlns="" id="{3D3FE61F-C0FD-4463-A2E2-0B89231320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72" t="15355" r="41406" b="29081"/>
          <a:stretch/>
        </p:blipFill>
        <p:spPr>
          <a:xfrm>
            <a:off x="0" y="0"/>
            <a:ext cx="2296885" cy="3309258"/>
          </a:xfrm>
          <a:prstGeom prst="rect">
            <a:avLst/>
          </a:prstGeom>
        </p:spPr>
      </p:pic>
      <p:pic>
        <p:nvPicPr>
          <p:cNvPr id="17" name="图片 16">
            <a:extLst>
              <a:ext uri="{FF2B5EF4-FFF2-40B4-BE49-F238E27FC236}">
                <a16:creationId xmlns:a16="http://schemas.microsoft.com/office/drawing/2014/main" xmlns="" id="{7E31BC7A-37D6-4074-824E-0CD0661D12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121" t="21813" r="41318" b="44973"/>
          <a:stretch/>
        </p:blipFill>
        <p:spPr>
          <a:xfrm flipH="1">
            <a:off x="6915150" y="1496856"/>
            <a:ext cx="1371600" cy="1885880"/>
          </a:xfrm>
          <a:prstGeom prst="rect">
            <a:avLst/>
          </a:prstGeom>
        </p:spPr>
      </p:pic>
      <p:pic>
        <p:nvPicPr>
          <p:cNvPr id="20" name="图片 19">
            <a:extLst>
              <a:ext uri="{FF2B5EF4-FFF2-40B4-BE49-F238E27FC236}">
                <a16:creationId xmlns:a16="http://schemas.microsoft.com/office/drawing/2014/main" xmlns="" id="{C476863A-A147-4565-9EA8-933BE0969A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568774"/>
            <a:ext cx="9144000" cy="2289226"/>
          </a:xfrm>
          <a:prstGeom prst="rect">
            <a:avLst/>
          </a:prstGeom>
        </p:spPr>
      </p:pic>
      <p:pic>
        <p:nvPicPr>
          <p:cNvPr id="21" name="图片 20">
            <a:extLst>
              <a:ext uri="{FF2B5EF4-FFF2-40B4-BE49-F238E27FC236}">
                <a16:creationId xmlns:a16="http://schemas.microsoft.com/office/drawing/2014/main" xmlns="" id="{EC4340C4-D0AF-42D5-AA24-D780DDF1AE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271818"/>
            <a:ext cx="9144000" cy="2586182"/>
          </a:xfrm>
          <a:prstGeom prst="rect">
            <a:avLst/>
          </a:prstGeom>
        </p:spPr>
      </p:pic>
      <p:grpSp>
        <p:nvGrpSpPr>
          <p:cNvPr id="14" name="Group 13"/>
          <p:cNvGrpSpPr/>
          <p:nvPr/>
        </p:nvGrpSpPr>
        <p:grpSpPr>
          <a:xfrm>
            <a:off x="1834320" y="604037"/>
            <a:ext cx="5475361" cy="5441235"/>
            <a:chOff x="1908696" y="2375112"/>
            <a:chExt cx="5045368" cy="5441235"/>
          </a:xfrm>
        </p:grpSpPr>
        <p:sp>
          <p:nvSpPr>
            <p:cNvPr id="15" name="TextBox 14"/>
            <p:cNvSpPr txBox="1"/>
            <p:nvPr/>
          </p:nvSpPr>
          <p:spPr>
            <a:xfrm>
              <a:off x="1908696" y="2414868"/>
              <a:ext cx="4988388" cy="5401479"/>
            </a:xfrm>
            <a:prstGeom prst="rect">
              <a:avLst/>
            </a:prstGeom>
            <a:noFill/>
          </p:spPr>
          <p:txBody>
            <a:bodyPr wrap="square" rtlCol="0">
              <a:spAutoFit/>
            </a:bodyPr>
            <a:lstStyle/>
            <a:p>
              <a:pPr algn="ctr"/>
              <a:r>
                <a:rPr lang="en-US" sz="11500" dirty="0">
                  <a:latin typeface="UTM American Sans" panose="02040603050506020204" pitchFamily="18" charset="0"/>
                </a:rPr>
                <a:t>CHÀO</a:t>
              </a:r>
            </a:p>
            <a:p>
              <a:pPr algn="ctr"/>
              <a:r>
                <a:rPr lang="en-US" sz="11500" dirty="0">
                  <a:latin typeface="UTM American Sans" panose="02040603050506020204" pitchFamily="18" charset="0"/>
                </a:rPr>
                <a:t>TẠM BIỆT</a:t>
              </a:r>
            </a:p>
          </p:txBody>
        </p:sp>
        <p:sp>
          <p:nvSpPr>
            <p:cNvPr id="16" name="TextBox 15"/>
            <p:cNvSpPr txBox="1"/>
            <p:nvPr/>
          </p:nvSpPr>
          <p:spPr>
            <a:xfrm>
              <a:off x="1965676" y="2375112"/>
              <a:ext cx="4988388" cy="5401479"/>
            </a:xfrm>
            <a:prstGeom prst="rect">
              <a:avLst/>
            </a:prstGeom>
            <a:noFill/>
          </p:spPr>
          <p:txBody>
            <a:bodyPr wrap="square" rtlCol="0">
              <a:spAutoFit/>
            </a:bodyPr>
            <a:lstStyle/>
            <a:p>
              <a:pPr algn="ctr"/>
              <a:r>
                <a:rPr lang="en-US" sz="11500" dirty="0">
                  <a:solidFill>
                    <a:srgbClr val="F87156"/>
                  </a:solidFill>
                  <a:latin typeface="UTM American Sans" panose="02040603050506020204" pitchFamily="18" charset="0"/>
                </a:rPr>
                <a:t>CHÀO</a:t>
              </a:r>
            </a:p>
            <a:p>
              <a:pPr algn="ctr"/>
              <a:r>
                <a:rPr lang="en-US" sz="11500" dirty="0">
                  <a:solidFill>
                    <a:srgbClr val="F87156"/>
                  </a:solidFill>
                  <a:latin typeface="UTM American Sans" panose="02040603050506020204" pitchFamily="18" charset="0"/>
                </a:rPr>
                <a:t>TẠM BIỆT</a:t>
              </a:r>
            </a:p>
          </p:txBody>
        </p:sp>
      </p:grpSp>
    </p:spTree>
    <p:extLst>
      <p:ext uri="{BB962C8B-B14F-4D97-AF65-F5344CB8AC3E}">
        <p14:creationId xmlns:p14="http://schemas.microsoft.com/office/powerpoint/2010/main" val="40246667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a:extLst>
              <a:ext uri="{FF2B5EF4-FFF2-40B4-BE49-F238E27FC236}">
                <a16:creationId xmlns:a16="http://schemas.microsoft.com/office/drawing/2014/main" xmlns="" id="{6C5B3F2F-889E-41E1-B184-9CC60A656015}"/>
              </a:ext>
            </a:extLst>
          </p:cNvPr>
          <p:cNvSpPr/>
          <p:nvPr/>
        </p:nvSpPr>
        <p:spPr>
          <a:xfrm>
            <a:off x="232304" y="245534"/>
            <a:ext cx="8669867" cy="6366933"/>
          </a:xfrm>
          <a:prstGeom prst="rect">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panose="020F0502020204030204"/>
              <a:cs typeface="+mn-cs"/>
            </a:endParaRPr>
          </a:p>
        </p:txBody>
      </p:sp>
      <p:pic>
        <p:nvPicPr>
          <p:cNvPr id="6" name="图片 5">
            <a:extLst>
              <a:ext uri="{FF2B5EF4-FFF2-40B4-BE49-F238E27FC236}">
                <a16:creationId xmlns:a16="http://schemas.microsoft.com/office/drawing/2014/main" xmlns="" id="{E5AC1F59-CFE0-4753-975C-AE3E3FC8C9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531" y="4135369"/>
            <a:ext cx="2130338" cy="2840451"/>
          </a:xfrm>
          <a:prstGeom prst="rect">
            <a:avLst/>
          </a:prstGeom>
        </p:spPr>
      </p:pic>
      <p:sp>
        <p:nvSpPr>
          <p:cNvPr id="5" name="文本框 4"/>
          <p:cNvSpPr txBox="1"/>
          <p:nvPr/>
        </p:nvSpPr>
        <p:spPr>
          <a:xfrm>
            <a:off x="4514295" y="429122"/>
            <a:ext cx="22504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思源黑体 CN" panose="020F0502020204030204"/>
                <a:cs typeface="+mn-cs"/>
              </a:rPr>
              <a:t>https://www.ypppt.com/</a:t>
            </a:r>
            <a:endParaRPr kumimoji="0" lang="zh-CN" altLang="en-US" sz="1800" b="0" i="0" u="none" strike="noStrike" kern="1200" cap="none" spc="0" normalizeH="0" baseline="0" noProof="0" dirty="0">
              <a:ln>
                <a:noFill/>
              </a:ln>
              <a:solidFill>
                <a:srgbClr val="FFFFFF"/>
              </a:solidFill>
              <a:effectLst/>
              <a:uLnTx/>
              <a:uFillTx/>
              <a:latin typeface="思源黑体 CN" panose="020F0502020204030204"/>
              <a:cs typeface="+mn-cs"/>
            </a:endParaRPr>
          </a:p>
        </p:txBody>
      </p:sp>
      <p:sp>
        <p:nvSpPr>
          <p:cNvPr id="7" name="Rectangle 6"/>
          <p:cNvSpPr/>
          <p:nvPr/>
        </p:nvSpPr>
        <p:spPr>
          <a:xfrm>
            <a:off x="824637" y="271705"/>
            <a:ext cx="7972425" cy="8217634"/>
          </a:xfrm>
          <a:prstGeom prst="rect">
            <a:avLst/>
          </a:prstGeom>
        </p:spPr>
        <p:txBody>
          <a:bodyPr wrap="square">
            <a:spAutoFit/>
          </a:bodyPr>
          <a:lstStyle/>
          <a:p>
            <a:pPr algn="ctr"/>
            <a:r>
              <a:rPr lang="vi-VN" sz="2400" b="1" dirty="0">
                <a:solidFill>
                  <a:srgbClr val="000000"/>
                </a:solidFill>
                <a:latin typeface="OpenSans"/>
              </a:rPr>
              <a:t>Con sẻ</a:t>
            </a:r>
            <a:endParaRPr lang="vi-VN" sz="2400" dirty="0">
              <a:solidFill>
                <a:srgbClr val="000000"/>
              </a:solidFill>
              <a:latin typeface="OpenSans"/>
            </a:endParaRPr>
          </a:p>
          <a:p>
            <a:pPr algn="just"/>
            <a:r>
              <a:rPr lang="vi-VN" sz="2400" dirty="0">
                <a:solidFill>
                  <a:srgbClr val="000000"/>
                </a:solidFill>
                <a:latin typeface="OpenSans"/>
              </a:rPr>
              <a:t>   Tôi đi dọc lối vào vườn. Con chó chạy trước tôi. Chợt nó dừng chân và bắt đầu bò, tuồng như đánh hơi thấy vật gì. Tôi nhìn dọc lối đi và thấy một con sẻ non mép vàng óng, trên đầu có một nhúm lông tơ. Nó rơi từ trên tổ xuống.</a:t>
            </a:r>
          </a:p>
          <a:p>
            <a:pPr algn="just"/>
            <a:r>
              <a:rPr lang="vi-VN" sz="2400" dirty="0">
                <a:solidFill>
                  <a:srgbClr val="000000"/>
                </a:solidFill>
                <a:latin typeface="OpenSans"/>
              </a:rPr>
              <a:t>   Con chó chậm rãi lại gần. 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p>
          <a:p>
            <a:pPr algn="just"/>
            <a:r>
              <a:rPr lang="vi-VN" sz="2400" dirty="0">
                <a:solidFill>
                  <a:srgbClr val="000000"/>
                </a:solidFill>
                <a:latin typeface="OpenSans"/>
              </a:rPr>
              <a:t>   Sẻ già lao đến cứu con, lấy thân mình phủ kín sẻ con. Giọng nó yếu ớt nhưng hung dữ và khản đặc. Trước mắt nó, con chó như một con quỷ khổng lồ. Nó sẽ hi sinh. Nhưng một sức mạnh vô hình vẫn cuốn nó xuống đất. </a:t>
            </a:r>
          </a:p>
          <a:p>
            <a:pPr algn="just"/>
            <a:r>
              <a:rPr lang="vi-VN" sz="2400" dirty="0">
                <a:solidFill>
                  <a:srgbClr val="000000"/>
                </a:solidFill>
                <a:latin typeface="OpenSans"/>
              </a:rPr>
              <a:t>   Con chó của tôi dừng lại và lùi... Dường như nó hiểu rằng trước mặt nó có một sức mạnh. Tôi vội lên tiếng gọi con chó đang bối rối ất tránh ra xa, lòng đầy thán phục.</a:t>
            </a:r>
          </a:p>
          <a:p>
            <a:pPr algn="just"/>
            <a:r>
              <a:rPr lang="vi-VN" sz="2400" dirty="0">
                <a:solidFill>
                  <a:srgbClr val="000000"/>
                </a:solidFill>
                <a:latin typeface="OpenSans"/>
              </a:rPr>
              <a:t>   Vâng, lòng tôi đầy thán phục, xin bạn đừng cười. Tôi kính cẩn nghiêng mình trước con chim sẻ bé bỏng dũng cảm kia, trước tình yêu của nó.</a:t>
            </a:r>
          </a:p>
          <a:p>
            <a:pPr algn="r"/>
            <a:r>
              <a:rPr lang="vi-VN" sz="2400" i="1" dirty="0">
                <a:solidFill>
                  <a:srgbClr val="000000"/>
                </a:solidFill>
                <a:latin typeface="OpenSans"/>
              </a:rPr>
              <a:t>Theo </a:t>
            </a:r>
            <a:r>
              <a:rPr lang="vi-VN" sz="2400" dirty="0">
                <a:solidFill>
                  <a:srgbClr val="000000"/>
                </a:solidFill>
                <a:latin typeface="OpenSans"/>
              </a:rPr>
              <a:t>TUỐC-GHÊ-NHÉP</a:t>
            </a:r>
          </a:p>
        </p:txBody>
      </p:sp>
    </p:spTree>
    <p:extLst>
      <p:ext uri="{BB962C8B-B14F-4D97-AF65-F5344CB8AC3E}">
        <p14:creationId xmlns:p14="http://schemas.microsoft.com/office/powerpoint/2010/main" val="37001998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69B513E0-C5D8-45BF-89A5-47E2593F8CD4}"/>
              </a:ext>
            </a:extLst>
          </p:cNvPr>
          <p:cNvPicPr>
            <a:picLocks noChangeAspect="1"/>
          </p:cNvPicPr>
          <p:nvPr/>
        </p:nvPicPr>
        <p:blipFill rotWithShape="1">
          <a:blip r:embed="rId2">
            <a:extLst>
              <a:ext uri="{28A0092B-C50C-407E-A947-70E740481C1C}">
                <a14:useLocalDpi xmlns:a14="http://schemas.microsoft.com/office/drawing/2010/main" val="0"/>
              </a:ext>
            </a:extLst>
          </a:blip>
          <a:srcRect t="29308" r="55700"/>
          <a:stretch/>
        </p:blipFill>
        <p:spPr>
          <a:xfrm>
            <a:off x="6367854" y="-514350"/>
            <a:ext cx="2776146" cy="3644577"/>
          </a:xfrm>
          <a:prstGeom prst="rect">
            <a:avLst/>
          </a:prstGeom>
        </p:spPr>
      </p:pic>
      <p:pic>
        <p:nvPicPr>
          <p:cNvPr id="13" name="图片 12">
            <a:extLst>
              <a:ext uri="{FF2B5EF4-FFF2-40B4-BE49-F238E27FC236}">
                <a16:creationId xmlns:a16="http://schemas.microsoft.com/office/drawing/2014/main" xmlns="" id="{3D3FE61F-C0FD-4463-A2E2-0B89231320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72" t="15355" r="41406" b="29081"/>
          <a:stretch/>
        </p:blipFill>
        <p:spPr>
          <a:xfrm>
            <a:off x="0" y="0"/>
            <a:ext cx="2296885" cy="3309258"/>
          </a:xfrm>
          <a:prstGeom prst="rect">
            <a:avLst/>
          </a:prstGeom>
        </p:spPr>
      </p:pic>
      <p:pic>
        <p:nvPicPr>
          <p:cNvPr id="17" name="图片 16">
            <a:extLst>
              <a:ext uri="{FF2B5EF4-FFF2-40B4-BE49-F238E27FC236}">
                <a16:creationId xmlns:a16="http://schemas.microsoft.com/office/drawing/2014/main" xmlns="" id="{7E31BC7A-37D6-4074-824E-0CD0661D12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121" t="21813" r="41318" b="44973"/>
          <a:stretch/>
        </p:blipFill>
        <p:spPr>
          <a:xfrm flipH="1">
            <a:off x="6339467" y="321306"/>
            <a:ext cx="1371600" cy="1885880"/>
          </a:xfrm>
          <a:prstGeom prst="rect">
            <a:avLst/>
          </a:prstGeom>
        </p:spPr>
      </p:pic>
      <p:pic>
        <p:nvPicPr>
          <p:cNvPr id="20" name="图片 19">
            <a:extLst>
              <a:ext uri="{FF2B5EF4-FFF2-40B4-BE49-F238E27FC236}">
                <a16:creationId xmlns:a16="http://schemas.microsoft.com/office/drawing/2014/main" xmlns="" id="{C476863A-A147-4565-9EA8-933BE0969A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568774"/>
            <a:ext cx="9144000" cy="2289226"/>
          </a:xfrm>
          <a:prstGeom prst="rect">
            <a:avLst/>
          </a:prstGeom>
        </p:spPr>
      </p:pic>
      <p:pic>
        <p:nvPicPr>
          <p:cNvPr id="21" name="图片 20">
            <a:extLst>
              <a:ext uri="{FF2B5EF4-FFF2-40B4-BE49-F238E27FC236}">
                <a16:creationId xmlns:a16="http://schemas.microsoft.com/office/drawing/2014/main" xmlns="" id="{EC4340C4-D0AF-42D5-AA24-D780DDF1AE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543" y="5320464"/>
            <a:ext cx="9144000" cy="2586182"/>
          </a:xfrm>
          <a:prstGeom prst="rect">
            <a:avLst/>
          </a:prstGeom>
        </p:spPr>
      </p:pic>
      <p:grpSp>
        <p:nvGrpSpPr>
          <p:cNvPr id="15" name="组合 64">
            <a:extLst>
              <a:ext uri="{FF2B5EF4-FFF2-40B4-BE49-F238E27FC236}">
                <a16:creationId xmlns:a16="http://schemas.microsoft.com/office/drawing/2014/main" xmlns="" id="{0DACD21B-EC88-4D11-A473-3BB8E1C92CA6}"/>
              </a:ext>
            </a:extLst>
          </p:cNvPr>
          <p:cNvGrpSpPr/>
          <p:nvPr/>
        </p:nvGrpSpPr>
        <p:grpSpPr>
          <a:xfrm>
            <a:off x="2008395" y="1654630"/>
            <a:ext cx="5223124" cy="3162661"/>
            <a:chOff x="2501458" y="1070657"/>
            <a:chExt cx="6708132" cy="4103226"/>
          </a:xfrm>
        </p:grpSpPr>
        <p:sp>
          <p:nvSpPr>
            <p:cNvPr id="16" name="矩形: 圆角 15">
              <a:extLst>
                <a:ext uri="{FF2B5EF4-FFF2-40B4-BE49-F238E27FC236}">
                  <a16:creationId xmlns:a16="http://schemas.microsoft.com/office/drawing/2014/main" xmlns="" id="{A4C7FF57-147A-42E1-ACB6-C2E4DF9C86C6}"/>
                </a:ext>
              </a:extLst>
            </p:cNvPr>
            <p:cNvSpPr/>
            <p:nvPr/>
          </p:nvSpPr>
          <p:spPr>
            <a:xfrm>
              <a:off x="2766349" y="1452622"/>
              <a:ext cx="6443241" cy="3721261"/>
            </a:xfrm>
            <a:prstGeom prst="roundRect">
              <a:avLst/>
            </a:prstGeom>
            <a:solidFill>
              <a:srgbClr val="F4806E"/>
            </a:solidFill>
            <a:ln>
              <a:noFill/>
            </a:ln>
            <a:effectLst>
              <a:outerShdw blurRad="152400" dist="2032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6">
              <a:extLst>
                <a:ext uri="{FF2B5EF4-FFF2-40B4-BE49-F238E27FC236}">
                  <a16:creationId xmlns:a16="http://schemas.microsoft.com/office/drawing/2014/main" xmlns="" id="{9BF91774-E30A-4EDC-94D7-D522C42C6E91}"/>
                </a:ext>
              </a:extLst>
            </p:cNvPr>
            <p:cNvSpPr/>
            <p:nvPr/>
          </p:nvSpPr>
          <p:spPr>
            <a:xfrm>
              <a:off x="2501458" y="1070657"/>
              <a:ext cx="6443241" cy="3721261"/>
            </a:xfrm>
            <a:prstGeom prst="roundRect">
              <a:avLst/>
            </a:prstGeom>
            <a:noFill/>
            <a:ln w="34925" cmpd="sng">
              <a:solidFill>
                <a:srgbClr val="FEF4C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115"/>
          <p:cNvSpPr txBox="1"/>
          <p:nvPr/>
        </p:nvSpPr>
        <p:spPr>
          <a:xfrm>
            <a:off x="2261438" y="2495940"/>
            <a:ext cx="8927645" cy="1569660"/>
          </a:xfrm>
          <a:prstGeom prst="rect">
            <a:avLst/>
          </a:prstGeom>
          <a:noFill/>
        </p:spPr>
        <p:txBody>
          <a:bodyPr wrap="square" rtlCol="0">
            <a:spAutoFit/>
          </a:bodyPr>
          <a:lstStyle/>
          <a:p>
            <a:r>
              <a:rPr lang="vi-VN" altLang="zh-CN" sz="9600" b="1" dirty="0">
                <a:solidFill>
                  <a:srgbClr val="FCE6A3"/>
                </a:solidFill>
                <a:latin typeface="UTM American Sans" panose="02040603050506020204" pitchFamily="18" charset="0"/>
                <a:cs typeface="Aharoni" panose="02010803020104030203" pitchFamily="2" charset="-79"/>
              </a:rPr>
              <a:t>CHIA ĐOẠN</a:t>
            </a:r>
            <a:endParaRPr lang="zh-CN" altLang="en-US" sz="9600" b="1" dirty="0">
              <a:solidFill>
                <a:srgbClr val="FCE6A3"/>
              </a:solidFill>
              <a:latin typeface="UTM American Sans" panose="02040603050506020204" pitchFamily="18" charset="0"/>
              <a:cs typeface="Aharoni" panose="02010803020104030203" pitchFamily="2" charset="-79"/>
            </a:endParaRPr>
          </a:p>
        </p:txBody>
      </p:sp>
    </p:spTree>
    <p:extLst>
      <p:ext uri="{BB962C8B-B14F-4D97-AF65-F5344CB8AC3E}">
        <p14:creationId xmlns:p14="http://schemas.microsoft.com/office/powerpoint/2010/main" val="26754847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anim calcmode="lin" valueType="num">
                                      <p:cBhvr>
                                        <p:cTn id="40" dur="500" fill="hold"/>
                                        <p:tgtEl>
                                          <p:spTgt spid="22"/>
                                        </p:tgtEl>
                                        <p:attrNameLst>
                                          <p:attrName>ppt_x</p:attrName>
                                        </p:attrNameLst>
                                      </p:cBhvr>
                                      <p:tavLst>
                                        <p:tav tm="0">
                                          <p:val>
                                            <p:strVal val="#ppt_x"/>
                                          </p:val>
                                        </p:tav>
                                        <p:tav tm="100000">
                                          <p:val>
                                            <p:strVal val="#ppt_x"/>
                                          </p:val>
                                        </p:tav>
                                      </p:tavLst>
                                    </p:anim>
                                    <p:anim calcmode="lin" valueType="num">
                                      <p:cBhvr>
                                        <p:cTn id="4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
            <a:extLst>
              <a:ext uri="{FF2B5EF4-FFF2-40B4-BE49-F238E27FC236}">
                <a16:creationId xmlns:a16="http://schemas.microsoft.com/office/drawing/2014/main" xmlns="" id="{6C5B3F2F-889E-41E1-B184-9CC60A656015}"/>
              </a:ext>
            </a:extLst>
          </p:cNvPr>
          <p:cNvSpPr/>
          <p:nvPr/>
        </p:nvSpPr>
        <p:spPr>
          <a:xfrm>
            <a:off x="232304" y="245534"/>
            <a:ext cx="8669867" cy="6366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panose="020F0502020204030204"/>
              <a:cs typeface="+mn-cs"/>
            </a:endParaRPr>
          </a:p>
        </p:txBody>
      </p:sp>
      <p:sp>
        <p:nvSpPr>
          <p:cNvPr id="5" name="文本框 4"/>
          <p:cNvSpPr txBox="1"/>
          <p:nvPr/>
        </p:nvSpPr>
        <p:spPr>
          <a:xfrm>
            <a:off x="4514295" y="429122"/>
            <a:ext cx="22504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思源黑体 CN" panose="020F0502020204030204"/>
                <a:cs typeface="+mn-cs"/>
              </a:rPr>
              <a:t>https://www.ypppt.com/</a:t>
            </a:r>
            <a:endParaRPr kumimoji="0" lang="zh-CN" altLang="en-US" sz="1800" b="0" i="0" u="none" strike="noStrike" kern="1200" cap="none" spc="0" normalizeH="0" baseline="0" noProof="0" dirty="0">
              <a:ln>
                <a:noFill/>
              </a:ln>
              <a:solidFill>
                <a:srgbClr val="FFFFFF"/>
              </a:solidFill>
              <a:effectLst/>
              <a:uLnTx/>
              <a:uFillTx/>
              <a:latin typeface="思源黑体 CN" panose="020F0502020204030204"/>
              <a:cs typeface="+mn-cs"/>
            </a:endParaRPr>
          </a:p>
        </p:txBody>
      </p:sp>
      <p:sp>
        <p:nvSpPr>
          <p:cNvPr id="7" name="Rectangle 6"/>
          <p:cNvSpPr/>
          <p:nvPr/>
        </p:nvSpPr>
        <p:spPr>
          <a:xfrm>
            <a:off x="526597" y="429123"/>
            <a:ext cx="8435792" cy="7848302"/>
          </a:xfrm>
          <a:prstGeom prst="rect">
            <a:avLst/>
          </a:prstGeom>
        </p:spPr>
        <p:txBody>
          <a:bodyPr wrap="square">
            <a:spAutoFit/>
          </a:bodyPr>
          <a:lstStyle/>
          <a:p>
            <a:pPr algn="ctr"/>
            <a:r>
              <a:rPr lang="vi-VN" sz="2400" b="1" dirty="0">
                <a:solidFill>
                  <a:srgbClr val="000000"/>
                </a:solidFill>
                <a:latin typeface="OpenSans"/>
              </a:rPr>
              <a:t>Con sẻ</a:t>
            </a:r>
            <a:endParaRPr lang="vi-VN" sz="2400" dirty="0">
              <a:solidFill>
                <a:srgbClr val="000000"/>
              </a:solidFill>
              <a:latin typeface="OpenSans"/>
            </a:endParaRPr>
          </a:p>
          <a:p>
            <a:pPr algn="just"/>
            <a:r>
              <a:rPr lang="vi-VN" sz="2400" dirty="0">
                <a:solidFill>
                  <a:srgbClr val="000000"/>
                </a:solidFill>
                <a:latin typeface="OpenSans"/>
              </a:rPr>
              <a:t>   Tôi đi dọc lối vào vườn. Con chó chạy trước tôi. Chợt nó dừng chân và bắt đầu bò, tuồng như đánh hơi thấy vật gì. Tôi nhìn dọc lối đi và thấy một con sẻ non mép vàng óng, trên đầu có một nhúm lông tơ. Nó rơi từ trên tổ xuống.</a:t>
            </a:r>
          </a:p>
          <a:p>
            <a:pPr algn="just"/>
            <a:r>
              <a:rPr lang="vi-VN" sz="2400" dirty="0">
                <a:solidFill>
                  <a:srgbClr val="000000"/>
                </a:solidFill>
                <a:latin typeface="OpenSans"/>
              </a:rPr>
              <a:t>   Con chó chậm rãi lại gần. 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p>
          <a:p>
            <a:pPr algn="just"/>
            <a:r>
              <a:rPr lang="vi-VN" sz="2400" dirty="0">
                <a:solidFill>
                  <a:srgbClr val="000000"/>
                </a:solidFill>
                <a:latin typeface="OpenSans"/>
              </a:rPr>
              <a:t>   Sẻ già lao đến cứu con, lấy thân mình phủ kín sẻ con. Giọng nó yếu ớt nhưng hung dữ và khản đặc. Trước mắt nó, con chó như một con quỷ khổng lồ. Nó sẽ hi sinh. Nhưng một sức mạnh vô hình vẫn cuốn nó xuống đất. </a:t>
            </a:r>
          </a:p>
          <a:p>
            <a:pPr algn="just"/>
            <a:r>
              <a:rPr lang="vi-VN" sz="2400" dirty="0">
                <a:solidFill>
                  <a:srgbClr val="000000"/>
                </a:solidFill>
                <a:latin typeface="OpenSans"/>
              </a:rPr>
              <a:t>   Con chó của tôi dừng lại và lùi... Dường như nó hiểu rằng trước mặt nó có một sức mạnh. Tôi vội lên tiếng gọi con chó đang bối rối ất tránh ra xa, lòng đầy thán phục.</a:t>
            </a:r>
          </a:p>
          <a:p>
            <a:pPr algn="just"/>
            <a:r>
              <a:rPr lang="vi-VN" sz="2400" dirty="0">
                <a:solidFill>
                  <a:srgbClr val="000000"/>
                </a:solidFill>
                <a:latin typeface="OpenSans"/>
              </a:rPr>
              <a:t>   Vâng, lòng tôi đầy thán phục, xin bạn đừng cười. Tôi kính cẩn nghiêng mình trước con chim sẻ bé bỏng dũng cảm kia, trước tình yêu của nó.</a:t>
            </a:r>
          </a:p>
          <a:p>
            <a:pPr algn="r"/>
            <a:r>
              <a:rPr lang="vi-VN" sz="2400" i="1" dirty="0">
                <a:solidFill>
                  <a:srgbClr val="000000"/>
                </a:solidFill>
                <a:latin typeface="OpenSans"/>
              </a:rPr>
              <a:t>Theo </a:t>
            </a:r>
            <a:r>
              <a:rPr lang="vi-VN" sz="2400" dirty="0">
                <a:solidFill>
                  <a:srgbClr val="000000"/>
                </a:solidFill>
                <a:latin typeface="OpenSans"/>
              </a:rPr>
              <a:t>TUỐC-GHÊ-NHÉP</a:t>
            </a:r>
          </a:p>
        </p:txBody>
      </p:sp>
      <p:sp>
        <p:nvSpPr>
          <p:cNvPr id="8" name="Rectangle 7"/>
          <p:cNvSpPr/>
          <p:nvPr/>
        </p:nvSpPr>
        <p:spPr>
          <a:xfrm>
            <a:off x="422502" y="798455"/>
            <a:ext cx="8491460" cy="1128317"/>
          </a:xfrm>
          <a:prstGeom prst="rect">
            <a:avLst/>
          </a:prstGeom>
          <a:solidFill>
            <a:srgbClr val="F5AFA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9584" y="1926772"/>
            <a:ext cx="8444378" cy="1500241"/>
          </a:xfrm>
          <a:prstGeom prst="rect">
            <a:avLst/>
          </a:prstGeom>
          <a:solidFill>
            <a:srgbClr val="92D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9584" y="3427013"/>
            <a:ext cx="8444378" cy="1041621"/>
          </a:xfrm>
          <a:prstGeom prst="rect">
            <a:avLst/>
          </a:prstGeom>
          <a:solidFill>
            <a:srgbClr val="FFC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9583" y="4468634"/>
            <a:ext cx="8444378" cy="1113183"/>
          </a:xfrm>
          <a:prstGeom prst="rect">
            <a:avLst/>
          </a:prstGeom>
          <a:solidFill>
            <a:schemeClr val="accent5">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583" y="5581817"/>
            <a:ext cx="8444378" cy="739471"/>
          </a:xfrm>
          <a:prstGeom prst="rect">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159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1">
            <a:extLst>
              <a:ext uri="{FF2B5EF4-FFF2-40B4-BE49-F238E27FC236}">
                <a16:creationId xmlns:a16="http://schemas.microsoft.com/office/drawing/2014/main" xmlns="" id="{6C5B3F2F-889E-41E1-B184-9CC60A656015}"/>
              </a:ext>
            </a:extLst>
          </p:cNvPr>
          <p:cNvSpPr/>
          <p:nvPr/>
        </p:nvSpPr>
        <p:spPr>
          <a:xfrm>
            <a:off x="232304" y="245534"/>
            <a:ext cx="8669867" cy="6366933"/>
          </a:xfrm>
          <a:prstGeom prst="rect">
            <a:avLst/>
          </a:prstGeom>
          <a:solidFill>
            <a:schemeClr val="bg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panose="020F0502020204030204"/>
              <a:cs typeface="+mn-cs"/>
            </a:endParaRPr>
          </a:p>
        </p:txBody>
      </p:sp>
      <p:sp>
        <p:nvSpPr>
          <p:cNvPr id="14" name="文本框 115"/>
          <p:cNvSpPr txBox="1"/>
          <p:nvPr/>
        </p:nvSpPr>
        <p:spPr>
          <a:xfrm>
            <a:off x="1076588" y="373648"/>
            <a:ext cx="6829485" cy="1015663"/>
          </a:xfrm>
          <a:prstGeom prst="rect">
            <a:avLst/>
          </a:prstGeom>
          <a:noFill/>
        </p:spPr>
        <p:txBody>
          <a:bodyPr wrap="square" rtlCol="0">
            <a:spAutoFit/>
          </a:bodyPr>
          <a:lstStyle/>
          <a:p>
            <a:r>
              <a:rPr lang="en-US" altLang="zh-CN" sz="6000" b="1" dirty="0">
                <a:latin typeface="UTM American Sans" panose="02040603050506020204" pitchFamily="18" charset="0"/>
                <a:cs typeface="Aharoni" panose="02010803020104030203" pitchFamily="2" charset="-79"/>
              </a:rPr>
              <a:t>LUYỆN ĐỌC</a:t>
            </a:r>
            <a:endParaRPr lang="zh-CN" altLang="en-US" sz="6000" b="1" dirty="0">
              <a:latin typeface="UTM American Sans" panose="02040603050506020204" pitchFamily="18" charset="0"/>
              <a:cs typeface="Aharoni" panose="02010803020104030203" pitchFamily="2" charset="-79"/>
            </a:endParaRPr>
          </a:p>
        </p:txBody>
      </p:sp>
      <p:sp>
        <p:nvSpPr>
          <p:cNvPr id="15" name="Rectangle 14"/>
          <p:cNvSpPr/>
          <p:nvPr/>
        </p:nvSpPr>
        <p:spPr>
          <a:xfrm>
            <a:off x="2179884" y="1567022"/>
            <a:ext cx="544812" cy="1015663"/>
          </a:xfrm>
          <a:prstGeom prst="rect">
            <a:avLst/>
          </a:prstGeom>
          <a:ln w="19050">
            <a:solidFill>
              <a:srgbClr val="F04425"/>
            </a:solidFill>
            <a:prstDash val="sysDash"/>
          </a:ln>
        </p:spPr>
        <p:txBody>
          <a:bodyPr wrap="square">
            <a:spAutoFit/>
          </a:bodyPr>
          <a:lstStyle/>
          <a:p>
            <a:pPr algn="ctr"/>
            <a:r>
              <a:rPr lang="en-US" sz="3000" dirty="0" err="1">
                <a:solidFill>
                  <a:srgbClr val="FF0000"/>
                </a:solidFill>
                <a:latin typeface="Arial" panose="020B0604020202020204" pitchFamily="34" charset="0"/>
                <a:cs typeface="Arial" panose="020B0604020202020204" pitchFamily="34" charset="0"/>
              </a:rPr>
              <a:t>Từ</a:t>
            </a:r>
            <a:endParaRPr lang="en-US" sz="3000" dirty="0">
              <a:solidFill>
                <a:srgbClr val="FF0000"/>
              </a:solidFill>
              <a:latin typeface="Arial" panose="020B0604020202020204" pitchFamily="34" charset="0"/>
              <a:cs typeface="Arial" panose="020B0604020202020204" pitchFamily="34" charset="0"/>
            </a:endParaRPr>
          </a:p>
        </p:txBody>
      </p:sp>
      <p:sp>
        <p:nvSpPr>
          <p:cNvPr id="17" name="Arrow: Pentagon 2">
            <a:extLst>
              <a:ext uri="{FF2B5EF4-FFF2-40B4-BE49-F238E27FC236}">
                <a16:creationId xmlns:a16="http://schemas.microsoft.com/office/drawing/2014/main" xmlns="" id="{60908D64-B951-4B45-988D-5DE1E3D26644}"/>
              </a:ext>
            </a:extLst>
          </p:cNvPr>
          <p:cNvSpPr/>
          <p:nvPr/>
        </p:nvSpPr>
        <p:spPr>
          <a:xfrm>
            <a:off x="1076587" y="2298732"/>
            <a:ext cx="3100388" cy="95250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C00000"/>
                </a:solidFill>
                <a:latin typeface="Times New Roman" panose="02020603050405020304" pitchFamily="18" charset="0"/>
                <a:cs typeface="Times New Roman" panose="02020603050405020304" pitchFamily="18" charset="0"/>
              </a:rPr>
              <a:t>khản đặc</a:t>
            </a:r>
            <a:endParaRPr lang="en-US" sz="5400" b="1" dirty="0">
              <a:solidFill>
                <a:srgbClr val="C00000"/>
              </a:solidFill>
              <a:latin typeface="Times New Roman" panose="02020603050405020304" pitchFamily="18" charset="0"/>
              <a:cs typeface="Times New Roman" panose="02020603050405020304" pitchFamily="18" charset="0"/>
            </a:endParaRPr>
          </a:p>
        </p:txBody>
      </p:sp>
      <p:sp>
        <p:nvSpPr>
          <p:cNvPr id="18" name="Arrow: Pentagon 3">
            <a:extLst>
              <a:ext uri="{FF2B5EF4-FFF2-40B4-BE49-F238E27FC236}">
                <a16:creationId xmlns:a16="http://schemas.microsoft.com/office/drawing/2014/main" xmlns="" id="{8ADDB65A-9A4C-4436-B563-5E4EDC789478}"/>
              </a:ext>
            </a:extLst>
          </p:cNvPr>
          <p:cNvSpPr/>
          <p:nvPr/>
        </p:nvSpPr>
        <p:spPr>
          <a:xfrm>
            <a:off x="1076587" y="4251357"/>
            <a:ext cx="3100388" cy="95250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C00000"/>
                </a:solidFill>
                <a:latin typeface="Times New Roman" panose="02020603050405020304" pitchFamily="18" charset="0"/>
                <a:cs typeface="Times New Roman" panose="02020603050405020304" pitchFamily="18" charset="0"/>
              </a:rPr>
              <a:t>thảm thiết</a:t>
            </a:r>
            <a:endParaRPr lang="en-US" sz="5400" b="1" dirty="0">
              <a:solidFill>
                <a:srgbClr val="C00000"/>
              </a:solidFill>
              <a:latin typeface="Times New Roman" panose="02020603050405020304" pitchFamily="18" charset="0"/>
              <a:cs typeface="Times New Roman" panose="02020603050405020304" pitchFamily="18" charset="0"/>
            </a:endParaRPr>
          </a:p>
        </p:txBody>
      </p:sp>
      <p:sp>
        <p:nvSpPr>
          <p:cNvPr id="20" name="Arrow: Pentagon 5">
            <a:extLst>
              <a:ext uri="{FF2B5EF4-FFF2-40B4-BE49-F238E27FC236}">
                <a16:creationId xmlns:a16="http://schemas.microsoft.com/office/drawing/2014/main" xmlns="" id="{8AD857A9-88DA-4658-ACAE-98D192BC9582}"/>
              </a:ext>
            </a:extLst>
          </p:cNvPr>
          <p:cNvSpPr/>
          <p:nvPr/>
        </p:nvSpPr>
        <p:spPr>
          <a:xfrm>
            <a:off x="4977076" y="2298732"/>
            <a:ext cx="3100388" cy="95250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C00000"/>
                </a:solidFill>
                <a:latin typeface="Times New Roman" panose="02020603050405020304" pitchFamily="18" charset="0"/>
                <a:cs typeface="Times New Roman" panose="02020603050405020304" pitchFamily="18" charset="0"/>
              </a:rPr>
              <a:t>mõm</a:t>
            </a:r>
            <a:endParaRPr lang="en-US" sz="5400" b="1" dirty="0">
              <a:solidFill>
                <a:srgbClr val="C00000"/>
              </a:solidFill>
              <a:latin typeface="Times New Roman" panose="02020603050405020304" pitchFamily="18" charset="0"/>
              <a:cs typeface="Times New Roman" panose="02020603050405020304" pitchFamily="18" charset="0"/>
            </a:endParaRPr>
          </a:p>
        </p:txBody>
      </p:sp>
      <p:sp>
        <p:nvSpPr>
          <p:cNvPr id="21" name="Arrow: Pentagon 6">
            <a:extLst>
              <a:ext uri="{FF2B5EF4-FFF2-40B4-BE49-F238E27FC236}">
                <a16:creationId xmlns:a16="http://schemas.microsoft.com/office/drawing/2014/main" xmlns="" id="{CC849140-9F53-4BA3-A642-5CADB7AE5DBD}"/>
              </a:ext>
            </a:extLst>
          </p:cNvPr>
          <p:cNvSpPr/>
          <p:nvPr/>
        </p:nvSpPr>
        <p:spPr>
          <a:xfrm>
            <a:off x="4977075" y="4251357"/>
            <a:ext cx="3100388" cy="95250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C00000"/>
                </a:solidFill>
                <a:latin typeface="Times New Roman" panose="02020603050405020304" pitchFamily="18" charset="0"/>
                <a:cs typeface="Times New Roman" panose="02020603050405020304" pitchFamily="18" charset="0"/>
              </a:rPr>
              <a:t>mép</a:t>
            </a:r>
            <a:endParaRPr lang="en-US" sz="5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36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0-#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0-#ppt_w/2"/>
                                          </p:val>
                                        </p:tav>
                                        <p:tav tm="100000">
                                          <p:val>
                                            <p:strVal val="#ppt_x"/>
                                          </p:val>
                                        </p:tav>
                                      </p:tavLst>
                                    </p:anim>
                                    <p:anim calcmode="lin" valueType="num">
                                      <p:cBhvr additive="base">
                                        <p:cTn id="27"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1+#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7" grpId="0" animBg="1"/>
      <p:bldP spid="18"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
            <a:extLst>
              <a:ext uri="{FF2B5EF4-FFF2-40B4-BE49-F238E27FC236}">
                <a16:creationId xmlns:a16="http://schemas.microsoft.com/office/drawing/2014/main" xmlns="" id="{6C5B3F2F-889E-41E1-B184-9CC60A656015}"/>
              </a:ext>
            </a:extLst>
          </p:cNvPr>
          <p:cNvSpPr/>
          <p:nvPr/>
        </p:nvSpPr>
        <p:spPr>
          <a:xfrm>
            <a:off x="232304" y="245534"/>
            <a:ext cx="8669867" cy="6366933"/>
          </a:xfrm>
          <a:prstGeom prst="rect">
            <a:avLst/>
          </a:prstGeom>
          <a:solidFill>
            <a:schemeClr val="bg1">
              <a:alpha val="7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panose="020F0502020204030204"/>
              <a:cs typeface="+mn-cs"/>
            </a:endParaRPr>
          </a:p>
        </p:txBody>
      </p:sp>
      <p:sp>
        <p:nvSpPr>
          <p:cNvPr id="4" name="文本框 115"/>
          <p:cNvSpPr txBox="1"/>
          <p:nvPr/>
        </p:nvSpPr>
        <p:spPr>
          <a:xfrm>
            <a:off x="1076588" y="373648"/>
            <a:ext cx="6829485" cy="1015663"/>
          </a:xfrm>
          <a:prstGeom prst="rect">
            <a:avLst/>
          </a:prstGeom>
          <a:noFill/>
        </p:spPr>
        <p:txBody>
          <a:bodyPr wrap="square" rtlCol="0">
            <a:spAutoFit/>
          </a:bodyPr>
          <a:lstStyle/>
          <a:p>
            <a:r>
              <a:rPr lang="en-US" altLang="zh-CN" sz="6000" b="1" dirty="0">
                <a:latin typeface="UTM American Sans" panose="02040603050506020204" pitchFamily="18" charset="0"/>
                <a:cs typeface="Aharoni" panose="02010803020104030203" pitchFamily="2" charset="-79"/>
              </a:rPr>
              <a:t>LUYỆN ĐỌC</a:t>
            </a:r>
            <a:endParaRPr lang="zh-CN" altLang="en-US" sz="6000" b="1" dirty="0">
              <a:latin typeface="UTM American Sans" panose="02040603050506020204" pitchFamily="18" charset="0"/>
              <a:cs typeface="Aharoni" panose="02010803020104030203" pitchFamily="2" charset="-79"/>
            </a:endParaRPr>
          </a:p>
        </p:txBody>
      </p:sp>
      <p:sp>
        <p:nvSpPr>
          <p:cNvPr id="5" name="Rectangle 4"/>
          <p:cNvSpPr/>
          <p:nvPr/>
        </p:nvSpPr>
        <p:spPr>
          <a:xfrm>
            <a:off x="2179884" y="1567022"/>
            <a:ext cx="891308" cy="553998"/>
          </a:xfrm>
          <a:prstGeom prst="rect">
            <a:avLst/>
          </a:prstGeom>
          <a:ln w="19050">
            <a:solidFill>
              <a:srgbClr val="F04425"/>
            </a:solidFill>
            <a:prstDash val="sysDash"/>
          </a:ln>
        </p:spPr>
        <p:txBody>
          <a:bodyPr wrap="square">
            <a:spAutoFit/>
          </a:bodyPr>
          <a:lstStyle/>
          <a:p>
            <a:pPr algn="ctr"/>
            <a:r>
              <a:rPr lang="vi-VN" sz="3000" dirty="0">
                <a:solidFill>
                  <a:srgbClr val="FF0000"/>
                </a:solidFill>
                <a:latin typeface="Arial" panose="020B0604020202020204" pitchFamily="34" charset="0"/>
                <a:cs typeface="Arial" panose="020B0604020202020204" pitchFamily="34" charset="0"/>
              </a:rPr>
              <a:t>Câu</a:t>
            </a:r>
            <a:endParaRPr lang="en-US" sz="3000"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560531" y="2869423"/>
            <a:ext cx="8158926" cy="2769989"/>
          </a:xfrm>
          <a:prstGeom prst="rect">
            <a:avLst/>
          </a:prstGeom>
          <a:noFill/>
        </p:spPr>
        <p:txBody>
          <a:bodyPr wrap="square" rtlCol="0">
            <a:spAutoFit/>
          </a:bodyPr>
          <a:lstStyle/>
          <a:p>
            <a:r>
              <a:rPr lang="en-US" sz="5400" b="1" dirty="0">
                <a:solidFill>
                  <a:prstClr val="black"/>
                </a:solidFill>
                <a:latin typeface="HP001 4 hàng" pitchFamily="34" charset="0"/>
                <a:cs typeface="Times New Roman" panose="02020603050405020304" pitchFamily="18" charset="0"/>
              </a:rPr>
              <a:t>“</a:t>
            </a:r>
            <a:r>
              <a:rPr lang="en-US" sz="4000" b="1" dirty="0">
                <a:solidFill>
                  <a:prstClr val="black"/>
                </a:solidFill>
                <a:latin typeface="HP001 4 hàng" pitchFamily="34" charset="0"/>
                <a:cs typeface="Times New Roman" panose="02020603050405020304" pitchFamily="18" charset="0"/>
              </a:rPr>
              <a:t>Bỗng từ trên cây cao gần đó, một con sẻ già có bộ ức đen nhánh lao xuống như hòn đá rơi trước mõm con </a:t>
            </a:r>
            <a:r>
              <a:rPr lang="en-US" sz="4000" b="1" dirty="0" err="1">
                <a:solidFill>
                  <a:prstClr val="black"/>
                </a:solidFill>
                <a:latin typeface="HP001 4 hàng" pitchFamily="34" charset="0"/>
                <a:cs typeface="Times New Roman" panose="02020603050405020304" pitchFamily="18" charset="0"/>
              </a:rPr>
              <a:t>chó</a:t>
            </a:r>
            <a:r>
              <a:rPr lang="en-US" sz="4000" b="1" dirty="0">
                <a:solidFill>
                  <a:prstClr val="black"/>
                </a:solidFill>
                <a:latin typeface="HP001 4 hàng" pitchFamily="34" charset="0"/>
                <a:cs typeface="Times New Roman" panose="02020603050405020304" pitchFamily="18" charset="0"/>
              </a:rPr>
              <a:t>.</a:t>
            </a:r>
            <a:r>
              <a:rPr lang="en-US" sz="4000" b="1" dirty="0">
                <a:solidFill>
                  <a:srgbClr val="FF0000"/>
                </a:solidFill>
                <a:latin typeface="HP001 4 hàng" pitchFamily="34" charset="0"/>
                <a:cs typeface="Times New Roman" panose="02020603050405020304" pitchFamily="18" charset="0"/>
              </a:rPr>
              <a:t>//</a:t>
            </a:r>
            <a:r>
              <a:rPr lang="en-US" sz="4000" b="1" dirty="0">
                <a:solidFill>
                  <a:prstClr val="black"/>
                </a:solidFill>
                <a:latin typeface="HP001 4 hàng" pitchFamily="34" charset="0"/>
                <a:cs typeface="Times New Roman" panose="02020603050405020304" pitchFamily="18" charset="0"/>
              </a:rPr>
              <a:t>”</a:t>
            </a:r>
          </a:p>
        </p:txBody>
      </p:sp>
      <p:cxnSp>
        <p:nvCxnSpPr>
          <p:cNvPr id="7" name="Straight Connector 6"/>
          <p:cNvCxnSpPr/>
          <p:nvPr/>
        </p:nvCxnSpPr>
        <p:spPr>
          <a:xfrm flipH="1">
            <a:off x="1726361" y="2763287"/>
            <a:ext cx="163773" cy="7915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580846" y="2735664"/>
            <a:ext cx="163773" cy="7915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489830" y="3428392"/>
            <a:ext cx="163773" cy="7915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7266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80">
                                          <p:stCondLst>
                                            <p:cond delay="0"/>
                                          </p:stCondLst>
                                        </p:cTn>
                                        <p:tgtEl>
                                          <p:spTgt spid="8"/>
                                        </p:tgtEl>
                                      </p:cBhvr>
                                    </p:animEffect>
                                    <p:anim calcmode="lin" valueType="num">
                                      <p:cBhvr>
                                        <p:cTn id="4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8" dur="26">
                                          <p:stCondLst>
                                            <p:cond delay="650"/>
                                          </p:stCondLst>
                                        </p:cTn>
                                        <p:tgtEl>
                                          <p:spTgt spid="8"/>
                                        </p:tgtEl>
                                      </p:cBhvr>
                                      <p:to x="100000" y="60000"/>
                                    </p:animScale>
                                    <p:animScale>
                                      <p:cBhvr>
                                        <p:cTn id="49" dur="166" decel="50000">
                                          <p:stCondLst>
                                            <p:cond delay="676"/>
                                          </p:stCondLst>
                                        </p:cTn>
                                        <p:tgtEl>
                                          <p:spTgt spid="8"/>
                                        </p:tgtEl>
                                      </p:cBhvr>
                                      <p:to x="100000" y="100000"/>
                                    </p:animScale>
                                    <p:animScale>
                                      <p:cBhvr>
                                        <p:cTn id="50" dur="26">
                                          <p:stCondLst>
                                            <p:cond delay="1312"/>
                                          </p:stCondLst>
                                        </p:cTn>
                                        <p:tgtEl>
                                          <p:spTgt spid="8"/>
                                        </p:tgtEl>
                                      </p:cBhvr>
                                      <p:to x="100000" y="80000"/>
                                    </p:animScale>
                                    <p:animScale>
                                      <p:cBhvr>
                                        <p:cTn id="51" dur="166" decel="50000">
                                          <p:stCondLst>
                                            <p:cond delay="1338"/>
                                          </p:stCondLst>
                                        </p:cTn>
                                        <p:tgtEl>
                                          <p:spTgt spid="8"/>
                                        </p:tgtEl>
                                      </p:cBhvr>
                                      <p:to x="100000" y="100000"/>
                                    </p:animScale>
                                    <p:animScale>
                                      <p:cBhvr>
                                        <p:cTn id="52" dur="26">
                                          <p:stCondLst>
                                            <p:cond delay="1642"/>
                                          </p:stCondLst>
                                        </p:cTn>
                                        <p:tgtEl>
                                          <p:spTgt spid="8"/>
                                        </p:tgtEl>
                                      </p:cBhvr>
                                      <p:to x="100000" y="90000"/>
                                    </p:animScale>
                                    <p:animScale>
                                      <p:cBhvr>
                                        <p:cTn id="53" dur="166" decel="50000">
                                          <p:stCondLst>
                                            <p:cond delay="1668"/>
                                          </p:stCondLst>
                                        </p:cTn>
                                        <p:tgtEl>
                                          <p:spTgt spid="8"/>
                                        </p:tgtEl>
                                      </p:cBhvr>
                                      <p:to x="100000" y="100000"/>
                                    </p:animScale>
                                    <p:animScale>
                                      <p:cBhvr>
                                        <p:cTn id="54" dur="26">
                                          <p:stCondLst>
                                            <p:cond delay="1808"/>
                                          </p:stCondLst>
                                        </p:cTn>
                                        <p:tgtEl>
                                          <p:spTgt spid="8"/>
                                        </p:tgtEl>
                                      </p:cBhvr>
                                      <p:to x="100000" y="95000"/>
                                    </p:animScale>
                                    <p:animScale>
                                      <p:cBhvr>
                                        <p:cTn id="55" dur="166" decel="50000">
                                          <p:stCondLst>
                                            <p:cond delay="1834"/>
                                          </p:stCondLst>
                                        </p:cTn>
                                        <p:tgtEl>
                                          <p:spTgt spid="8"/>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80">
                                          <p:stCondLst>
                                            <p:cond delay="0"/>
                                          </p:stCondLst>
                                        </p:cTn>
                                        <p:tgtEl>
                                          <p:spTgt spid="9"/>
                                        </p:tgtEl>
                                      </p:cBhvr>
                                    </p:animEffect>
                                    <p:anim calcmode="lin" valueType="num">
                                      <p:cBhvr>
                                        <p:cTn id="6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6" dur="26">
                                          <p:stCondLst>
                                            <p:cond delay="650"/>
                                          </p:stCondLst>
                                        </p:cTn>
                                        <p:tgtEl>
                                          <p:spTgt spid="9"/>
                                        </p:tgtEl>
                                      </p:cBhvr>
                                      <p:to x="100000" y="60000"/>
                                    </p:animScale>
                                    <p:animScale>
                                      <p:cBhvr>
                                        <p:cTn id="67" dur="166" decel="50000">
                                          <p:stCondLst>
                                            <p:cond delay="676"/>
                                          </p:stCondLst>
                                        </p:cTn>
                                        <p:tgtEl>
                                          <p:spTgt spid="9"/>
                                        </p:tgtEl>
                                      </p:cBhvr>
                                      <p:to x="100000" y="100000"/>
                                    </p:animScale>
                                    <p:animScale>
                                      <p:cBhvr>
                                        <p:cTn id="68" dur="26">
                                          <p:stCondLst>
                                            <p:cond delay="1312"/>
                                          </p:stCondLst>
                                        </p:cTn>
                                        <p:tgtEl>
                                          <p:spTgt spid="9"/>
                                        </p:tgtEl>
                                      </p:cBhvr>
                                      <p:to x="100000" y="80000"/>
                                    </p:animScale>
                                    <p:animScale>
                                      <p:cBhvr>
                                        <p:cTn id="69" dur="166" decel="50000">
                                          <p:stCondLst>
                                            <p:cond delay="1338"/>
                                          </p:stCondLst>
                                        </p:cTn>
                                        <p:tgtEl>
                                          <p:spTgt spid="9"/>
                                        </p:tgtEl>
                                      </p:cBhvr>
                                      <p:to x="100000" y="100000"/>
                                    </p:animScale>
                                    <p:animScale>
                                      <p:cBhvr>
                                        <p:cTn id="70" dur="26">
                                          <p:stCondLst>
                                            <p:cond delay="1642"/>
                                          </p:stCondLst>
                                        </p:cTn>
                                        <p:tgtEl>
                                          <p:spTgt spid="9"/>
                                        </p:tgtEl>
                                      </p:cBhvr>
                                      <p:to x="100000" y="90000"/>
                                    </p:animScale>
                                    <p:animScale>
                                      <p:cBhvr>
                                        <p:cTn id="71" dur="166" decel="50000">
                                          <p:stCondLst>
                                            <p:cond delay="1668"/>
                                          </p:stCondLst>
                                        </p:cTn>
                                        <p:tgtEl>
                                          <p:spTgt spid="9"/>
                                        </p:tgtEl>
                                      </p:cBhvr>
                                      <p:to x="100000" y="100000"/>
                                    </p:animScale>
                                    <p:animScale>
                                      <p:cBhvr>
                                        <p:cTn id="72" dur="26">
                                          <p:stCondLst>
                                            <p:cond delay="1808"/>
                                          </p:stCondLst>
                                        </p:cTn>
                                        <p:tgtEl>
                                          <p:spTgt spid="9"/>
                                        </p:tgtEl>
                                      </p:cBhvr>
                                      <p:to x="100000" y="95000"/>
                                    </p:animScale>
                                    <p:animScale>
                                      <p:cBhvr>
                                        <p:cTn id="7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a:extLst>
              <a:ext uri="{FF2B5EF4-FFF2-40B4-BE49-F238E27FC236}">
                <a16:creationId xmlns:a16="http://schemas.microsoft.com/office/drawing/2014/main" xmlns="" id="{6C5B3F2F-889E-41E1-B184-9CC60A656015}"/>
              </a:ext>
            </a:extLst>
          </p:cNvPr>
          <p:cNvSpPr/>
          <p:nvPr/>
        </p:nvSpPr>
        <p:spPr>
          <a:xfrm>
            <a:off x="232304" y="245534"/>
            <a:ext cx="8669867" cy="6366933"/>
          </a:xfrm>
          <a:prstGeom prst="rect">
            <a:avLst/>
          </a:prstGeom>
          <a:solidFill>
            <a:schemeClr val="bg1">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panose="020F0502020204030204"/>
              <a:cs typeface="+mn-cs"/>
            </a:endParaRPr>
          </a:p>
        </p:txBody>
      </p:sp>
      <p:pic>
        <p:nvPicPr>
          <p:cNvPr id="5" name="图片 4">
            <a:extLst>
              <a:ext uri="{FF2B5EF4-FFF2-40B4-BE49-F238E27FC236}">
                <a16:creationId xmlns:a16="http://schemas.microsoft.com/office/drawing/2014/main" xmlns="" id="{0C06C297-96DD-4356-ADDE-829D01A93D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3232" y="3125016"/>
            <a:ext cx="2319338" cy="3092450"/>
          </a:xfrm>
          <a:prstGeom prst="rect">
            <a:avLst/>
          </a:prstGeom>
        </p:spPr>
      </p:pic>
      <p:pic>
        <p:nvPicPr>
          <p:cNvPr id="7" name="图片 6">
            <a:extLst>
              <a:ext uri="{FF2B5EF4-FFF2-40B4-BE49-F238E27FC236}">
                <a16:creationId xmlns:a16="http://schemas.microsoft.com/office/drawing/2014/main" xmlns="" id="{4F61109C-B656-4F21-81F3-964CFFB5E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920" y="3143250"/>
            <a:ext cx="2319338" cy="3092450"/>
          </a:xfrm>
          <a:prstGeom prst="rect">
            <a:avLst/>
          </a:prstGeom>
        </p:spPr>
      </p:pic>
      <p:sp>
        <p:nvSpPr>
          <p:cNvPr id="6" name="文本框 5">
            <a:extLst>
              <a:ext uri="{FF2B5EF4-FFF2-40B4-BE49-F238E27FC236}">
                <a16:creationId xmlns:a16="http://schemas.microsoft.com/office/drawing/2014/main" xmlns="" id="{3C1BF82C-4D31-4DD1-9748-DDD3C29BE98C}"/>
              </a:ext>
            </a:extLst>
          </p:cNvPr>
          <p:cNvSpPr txBox="1"/>
          <p:nvPr/>
        </p:nvSpPr>
        <p:spPr>
          <a:xfrm>
            <a:off x="966083" y="1282316"/>
            <a:ext cx="6395924" cy="1727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20000"/>
              </a:lnSpc>
              <a:spcBef>
                <a:spcPts val="0"/>
              </a:spcBef>
              <a:spcAft>
                <a:spcPts val="0"/>
              </a:spcAft>
              <a:buClrTx/>
              <a:buSzTx/>
              <a:buFontTx/>
              <a:buNone/>
              <a:tabLst/>
              <a:defRPr/>
            </a:pPr>
            <a:r>
              <a:rPr lang="en-US" altLang="zh-CN" sz="8800" b="1" i="1" dirty="0" err="1">
                <a:solidFill>
                  <a:schemeClr val="accent1"/>
                </a:solidFill>
                <a:latin typeface="UTM Showcard" panose="02040603050506020204" pitchFamily="18" charset="0"/>
                <a:ea typeface="仓耳玄三M W05" panose="02020400000000000000" pitchFamily="18" charset="-122"/>
                <a:cs typeface="Nunito Light"/>
                <a:sym typeface="Nunito Light"/>
              </a:rPr>
              <a:t>giải</a:t>
            </a:r>
            <a:r>
              <a:rPr lang="en-US" altLang="zh-CN" sz="8800" b="1" i="1" dirty="0">
                <a:solidFill>
                  <a:schemeClr val="accent1"/>
                </a:solidFill>
                <a:latin typeface="UTM Showcard" panose="02040603050506020204" pitchFamily="18" charset="0"/>
                <a:ea typeface="仓耳玄三M W05" panose="02020400000000000000" pitchFamily="18" charset="-122"/>
                <a:cs typeface="Nunito Light"/>
                <a:sym typeface="Nunito Light"/>
              </a:rPr>
              <a:t> </a:t>
            </a:r>
            <a:r>
              <a:rPr lang="en-US" altLang="zh-CN" sz="8800" b="1" i="1" dirty="0" err="1">
                <a:solidFill>
                  <a:schemeClr val="accent1"/>
                </a:solidFill>
                <a:latin typeface="UTM Showcard" panose="02040603050506020204" pitchFamily="18" charset="0"/>
                <a:ea typeface="仓耳玄三M W05" panose="02020400000000000000" pitchFamily="18" charset="-122"/>
                <a:cs typeface="Nunito Light"/>
                <a:sym typeface="Nunito Light"/>
              </a:rPr>
              <a:t>nghĩa</a:t>
            </a:r>
            <a:r>
              <a:rPr lang="en-US" altLang="zh-CN" sz="8800" b="1" i="1" dirty="0">
                <a:solidFill>
                  <a:schemeClr val="accent1"/>
                </a:solidFill>
                <a:latin typeface="UTM Showcard" panose="02040603050506020204" pitchFamily="18" charset="0"/>
                <a:ea typeface="仓耳玄三M W05" panose="02020400000000000000" pitchFamily="18" charset="-122"/>
                <a:cs typeface="Nunito Light"/>
                <a:sym typeface="Nunito Light"/>
              </a:rPr>
              <a:t> </a:t>
            </a:r>
            <a:r>
              <a:rPr lang="en-US" altLang="zh-CN" sz="8800" b="1" i="1" dirty="0" err="1">
                <a:solidFill>
                  <a:schemeClr val="accent1"/>
                </a:solidFill>
                <a:latin typeface="UTM Showcard" panose="02040603050506020204" pitchFamily="18" charset="0"/>
                <a:ea typeface="仓耳玄三M W05" panose="02020400000000000000" pitchFamily="18" charset="-122"/>
                <a:cs typeface="Nunito Light"/>
                <a:sym typeface="Nunito Light"/>
              </a:rPr>
              <a:t>từ</a:t>
            </a:r>
            <a:endParaRPr kumimoji="0" lang="zh-CN" altLang="en-US" sz="8800" b="1" i="1" u="none" strike="noStrike" kern="1200" cap="none" spc="0" normalizeH="0" baseline="0" noProof="0" dirty="0">
              <a:ln>
                <a:noFill/>
              </a:ln>
              <a:solidFill>
                <a:schemeClr val="accent1"/>
              </a:solidFill>
              <a:effectLst/>
              <a:uLnTx/>
              <a:uFillTx/>
              <a:latin typeface="UTM Showcard" panose="02040603050506020204" pitchFamily="18" charset="0"/>
              <a:ea typeface="仓耳玄三M W05" panose="02020400000000000000" pitchFamily="18" charset="-122"/>
              <a:cs typeface="Nunito Light"/>
              <a:sym typeface="Nunito Light"/>
            </a:endParaRPr>
          </a:p>
        </p:txBody>
      </p:sp>
    </p:spTree>
    <p:extLst>
      <p:ext uri="{BB962C8B-B14F-4D97-AF65-F5344CB8AC3E}">
        <p14:creationId xmlns:p14="http://schemas.microsoft.com/office/powerpoint/2010/main" val="20327014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ïṣḷïḓé">
            <a:extLst>
              <a:ext uri="{FF2B5EF4-FFF2-40B4-BE49-F238E27FC236}">
                <a16:creationId xmlns:a16="http://schemas.microsoft.com/office/drawing/2014/main" xmlns="" id="{ACD79A30-0BB9-4F6A-A86F-E3F38D569869}"/>
              </a:ext>
            </a:extLst>
          </p:cNvPr>
          <p:cNvGrpSpPr/>
          <p:nvPr/>
        </p:nvGrpSpPr>
        <p:grpSpPr>
          <a:xfrm>
            <a:off x="2965447" y="4392340"/>
            <a:ext cx="5466416" cy="1420872"/>
            <a:chOff x="0" y="1542194"/>
            <a:chExt cx="5708342" cy="1420872"/>
          </a:xfrm>
        </p:grpSpPr>
        <p:sp>
          <p:nvSpPr>
            <p:cNvPr id="8" name="ïşḻíḑe">
              <a:extLst>
                <a:ext uri="{FF2B5EF4-FFF2-40B4-BE49-F238E27FC236}">
                  <a16:creationId xmlns:a16="http://schemas.microsoft.com/office/drawing/2014/main" xmlns="" id="{03708915-1F98-4554-95B6-3F8CB8FA5A41}"/>
                </a:ext>
              </a:extLst>
            </p:cNvPr>
            <p:cNvSpPr/>
            <p:nvPr/>
          </p:nvSpPr>
          <p:spPr>
            <a:xfrm>
              <a:off x="0" y="1542194"/>
              <a:ext cx="5708342" cy="1420872"/>
            </a:xfrm>
            <a:prstGeom prst="roundRect">
              <a:avLst>
                <a:gd name="adj" fmla="val 50000"/>
              </a:avLst>
            </a:prstGeom>
            <a:solidFill>
              <a:schemeClr val="bg1">
                <a:lumMod val="95000"/>
              </a:schemeClr>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sz="3200">
                  <a:solidFill>
                    <a:srgbClr val="FFFFFF"/>
                  </a:solidFill>
                </a:defRPr>
              </a:pPr>
              <a:endParaRPr dirty="0">
                <a:latin typeface="仓耳玄三M W05" panose="02020400000000000000" pitchFamily="18" charset="-122"/>
              </a:endParaRPr>
            </a:p>
          </p:txBody>
        </p:sp>
        <p:sp>
          <p:nvSpPr>
            <p:cNvPr id="9" name="isḻíḑè">
              <a:extLst>
                <a:ext uri="{FF2B5EF4-FFF2-40B4-BE49-F238E27FC236}">
                  <a16:creationId xmlns:a16="http://schemas.microsoft.com/office/drawing/2014/main" xmlns="" id="{921D2456-A6A6-43F5-AD86-0A010D24A2F0}"/>
                </a:ext>
              </a:extLst>
            </p:cNvPr>
            <p:cNvSpPr txBox="1"/>
            <p:nvPr/>
          </p:nvSpPr>
          <p:spPr>
            <a:xfrm>
              <a:off x="660399" y="1606339"/>
              <a:ext cx="3414451" cy="417624"/>
            </a:xfrm>
            <a:prstGeom prst="rect">
              <a:avLst/>
            </a:prstGeom>
            <a:noFill/>
          </p:spPr>
          <p:txBody>
            <a:bodyPr wrap="square" lIns="91440" tIns="45720" rIns="91440" bIns="45720" rtlCol="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a:lnSpc>
                  <a:spcPct val="120000"/>
                </a:lnSpc>
              </a:pPr>
              <a:endParaRPr lang="zh-CN" altLang="en-US" b="1" dirty="0">
                <a:latin typeface="仓耳玄三M W05" panose="02020400000000000000" pitchFamily="18" charset="-122"/>
              </a:endParaRPr>
            </a:p>
          </p:txBody>
        </p:sp>
      </p:grpSp>
      <p:sp>
        <p:nvSpPr>
          <p:cNvPr id="10" name="iṧḷïḑê">
            <a:extLst>
              <a:ext uri="{FF2B5EF4-FFF2-40B4-BE49-F238E27FC236}">
                <a16:creationId xmlns:a16="http://schemas.microsoft.com/office/drawing/2014/main" xmlns="" id="{692E3B04-D806-4322-80E2-D6854015AB56}"/>
              </a:ext>
            </a:extLst>
          </p:cNvPr>
          <p:cNvSpPr/>
          <p:nvPr/>
        </p:nvSpPr>
        <p:spPr>
          <a:xfrm>
            <a:off x="2965447" y="1000102"/>
            <a:ext cx="5350730" cy="1398858"/>
          </a:xfrm>
          <a:prstGeom prst="roundRect">
            <a:avLst>
              <a:gd name="adj" fmla="val 50000"/>
            </a:avLst>
          </a:prstGeom>
          <a:solidFill>
            <a:schemeClr val="bg1">
              <a:lumMod val="95000"/>
            </a:schemeClr>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sz="3200">
                <a:solidFill>
                  <a:srgbClr val="FFFFFF"/>
                </a:solidFill>
              </a:defRPr>
            </a:pPr>
            <a:endParaRPr dirty="0">
              <a:latin typeface="仓耳玄三M W05" panose="02020400000000000000" pitchFamily="18" charset="-122"/>
            </a:endParaRPr>
          </a:p>
        </p:txBody>
      </p:sp>
      <p:sp>
        <p:nvSpPr>
          <p:cNvPr id="12" name="ís1iḋê">
            <a:extLst>
              <a:ext uri="{FF2B5EF4-FFF2-40B4-BE49-F238E27FC236}">
                <a16:creationId xmlns:a16="http://schemas.microsoft.com/office/drawing/2014/main" xmlns="" id="{921D2456-A6A6-43F5-AD86-0A010D24A2F0}"/>
              </a:ext>
            </a:extLst>
          </p:cNvPr>
          <p:cNvSpPr txBox="1"/>
          <p:nvPr/>
        </p:nvSpPr>
        <p:spPr>
          <a:xfrm>
            <a:off x="3227197" y="1465496"/>
            <a:ext cx="5204667" cy="1170800"/>
          </a:xfrm>
          <a:prstGeom prst="rect">
            <a:avLst/>
          </a:prstGeom>
          <a:noFill/>
        </p:spPr>
        <p:txBody>
          <a:bodyPr wrap="square" lIns="91440" tIns="45720" rIns="91440" bIns="45720" rtlCol="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20000"/>
              </a:lnSpc>
            </a:pPr>
            <a:r>
              <a:rPr lang="vi-VN" altLang="zh-CN" sz="2800" b="1" dirty="0">
                <a:solidFill>
                  <a:srgbClr val="C00000"/>
                </a:solidFill>
                <a:latin typeface="Times New Roman" panose="02020603050405020304" pitchFamily="18" charset="0"/>
                <a:cs typeface="Times New Roman" panose="02020603050405020304" pitchFamily="18" charset="0"/>
              </a:rPr>
              <a:t>Nguy cơ</a:t>
            </a:r>
            <a:r>
              <a:rPr lang="en-US" altLang="zh-CN" sz="2800" b="1" dirty="0">
                <a:solidFill>
                  <a:schemeClr val="tx2"/>
                </a:solidFill>
                <a:latin typeface="Times New Roman" panose="02020603050405020304" pitchFamily="18" charset="0"/>
                <a:cs typeface="Times New Roman" panose="02020603050405020304" pitchFamily="18" charset="0"/>
              </a:rPr>
              <a:t>: </a:t>
            </a:r>
          </a:p>
          <a:p>
            <a:pPr lvl="0">
              <a:lnSpc>
                <a:spcPct val="120000"/>
              </a:lnSpc>
            </a:pPr>
            <a:r>
              <a:rPr lang="vi-VN" altLang="zh-CN" sz="2800" b="1" dirty="0">
                <a:solidFill>
                  <a:schemeClr val="tx2"/>
                </a:solidFill>
                <a:latin typeface="Times New Roman" panose="02020603050405020304" pitchFamily="18" charset="0"/>
                <a:cs typeface="Times New Roman" panose="02020603050405020304" pitchFamily="18" charset="0"/>
              </a:rPr>
              <a:t>Điều có thể gây ra tai họa lớn.</a:t>
            </a:r>
          </a:p>
          <a:p>
            <a:pPr lvl="0">
              <a:lnSpc>
                <a:spcPct val="120000"/>
              </a:lnSpc>
            </a:pPr>
            <a:endParaRPr lang="vi-VN" altLang="zh-CN" sz="2800" b="1" dirty="0">
              <a:latin typeface="Times New Roman" panose="02020603050405020304" pitchFamily="18" charset="0"/>
              <a:cs typeface="Times New Roman" panose="02020603050405020304" pitchFamily="18" charset="0"/>
            </a:endParaRPr>
          </a:p>
        </p:txBody>
      </p:sp>
      <p:sp>
        <p:nvSpPr>
          <p:cNvPr id="13" name="î$ḻïde">
            <a:extLst>
              <a:ext uri="{FF2B5EF4-FFF2-40B4-BE49-F238E27FC236}">
                <a16:creationId xmlns:a16="http://schemas.microsoft.com/office/drawing/2014/main" xmlns="" id="{8A6581C9-E356-45C6-A147-3B65E54CC1E5}"/>
              </a:ext>
            </a:extLst>
          </p:cNvPr>
          <p:cNvSpPr/>
          <p:nvPr/>
        </p:nvSpPr>
        <p:spPr>
          <a:xfrm>
            <a:off x="2965447" y="2685214"/>
            <a:ext cx="5466416" cy="1420872"/>
          </a:xfrm>
          <a:prstGeom prst="roundRect">
            <a:avLst>
              <a:gd name="adj" fmla="val 50000"/>
            </a:avLst>
          </a:prstGeom>
          <a:solidFill>
            <a:schemeClr val="bg1">
              <a:lumMod val="95000"/>
            </a:schemeClr>
          </a:solidFill>
          <a:ln w="12700">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sz="3200">
                <a:solidFill>
                  <a:srgbClr val="FFFFFF"/>
                </a:solidFill>
              </a:defRPr>
            </a:pPr>
            <a:endParaRPr dirty="0">
              <a:latin typeface="仓耳玄三M W05" panose="02020400000000000000" pitchFamily="18" charset="-122"/>
            </a:endParaRPr>
          </a:p>
        </p:txBody>
      </p:sp>
      <p:sp>
        <p:nvSpPr>
          <p:cNvPr id="14" name="íŝḻîde">
            <a:extLst>
              <a:ext uri="{FF2B5EF4-FFF2-40B4-BE49-F238E27FC236}">
                <a16:creationId xmlns:a16="http://schemas.microsoft.com/office/drawing/2014/main" xmlns="" id="{921D2456-A6A6-43F5-AD86-0A010D24A2F0}"/>
              </a:ext>
            </a:extLst>
          </p:cNvPr>
          <p:cNvSpPr txBox="1"/>
          <p:nvPr/>
        </p:nvSpPr>
        <p:spPr>
          <a:xfrm>
            <a:off x="3172858" y="2888132"/>
            <a:ext cx="5313344" cy="981424"/>
          </a:xfrm>
          <a:prstGeom prst="rect">
            <a:avLst/>
          </a:prstGeom>
          <a:noFill/>
        </p:spPr>
        <p:txBody>
          <a:bodyPr wrap="square" lIns="91440" tIns="45720" rIns="91440" bIns="45720" rtlCol="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20000"/>
              </a:lnSpc>
            </a:pPr>
            <a:r>
              <a:rPr lang="vi-VN" altLang="zh-CN" sz="2800" b="1" dirty="0">
                <a:solidFill>
                  <a:srgbClr val="C00000"/>
                </a:solidFill>
                <a:latin typeface="Times New Roman" panose="02020603050405020304" pitchFamily="18" charset="0"/>
                <a:cs typeface="Times New Roman" panose="02020603050405020304" pitchFamily="18" charset="0"/>
              </a:rPr>
              <a:t>Thân hành</a:t>
            </a:r>
            <a:r>
              <a:rPr lang="en-US" altLang="zh-CN" sz="2800" b="1" dirty="0">
                <a:latin typeface="Times New Roman" panose="02020603050405020304" pitchFamily="18" charset="0"/>
                <a:cs typeface="Times New Roman" panose="02020603050405020304" pitchFamily="18" charset="0"/>
              </a:rPr>
              <a:t>: </a:t>
            </a:r>
          </a:p>
          <a:p>
            <a:pPr lvl="0">
              <a:lnSpc>
                <a:spcPct val="120000"/>
              </a:lnSpc>
            </a:pPr>
            <a:r>
              <a:rPr lang="vi-VN" altLang="zh-CN" sz="2800" b="1" dirty="0">
                <a:solidFill>
                  <a:srgbClr val="002060"/>
                </a:solidFill>
                <a:latin typeface="Times New Roman" panose="02020603050405020304" pitchFamily="18" charset="0"/>
                <a:cs typeface="Times New Roman" panose="02020603050405020304" pitchFamily="18" charset="0"/>
              </a:rPr>
              <a:t>Tự mình làm, không để người khác làm thay.</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sp>
        <p:nvSpPr>
          <p:cNvPr id="15" name="íŝḻîde">
            <a:extLst>
              <a:ext uri="{FF2B5EF4-FFF2-40B4-BE49-F238E27FC236}">
                <a16:creationId xmlns:a16="http://schemas.microsoft.com/office/drawing/2014/main" xmlns="" id="{299A41F5-BB2B-4C66-B104-DD79687571D1}"/>
              </a:ext>
            </a:extLst>
          </p:cNvPr>
          <p:cNvSpPr txBox="1"/>
          <p:nvPr/>
        </p:nvSpPr>
        <p:spPr>
          <a:xfrm>
            <a:off x="3118477" y="4669651"/>
            <a:ext cx="4228502" cy="981424"/>
          </a:xfrm>
          <a:prstGeom prst="rect">
            <a:avLst/>
          </a:prstGeom>
          <a:noFill/>
        </p:spPr>
        <p:txBody>
          <a:bodyPr wrap="square" lIns="91440" tIns="45720" rIns="91440" bIns="45720" rtlCol="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20000"/>
              </a:lnSpc>
            </a:pPr>
            <a:r>
              <a:rPr lang="vi-VN" altLang="zh-CN" sz="2800" b="1" dirty="0">
                <a:solidFill>
                  <a:srgbClr val="C00000"/>
                </a:solidFill>
                <a:latin typeface="Times New Roman" panose="02020603050405020304" pitchFamily="18" charset="0"/>
                <a:cs typeface="Times New Roman" panose="02020603050405020304" pitchFamily="18" charset="0"/>
              </a:rPr>
              <a:t>Du học </a:t>
            </a:r>
            <a:r>
              <a:rPr lang="en-US" altLang="zh-CN" sz="2800" b="1" dirty="0">
                <a:latin typeface="Times New Roman" panose="02020603050405020304" pitchFamily="18" charset="0"/>
                <a:cs typeface="Times New Roman" panose="02020603050405020304" pitchFamily="18" charset="0"/>
              </a:rPr>
              <a:t>: </a:t>
            </a:r>
          </a:p>
          <a:p>
            <a:pPr lvl="0">
              <a:lnSpc>
                <a:spcPct val="120000"/>
              </a:lnSpc>
            </a:pPr>
            <a:r>
              <a:rPr lang="vi-VN" altLang="zh-CN" sz="2800" b="1" dirty="0">
                <a:solidFill>
                  <a:srgbClr val="002060"/>
                </a:solidFill>
                <a:latin typeface="Times New Roman" panose="02020603050405020304" pitchFamily="18" charset="0"/>
                <a:cs typeface="Times New Roman" panose="02020603050405020304" pitchFamily="18" charset="0"/>
              </a:rPr>
              <a:t>Đi học xa (thường là nước ngoài)</a:t>
            </a:r>
            <a:r>
              <a:rPr lang="en-US" altLang="zh-CN" sz="2800" b="1" dirty="0">
                <a:solidFill>
                  <a:srgbClr val="002060"/>
                </a:solidFill>
                <a:latin typeface="Times New Roman" panose="02020603050405020304" pitchFamily="18" charset="0"/>
                <a:cs typeface="Times New Roman" panose="02020603050405020304" pitchFamily="18" charset="0"/>
              </a:rPr>
              <a:t>.</a:t>
            </a:r>
            <a:endParaRPr lang="zh-CN" altLang="en-US" sz="2800" b="1"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Chuyên gia Tư vấn Du học | Du học New Oce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3737" y="4304870"/>
            <a:ext cx="1601157" cy="1973737"/>
          </a:xfrm>
          <a:prstGeom prst="flowChartConnector">
            <a:avLst/>
          </a:prstGeom>
          <a:noFill/>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19" name="文本框 5">
            <a:extLst>
              <a:ext uri="{FF2B5EF4-FFF2-40B4-BE49-F238E27FC236}">
                <a16:creationId xmlns:a16="http://schemas.microsoft.com/office/drawing/2014/main" xmlns="" id="{3C1BF82C-4D31-4DD1-9748-DDD3C29BE98C}"/>
              </a:ext>
            </a:extLst>
          </p:cNvPr>
          <p:cNvSpPr txBox="1"/>
          <p:nvPr/>
        </p:nvSpPr>
        <p:spPr>
          <a:xfrm>
            <a:off x="-90180" y="1028655"/>
            <a:ext cx="2951922" cy="497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20000"/>
              </a:lnSpc>
              <a:spcBef>
                <a:spcPts val="0"/>
              </a:spcBef>
              <a:spcAft>
                <a:spcPts val="0"/>
              </a:spcAft>
              <a:buClrTx/>
              <a:buSzTx/>
              <a:buFontTx/>
              <a:buNone/>
              <a:tabLst/>
              <a:defRPr/>
            </a:pPr>
            <a:r>
              <a:rPr lang="en-US" altLang="zh-CN" sz="8800" b="1" i="1" dirty="0" err="1">
                <a:solidFill>
                  <a:schemeClr val="accent1"/>
                </a:solidFill>
                <a:latin typeface="UTM Showcard" panose="02040603050506020204" pitchFamily="18" charset="0"/>
                <a:ea typeface="仓耳玄三M W05" panose="02020400000000000000" pitchFamily="18" charset="-122"/>
                <a:cs typeface="Nunito Light"/>
                <a:sym typeface="Nunito Light"/>
              </a:rPr>
              <a:t>giải</a:t>
            </a:r>
            <a:r>
              <a:rPr lang="en-US" altLang="zh-CN" sz="8800" b="1" i="1" dirty="0">
                <a:solidFill>
                  <a:schemeClr val="accent1"/>
                </a:solidFill>
                <a:latin typeface="UTM Showcard" panose="02040603050506020204" pitchFamily="18" charset="0"/>
                <a:ea typeface="仓耳玄三M W05" panose="02020400000000000000" pitchFamily="18" charset="-122"/>
                <a:cs typeface="Nunito Light"/>
                <a:sym typeface="Nunito Light"/>
              </a:rPr>
              <a:t> </a:t>
            </a:r>
            <a:r>
              <a:rPr lang="en-US" altLang="zh-CN" sz="8800" b="1" i="1" dirty="0" err="1">
                <a:solidFill>
                  <a:schemeClr val="accent1"/>
                </a:solidFill>
                <a:latin typeface="UTM Showcard" panose="02040603050506020204" pitchFamily="18" charset="0"/>
                <a:ea typeface="仓耳玄三M W05" panose="02020400000000000000" pitchFamily="18" charset="-122"/>
                <a:cs typeface="Nunito Light"/>
                <a:sym typeface="Nunito Light"/>
              </a:rPr>
              <a:t>nghĩa</a:t>
            </a:r>
            <a:r>
              <a:rPr lang="en-US" altLang="zh-CN" sz="8800" b="1" i="1" dirty="0">
                <a:solidFill>
                  <a:schemeClr val="accent1"/>
                </a:solidFill>
                <a:latin typeface="UTM Showcard" panose="02040603050506020204" pitchFamily="18" charset="0"/>
                <a:ea typeface="仓耳玄三M W05" panose="02020400000000000000" pitchFamily="18" charset="-122"/>
                <a:cs typeface="Nunito Light"/>
                <a:sym typeface="Nunito Light"/>
              </a:rPr>
              <a:t> </a:t>
            </a:r>
            <a:r>
              <a:rPr lang="en-US" altLang="zh-CN" sz="8800" b="1" i="1" dirty="0" err="1">
                <a:solidFill>
                  <a:schemeClr val="accent1"/>
                </a:solidFill>
                <a:latin typeface="UTM Showcard" panose="02040603050506020204" pitchFamily="18" charset="0"/>
                <a:ea typeface="仓耳玄三M W05" panose="02020400000000000000" pitchFamily="18" charset="-122"/>
                <a:cs typeface="Nunito Light"/>
                <a:sym typeface="Nunito Light"/>
              </a:rPr>
              <a:t>từ</a:t>
            </a:r>
            <a:endParaRPr kumimoji="0" lang="zh-CN" altLang="en-US" sz="8800" b="1" i="1" u="none" strike="noStrike" kern="1200" cap="none" spc="0" normalizeH="0" baseline="0" noProof="0" dirty="0">
              <a:ln>
                <a:noFill/>
              </a:ln>
              <a:solidFill>
                <a:schemeClr val="accent1"/>
              </a:solidFill>
              <a:effectLst/>
              <a:uLnTx/>
              <a:uFillTx/>
              <a:latin typeface="UTM Showcard" panose="02040603050506020204" pitchFamily="18" charset="0"/>
              <a:ea typeface="仓耳玄三M W05" panose="02020400000000000000" pitchFamily="18" charset="-122"/>
              <a:cs typeface="Nunito Light"/>
              <a:sym typeface="Nunito Light"/>
            </a:endParaRPr>
          </a:p>
        </p:txBody>
      </p:sp>
    </p:spTree>
    <p:extLst>
      <p:ext uri="{BB962C8B-B14F-4D97-AF65-F5344CB8AC3E}">
        <p14:creationId xmlns:p14="http://schemas.microsoft.com/office/powerpoint/2010/main" val="1840204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6" presetClass="entr" presetSubtype="21"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barn(inVertical)">
                                      <p:cBhvr>
                                        <p:cTn id="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69B513E0-C5D8-45BF-89A5-47E2593F8CD4}"/>
              </a:ext>
            </a:extLst>
          </p:cNvPr>
          <p:cNvPicPr>
            <a:picLocks noChangeAspect="1"/>
          </p:cNvPicPr>
          <p:nvPr/>
        </p:nvPicPr>
        <p:blipFill rotWithShape="1">
          <a:blip r:embed="rId2">
            <a:extLst>
              <a:ext uri="{28A0092B-C50C-407E-A947-70E740481C1C}">
                <a14:useLocalDpi xmlns:a14="http://schemas.microsoft.com/office/drawing/2010/main" val="0"/>
              </a:ext>
            </a:extLst>
          </a:blip>
          <a:srcRect t="29308" r="55700"/>
          <a:stretch/>
        </p:blipFill>
        <p:spPr>
          <a:xfrm>
            <a:off x="6367854" y="-514350"/>
            <a:ext cx="2776146" cy="3644577"/>
          </a:xfrm>
          <a:prstGeom prst="rect">
            <a:avLst/>
          </a:prstGeom>
        </p:spPr>
      </p:pic>
      <p:pic>
        <p:nvPicPr>
          <p:cNvPr id="13" name="图片 12">
            <a:extLst>
              <a:ext uri="{FF2B5EF4-FFF2-40B4-BE49-F238E27FC236}">
                <a16:creationId xmlns:a16="http://schemas.microsoft.com/office/drawing/2014/main" xmlns="" id="{3D3FE61F-C0FD-4463-A2E2-0B89231320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72" t="15355" r="41406" b="29081"/>
          <a:stretch/>
        </p:blipFill>
        <p:spPr>
          <a:xfrm>
            <a:off x="0" y="0"/>
            <a:ext cx="2296885" cy="3309258"/>
          </a:xfrm>
          <a:prstGeom prst="rect">
            <a:avLst/>
          </a:prstGeom>
        </p:spPr>
      </p:pic>
      <p:pic>
        <p:nvPicPr>
          <p:cNvPr id="17" name="图片 16">
            <a:extLst>
              <a:ext uri="{FF2B5EF4-FFF2-40B4-BE49-F238E27FC236}">
                <a16:creationId xmlns:a16="http://schemas.microsoft.com/office/drawing/2014/main" xmlns="" id="{7E31BC7A-37D6-4074-824E-0CD0661D12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121" t="21813" r="41318" b="44973"/>
          <a:stretch/>
        </p:blipFill>
        <p:spPr>
          <a:xfrm flipH="1">
            <a:off x="7034973" y="208515"/>
            <a:ext cx="1371600" cy="1885880"/>
          </a:xfrm>
          <a:prstGeom prst="rect">
            <a:avLst/>
          </a:prstGeom>
        </p:spPr>
      </p:pic>
      <p:pic>
        <p:nvPicPr>
          <p:cNvPr id="20" name="图片 19">
            <a:extLst>
              <a:ext uri="{FF2B5EF4-FFF2-40B4-BE49-F238E27FC236}">
                <a16:creationId xmlns:a16="http://schemas.microsoft.com/office/drawing/2014/main" xmlns="" id="{C476863A-A147-4565-9EA8-933BE0969A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568774"/>
            <a:ext cx="9144000" cy="2289226"/>
          </a:xfrm>
          <a:prstGeom prst="rect">
            <a:avLst/>
          </a:prstGeom>
        </p:spPr>
      </p:pic>
      <p:pic>
        <p:nvPicPr>
          <p:cNvPr id="21" name="图片 20">
            <a:extLst>
              <a:ext uri="{FF2B5EF4-FFF2-40B4-BE49-F238E27FC236}">
                <a16:creationId xmlns:a16="http://schemas.microsoft.com/office/drawing/2014/main" xmlns="" id="{EC4340C4-D0AF-42D5-AA24-D780DDF1AE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543" y="5320464"/>
            <a:ext cx="9144000" cy="2586182"/>
          </a:xfrm>
          <a:prstGeom prst="rect">
            <a:avLst/>
          </a:prstGeom>
        </p:spPr>
      </p:pic>
      <p:grpSp>
        <p:nvGrpSpPr>
          <p:cNvPr id="15" name="组合 64">
            <a:extLst>
              <a:ext uri="{FF2B5EF4-FFF2-40B4-BE49-F238E27FC236}">
                <a16:creationId xmlns:a16="http://schemas.microsoft.com/office/drawing/2014/main" xmlns="" id="{0DACD21B-EC88-4D11-A473-3BB8E1C92CA6}"/>
              </a:ext>
            </a:extLst>
          </p:cNvPr>
          <p:cNvGrpSpPr/>
          <p:nvPr/>
        </p:nvGrpSpPr>
        <p:grpSpPr>
          <a:xfrm>
            <a:off x="2008394" y="1654630"/>
            <a:ext cx="5596638" cy="3162661"/>
            <a:chOff x="2501458" y="1070657"/>
            <a:chExt cx="6708132" cy="4103226"/>
          </a:xfrm>
        </p:grpSpPr>
        <p:sp>
          <p:nvSpPr>
            <p:cNvPr id="16" name="矩形: 圆角 15">
              <a:extLst>
                <a:ext uri="{FF2B5EF4-FFF2-40B4-BE49-F238E27FC236}">
                  <a16:creationId xmlns:a16="http://schemas.microsoft.com/office/drawing/2014/main" xmlns="" id="{A4C7FF57-147A-42E1-ACB6-C2E4DF9C86C6}"/>
                </a:ext>
              </a:extLst>
            </p:cNvPr>
            <p:cNvSpPr/>
            <p:nvPr/>
          </p:nvSpPr>
          <p:spPr>
            <a:xfrm>
              <a:off x="2766349" y="1452622"/>
              <a:ext cx="6443241" cy="3721261"/>
            </a:xfrm>
            <a:prstGeom prst="roundRect">
              <a:avLst/>
            </a:prstGeom>
            <a:solidFill>
              <a:srgbClr val="F4806E"/>
            </a:solidFill>
            <a:ln>
              <a:noFill/>
            </a:ln>
            <a:effectLst>
              <a:outerShdw blurRad="152400" dist="2032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6">
              <a:extLst>
                <a:ext uri="{FF2B5EF4-FFF2-40B4-BE49-F238E27FC236}">
                  <a16:creationId xmlns:a16="http://schemas.microsoft.com/office/drawing/2014/main" xmlns="" id="{9BF91774-E30A-4EDC-94D7-D522C42C6E91}"/>
                </a:ext>
              </a:extLst>
            </p:cNvPr>
            <p:cNvSpPr/>
            <p:nvPr/>
          </p:nvSpPr>
          <p:spPr>
            <a:xfrm>
              <a:off x="2501458" y="1070657"/>
              <a:ext cx="6443241" cy="3721261"/>
            </a:xfrm>
            <a:prstGeom prst="roundRect">
              <a:avLst/>
            </a:prstGeom>
            <a:noFill/>
            <a:ln w="34925" cmpd="sng">
              <a:solidFill>
                <a:srgbClr val="FEF4C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115"/>
          <p:cNvSpPr txBox="1"/>
          <p:nvPr/>
        </p:nvSpPr>
        <p:spPr>
          <a:xfrm>
            <a:off x="2261438" y="2495940"/>
            <a:ext cx="8927645" cy="1569660"/>
          </a:xfrm>
          <a:prstGeom prst="rect">
            <a:avLst/>
          </a:prstGeom>
          <a:noFill/>
        </p:spPr>
        <p:txBody>
          <a:bodyPr wrap="square" rtlCol="0">
            <a:spAutoFit/>
          </a:bodyPr>
          <a:lstStyle/>
          <a:p>
            <a:r>
              <a:rPr lang="vi-VN" altLang="zh-CN" sz="9600" b="1" dirty="0">
                <a:solidFill>
                  <a:srgbClr val="FCE6A3"/>
                </a:solidFill>
                <a:latin typeface="UTM American Sans" panose="02040603050506020204" pitchFamily="18" charset="0"/>
                <a:cs typeface="Aharoni" panose="02010803020104030203" pitchFamily="2" charset="-79"/>
              </a:rPr>
              <a:t>TÌM HIỂU BÀI</a:t>
            </a:r>
            <a:endParaRPr lang="zh-CN" altLang="en-US" sz="9600" b="1" dirty="0">
              <a:solidFill>
                <a:srgbClr val="FCE6A3"/>
              </a:solidFill>
              <a:latin typeface="UTM American Sans" panose="02040603050506020204" pitchFamily="18" charset="0"/>
              <a:cs typeface="Aharoni" panose="02010803020104030203" pitchFamily="2" charset="-79"/>
            </a:endParaRPr>
          </a:p>
        </p:txBody>
      </p:sp>
    </p:spTree>
    <p:extLst>
      <p:ext uri="{BB962C8B-B14F-4D97-AF65-F5344CB8AC3E}">
        <p14:creationId xmlns:p14="http://schemas.microsoft.com/office/powerpoint/2010/main" val="25942983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anim calcmode="lin" valueType="num">
                                      <p:cBhvr>
                                        <p:cTn id="40" dur="500" fill="hold"/>
                                        <p:tgtEl>
                                          <p:spTgt spid="22"/>
                                        </p:tgtEl>
                                        <p:attrNameLst>
                                          <p:attrName>ppt_x</p:attrName>
                                        </p:attrNameLst>
                                      </p:cBhvr>
                                      <p:tavLst>
                                        <p:tav tm="0">
                                          <p:val>
                                            <p:strVal val="#ppt_x"/>
                                          </p:val>
                                        </p:tav>
                                        <p:tav tm="100000">
                                          <p:val>
                                            <p:strVal val="#ppt_x"/>
                                          </p:val>
                                        </p:tav>
                                      </p:tavLst>
                                    </p:anim>
                                    <p:anim calcmode="lin" valueType="num">
                                      <p:cBhvr>
                                        <p:cTn id="4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472</Words>
  <Application>Microsoft Office PowerPoint</Application>
  <PresentationFormat>Trình chiếu trên màn hình (4:3)</PresentationFormat>
  <Paragraphs>66</Paragraphs>
  <Slides>18</Slides>
  <Notes>1</Notes>
  <HiddenSlides>0</HiddenSlides>
  <MMClips>0</MMClips>
  <ScaleCrop>false</ScaleCrop>
  <HeadingPairs>
    <vt:vector size="4" baseType="variant">
      <vt:variant>
        <vt:lpstr>Chủ đề</vt:lpstr>
      </vt:variant>
      <vt:variant>
        <vt:i4>1</vt:i4>
      </vt:variant>
      <vt:variant>
        <vt:lpstr>Tiêu đề Bản chiếu</vt:lpstr>
      </vt:variant>
      <vt:variant>
        <vt:i4>18</vt:i4>
      </vt:variant>
    </vt:vector>
  </HeadingPairs>
  <TitlesOfParts>
    <vt:vector size="19" baseType="lpstr">
      <vt:lpstr>Chủ đề của Office</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Windows User</dc:creator>
  <cp:lastModifiedBy>Windows User</cp:lastModifiedBy>
  <cp:revision>1</cp:revision>
  <dcterms:created xsi:type="dcterms:W3CDTF">2022-03-18T12:01:08Z</dcterms:created>
  <dcterms:modified xsi:type="dcterms:W3CDTF">2022-03-18T12:02:05Z</dcterms:modified>
</cp:coreProperties>
</file>