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smtClean="0"/>
              <a:t>Bấm &amp; sửa kiểu tiêu đề</a:t>
            </a:r>
            <a:endParaRPr lang="vi-VN"/>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vi-VN"/>
          </a:p>
        </p:txBody>
      </p:sp>
      <p:sp>
        <p:nvSpPr>
          <p:cNvPr id="4" name="Chỗ dành sẵn cho Ngày tháng 3"/>
          <p:cNvSpPr>
            <a:spLocks noGrp="1"/>
          </p:cNvSpPr>
          <p:nvPr>
            <p:ph type="dt" sz="half" idx="10"/>
          </p:nvPr>
        </p:nvSpPr>
        <p:spPr/>
        <p:txBody>
          <a:bodyPr/>
          <a:lstStyle/>
          <a:p>
            <a:fld id="{B286139C-DFD2-4210-B8AC-7FFE540D4678}"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160925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B286139C-DFD2-4210-B8AC-7FFE540D4678}"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176958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smtClean="0"/>
              <a:t>Bấm &amp; sửa kiểu tiêu đề</a:t>
            </a:r>
            <a:endParaRPr lang="vi-VN"/>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B286139C-DFD2-4210-B8AC-7FFE540D4678}"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2779060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10"/>
          </p:nvPr>
        </p:nvSpPr>
        <p:spPr/>
        <p:txBody>
          <a:bodyPr/>
          <a:lstStyle/>
          <a:p>
            <a:fld id="{B286139C-DFD2-4210-B8AC-7FFE540D4678}"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415695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smtClean="0"/>
              <a:t>Bấm &amp; sửa kiểu tiêu đề</a:t>
            </a:r>
            <a:endParaRPr lang="vi-VN"/>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Chỗ dành sẵn cho Ngày tháng 3"/>
          <p:cNvSpPr>
            <a:spLocks noGrp="1"/>
          </p:cNvSpPr>
          <p:nvPr>
            <p:ph type="dt" sz="half" idx="10"/>
          </p:nvPr>
        </p:nvSpPr>
        <p:spPr/>
        <p:txBody>
          <a:bodyPr/>
          <a:lstStyle/>
          <a:p>
            <a:fld id="{B286139C-DFD2-4210-B8AC-7FFE540D4678}" type="datetimeFigureOut">
              <a:rPr lang="vi-VN" smtClean="0"/>
              <a:t>12/03/2022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55138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Ngày tháng 4"/>
          <p:cNvSpPr>
            <a:spLocks noGrp="1"/>
          </p:cNvSpPr>
          <p:nvPr>
            <p:ph type="dt" sz="half" idx="10"/>
          </p:nvPr>
        </p:nvSpPr>
        <p:spPr/>
        <p:txBody>
          <a:bodyPr/>
          <a:lstStyle/>
          <a:p>
            <a:fld id="{B286139C-DFD2-4210-B8AC-7FFE540D4678}" type="datetimeFigureOut">
              <a:rPr lang="vi-VN" smtClean="0"/>
              <a:t>12/03/2022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427013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vi-VN"/>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7" name="Chỗ dành sẵn cho Ngày tháng 6"/>
          <p:cNvSpPr>
            <a:spLocks noGrp="1"/>
          </p:cNvSpPr>
          <p:nvPr>
            <p:ph type="dt" sz="half" idx="10"/>
          </p:nvPr>
        </p:nvSpPr>
        <p:spPr/>
        <p:txBody>
          <a:bodyPr/>
          <a:lstStyle/>
          <a:p>
            <a:fld id="{B286139C-DFD2-4210-B8AC-7FFE540D4678}" type="datetimeFigureOut">
              <a:rPr lang="vi-VN" smtClean="0"/>
              <a:t>12/03/2022</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ố hiệu Bản chiếu 8"/>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304385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vi-VN"/>
          </a:p>
        </p:txBody>
      </p:sp>
      <p:sp>
        <p:nvSpPr>
          <p:cNvPr id="3" name="Chỗ dành sẵn cho Ngày tháng 2"/>
          <p:cNvSpPr>
            <a:spLocks noGrp="1"/>
          </p:cNvSpPr>
          <p:nvPr>
            <p:ph type="dt" sz="half" idx="10"/>
          </p:nvPr>
        </p:nvSpPr>
        <p:spPr/>
        <p:txBody>
          <a:bodyPr/>
          <a:lstStyle/>
          <a:p>
            <a:fld id="{B286139C-DFD2-4210-B8AC-7FFE540D4678}" type="datetimeFigureOut">
              <a:rPr lang="vi-VN" smtClean="0"/>
              <a:t>12/03/2022</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ố hiệu Bản chiếu 4"/>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161585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B286139C-DFD2-4210-B8AC-7FFE540D4678}" type="datetimeFigureOut">
              <a:rPr lang="vi-VN" smtClean="0"/>
              <a:t>12/03/2022</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ố hiệu Bản chiếu 3"/>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152680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smtClean="0"/>
              <a:t>Bấm &amp; sửa kiểu tiêu đề</a:t>
            </a:r>
            <a:endParaRPr lang="vi-VN"/>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B286139C-DFD2-4210-B8AC-7FFE540D4678}" type="datetimeFigureOut">
              <a:rPr lang="vi-VN" smtClean="0"/>
              <a:t>12/03/2022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99228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smtClean="0"/>
              <a:t>Bấm &amp; sửa kiểu tiêu đề</a:t>
            </a:r>
            <a:endParaRPr lang="vi-VN"/>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Chỗ dành sẵn cho Ngày tháng 4"/>
          <p:cNvSpPr>
            <a:spLocks noGrp="1"/>
          </p:cNvSpPr>
          <p:nvPr>
            <p:ph type="dt" sz="half" idx="10"/>
          </p:nvPr>
        </p:nvSpPr>
        <p:spPr/>
        <p:txBody>
          <a:bodyPr/>
          <a:lstStyle/>
          <a:p>
            <a:fld id="{B286139C-DFD2-4210-B8AC-7FFE540D4678}" type="datetimeFigureOut">
              <a:rPr lang="vi-VN" smtClean="0"/>
              <a:t>12/03/2022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F71926FE-5C27-4CDC-9456-92C470A843B6}" type="slidenum">
              <a:rPr lang="vi-VN" smtClean="0"/>
              <a:t>‹#›</a:t>
            </a:fld>
            <a:endParaRPr lang="vi-VN"/>
          </a:p>
        </p:txBody>
      </p:sp>
    </p:spTree>
    <p:extLst>
      <p:ext uri="{BB962C8B-B14F-4D97-AF65-F5344CB8AC3E}">
        <p14:creationId xmlns:p14="http://schemas.microsoft.com/office/powerpoint/2010/main" val="414454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smtClean="0"/>
              <a:t>Bấm &amp; sửa kiểu tiêu đề</a:t>
            </a:r>
            <a:endParaRPr lang="vi-VN"/>
          </a:p>
        </p:txBody>
      </p:sp>
      <p:sp>
        <p:nvSpPr>
          <p:cNvPr id="3" name="Chỗ dành sẵn cho Văn bản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gày tháng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6139C-DFD2-4210-B8AC-7FFE540D4678}" type="datetimeFigureOut">
              <a:rPr lang="vi-VN" smtClean="0"/>
              <a:t>12/03/2022</a:t>
            </a:fld>
            <a:endParaRPr lang="vi-VN"/>
          </a:p>
        </p:txBody>
      </p:sp>
      <p:sp>
        <p:nvSpPr>
          <p:cNvPr id="5" name="Chỗ dành sẵn cho Chân trang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ố hiệu Bản chiế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926FE-5C27-4CDC-9456-92C470A843B6}" type="slidenum">
              <a:rPr lang="vi-VN" smtClean="0"/>
              <a:t>‹#›</a:t>
            </a:fld>
            <a:endParaRPr lang="vi-VN"/>
          </a:p>
        </p:txBody>
      </p:sp>
    </p:spTree>
    <p:extLst>
      <p:ext uri="{BB962C8B-B14F-4D97-AF65-F5344CB8AC3E}">
        <p14:creationId xmlns:p14="http://schemas.microsoft.com/office/powerpoint/2010/main" val="4235591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52389"/>
            <a:ext cx="9335712" cy="7077405"/>
          </a:xfrm>
          <a:prstGeom prst="rect">
            <a:avLst/>
          </a:prstGeom>
        </p:spPr>
      </p:pic>
      <p:sp>
        <p:nvSpPr>
          <p:cNvPr id="5" name="TextBox 4"/>
          <p:cNvSpPr txBox="1"/>
          <p:nvPr/>
        </p:nvSpPr>
        <p:spPr>
          <a:xfrm>
            <a:off x="3435499" y="260648"/>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844345"/>
            <a:ext cx="8064896" cy="2123659"/>
            <a:chOff x="611560" y="555526"/>
            <a:chExt cx="8064896" cy="1592744"/>
          </a:xfrm>
        </p:grpSpPr>
        <p:sp>
          <p:nvSpPr>
            <p:cNvPr id="6" name="TextBox 5"/>
            <p:cNvSpPr txBox="1"/>
            <p:nvPr/>
          </p:nvSpPr>
          <p:spPr>
            <a:xfrm>
              <a:off x="755576" y="555526"/>
              <a:ext cx="7920880" cy="1592744"/>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1592744"/>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1592744"/>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254676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3" y="356659"/>
            <a:ext cx="8167883" cy="6136208"/>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932723"/>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3" y="1886510"/>
            <a:ext cx="2260125" cy="2614852"/>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5" y="1896185"/>
            <a:ext cx="2660989" cy="2605177"/>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8" y="1896185"/>
            <a:ext cx="2470849" cy="2660915"/>
          </a:xfrm>
          <a:prstGeom prst="rect">
            <a:avLst/>
          </a:prstGeom>
          <a:ln>
            <a:noFill/>
          </a:ln>
          <a:effectLst>
            <a:softEdge rad="112500"/>
          </a:effectLst>
        </p:spPr>
      </p:pic>
      <p:sp>
        <p:nvSpPr>
          <p:cNvPr id="21" name="Text Box 7"/>
          <p:cNvSpPr txBox="1">
            <a:spLocks noChangeArrowheads="1"/>
          </p:cNvSpPr>
          <p:nvPr/>
        </p:nvSpPr>
        <p:spPr bwMode="auto">
          <a:xfrm>
            <a:off x="893912" y="4501365"/>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5" y="4501365"/>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4498088"/>
            <a:ext cx="2362200" cy="461665"/>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19625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8" y="452669"/>
            <a:ext cx="8167883" cy="6136208"/>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509416"/>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1115269"/>
            <a:ext cx="7845608" cy="3046988"/>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255530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8" y="452669"/>
            <a:ext cx="8167883" cy="6136208"/>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644692"/>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Viết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397675"/>
            <a:ext cx="7845608" cy="2677656"/>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10434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8" y="452669"/>
            <a:ext cx="8167883" cy="6136208"/>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1" y="872761"/>
            <a:ext cx="11274937" cy="584775"/>
          </a:xfrm>
          <a:prstGeom prst="rect">
            <a:avLst/>
          </a:prstGeom>
          <a:noFill/>
        </p:spPr>
        <p:txBody>
          <a:bodyPr wrap="square" rtlCol="0">
            <a:spAutoFit/>
          </a:bodyPr>
          <a:lstStyle/>
          <a:p>
            <a:pPr algn="just"/>
            <a:r>
              <a:rPr lang="en-US" sz="3200" b="1" dirty="0" err="1">
                <a:solidFill>
                  <a:srgbClr val="F6695D"/>
                </a:solidFill>
                <a:latin typeface="UTM Avo" panose="02040603050506020204" pitchFamily="18" charset="0"/>
              </a:rPr>
              <a:t>Chọn</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807073"/>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3044957"/>
            <a:ext cx="9324762" cy="3543920"/>
          </a:xfrm>
          <a:prstGeom prst="rect">
            <a:avLst/>
          </a:prstGeom>
        </p:spPr>
      </p:pic>
    </p:spTree>
    <p:custDataLst>
      <p:tags r:id="rId1"/>
    </p:custDataLst>
    <p:extLst>
      <p:ext uri="{BB962C8B-B14F-4D97-AF65-F5344CB8AC3E}">
        <p14:creationId xmlns:p14="http://schemas.microsoft.com/office/powerpoint/2010/main" val="393033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52389"/>
            <a:ext cx="9335712" cy="7077405"/>
          </a:xfrm>
          <a:prstGeom prst="rect">
            <a:avLst/>
          </a:prstGeom>
        </p:spPr>
      </p:pic>
      <p:sp>
        <p:nvSpPr>
          <p:cNvPr id="5" name="TextBox 4"/>
          <p:cNvSpPr txBox="1"/>
          <p:nvPr/>
        </p:nvSpPr>
        <p:spPr>
          <a:xfrm>
            <a:off x="3435499" y="260648"/>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844345"/>
            <a:ext cx="8064896" cy="2123659"/>
            <a:chOff x="611560" y="555526"/>
            <a:chExt cx="8064896" cy="1592744"/>
          </a:xfrm>
        </p:grpSpPr>
        <p:sp>
          <p:nvSpPr>
            <p:cNvPr id="6" name="TextBox 5"/>
            <p:cNvSpPr txBox="1"/>
            <p:nvPr/>
          </p:nvSpPr>
          <p:spPr>
            <a:xfrm>
              <a:off x="755576" y="555526"/>
              <a:ext cx="7920880" cy="1592744"/>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1592744"/>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1592744"/>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385305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1641" y="747209"/>
            <a:ext cx="1065007" cy="1081990"/>
            <a:chOff x="1331640" y="560407"/>
            <a:chExt cx="1065007" cy="811492"/>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692497"/>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962531"/>
            <a:ext cx="0" cy="864095"/>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27221"/>
          <a:stretch/>
        </p:blipFill>
        <p:spPr>
          <a:xfrm>
            <a:off x="1691680" y="1800208"/>
            <a:ext cx="6396662" cy="5057793"/>
          </a:xfrm>
          <a:prstGeom prst="rect">
            <a:avLst/>
          </a:prstGeom>
        </p:spPr>
      </p:pic>
      <p:grpSp>
        <p:nvGrpSpPr>
          <p:cNvPr id="3" name="Group 2"/>
          <p:cNvGrpSpPr/>
          <p:nvPr/>
        </p:nvGrpSpPr>
        <p:grpSpPr>
          <a:xfrm>
            <a:off x="2756225" y="512286"/>
            <a:ext cx="5485214" cy="1323438"/>
            <a:chOff x="2756225" y="384214"/>
            <a:chExt cx="5485214" cy="992579"/>
          </a:xfrm>
        </p:grpSpPr>
        <p:sp>
          <p:nvSpPr>
            <p:cNvPr id="15" name="文本框 14">
              <a:extLst>
                <a:ext uri="{FF2B5EF4-FFF2-40B4-BE49-F238E27FC236}">
                  <a16:creationId xmlns:a16="http://schemas.microsoft.com/office/drawing/2014/main" xmlns="" id="{1BAAB441-16F4-4E52-B4B7-42B9F2806C31}"/>
                </a:ext>
              </a:extLst>
            </p:cNvPr>
            <p:cNvSpPr txBox="1"/>
            <p:nvPr/>
          </p:nvSpPr>
          <p:spPr>
            <a:xfrm>
              <a:off x="2756225" y="384214"/>
              <a:ext cx="5397631" cy="99257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397631" cy="99257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253452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971600" y="740701"/>
            <a:ext cx="7344816" cy="3816429"/>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29508" y="164638"/>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16537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260649"/>
            <a:ext cx="7639050" cy="3441700"/>
          </a:xfrm>
          <a:prstGeom prst="rect">
            <a:avLst/>
          </a:prstGeom>
        </p:spPr>
      </p:pic>
    </p:spTree>
    <p:custDataLst>
      <p:tags r:id="rId1"/>
    </p:custDataLst>
    <p:extLst>
      <p:ext uri="{BB962C8B-B14F-4D97-AF65-F5344CB8AC3E}">
        <p14:creationId xmlns:p14="http://schemas.microsoft.com/office/powerpoint/2010/main" val="102355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3" cstate="print">
            <a:extLst>
              <a:ext uri="{28A0092B-C50C-407E-A947-70E740481C1C}">
                <a14:useLocalDpi xmlns:a14="http://schemas.microsoft.com/office/drawing/2010/main" val="0"/>
              </a:ext>
            </a:extLst>
          </a:blip>
          <a:srcRect b="21188"/>
          <a:stretch/>
        </p:blipFill>
        <p:spPr>
          <a:xfrm>
            <a:off x="2211313" y="1184839"/>
            <a:ext cx="5398715" cy="5673163"/>
          </a:xfrm>
          <a:prstGeom prst="rect">
            <a:avLst/>
          </a:prstGeom>
        </p:spPr>
      </p:pic>
      <p:grpSp>
        <p:nvGrpSpPr>
          <p:cNvPr id="2" name="Group 1"/>
          <p:cNvGrpSpPr/>
          <p:nvPr/>
        </p:nvGrpSpPr>
        <p:grpSpPr>
          <a:xfrm>
            <a:off x="1331641" y="747209"/>
            <a:ext cx="1065007" cy="1081990"/>
            <a:chOff x="1331640" y="560407"/>
            <a:chExt cx="1065007" cy="811492"/>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692497"/>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512285"/>
            <a:ext cx="6068217" cy="1323440"/>
            <a:chOff x="2756225" y="384214"/>
            <a:chExt cx="6068217" cy="992580"/>
          </a:xfrm>
        </p:grpSpPr>
        <p:sp>
          <p:nvSpPr>
            <p:cNvPr id="15" name="文本框 14">
              <a:extLst>
                <a:ext uri="{FF2B5EF4-FFF2-40B4-BE49-F238E27FC236}">
                  <a16:creationId xmlns:a16="http://schemas.microsoft.com/office/drawing/2014/main" xmlns="" id="{1BAAB441-16F4-4E52-B4B7-42B9F2806C31}"/>
                </a:ext>
              </a:extLst>
            </p:cNvPr>
            <p:cNvSpPr txBox="1"/>
            <p:nvPr/>
          </p:nvSpPr>
          <p:spPr>
            <a:xfrm>
              <a:off x="2756225" y="384214"/>
              <a:ext cx="5966698" cy="99257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966698" cy="99257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962531"/>
            <a:ext cx="0" cy="864095"/>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26922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3" y="269123"/>
            <a:ext cx="8167883" cy="6136208"/>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317170"/>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753068"/>
            <a:ext cx="9217025" cy="4096456"/>
          </a:xfrm>
          <a:prstGeom prst="rect">
            <a:avLst/>
          </a:prstGeom>
        </p:spPr>
      </p:pic>
      <p:sp>
        <p:nvSpPr>
          <p:cNvPr id="31" name="TextBox 30"/>
          <p:cNvSpPr txBox="1"/>
          <p:nvPr/>
        </p:nvSpPr>
        <p:spPr>
          <a:xfrm>
            <a:off x="700689" y="836712"/>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412095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52389"/>
            <a:ext cx="9335712" cy="7077405"/>
          </a:xfrm>
          <a:prstGeom prst="rect">
            <a:avLst/>
          </a:prstGeom>
        </p:spPr>
      </p:pic>
      <p:sp>
        <p:nvSpPr>
          <p:cNvPr id="5" name="TextBox 4"/>
          <p:cNvSpPr txBox="1"/>
          <p:nvPr/>
        </p:nvSpPr>
        <p:spPr>
          <a:xfrm>
            <a:off x="3435499" y="260648"/>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844345"/>
            <a:ext cx="8064896" cy="2123659"/>
            <a:chOff x="611560" y="555526"/>
            <a:chExt cx="8064896" cy="1592744"/>
          </a:xfrm>
        </p:grpSpPr>
        <p:sp>
          <p:nvSpPr>
            <p:cNvPr id="6" name="TextBox 5"/>
            <p:cNvSpPr txBox="1"/>
            <p:nvPr/>
          </p:nvSpPr>
          <p:spPr>
            <a:xfrm>
              <a:off x="755576" y="555526"/>
              <a:ext cx="7920880" cy="1592744"/>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1592744"/>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1592744"/>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249025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1641" y="747209"/>
            <a:ext cx="1065007" cy="1081990"/>
            <a:chOff x="1331640" y="560407"/>
            <a:chExt cx="1065007" cy="811492"/>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692497"/>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962531"/>
            <a:ext cx="0" cy="864095"/>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512285"/>
            <a:ext cx="5939138" cy="1323440"/>
            <a:chOff x="2756225" y="384214"/>
            <a:chExt cx="5939138" cy="992580"/>
          </a:xfrm>
        </p:grpSpPr>
        <p:sp>
          <p:nvSpPr>
            <p:cNvPr id="15" name="文本框 14">
              <a:extLst>
                <a:ext uri="{FF2B5EF4-FFF2-40B4-BE49-F238E27FC236}">
                  <a16:creationId xmlns:a16="http://schemas.microsoft.com/office/drawing/2014/main" xmlns="" id="{1BAAB441-16F4-4E52-B4B7-42B9F2806C31}"/>
                </a:ext>
              </a:extLst>
            </p:cNvPr>
            <p:cNvSpPr txBox="1"/>
            <p:nvPr/>
          </p:nvSpPr>
          <p:spPr>
            <a:xfrm>
              <a:off x="2756225" y="384214"/>
              <a:ext cx="5835957" cy="99257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835957" cy="99257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27221"/>
          <a:stretch/>
        </p:blipFill>
        <p:spPr>
          <a:xfrm>
            <a:off x="1691680" y="1800208"/>
            <a:ext cx="6396662" cy="5057793"/>
          </a:xfrm>
          <a:prstGeom prst="rect">
            <a:avLst/>
          </a:prstGeom>
        </p:spPr>
      </p:pic>
    </p:spTree>
    <p:custDataLst>
      <p:tags r:id="rId1"/>
    </p:custDataLst>
    <p:extLst>
      <p:ext uri="{BB962C8B-B14F-4D97-AF65-F5344CB8AC3E}">
        <p14:creationId xmlns:p14="http://schemas.microsoft.com/office/powerpoint/2010/main" val="118101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400" t="10801" r="9400" b="15000"/>
          <a:stretch/>
        </p:blipFill>
        <p:spPr>
          <a:xfrm>
            <a:off x="1691680" y="-219406"/>
            <a:ext cx="5904656" cy="71941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0"/>
            <a:ext cx="2915816" cy="691464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0" y="-1"/>
            <a:ext cx="2891928" cy="6858000"/>
          </a:xfrm>
          <a:prstGeom prst="rect">
            <a:avLst/>
          </a:prstGeom>
        </p:spPr>
      </p:pic>
      <p:sp>
        <p:nvSpPr>
          <p:cNvPr id="8" name="Rectangle 7"/>
          <p:cNvSpPr/>
          <p:nvPr/>
        </p:nvSpPr>
        <p:spPr>
          <a:xfrm>
            <a:off x="2843808" y="1124744"/>
            <a:ext cx="3498528" cy="2862322"/>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2573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6" y="356659"/>
            <a:ext cx="8167883" cy="6136208"/>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651626"/>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78573" y="2054586"/>
            <a:ext cx="7696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Đề</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thuộc</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thể</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loại</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văn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miêu</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endParaRPr lang="en-US" altLang="en-US" sz="24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Kiểu</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cối</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Đối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tượng</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tả</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bóng</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mát</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hoa</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quả</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Em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để</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làm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gì</a:t>
            </a:r>
            <a:r>
              <a:rPr lang="en-US" altLang="en-US" sz="24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95665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6" y="356659"/>
            <a:ext cx="8167883" cy="6136208"/>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91140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10" y="2011209"/>
            <a:ext cx="2430685" cy="2649167"/>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9" y="2033578"/>
            <a:ext cx="2485927" cy="2604429"/>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40" y="1988841"/>
            <a:ext cx="2651655" cy="2649167"/>
          </a:xfrm>
          <a:prstGeom prst="rect">
            <a:avLst/>
          </a:prstGeom>
          <a:ln>
            <a:noFill/>
          </a:ln>
          <a:effectLst>
            <a:softEdge rad="112500"/>
          </a:effectLst>
        </p:spPr>
      </p:pic>
      <p:sp>
        <p:nvSpPr>
          <p:cNvPr id="11" name="Text Box 11"/>
          <p:cNvSpPr txBox="1">
            <a:spLocks noChangeArrowheads="1"/>
          </p:cNvSpPr>
          <p:nvPr/>
        </p:nvSpPr>
        <p:spPr bwMode="auto">
          <a:xfrm>
            <a:off x="1087511" y="4513272"/>
            <a:ext cx="2438400" cy="461665"/>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4511535"/>
            <a:ext cx="1752600" cy="461665"/>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9" y="4511536"/>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7106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68580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6" y="356659"/>
            <a:ext cx="8167883" cy="6136208"/>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929901"/>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9" y="1998879"/>
            <a:ext cx="2730011" cy="3020437"/>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963471"/>
            <a:ext cx="2334362" cy="3001700"/>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976969"/>
            <a:ext cx="2812474" cy="2988203"/>
          </a:xfrm>
          <a:prstGeom prst="rect">
            <a:avLst/>
          </a:prstGeom>
          <a:ln>
            <a:noFill/>
          </a:ln>
          <a:effectLst>
            <a:softEdge rad="112500"/>
          </a:effectLst>
        </p:spPr>
      </p:pic>
      <p:sp>
        <p:nvSpPr>
          <p:cNvPr id="17" name="Text Box 12"/>
          <p:cNvSpPr txBox="1">
            <a:spLocks noChangeArrowheads="1"/>
          </p:cNvSpPr>
          <p:nvPr/>
        </p:nvSpPr>
        <p:spPr bwMode="auto">
          <a:xfrm>
            <a:off x="1091936" y="4889737"/>
            <a:ext cx="1905000" cy="461665"/>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4818145"/>
            <a:ext cx="1828800" cy="461665"/>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4852649"/>
            <a:ext cx="1905000" cy="461665"/>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574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3|0.3|0.4|0.4"/>
</p:tagLst>
</file>

<file path=ppt/tags/tag14.xml><?xml version="1.0" encoding="utf-8"?>
<p:tagLst xmlns:a="http://schemas.openxmlformats.org/drawingml/2006/main" xmlns:r="http://schemas.openxmlformats.org/officeDocument/2006/relationships" xmlns:p="http://schemas.openxmlformats.org/presentationml/2006/main">
  <p:tag name="TIMING" val="|0|0.8|0.6"/>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6|0.6"/>
</p:tagLst>
</file>

<file path=ppt/tags/tag17.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446</Words>
  <Application>Microsoft Office PowerPoint</Application>
  <PresentationFormat>Trình chiếu trên màn hình (4:3)</PresentationFormat>
  <Paragraphs>72</Paragraphs>
  <Slides>17</Slides>
  <Notes>0</Notes>
  <HiddenSlides>0</HiddenSlides>
  <MMClips>0</MMClips>
  <ScaleCrop>false</ScaleCrop>
  <HeadingPairs>
    <vt:vector size="4" baseType="variant">
      <vt:variant>
        <vt:lpstr>Chủ đề</vt:lpstr>
      </vt:variant>
      <vt:variant>
        <vt:i4>1</vt:i4>
      </vt:variant>
      <vt:variant>
        <vt:lpstr>Tiêu đề Bản chiếu</vt:lpstr>
      </vt:variant>
      <vt:variant>
        <vt:i4>17</vt:i4>
      </vt:variant>
    </vt:vector>
  </HeadingPairs>
  <TitlesOfParts>
    <vt:vector size="18" baseType="lpstr">
      <vt:lpstr>Chủ đề của Office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Windows User</dc:creator>
  <cp:lastModifiedBy>Windows User</cp:lastModifiedBy>
  <cp:revision>1</cp:revision>
  <dcterms:created xsi:type="dcterms:W3CDTF">2022-03-12T09:28:59Z</dcterms:created>
  <dcterms:modified xsi:type="dcterms:W3CDTF">2022-03-12T09:30:19Z</dcterms:modified>
</cp:coreProperties>
</file>