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-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9F45-3B11-4C18-B0A4-50B46BA4AE3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FFE8-62FB-4D78-9934-F7CFB54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51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1,2,3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  <a:p>
            <a:r>
              <a:rPr lang="en-US" dirty="0"/>
              <a:t>Click con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KHÁM</a:t>
            </a:r>
            <a:r>
              <a:rPr lang="en-US" baseline="0" dirty="0"/>
              <a:t> PHÁ</a:t>
            </a:r>
          </a:p>
          <a:p>
            <a:r>
              <a:rPr lang="en-US" baseline="0" dirty="0"/>
              <a:t>NGUỒN: 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4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094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281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608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960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720B-4659-4AFD-A771-8A7DC5175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39395-F4A7-4C63-A31B-009ABC961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437E-38A4-4BE8-ADD0-FDF21542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A2BC9-43E4-4D92-98E9-27A2B5E9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E7A8F-97F1-4DEF-B807-6A3B0BD2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CEEE-62C9-4DD8-B1E6-B1CC0C8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FABD2-B718-4285-9666-26E63A432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168F-97E5-47C0-A8AF-73DC37AD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516A-7F30-43E9-9877-DB4444CC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9779-0124-4466-87D8-7521F8E8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A966B8-F313-4ACD-B56A-9B9EF3EED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AB9A4-9181-4802-BC21-D78A5F3EE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15438-C254-45EE-89D7-B326CCB7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79C3F-1B59-4D01-A565-667CDC58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3943-8A2F-4996-9F1F-B7B93B72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ราฟิก 6">
            <a:extLst>
              <a:ext uri="{FF2B5EF4-FFF2-40B4-BE49-F238E27FC236}">
                <a16:creationId xmlns:a16="http://schemas.microsoft.com/office/drawing/2014/main" id="{E1090195-226A-4E96-9D31-C500468027C9}"/>
              </a:ext>
            </a:extLst>
          </p:cNvPr>
          <p:cNvGrpSpPr/>
          <p:nvPr/>
        </p:nvGrpSpPr>
        <p:grpSpPr>
          <a:xfrm>
            <a:off x="-27092" y="-3"/>
            <a:ext cx="12216384" cy="6902152"/>
            <a:chOff x="-20319" y="-2"/>
            <a:chExt cx="9162288" cy="5176614"/>
          </a:xfrm>
        </p:grpSpPr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6E8A4C19-5905-4F2A-9C49-9A0092097066}"/>
                </a:ext>
              </a:extLst>
            </p:cNvPr>
            <p:cNvSpPr/>
            <p:nvPr/>
          </p:nvSpPr>
          <p:spPr>
            <a:xfrm>
              <a:off x="8816709" y="2694695"/>
              <a:ext cx="184136" cy="186176"/>
            </a:xfrm>
            <a:custGeom>
              <a:avLst/>
              <a:gdLst>
                <a:gd name="connsiteX0" fmla="*/ 166468 w 184136"/>
                <a:gd name="connsiteY0" fmla="*/ 98451 h 186176"/>
                <a:gd name="connsiteX1" fmla="*/ 163292 w 184136"/>
                <a:gd name="connsiteY1" fmla="*/ 96863 h 186176"/>
                <a:gd name="connsiteX2" fmla="*/ 161704 w 184136"/>
                <a:gd name="connsiteY2" fmla="*/ 95275 h 186176"/>
                <a:gd name="connsiteX3" fmla="*/ 155352 w 184136"/>
                <a:gd name="connsiteY3" fmla="*/ 93687 h 186176"/>
                <a:gd name="connsiteX4" fmla="*/ 152176 w 184136"/>
                <a:gd name="connsiteY4" fmla="*/ 92099 h 186176"/>
                <a:gd name="connsiteX5" fmla="*/ 166468 w 184136"/>
                <a:gd name="connsiteY5" fmla="*/ 80984 h 186176"/>
                <a:gd name="connsiteX6" fmla="*/ 180759 w 184136"/>
                <a:gd name="connsiteY6" fmla="*/ 63517 h 186176"/>
                <a:gd name="connsiteX7" fmla="*/ 182347 w 184136"/>
                <a:gd name="connsiteY7" fmla="*/ 39698 h 186176"/>
                <a:gd name="connsiteX8" fmla="*/ 150589 w 184136"/>
                <a:gd name="connsiteY8" fmla="*/ 17467 h 186176"/>
                <a:gd name="connsiteX9" fmla="*/ 115654 w 184136"/>
                <a:gd name="connsiteY9" fmla="*/ 36522 h 186176"/>
                <a:gd name="connsiteX10" fmla="*/ 107715 w 184136"/>
                <a:gd name="connsiteY10" fmla="*/ 57165 h 186176"/>
                <a:gd name="connsiteX11" fmla="*/ 106127 w 184136"/>
                <a:gd name="connsiteY11" fmla="*/ 49225 h 186176"/>
                <a:gd name="connsiteX12" fmla="*/ 104539 w 184136"/>
                <a:gd name="connsiteY12" fmla="*/ 26994 h 186176"/>
                <a:gd name="connsiteX13" fmla="*/ 82308 w 184136"/>
                <a:gd name="connsiteY13" fmla="*/ 3176 h 186176"/>
                <a:gd name="connsiteX14" fmla="*/ 79132 w 184136"/>
                <a:gd name="connsiteY14" fmla="*/ 1588 h 186176"/>
                <a:gd name="connsiteX15" fmla="*/ 53726 w 184136"/>
                <a:gd name="connsiteY15" fmla="*/ 6352 h 186176"/>
                <a:gd name="connsiteX16" fmla="*/ 50550 w 184136"/>
                <a:gd name="connsiteY16" fmla="*/ 9528 h 186176"/>
                <a:gd name="connsiteX17" fmla="*/ 45786 w 184136"/>
                <a:gd name="connsiteY17" fmla="*/ 15879 h 186176"/>
                <a:gd name="connsiteX18" fmla="*/ 42610 w 184136"/>
                <a:gd name="connsiteY18" fmla="*/ 46050 h 186176"/>
                <a:gd name="connsiteX19" fmla="*/ 50550 w 184136"/>
                <a:gd name="connsiteY19" fmla="*/ 61929 h 186176"/>
                <a:gd name="connsiteX20" fmla="*/ 36258 w 184136"/>
                <a:gd name="connsiteY20" fmla="*/ 61929 h 186176"/>
                <a:gd name="connsiteX21" fmla="*/ 4500 w 184136"/>
                <a:gd name="connsiteY21" fmla="*/ 79396 h 186176"/>
                <a:gd name="connsiteX22" fmla="*/ 9263 w 184136"/>
                <a:gd name="connsiteY22" fmla="*/ 117506 h 186176"/>
                <a:gd name="connsiteX23" fmla="*/ 45786 w 184136"/>
                <a:gd name="connsiteY23" fmla="*/ 127033 h 186176"/>
                <a:gd name="connsiteX24" fmla="*/ 50550 w 184136"/>
                <a:gd name="connsiteY24" fmla="*/ 125446 h 186176"/>
                <a:gd name="connsiteX25" fmla="*/ 47374 w 184136"/>
                <a:gd name="connsiteY25" fmla="*/ 136561 h 186176"/>
                <a:gd name="connsiteX26" fmla="*/ 56901 w 184136"/>
                <a:gd name="connsiteY26" fmla="*/ 166731 h 186176"/>
                <a:gd name="connsiteX27" fmla="*/ 63253 w 184136"/>
                <a:gd name="connsiteY27" fmla="*/ 171495 h 186176"/>
                <a:gd name="connsiteX28" fmla="*/ 64841 w 184136"/>
                <a:gd name="connsiteY28" fmla="*/ 174671 h 186176"/>
                <a:gd name="connsiteX29" fmla="*/ 90248 w 184136"/>
                <a:gd name="connsiteY29" fmla="*/ 185786 h 186176"/>
                <a:gd name="connsiteX30" fmla="*/ 109303 w 184136"/>
                <a:gd name="connsiteY30" fmla="*/ 169907 h 186176"/>
                <a:gd name="connsiteX31" fmla="*/ 114067 w 184136"/>
                <a:gd name="connsiteY31" fmla="*/ 161968 h 186176"/>
                <a:gd name="connsiteX32" fmla="*/ 117243 w 184136"/>
                <a:gd name="connsiteY32" fmla="*/ 157204 h 186176"/>
                <a:gd name="connsiteX33" fmla="*/ 120418 w 184136"/>
                <a:gd name="connsiteY33" fmla="*/ 147676 h 186176"/>
                <a:gd name="connsiteX34" fmla="*/ 137885 w 184136"/>
                <a:gd name="connsiteY34" fmla="*/ 152440 h 186176"/>
                <a:gd name="connsiteX35" fmla="*/ 144237 w 184136"/>
                <a:gd name="connsiteY35" fmla="*/ 157204 h 186176"/>
                <a:gd name="connsiteX36" fmla="*/ 166468 w 184136"/>
                <a:gd name="connsiteY36" fmla="*/ 157204 h 186176"/>
                <a:gd name="connsiteX37" fmla="*/ 183934 w 184136"/>
                <a:gd name="connsiteY37" fmla="*/ 128621 h 186176"/>
                <a:gd name="connsiteX38" fmla="*/ 166468 w 184136"/>
                <a:gd name="connsiteY38" fmla="*/ 98451 h 18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136" h="186176">
                  <a:moveTo>
                    <a:pt x="166468" y="98451"/>
                  </a:moveTo>
                  <a:cubicBezTo>
                    <a:pt x="164880" y="98451"/>
                    <a:pt x="164880" y="98451"/>
                    <a:pt x="163292" y="96863"/>
                  </a:cubicBezTo>
                  <a:cubicBezTo>
                    <a:pt x="163292" y="96863"/>
                    <a:pt x="161704" y="95275"/>
                    <a:pt x="161704" y="95275"/>
                  </a:cubicBezTo>
                  <a:cubicBezTo>
                    <a:pt x="160116" y="93687"/>
                    <a:pt x="156941" y="93687"/>
                    <a:pt x="155352" y="93687"/>
                  </a:cubicBezTo>
                  <a:cubicBezTo>
                    <a:pt x="153765" y="93687"/>
                    <a:pt x="153765" y="93687"/>
                    <a:pt x="152176" y="92099"/>
                  </a:cubicBezTo>
                  <a:cubicBezTo>
                    <a:pt x="156941" y="88923"/>
                    <a:pt x="161704" y="84160"/>
                    <a:pt x="166468" y="80984"/>
                  </a:cubicBezTo>
                  <a:cubicBezTo>
                    <a:pt x="171231" y="76220"/>
                    <a:pt x="177583" y="71456"/>
                    <a:pt x="180759" y="63517"/>
                  </a:cubicBezTo>
                  <a:cubicBezTo>
                    <a:pt x="183934" y="55577"/>
                    <a:pt x="185523" y="47637"/>
                    <a:pt x="182347" y="39698"/>
                  </a:cubicBezTo>
                  <a:cubicBezTo>
                    <a:pt x="177583" y="25407"/>
                    <a:pt x="163292" y="19055"/>
                    <a:pt x="150589" y="17467"/>
                  </a:cubicBezTo>
                  <a:cubicBezTo>
                    <a:pt x="136297" y="15879"/>
                    <a:pt x="123594" y="23819"/>
                    <a:pt x="115654" y="36522"/>
                  </a:cubicBezTo>
                  <a:cubicBezTo>
                    <a:pt x="110891" y="42874"/>
                    <a:pt x="109303" y="49225"/>
                    <a:pt x="107715" y="57165"/>
                  </a:cubicBezTo>
                  <a:cubicBezTo>
                    <a:pt x="107715" y="53989"/>
                    <a:pt x="106127" y="52401"/>
                    <a:pt x="106127" y="49225"/>
                  </a:cubicBezTo>
                  <a:cubicBezTo>
                    <a:pt x="106127" y="41286"/>
                    <a:pt x="106127" y="34934"/>
                    <a:pt x="104539" y="26994"/>
                  </a:cubicBezTo>
                  <a:cubicBezTo>
                    <a:pt x="101363" y="17467"/>
                    <a:pt x="93424" y="7939"/>
                    <a:pt x="82308" y="3176"/>
                  </a:cubicBezTo>
                  <a:cubicBezTo>
                    <a:pt x="80720" y="3176"/>
                    <a:pt x="80720" y="1588"/>
                    <a:pt x="79132" y="1588"/>
                  </a:cubicBezTo>
                  <a:cubicBezTo>
                    <a:pt x="71193" y="-1588"/>
                    <a:pt x="60077" y="0"/>
                    <a:pt x="53726" y="6352"/>
                  </a:cubicBezTo>
                  <a:cubicBezTo>
                    <a:pt x="52137" y="7939"/>
                    <a:pt x="52137" y="7939"/>
                    <a:pt x="50550" y="9528"/>
                  </a:cubicBezTo>
                  <a:cubicBezTo>
                    <a:pt x="48961" y="11115"/>
                    <a:pt x="47374" y="12703"/>
                    <a:pt x="45786" y="15879"/>
                  </a:cubicBezTo>
                  <a:cubicBezTo>
                    <a:pt x="41022" y="23819"/>
                    <a:pt x="39434" y="36522"/>
                    <a:pt x="42610" y="46050"/>
                  </a:cubicBezTo>
                  <a:cubicBezTo>
                    <a:pt x="44198" y="52401"/>
                    <a:pt x="47374" y="57165"/>
                    <a:pt x="50550" y="61929"/>
                  </a:cubicBezTo>
                  <a:cubicBezTo>
                    <a:pt x="45786" y="61929"/>
                    <a:pt x="41022" y="60341"/>
                    <a:pt x="36258" y="61929"/>
                  </a:cubicBezTo>
                  <a:cubicBezTo>
                    <a:pt x="23555" y="63517"/>
                    <a:pt x="10852" y="68280"/>
                    <a:pt x="4500" y="79396"/>
                  </a:cubicBezTo>
                  <a:cubicBezTo>
                    <a:pt x="-3440" y="92099"/>
                    <a:pt x="-264" y="107978"/>
                    <a:pt x="9263" y="117506"/>
                  </a:cubicBezTo>
                  <a:cubicBezTo>
                    <a:pt x="18792" y="127033"/>
                    <a:pt x="33082" y="130209"/>
                    <a:pt x="45786" y="127033"/>
                  </a:cubicBezTo>
                  <a:cubicBezTo>
                    <a:pt x="47374" y="127033"/>
                    <a:pt x="48961" y="125446"/>
                    <a:pt x="50550" y="125446"/>
                  </a:cubicBezTo>
                  <a:cubicBezTo>
                    <a:pt x="48961" y="128621"/>
                    <a:pt x="48961" y="131797"/>
                    <a:pt x="47374" y="136561"/>
                  </a:cubicBezTo>
                  <a:cubicBezTo>
                    <a:pt x="45786" y="147676"/>
                    <a:pt x="50550" y="157204"/>
                    <a:pt x="56901" y="166731"/>
                  </a:cubicBezTo>
                  <a:cubicBezTo>
                    <a:pt x="58490" y="168319"/>
                    <a:pt x="60077" y="169907"/>
                    <a:pt x="63253" y="171495"/>
                  </a:cubicBezTo>
                  <a:cubicBezTo>
                    <a:pt x="63253" y="173083"/>
                    <a:pt x="63253" y="173083"/>
                    <a:pt x="64841" y="174671"/>
                  </a:cubicBezTo>
                  <a:cubicBezTo>
                    <a:pt x="69605" y="184199"/>
                    <a:pt x="79132" y="187374"/>
                    <a:pt x="90248" y="185786"/>
                  </a:cubicBezTo>
                  <a:cubicBezTo>
                    <a:pt x="98187" y="184199"/>
                    <a:pt x="104539" y="176259"/>
                    <a:pt x="109303" y="169907"/>
                  </a:cubicBezTo>
                  <a:cubicBezTo>
                    <a:pt x="110891" y="168319"/>
                    <a:pt x="112478" y="165144"/>
                    <a:pt x="114067" y="161968"/>
                  </a:cubicBezTo>
                  <a:cubicBezTo>
                    <a:pt x="115654" y="160380"/>
                    <a:pt x="115654" y="158792"/>
                    <a:pt x="117243" y="157204"/>
                  </a:cubicBezTo>
                  <a:cubicBezTo>
                    <a:pt x="118830" y="154028"/>
                    <a:pt x="120418" y="150852"/>
                    <a:pt x="120418" y="147676"/>
                  </a:cubicBezTo>
                  <a:cubicBezTo>
                    <a:pt x="125182" y="150852"/>
                    <a:pt x="131533" y="152440"/>
                    <a:pt x="137885" y="152440"/>
                  </a:cubicBezTo>
                  <a:cubicBezTo>
                    <a:pt x="139473" y="154028"/>
                    <a:pt x="142649" y="155616"/>
                    <a:pt x="144237" y="157204"/>
                  </a:cubicBezTo>
                  <a:cubicBezTo>
                    <a:pt x="152176" y="160380"/>
                    <a:pt x="158528" y="160380"/>
                    <a:pt x="166468" y="157204"/>
                  </a:cubicBezTo>
                  <a:cubicBezTo>
                    <a:pt x="177583" y="152440"/>
                    <a:pt x="182347" y="139737"/>
                    <a:pt x="183934" y="128621"/>
                  </a:cubicBezTo>
                  <a:cubicBezTo>
                    <a:pt x="185523" y="115918"/>
                    <a:pt x="177583" y="104803"/>
                    <a:pt x="166468" y="98451"/>
                  </a:cubicBezTo>
                  <a:close/>
                </a:path>
              </a:pathLst>
            </a:custGeom>
            <a:solidFill>
              <a:srgbClr val="FFFFFF"/>
            </a:solidFill>
            <a:ln w="15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grpSp>
          <p:nvGrpSpPr>
            <p:cNvPr id="10" name="กราฟิก 6">
              <a:extLst>
                <a:ext uri="{FF2B5EF4-FFF2-40B4-BE49-F238E27FC236}">
                  <a16:creationId xmlns:a16="http://schemas.microsoft.com/office/drawing/2014/main" id="{E1090195-226A-4E96-9D31-C500468027C9}"/>
                </a:ext>
              </a:extLst>
            </p:cNvPr>
            <p:cNvGrpSpPr/>
            <p:nvPr/>
          </p:nvGrpSpPr>
          <p:grpSpPr>
            <a:xfrm>
              <a:off x="-21786" y="-2"/>
              <a:ext cx="9162167" cy="5165870"/>
              <a:chOff x="-21786" y="-2"/>
              <a:chExt cx="9162167" cy="5165870"/>
            </a:xfrm>
            <a:solidFill>
              <a:schemeClr val="accent1"/>
            </a:solidFill>
          </p:grpSpPr>
          <p:sp>
            <p:nvSpPr>
              <p:cNvPr id="11" name="รูปแบบอิสระ: รูปร่าง 10">
                <a:extLst>
                  <a:ext uri="{FF2B5EF4-FFF2-40B4-BE49-F238E27FC236}">
                    <a16:creationId xmlns:a16="http://schemas.microsoft.com/office/drawing/2014/main" id="{F5A2D0CB-C02B-4AA5-B819-36C9089184C3}"/>
                  </a:ext>
                </a:extLst>
              </p:cNvPr>
              <p:cNvSpPr/>
              <p:nvPr/>
            </p:nvSpPr>
            <p:spPr>
              <a:xfrm>
                <a:off x="-6027" y="-2"/>
                <a:ext cx="9146408" cy="5144855"/>
              </a:xfrm>
              <a:custGeom>
                <a:avLst/>
                <a:gdLst>
                  <a:gd name="connsiteX0" fmla="*/ 0 w 9146408"/>
                  <a:gd name="connsiteY0" fmla="*/ 0 h 5144855"/>
                  <a:gd name="connsiteX1" fmla="*/ 9146409 w 9146408"/>
                  <a:gd name="connsiteY1" fmla="*/ 0 h 5144855"/>
                  <a:gd name="connsiteX2" fmla="*/ 9146409 w 9146408"/>
                  <a:gd name="connsiteY2" fmla="*/ 5144856 h 5144855"/>
                  <a:gd name="connsiteX3" fmla="*/ 0 w 9146408"/>
                  <a:gd name="connsiteY3" fmla="*/ 5144856 h 514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6408" h="5144855">
                    <a:moveTo>
                      <a:pt x="0" y="0"/>
                    </a:moveTo>
                    <a:lnTo>
                      <a:pt x="9146409" y="0"/>
                    </a:lnTo>
                    <a:lnTo>
                      <a:pt x="9146409" y="5144856"/>
                    </a:lnTo>
                    <a:lnTo>
                      <a:pt x="0" y="5144856"/>
                    </a:lnTo>
                    <a:close/>
                  </a:path>
                </a:pathLst>
              </a:custGeom>
              <a:solidFill>
                <a:srgbClr val="FFD3D9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grpSp>
            <p:nvGrpSpPr>
              <p:cNvPr id="12" name="กราฟิก 6">
                <a:extLst>
                  <a:ext uri="{FF2B5EF4-FFF2-40B4-BE49-F238E27FC236}">
                    <a16:creationId xmlns:a16="http://schemas.microsoft.com/office/drawing/2014/main" id="{E1090195-226A-4E96-9D31-C500468027C9}"/>
                  </a:ext>
                </a:extLst>
              </p:cNvPr>
              <p:cNvGrpSpPr/>
              <p:nvPr/>
            </p:nvGrpSpPr>
            <p:grpSpPr>
              <a:xfrm>
                <a:off x="910626" y="3954152"/>
                <a:ext cx="288417" cy="616684"/>
                <a:chOff x="910626" y="3954152"/>
                <a:chExt cx="288417" cy="616684"/>
              </a:xfrm>
              <a:solidFill>
                <a:schemeClr val="accent1"/>
              </a:solidFill>
            </p:grpSpPr>
            <p:sp>
              <p:nvSpPr>
                <p:cNvPr id="13" name="รูปแบบอิสระ: รูปร่าง 12">
                  <a:extLst>
                    <a:ext uri="{FF2B5EF4-FFF2-40B4-BE49-F238E27FC236}">
                      <a16:creationId xmlns:a16="http://schemas.microsoft.com/office/drawing/2014/main" id="{28161049-F09C-4497-A84A-45059F261B5A}"/>
                    </a:ext>
                  </a:extLst>
                </p:cNvPr>
                <p:cNvSpPr/>
                <p:nvPr/>
              </p:nvSpPr>
              <p:spPr>
                <a:xfrm>
                  <a:off x="940138" y="4123541"/>
                  <a:ext cx="258905" cy="447295"/>
                </a:xfrm>
                <a:custGeom>
                  <a:avLst/>
                  <a:gdLst>
                    <a:gd name="connsiteX0" fmla="*/ 128855 w 258905"/>
                    <a:gd name="connsiteY0" fmla="*/ 414727 h 447295"/>
                    <a:gd name="connsiteX1" fmla="*/ 4997 w 258905"/>
                    <a:gd name="connsiteY1" fmla="*/ 160660 h 447295"/>
                    <a:gd name="connsiteX2" fmla="*/ 243185 w 258905"/>
                    <a:gd name="connsiteY2" fmla="*/ 66973 h 447295"/>
                    <a:gd name="connsiteX3" fmla="*/ 128855 w 258905"/>
                    <a:gd name="connsiteY3" fmla="*/ 414727 h 447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905" h="447295">
                      <a:moveTo>
                        <a:pt x="128855" y="414727"/>
                      </a:moveTo>
                      <a:cubicBezTo>
                        <a:pt x="128855" y="414727"/>
                        <a:pt x="46283" y="341683"/>
                        <a:pt x="4997" y="160660"/>
                      </a:cubicBezTo>
                      <a:cubicBezTo>
                        <a:pt x="-37877" y="-26714"/>
                        <a:pt x="208251" y="-39418"/>
                        <a:pt x="243185" y="66973"/>
                      </a:cubicBezTo>
                      <a:cubicBezTo>
                        <a:pt x="281295" y="182891"/>
                        <a:pt x="252712" y="559227"/>
                        <a:pt x="128855" y="414727"/>
                      </a:cubicBezTo>
                      <a:close/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4" name="รูปแบบอิสระ: รูปร่าง 13">
                  <a:extLst>
                    <a:ext uri="{FF2B5EF4-FFF2-40B4-BE49-F238E27FC236}">
                      <a16:creationId xmlns:a16="http://schemas.microsoft.com/office/drawing/2014/main" id="{FEA97207-0CEE-4331-8EE4-A90FFEB5B649}"/>
                    </a:ext>
                  </a:extLst>
                </p:cNvPr>
                <p:cNvSpPr/>
                <p:nvPr/>
              </p:nvSpPr>
              <p:spPr>
                <a:xfrm>
                  <a:off x="949898" y="4238152"/>
                  <a:ext cx="114330" cy="8550"/>
                </a:xfrm>
                <a:custGeom>
                  <a:avLst/>
                  <a:gdLst>
                    <a:gd name="connsiteX0" fmla="*/ 0 w 114330"/>
                    <a:gd name="connsiteY0" fmla="*/ 6352 h 8550"/>
                    <a:gd name="connsiteX1" fmla="*/ 114330 w 114330"/>
                    <a:gd name="connsiteY1" fmla="*/ 0 h 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330" h="8550">
                      <a:moveTo>
                        <a:pt x="0" y="6352"/>
                      </a:moveTo>
                      <a:cubicBezTo>
                        <a:pt x="0" y="6352"/>
                        <a:pt x="68281" y="14291"/>
                        <a:pt x="114330" y="0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5" name="รูปแบบอิสระ: รูปร่าง 14">
                  <a:extLst>
                    <a:ext uri="{FF2B5EF4-FFF2-40B4-BE49-F238E27FC236}">
                      <a16:creationId xmlns:a16="http://schemas.microsoft.com/office/drawing/2014/main" id="{B47D7919-D612-40CA-B9B0-175A6C14431E}"/>
                    </a:ext>
                  </a:extLst>
                </p:cNvPr>
                <p:cNvSpPr/>
                <p:nvPr/>
              </p:nvSpPr>
              <p:spPr>
                <a:xfrm>
                  <a:off x="1078520" y="4336603"/>
                  <a:ext cx="119093" cy="23002"/>
                </a:xfrm>
                <a:custGeom>
                  <a:avLst/>
                  <a:gdLst>
                    <a:gd name="connsiteX0" fmla="*/ 119094 w 119093"/>
                    <a:gd name="connsiteY0" fmla="*/ 0 h 23002"/>
                    <a:gd name="connsiteX1" fmla="*/ 0 w 119093"/>
                    <a:gd name="connsiteY1" fmla="*/ 20643 h 2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093" h="23002">
                      <a:moveTo>
                        <a:pt x="119094" y="0"/>
                      </a:moveTo>
                      <a:cubicBezTo>
                        <a:pt x="119094" y="0"/>
                        <a:pt x="71456" y="31758"/>
                        <a:pt x="0" y="20643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6" name="รูปแบบอิสระ: รูปร่าง 15">
                  <a:extLst>
                    <a:ext uri="{FF2B5EF4-FFF2-40B4-BE49-F238E27FC236}">
                      <a16:creationId xmlns:a16="http://schemas.microsoft.com/office/drawing/2014/main" id="{B8A5E055-7DB9-43EB-BB0D-252E04B3C4D9}"/>
                    </a:ext>
                  </a:extLst>
                </p:cNvPr>
                <p:cNvSpPr/>
                <p:nvPr/>
              </p:nvSpPr>
              <p:spPr>
                <a:xfrm>
                  <a:off x="1094399" y="4376301"/>
                  <a:ext cx="101626" cy="29026"/>
                </a:xfrm>
                <a:custGeom>
                  <a:avLst/>
                  <a:gdLst>
                    <a:gd name="connsiteX0" fmla="*/ 101627 w 101626"/>
                    <a:gd name="connsiteY0" fmla="*/ 0 h 29026"/>
                    <a:gd name="connsiteX1" fmla="*/ 0 w 101626"/>
                    <a:gd name="connsiteY1" fmla="*/ 26994 h 2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626" h="29026">
                      <a:moveTo>
                        <a:pt x="101627" y="0"/>
                      </a:moveTo>
                      <a:cubicBezTo>
                        <a:pt x="101627" y="0"/>
                        <a:pt x="69868" y="38110"/>
                        <a:pt x="0" y="26994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7" name="รูปแบบอิสระ: รูปร่าง 16">
                  <a:extLst>
                    <a:ext uri="{FF2B5EF4-FFF2-40B4-BE49-F238E27FC236}">
                      <a16:creationId xmlns:a16="http://schemas.microsoft.com/office/drawing/2014/main" id="{A1E9C3F4-CF95-4E6F-9327-3305E893F474}"/>
                    </a:ext>
                  </a:extLst>
                </p:cNvPr>
                <p:cNvSpPr/>
                <p:nvPr/>
              </p:nvSpPr>
              <p:spPr>
                <a:xfrm>
                  <a:off x="910626" y="3954152"/>
                  <a:ext cx="219703" cy="206191"/>
                </a:xfrm>
                <a:custGeom>
                  <a:avLst/>
                  <a:gdLst>
                    <a:gd name="connsiteX0" fmla="*/ 152015 w 219703"/>
                    <a:gd name="connsiteY0" fmla="*/ 206191 h 206191"/>
                    <a:gd name="connsiteX1" fmla="*/ 15454 w 219703"/>
                    <a:gd name="connsiteY1" fmla="*/ 29932 h 206191"/>
                    <a:gd name="connsiteX2" fmla="*/ 140900 w 219703"/>
                    <a:gd name="connsiteY2" fmla="*/ 171257 h 206191"/>
                    <a:gd name="connsiteX3" fmla="*/ 194889 w 219703"/>
                    <a:gd name="connsiteY3" fmla="*/ 1350 h 206191"/>
                    <a:gd name="connsiteX4" fmla="*/ 152015 w 219703"/>
                    <a:gd name="connsiteY4" fmla="*/ 206191 h 20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03" h="206191">
                      <a:moveTo>
                        <a:pt x="152015" y="206191"/>
                      </a:moveTo>
                      <a:cubicBezTo>
                        <a:pt x="152015" y="206191"/>
                        <a:pt x="-57590" y="91861"/>
                        <a:pt x="15454" y="29932"/>
                      </a:cubicBezTo>
                      <a:cubicBezTo>
                        <a:pt x="72619" y="-20881"/>
                        <a:pt x="140900" y="171257"/>
                        <a:pt x="140900" y="171257"/>
                      </a:cubicBezTo>
                      <a:cubicBezTo>
                        <a:pt x="140900" y="171257"/>
                        <a:pt x="107553" y="-17705"/>
                        <a:pt x="194889" y="1350"/>
                      </a:cubicBezTo>
                      <a:cubicBezTo>
                        <a:pt x="269521" y="17229"/>
                        <a:pt x="152015" y="206191"/>
                        <a:pt x="152015" y="206191"/>
                      </a:cubicBezTo>
                      <a:close/>
                    </a:path>
                  </a:pathLst>
                </a:custGeom>
                <a:solidFill>
                  <a:srgbClr val="98BD60"/>
                </a:solidFill>
                <a:ln w="1586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grpSp>
            <p:nvGrpSpPr>
              <p:cNvPr id="18" name="กราฟิก 6">
                <a:extLst>
                  <a:ext uri="{FF2B5EF4-FFF2-40B4-BE49-F238E27FC236}">
                    <a16:creationId xmlns:a16="http://schemas.microsoft.com/office/drawing/2014/main" id="{E1090195-226A-4E96-9D31-C500468027C9}"/>
                  </a:ext>
                </a:extLst>
              </p:cNvPr>
              <p:cNvGrpSpPr/>
              <p:nvPr/>
            </p:nvGrpSpPr>
            <p:grpSpPr>
              <a:xfrm>
                <a:off x="2392607" y="3817586"/>
                <a:ext cx="236510" cy="478940"/>
                <a:chOff x="2392607" y="3817586"/>
                <a:chExt cx="236510" cy="478940"/>
              </a:xfrm>
              <a:solidFill>
                <a:schemeClr val="accent1"/>
              </a:solidFill>
            </p:grpSpPr>
            <p:sp>
              <p:nvSpPr>
                <p:cNvPr id="19" name="รูปแบบอิสระ: รูปร่าง 18">
                  <a:extLst>
                    <a:ext uri="{FF2B5EF4-FFF2-40B4-BE49-F238E27FC236}">
                      <a16:creationId xmlns:a16="http://schemas.microsoft.com/office/drawing/2014/main" id="{86263815-8951-4086-8189-E55E9D6186CB}"/>
                    </a:ext>
                  </a:extLst>
                </p:cNvPr>
                <p:cNvSpPr/>
                <p:nvPr/>
              </p:nvSpPr>
              <p:spPr>
                <a:xfrm>
                  <a:off x="2392607" y="3953464"/>
                  <a:ext cx="208984" cy="343063"/>
                </a:xfrm>
                <a:custGeom>
                  <a:avLst/>
                  <a:gdLst>
                    <a:gd name="connsiteX0" fmla="*/ 18176 w 208984"/>
                    <a:gd name="connsiteY0" fmla="*/ 302155 h 343063"/>
                    <a:gd name="connsiteX1" fmla="*/ 10236 w 208984"/>
                    <a:gd name="connsiteY1" fmla="*/ 84610 h 343063"/>
                    <a:gd name="connsiteX2" fmla="*/ 208726 w 208984"/>
                    <a:gd name="connsiteY2" fmla="*/ 94138 h 343063"/>
                    <a:gd name="connsiteX3" fmla="*/ 18176 w 208984"/>
                    <a:gd name="connsiteY3" fmla="*/ 302155 h 34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84" h="343063">
                      <a:moveTo>
                        <a:pt x="18176" y="302155"/>
                      </a:moveTo>
                      <a:cubicBezTo>
                        <a:pt x="18176" y="302155"/>
                        <a:pt x="-16758" y="224347"/>
                        <a:pt x="10236" y="84610"/>
                      </a:cubicBezTo>
                      <a:cubicBezTo>
                        <a:pt x="38819" y="-61478"/>
                        <a:pt x="216666" y="8390"/>
                        <a:pt x="208726" y="94138"/>
                      </a:cubicBezTo>
                      <a:cubicBezTo>
                        <a:pt x="199199" y="186237"/>
                        <a:pt x="59462" y="441892"/>
                        <a:pt x="18176" y="302155"/>
                      </a:cubicBezTo>
                      <a:close/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0" name="รูปแบบอิสระ: รูปร่าง 19">
                  <a:extLst>
                    <a:ext uri="{FF2B5EF4-FFF2-40B4-BE49-F238E27FC236}">
                      <a16:creationId xmlns:a16="http://schemas.microsoft.com/office/drawing/2014/main" id="{D75BCE49-0D57-428A-AB13-A217CB3645A8}"/>
                    </a:ext>
                  </a:extLst>
                </p:cNvPr>
                <p:cNvSpPr/>
                <p:nvPr/>
              </p:nvSpPr>
              <p:spPr>
                <a:xfrm>
                  <a:off x="2420311" y="4009491"/>
                  <a:ext cx="82571" cy="31758"/>
                </a:xfrm>
                <a:custGeom>
                  <a:avLst/>
                  <a:gdLst>
                    <a:gd name="connsiteX0" fmla="*/ 0 w 82571"/>
                    <a:gd name="connsiteY0" fmla="*/ 0 h 31758"/>
                    <a:gd name="connsiteX1" fmla="*/ 82572 w 82571"/>
                    <a:gd name="connsiteY1" fmla="*/ 31758 h 3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571" h="31758">
                      <a:moveTo>
                        <a:pt x="0" y="0"/>
                      </a:moveTo>
                      <a:cubicBezTo>
                        <a:pt x="0" y="0"/>
                        <a:pt x="46050" y="26995"/>
                        <a:pt x="82572" y="31758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1" name="รูปแบบอิสระ: รูปร่าง 20">
                  <a:extLst>
                    <a:ext uri="{FF2B5EF4-FFF2-40B4-BE49-F238E27FC236}">
                      <a16:creationId xmlns:a16="http://schemas.microsoft.com/office/drawing/2014/main" id="{55BC6CBC-E3B4-4EF5-891E-5871CA6582A1}"/>
                    </a:ext>
                  </a:extLst>
                </p:cNvPr>
                <p:cNvSpPr/>
                <p:nvPr/>
              </p:nvSpPr>
              <p:spPr>
                <a:xfrm>
                  <a:off x="2474300" y="4131761"/>
                  <a:ext cx="90511" cy="22832"/>
                </a:xfrm>
                <a:custGeom>
                  <a:avLst/>
                  <a:gdLst>
                    <a:gd name="connsiteX0" fmla="*/ 90511 w 90511"/>
                    <a:gd name="connsiteY0" fmla="*/ 22231 h 22832"/>
                    <a:gd name="connsiteX1" fmla="*/ 0 w 90511"/>
                    <a:gd name="connsiteY1" fmla="*/ 0 h 2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0511" h="22832">
                      <a:moveTo>
                        <a:pt x="90511" y="22231"/>
                      </a:moveTo>
                      <a:cubicBezTo>
                        <a:pt x="90511" y="22231"/>
                        <a:pt x="46050" y="28582"/>
                        <a:pt x="0" y="0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255D2F0-67A7-423F-849A-19B81623830A}"/>
                    </a:ext>
                  </a:extLst>
                </p:cNvPr>
                <p:cNvSpPr/>
                <p:nvPr/>
              </p:nvSpPr>
              <p:spPr>
                <a:xfrm>
                  <a:off x="2469536" y="4168283"/>
                  <a:ext cx="80983" cy="17101"/>
                </a:xfrm>
                <a:custGeom>
                  <a:avLst/>
                  <a:gdLst>
                    <a:gd name="connsiteX0" fmla="*/ 80984 w 80983"/>
                    <a:gd name="connsiteY0" fmla="*/ 12703 h 17101"/>
                    <a:gd name="connsiteX1" fmla="*/ 0 w 80983"/>
                    <a:gd name="connsiteY1" fmla="*/ 0 h 17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83" h="17101">
                      <a:moveTo>
                        <a:pt x="80984" y="12703"/>
                      </a:moveTo>
                      <a:cubicBezTo>
                        <a:pt x="80984" y="12703"/>
                        <a:pt x="47638" y="28582"/>
                        <a:pt x="0" y="0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931B4AD1-1940-4655-9C19-AF1BFC3462CB}"/>
                    </a:ext>
                  </a:extLst>
                </p:cNvPr>
                <p:cNvSpPr/>
                <p:nvPr/>
              </p:nvSpPr>
              <p:spPr>
                <a:xfrm>
                  <a:off x="2460764" y="3817586"/>
                  <a:ext cx="168353" cy="169674"/>
                </a:xfrm>
                <a:custGeom>
                  <a:avLst/>
                  <a:gdLst>
                    <a:gd name="connsiteX0" fmla="*/ 64350 w 168353"/>
                    <a:gd name="connsiteY0" fmla="*/ 169674 h 169674"/>
                    <a:gd name="connsiteX1" fmla="*/ 23064 w 168353"/>
                    <a:gd name="connsiteY1" fmla="*/ 1355 h 169674"/>
                    <a:gd name="connsiteX2" fmla="*/ 65938 w 168353"/>
                    <a:gd name="connsiteY2" fmla="*/ 141092 h 169674"/>
                    <a:gd name="connsiteX3" fmla="*/ 158037 w 168353"/>
                    <a:gd name="connsiteY3" fmla="*/ 37877 h 169674"/>
                    <a:gd name="connsiteX4" fmla="*/ 64350 w 168353"/>
                    <a:gd name="connsiteY4" fmla="*/ 169674 h 16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353" h="169674">
                      <a:moveTo>
                        <a:pt x="64350" y="169674"/>
                      </a:moveTo>
                      <a:cubicBezTo>
                        <a:pt x="64350" y="169674"/>
                        <a:pt x="-46805" y="23586"/>
                        <a:pt x="23064" y="1355"/>
                      </a:cubicBezTo>
                      <a:cubicBezTo>
                        <a:pt x="80229" y="-16112"/>
                        <a:pt x="65938" y="141092"/>
                        <a:pt x="65938" y="141092"/>
                      </a:cubicBezTo>
                      <a:cubicBezTo>
                        <a:pt x="65938" y="141092"/>
                        <a:pt x="102460" y="-3409"/>
                        <a:pt x="158037" y="37877"/>
                      </a:cubicBezTo>
                      <a:cubicBezTo>
                        <a:pt x="207262" y="72811"/>
                        <a:pt x="64350" y="169674"/>
                        <a:pt x="64350" y="169674"/>
                      </a:cubicBezTo>
                      <a:close/>
                    </a:path>
                  </a:pathLst>
                </a:custGeom>
                <a:solidFill>
                  <a:srgbClr val="98BD60"/>
                </a:solidFill>
                <a:ln w="1586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grpSp>
            <p:nvGrpSpPr>
              <p:cNvPr id="24" name="กราฟิก 6">
                <a:extLst>
                  <a:ext uri="{FF2B5EF4-FFF2-40B4-BE49-F238E27FC236}">
                    <a16:creationId xmlns:a16="http://schemas.microsoft.com/office/drawing/2014/main" id="{E1090195-226A-4E96-9D31-C500468027C9}"/>
                  </a:ext>
                </a:extLst>
              </p:cNvPr>
              <p:cNvGrpSpPr/>
              <p:nvPr/>
            </p:nvGrpSpPr>
            <p:grpSpPr>
              <a:xfrm>
                <a:off x="3583949" y="4080909"/>
                <a:ext cx="274831" cy="556144"/>
                <a:chOff x="3583949" y="4080909"/>
                <a:chExt cx="274831" cy="556144"/>
              </a:xfrm>
              <a:solidFill>
                <a:schemeClr val="accent1"/>
              </a:solidFill>
            </p:grpSpPr>
            <p:sp>
              <p:nvSpPr>
                <p:cNvPr id="25" name="รูปแบบอิสระ: รูปร่าง 24">
                  <a:extLst>
                    <a:ext uri="{FF2B5EF4-FFF2-40B4-BE49-F238E27FC236}">
                      <a16:creationId xmlns:a16="http://schemas.microsoft.com/office/drawing/2014/main" id="{BB41985D-F7A3-4FC3-89F8-0235CAAEF615}"/>
                    </a:ext>
                  </a:extLst>
                </p:cNvPr>
                <p:cNvSpPr/>
                <p:nvPr/>
              </p:nvSpPr>
              <p:spPr>
                <a:xfrm>
                  <a:off x="3583949" y="4238115"/>
                  <a:ext cx="242102" cy="398938"/>
                </a:xfrm>
                <a:custGeom>
                  <a:avLst/>
                  <a:gdLst>
                    <a:gd name="connsiteX0" fmla="*/ 20949 w 242102"/>
                    <a:gd name="connsiteY0" fmla="*/ 350967 h 398938"/>
                    <a:gd name="connsiteX1" fmla="*/ 13009 w 242102"/>
                    <a:gd name="connsiteY1" fmla="*/ 98488 h 398938"/>
                    <a:gd name="connsiteX2" fmla="*/ 241670 w 242102"/>
                    <a:gd name="connsiteY2" fmla="*/ 109603 h 398938"/>
                    <a:gd name="connsiteX3" fmla="*/ 20949 w 242102"/>
                    <a:gd name="connsiteY3" fmla="*/ 350967 h 39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102" h="398938">
                      <a:moveTo>
                        <a:pt x="20949" y="350967"/>
                      </a:moveTo>
                      <a:cubicBezTo>
                        <a:pt x="20949" y="350967"/>
                        <a:pt x="-20337" y="260455"/>
                        <a:pt x="13009" y="98488"/>
                      </a:cubicBezTo>
                      <a:cubicBezTo>
                        <a:pt x="46356" y="-71419"/>
                        <a:pt x="252785" y="9564"/>
                        <a:pt x="241670" y="109603"/>
                      </a:cubicBezTo>
                      <a:cubicBezTo>
                        <a:pt x="228966" y="215994"/>
                        <a:pt x="66999" y="514522"/>
                        <a:pt x="20949" y="350967"/>
                      </a:cubicBezTo>
                      <a:close/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6" name="รูปแบบอิสระ: รูปร่าง 25">
                  <a:extLst>
                    <a:ext uri="{FF2B5EF4-FFF2-40B4-BE49-F238E27FC236}">
                      <a16:creationId xmlns:a16="http://schemas.microsoft.com/office/drawing/2014/main" id="{C64B926B-F11B-4A6B-BB58-BD83346830BF}"/>
                    </a:ext>
                  </a:extLst>
                </p:cNvPr>
                <p:cNvSpPr/>
                <p:nvPr/>
              </p:nvSpPr>
              <p:spPr>
                <a:xfrm>
                  <a:off x="3614425" y="4304844"/>
                  <a:ext cx="95275" cy="36521"/>
                </a:xfrm>
                <a:custGeom>
                  <a:avLst/>
                  <a:gdLst>
                    <a:gd name="connsiteX0" fmla="*/ 0 w 95275"/>
                    <a:gd name="connsiteY0" fmla="*/ 0 h 36521"/>
                    <a:gd name="connsiteX1" fmla="*/ 95275 w 95275"/>
                    <a:gd name="connsiteY1" fmla="*/ 36522 h 36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75" h="36521">
                      <a:moveTo>
                        <a:pt x="0" y="0"/>
                      </a:moveTo>
                      <a:cubicBezTo>
                        <a:pt x="0" y="0"/>
                        <a:pt x="53989" y="31758"/>
                        <a:pt x="95275" y="36522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7" name="รูปแบบอิสระ: รูปร่าง 26">
                  <a:extLst>
                    <a:ext uri="{FF2B5EF4-FFF2-40B4-BE49-F238E27FC236}">
                      <a16:creationId xmlns:a16="http://schemas.microsoft.com/office/drawing/2014/main" id="{58B3991D-0A6C-43BF-83A7-9F6C0D57617A}"/>
                    </a:ext>
                  </a:extLst>
                </p:cNvPr>
                <p:cNvSpPr/>
                <p:nvPr/>
              </p:nvSpPr>
              <p:spPr>
                <a:xfrm>
                  <a:off x="3677942" y="4444581"/>
                  <a:ext cx="104802" cy="27770"/>
                </a:xfrm>
                <a:custGeom>
                  <a:avLst/>
                  <a:gdLst>
                    <a:gd name="connsiteX0" fmla="*/ 104803 w 104802"/>
                    <a:gd name="connsiteY0" fmla="*/ 26995 h 27770"/>
                    <a:gd name="connsiteX1" fmla="*/ 0 w 104802"/>
                    <a:gd name="connsiteY1" fmla="*/ 0 h 27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802" h="27770">
                      <a:moveTo>
                        <a:pt x="104803" y="26995"/>
                      </a:moveTo>
                      <a:cubicBezTo>
                        <a:pt x="104803" y="26995"/>
                        <a:pt x="53989" y="34934"/>
                        <a:pt x="0" y="0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8" name="รูปแบบอิสระ: รูปร่าง 27">
                  <a:extLst>
                    <a:ext uri="{FF2B5EF4-FFF2-40B4-BE49-F238E27FC236}">
                      <a16:creationId xmlns:a16="http://schemas.microsoft.com/office/drawing/2014/main" id="{0361865F-83C0-4259-BC80-5253A4E4BA1B}"/>
                    </a:ext>
                  </a:extLst>
                </p:cNvPr>
                <p:cNvSpPr/>
                <p:nvPr/>
              </p:nvSpPr>
              <p:spPr>
                <a:xfrm>
                  <a:off x="3673178" y="4487455"/>
                  <a:ext cx="93687" cy="21066"/>
                </a:xfrm>
                <a:custGeom>
                  <a:avLst/>
                  <a:gdLst>
                    <a:gd name="connsiteX0" fmla="*/ 93687 w 93687"/>
                    <a:gd name="connsiteY0" fmla="*/ 15879 h 21066"/>
                    <a:gd name="connsiteX1" fmla="*/ 0 w 93687"/>
                    <a:gd name="connsiteY1" fmla="*/ 0 h 2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3687" h="21066">
                      <a:moveTo>
                        <a:pt x="93687" y="15879"/>
                      </a:moveTo>
                      <a:cubicBezTo>
                        <a:pt x="93687" y="15879"/>
                        <a:pt x="53989" y="34934"/>
                        <a:pt x="0" y="0"/>
                      </a:cubicBezTo>
                    </a:path>
                  </a:pathLst>
                </a:custGeom>
                <a:solidFill>
                  <a:srgbClr val="FEB560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9" name="รูปแบบอิสระ: รูปร่าง 28">
                  <a:extLst>
                    <a:ext uri="{FF2B5EF4-FFF2-40B4-BE49-F238E27FC236}">
                      <a16:creationId xmlns:a16="http://schemas.microsoft.com/office/drawing/2014/main" id="{63B1F537-1A2D-4C2A-A74F-DD07D8D7EA88}"/>
                    </a:ext>
                  </a:extLst>
                </p:cNvPr>
                <p:cNvSpPr/>
                <p:nvPr/>
              </p:nvSpPr>
              <p:spPr>
                <a:xfrm>
                  <a:off x="3663881" y="4080909"/>
                  <a:ext cx="194899" cy="196940"/>
                </a:xfrm>
                <a:custGeom>
                  <a:avLst/>
                  <a:gdLst>
                    <a:gd name="connsiteX0" fmla="*/ 74402 w 194899"/>
                    <a:gd name="connsiteY0" fmla="*/ 196941 h 196940"/>
                    <a:gd name="connsiteX1" fmla="*/ 26764 w 194899"/>
                    <a:gd name="connsiteY1" fmla="*/ 1627 h 196940"/>
                    <a:gd name="connsiteX2" fmla="*/ 77578 w 194899"/>
                    <a:gd name="connsiteY2" fmla="*/ 163594 h 196940"/>
                    <a:gd name="connsiteX3" fmla="*/ 183968 w 194899"/>
                    <a:gd name="connsiteY3" fmla="*/ 44501 h 196940"/>
                    <a:gd name="connsiteX4" fmla="*/ 74402 w 194899"/>
                    <a:gd name="connsiteY4" fmla="*/ 196941 h 19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899" h="196940">
                      <a:moveTo>
                        <a:pt x="74402" y="196941"/>
                      </a:moveTo>
                      <a:cubicBezTo>
                        <a:pt x="74402" y="196941"/>
                        <a:pt x="-54219" y="27034"/>
                        <a:pt x="26764" y="1627"/>
                      </a:cubicBezTo>
                      <a:cubicBezTo>
                        <a:pt x="91869" y="-19016"/>
                        <a:pt x="77578" y="163594"/>
                        <a:pt x="77578" y="163594"/>
                      </a:cubicBezTo>
                      <a:cubicBezTo>
                        <a:pt x="77578" y="163594"/>
                        <a:pt x="120452" y="-3137"/>
                        <a:pt x="183968" y="44501"/>
                      </a:cubicBezTo>
                      <a:cubicBezTo>
                        <a:pt x="237957" y="85786"/>
                        <a:pt x="74402" y="196941"/>
                        <a:pt x="74402" y="196941"/>
                      </a:cubicBezTo>
                      <a:close/>
                    </a:path>
                  </a:pathLst>
                </a:custGeom>
                <a:solidFill>
                  <a:srgbClr val="98BD60"/>
                </a:solidFill>
                <a:ln w="1586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312B2BBA-3448-42E3-B061-AD451B1788F1}"/>
                  </a:ext>
                </a:extLst>
              </p:cNvPr>
              <p:cNvSpPr/>
              <p:nvPr/>
            </p:nvSpPr>
            <p:spPr>
              <a:xfrm>
                <a:off x="-21786" y="4236986"/>
                <a:ext cx="4036734" cy="928882"/>
              </a:xfrm>
              <a:custGeom>
                <a:avLst/>
                <a:gdLst>
                  <a:gd name="connsiteX0" fmla="*/ 4020489 w 4036734"/>
                  <a:gd name="connsiteY0" fmla="*/ 410849 h 928882"/>
                  <a:gd name="connsiteX1" fmla="*/ 3976027 w 4036734"/>
                  <a:gd name="connsiteY1" fmla="*/ 313986 h 928882"/>
                  <a:gd name="connsiteX2" fmla="*/ 3512355 w 4036734"/>
                  <a:gd name="connsiteY2" fmla="*/ 274288 h 928882"/>
                  <a:gd name="connsiteX3" fmla="*/ 3483773 w 4036734"/>
                  <a:gd name="connsiteY3" fmla="*/ 250469 h 928882"/>
                  <a:gd name="connsiteX4" fmla="*/ 3353563 w 4036734"/>
                  <a:gd name="connsiteY4" fmla="*/ 196480 h 928882"/>
                  <a:gd name="connsiteX5" fmla="*/ 2905770 w 4036734"/>
                  <a:gd name="connsiteY5" fmla="*/ 20221 h 928882"/>
                  <a:gd name="connsiteX6" fmla="*/ 2291246 w 4036734"/>
                  <a:gd name="connsiteY6" fmla="*/ 15457 h 928882"/>
                  <a:gd name="connsiteX7" fmla="*/ 2272191 w 4036734"/>
                  <a:gd name="connsiteY7" fmla="*/ 18633 h 928882"/>
                  <a:gd name="connsiteX8" fmla="*/ 1463940 w 4036734"/>
                  <a:gd name="connsiteY8" fmla="*/ 329865 h 928882"/>
                  <a:gd name="connsiteX9" fmla="*/ 1176527 w 4036734"/>
                  <a:gd name="connsiteY9" fmla="*/ 239354 h 928882"/>
                  <a:gd name="connsiteX10" fmla="*/ 1109835 w 4036734"/>
                  <a:gd name="connsiteY10" fmla="*/ 218711 h 928882"/>
                  <a:gd name="connsiteX11" fmla="*/ 652514 w 4036734"/>
                  <a:gd name="connsiteY11" fmla="*/ 202832 h 928882"/>
                  <a:gd name="connsiteX12" fmla="*/ 620756 w 4036734"/>
                  <a:gd name="connsiteY12" fmla="*/ 198068 h 928882"/>
                  <a:gd name="connsiteX13" fmla="*/ 458788 w 4036734"/>
                  <a:gd name="connsiteY13" fmla="*/ 244118 h 928882"/>
                  <a:gd name="connsiteX14" fmla="*/ 417502 w 4036734"/>
                  <a:gd name="connsiteY14" fmla="*/ 256821 h 928882"/>
                  <a:gd name="connsiteX15" fmla="*/ 395272 w 4036734"/>
                  <a:gd name="connsiteY15" fmla="*/ 267937 h 928882"/>
                  <a:gd name="connsiteX16" fmla="*/ 179315 w 4036734"/>
                  <a:gd name="connsiteY16" fmla="*/ 367975 h 928882"/>
                  <a:gd name="connsiteX17" fmla="*/ 52281 w 4036734"/>
                  <a:gd name="connsiteY17" fmla="*/ 388618 h 928882"/>
                  <a:gd name="connsiteX18" fmla="*/ 20523 w 4036734"/>
                  <a:gd name="connsiteY18" fmla="*/ 507712 h 928882"/>
                  <a:gd name="connsiteX19" fmla="*/ 209485 w 4036734"/>
                  <a:gd name="connsiteY19" fmla="*/ 590284 h 928882"/>
                  <a:gd name="connsiteX20" fmla="*/ 250771 w 4036734"/>
                  <a:gd name="connsiteY20" fmla="*/ 693499 h 928882"/>
                  <a:gd name="connsiteX21" fmla="*/ 847828 w 4036734"/>
                  <a:gd name="connsiteY21" fmla="*/ 763367 h 928882"/>
                  <a:gd name="connsiteX22" fmla="*/ 795427 w 4036734"/>
                  <a:gd name="connsiteY22" fmla="*/ 774483 h 928882"/>
                  <a:gd name="connsiteX23" fmla="*/ 777960 w 4036734"/>
                  <a:gd name="connsiteY23" fmla="*/ 904692 h 928882"/>
                  <a:gd name="connsiteX24" fmla="*/ 922460 w 4036734"/>
                  <a:gd name="connsiteY24" fmla="*/ 925335 h 928882"/>
                  <a:gd name="connsiteX25" fmla="*/ 973274 w 4036734"/>
                  <a:gd name="connsiteY25" fmla="*/ 880873 h 928882"/>
                  <a:gd name="connsiteX26" fmla="*/ 1583034 w 4036734"/>
                  <a:gd name="connsiteY26" fmla="*/ 744312 h 928882"/>
                  <a:gd name="connsiteX27" fmla="*/ 1563979 w 4036734"/>
                  <a:gd name="connsiteY27" fmla="*/ 604575 h 928882"/>
                  <a:gd name="connsiteX28" fmla="*/ 1192407 w 4036734"/>
                  <a:gd name="connsiteY28" fmla="*/ 620454 h 928882"/>
                  <a:gd name="connsiteX29" fmla="*/ 1206698 w 4036734"/>
                  <a:gd name="connsiteY29" fmla="*/ 596636 h 928882"/>
                  <a:gd name="connsiteX30" fmla="*/ 1414715 w 4036734"/>
                  <a:gd name="connsiteY30" fmla="*/ 583932 h 928882"/>
                  <a:gd name="connsiteX31" fmla="*/ 1581446 w 4036734"/>
                  <a:gd name="connsiteY31" fmla="*/ 590284 h 928882"/>
                  <a:gd name="connsiteX32" fmla="*/ 1602089 w 4036734"/>
                  <a:gd name="connsiteY32" fmla="*/ 601400 h 928882"/>
                  <a:gd name="connsiteX33" fmla="*/ 1683073 w 4036734"/>
                  <a:gd name="connsiteY33" fmla="*/ 593460 h 928882"/>
                  <a:gd name="connsiteX34" fmla="*/ 1719595 w 4036734"/>
                  <a:gd name="connsiteY34" fmla="*/ 595047 h 928882"/>
                  <a:gd name="connsiteX35" fmla="*/ 1779936 w 4036734"/>
                  <a:gd name="connsiteY35" fmla="*/ 563289 h 928882"/>
                  <a:gd name="connsiteX36" fmla="*/ 2797792 w 4036734"/>
                  <a:gd name="connsiteY36" fmla="*/ 541058 h 928882"/>
                  <a:gd name="connsiteX37" fmla="*/ 3232881 w 4036734"/>
                  <a:gd name="connsiteY37" fmla="*/ 582344 h 928882"/>
                  <a:gd name="connsiteX38" fmla="*/ 3321805 w 4036734"/>
                  <a:gd name="connsiteY38" fmla="*/ 656977 h 928882"/>
                  <a:gd name="connsiteX39" fmla="*/ 3364679 w 4036734"/>
                  <a:gd name="connsiteY39" fmla="*/ 650625 h 928882"/>
                  <a:gd name="connsiteX40" fmla="*/ 3413904 w 4036734"/>
                  <a:gd name="connsiteY40" fmla="*/ 653801 h 928882"/>
                  <a:gd name="connsiteX41" fmla="*/ 3547289 w 4036734"/>
                  <a:gd name="connsiteY41" fmla="*/ 623630 h 928882"/>
                  <a:gd name="connsiteX42" fmla="*/ 3690202 w 4036734"/>
                  <a:gd name="connsiteY42" fmla="*/ 602987 h 928882"/>
                  <a:gd name="connsiteX43" fmla="*/ 3733076 w 4036734"/>
                  <a:gd name="connsiteY43" fmla="*/ 571229 h 928882"/>
                  <a:gd name="connsiteX44" fmla="*/ 3987143 w 4036734"/>
                  <a:gd name="connsiteY44" fmla="*/ 518828 h 928882"/>
                  <a:gd name="connsiteX45" fmla="*/ 4020489 w 4036734"/>
                  <a:gd name="connsiteY45" fmla="*/ 410849 h 928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036734" h="928882">
                    <a:moveTo>
                      <a:pt x="4020489" y="410849"/>
                    </a:moveTo>
                    <a:cubicBezTo>
                      <a:pt x="4036368" y="375915"/>
                      <a:pt x="4023665" y="328277"/>
                      <a:pt x="3976027" y="313986"/>
                    </a:cubicBezTo>
                    <a:cubicBezTo>
                      <a:pt x="3823587" y="266349"/>
                      <a:pt x="3669559" y="253645"/>
                      <a:pt x="3512355" y="274288"/>
                    </a:cubicBezTo>
                    <a:cubicBezTo>
                      <a:pt x="3506003" y="264761"/>
                      <a:pt x="3496476" y="256821"/>
                      <a:pt x="3483773" y="250469"/>
                    </a:cubicBezTo>
                    <a:cubicBezTo>
                      <a:pt x="3440899" y="231414"/>
                      <a:pt x="3398025" y="212360"/>
                      <a:pt x="3353563" y="196480"/>
                    </a:cubicBezTo>
                    <a:cubicBezTo>
                      <a:pt x="3210651" y="123436"/>
                      <a:pt x="3059798" y="48804"/>
                      <a:pt x="2905770" y="20221"/>
                    </a:cubicBezTo>
                    <a:cubicBezTo>
                      <a:pt x="2705693" y="-16301"/>
                      <a:pt x="2492911" y="5930"/>
                      <a:pt x="2291246" y="15457"/>
                    </a:cubicBezTo>
                    <a:cubicBezTo>
                      <a:pt x="2284894" y="15457"/>
                      <a:pt x="2278543" y="17045"/>
                      <a:pt x="2272191" y="18633"/>
                    </a:cubicBezTo>
                    <a:cubicBezTo>
                      <a:pt x="1984778" y="45628"/>
                      <a:pt x="1708480" y="140903"/>
                      <a:pt x="1463940" y="329865"/>
                    </a:cubicBezTo>
                    <a:cubicBezTo>
                      <a:pt x="1371841" y="285403"/>
                      <a:pt x="1274978" y="256821"/>
                      <a:pt x="1176527" y="239354"/>
                    </a:cubicBezTo>
                    <a:cubicBezTo>
                      <a:pt x="1154296" y="231414"/>
                      <a:pt x="1132066" y="225063"/>
                      <a:pt x="1109835" y="218711"/>
                    </a:cubicBezTo>
                    <a:cubicBezTo>
                      <a:pt x="954219" y="177425"/>
                      <a:pt x="804954" y="179013"/>
                      <a:pt x="652514" y="202832"/>
                    </a:cubicBezTo>
                    <a:cubicBezTo>
                      <a:pt x="642987" y="199656"/>
                      <a:pt x="633459" y="196480"/>
                      <a:pt x="620756" y="198068"/>
                    </a:cubicBezTo>
                    <a:cubicBezTo>
                      <a:pt x="562003" y="204420"/>
                      <a:pt x="512777" y="218711"/>
                      <a:pt x="458788" y="244118"/>
                    </a:cubicBezTo>
                    <a:cubicBezTo>
                      <a:pt x="444497" y="248881"/>
                      <a:pt x="431794" y="252057"/>
                      <a:pt x="417502" y="256821"/>
                    </a:cubicBezTo>
                    <a:cubicBezTo>
                      <a:pt x="407975" y="259997"/>
                      <a:pt x="401623" y="263173"/>
                      <a:pt x="395272" y="267937"/>
                    </a:cubicBezTo>
                    <a:cubicBezTo>
                      <a:pt x="315876" y="285403"/>
                      <a:pt x="242831" y="318750"/>
                      <a:pt x="179315" y="367975"/>
                    </a:cubicBezTo>
                    <a:cubicBezTo>
                      <a:pt x="136441" y="374327"/>
                      <a:pt x="95155" y="380678"/>
                      <a:pt x="52281" y="388618"/>
                    </a:cubicBezTo>
                    <a:cubicBezTo>
                      <a:pt x="-120" y="396558"/>
                      <a:pt x="-17587" y="474366"/>
                      <a:pt x="20523" y="507712"/>
                    </a:cubicBezTo>
                    <a:cubicBezTo>
                      <a:pt x="71336" y="552174"/>
                      <a:pt x="138029" y="575993"/>
                      <a:pt x="209485" y="590284"/>
                    </a:cubicBezTo>
                    <a:cubicBezTo>
                      <a:pt x="188842" y="628394"/>
                      <a:pt x="198370" y="682383"/>
                      <a:pt x="250771" y="693499"/>
                    </a:cubicBezTo>
                    <a:cubicBezTo>
                      <a:pt x="447673" y="736373"/>
                      <a:pt x="647751" y="757015"/>
                      <a:pt x="847828" y="763367"/>
                    </a:cubicBezTo>
                    <a:cubicBezTo>
                      <a:pt x="830361" y="766543"/>
                      <a:pt x="812894" y="771307"/>
                      <a:pt x="795427" y="774483"/>
                    </a:cubicBezTo>
                    <a:cubicBezTo>
                      <a:pt x="738262" y="787186"/>
                      <a:pt x="722383" y="879285"/>
                      <a:pt x="777960" y="904692"/>
                    </a:cubicBezTo>
                    <a:cubicBezTo>
                      <a:pt x="828773" y="928510"/>
                      <a:pt x="866883" y="933274"/>
                      <a:pt x="922460" y="925335"/>
                    </a:cubicBezTo>
                    <a:cubicBezTo>
                      <a:pt x="952631" y="920571"/>
                      <a:pt x="968510" y="903104"/>
                      <a:pt x="973274" y="880873"/>
                    </a:cubicBezTo>
                    <a:cubicBezTo>
                      <a:pt x="1176527" y="834823"/>
                      <a:pt x="1379781" y="790362"/>
                      <a:pt x="1583034" y="744312"/>
                    </a:cubicBezTo>
                    <a:cubicBezTo>
                      <a:pt x="1660842" y="726845"/>
                      <a:pt x="1644963" y="599812"/>
                      <a:pt x="1563979" y="604575"/>
                    </a:cubicBezTo>
                    <a:cubicBezTo>
                      <a:pt x="1440122" y="610927"/>
                      <a:pt x="1316264" y="617279"/>
                      <a:pt x="1192407" y="620454"/>
                    </a:cubicBezTo>
                    <a:cubicBezTo>
                      <a:pt x="1198758" y="614103"/>
                      <a:pt x="1203522" y="606163"/>
                      <a:pt x="1206698" y="596636"/>
                    </a:cubicBezTo>
                    <a:cubicBezTo>
                      <a:pt x="1276566" y="593460"/>
                      <a:pt x="1344847" y="588696"/>
                      <a:pt x="1414715" y="583932"/>
                    </a:cubicBezTo>
                    <a:cubicBezTo>
                      <a:pt x="1470292" y="587108"/>
                      <a:pt x="1525869" y="588696"/>
                      <a:pt x="1581446" y="590284"/>
                    </a:cubicBezTo>
                    <a:cubicBezTo>
                      <a:pt x="1587798" y="593460"/>
                      <a:pt x="1595738" y="598224"/>
                      <a:pt x="1602089" y="601400"/>
                    </a:cubicBezTo>
                    <a:cubicBezTo>
                      <a:pt x="1632260" y="618866"/>
                      <a:pt x="1662430" y="612515"/>
                      <a:pt x="1683073" y="593460"/>
                    </a:cubicBezTo>
                    <a:cubicBezTo>
                      <a:pt x="1695777" y="593460"/>
                      <a:pt x="1706892" y="595047"/>
                      <a:pt x="1719595" y="595047"/>
                    </a:cubicBezTo>
                    <a:cubicBezTo>
                      <a:pt x="1748178" y="596636"/>
                      <a:pt x="1768821" y="582344"/>
                      <a:pt x="1779936" y="563289"/>
                    </a:cubicBezTo>
                    <a:cubicBezTo>
                      <a:pt x="2119751" y="572817"/>
                      <a:pt x="2459565" y="575993"/>
                      <a:pt x="2797792" y="541058"/>
                    </a:cubicBezTo>
                    <a:cubicBezTo>
                      <a:pt x="2942292" y="555350"/>
                      <a:pt x="3088381" y="568053"/>
                      <a:pt x="3232881" y="582344"/>
                    </a:cubicBezTo>
                    <a:cubicBezTo>
                      <a:pt x="3236057" y="622042"/>
                      <a:pt x="3269404" y="664916"/>
                      <a:pt x="3321805" y="656977"/>
                    </a:cubicBezTo>
                    <a:cubicBezTo>
                      <a:pt x="3336096" y="655389"/>
                      <a:pt x="3350387" y="652213"/>
                      <a:pt x="3364679" y="650625"/>
                    </a:cubicBezTo>
                    <a:cubicBezTo>
                      <a:pt x="3377382" y="656977"/>
                      <a:pt x="3394849" y="658564"/>
                      <a:pt x="3413904" y="653801"/>
                    </a:cubicBezTo>
                    <a:cubicBezTo>
                      <a:pt x="3458366" y="642685"/>
                      <a:pt x="3502828" y="631570"/>
                      <a:pt x="3547289" y="623630"/>
                    </a:cubicBezTo>
                    <a:cubicBezTo>
                      <a:pt x="3594927" y="617279"/>
                      <a:pt x="3642564" y="609339"/>
                      <a:pt x="3690202" y="602987"/>
                    </a:cubicBezTo>
                    <a:cubicBezTo>
                      <a:pt x="3710845" y="599812"/>
                      <a:pt x="3725136" y="587108"/>
                      <a:pt x="3733076" y="571229"/>
                    </a:cubicBezTo>
                    <a:cubicBezTo>
                      <a:pt x="3817235" y="552174"/>
                      <a:pt x="3901395" y="534707"/>
                      <a:pt x="3987143" y="518828"/>
                    </a:cubicBezTo>
                    <a:cubicBezTo>
                      <a:pt x="4041132" y="514064"/>
                      <a:pt x="4049071" y="448959"/>
                      <a:pt x="4020489" y="410849"/>
                    </a:cubicBezTo>
                    <a:close/>
                  </a:path>
                </a:pathLst>
              </a:custGeom>
              <a:solidFill>
                <a:srgbClr val="FFD3D9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0A1E2421-E99B-4BF8-88AF-95482B3E09F2}"/>
                  </a:ext>
                </a:extLst>
              </p:cNvPr>
              <p:cNvSpPr/>
              <p:nvPr/>
            </p:nvSpPr>
            <p:spPr>
              <a:xfrm>
                <a:off x="873678" y="2229435"/>
                <a:ext cx="1391016" cy="266770"/>
              </a:xfrm>
              <a:custGeom>
                <a:avLst/>
                <a:gdLst>
                  <a:gd name="connsiteX0" fmla="*/ 1391016 w 1391016"/>
                  <a:gd name="connsiteY0" fmla="*/ 133385 h 266770"/>
                  <a:gd name="connsiteX1" fmla="*/ 695508 w 1391016"/>
                  <a:gd name="connsiteY1" fmla="*/ 266770 h 266770"/>
                  <a:gd name="connsiteX2" fmla="*/ 0 w 1391016"/>
                  <a:gd name="connsiteY2" fmla="*/ 133385 h 266770"/>
                  <a:gd name="connsiteX3" fmla="*/ 695508 w 1391016"/>
                  <a:gd name="connsiteY3" fmla="*/ 0 h 266770"/>
                  <a:gd name="connsiteX4" fmla="*/ 1391016 w 1391016"/>
                  <a:gd name="connsiteY4" fmla="*/ 133385 h 26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1016" h="266770">
                    <a:moveTo>
                      <a:pt x="1391016" y="133385"/>
                    </a:moveTo>
                    <a:cubicBezTo>
                      <a:pt x="1391016" y="207052"/>
                      <a:pt x="1079627" y="266770"/>
                      <a:pt x="695508" y="266770"/>
                    </a:cubicBezTo>
                    <a:cubicBezTo>
                      <a:pt x="311389" y="266770"/>
                      <a:pt x="0" y="207052"/>
                      <a:pt x="0" y="133385"/>
                    </a:cubicBezTo>
                    <a:cubicBezTo>
                      <a:pt x="0" y="59719"/>
                      <a:pt x="311389" y="0"/>
                      <a:pt x="695508" y="0"/>
                    </a:cubicBezTo>
                    <a:cubicBezTo>
                      <a:pt x="1079627" y="0"/>
                      <a:pt x="1391016" y="59719"/>
                      <a:pt x="1391016" y="133385"/>
                    </a:cubicBezTo>
                    <a:close/>
                  </a:path>
                </a:pathLst>
              </a:custGeom>
              <a:solidFill>
                <a:srgbClr val="E3909A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AFD1943B-BDE9-4944-9AF4-8206F300C098}"/>
                  </a:ext>
                </a:extLst>
              </p:cNvPr>
              <p:cNvSpPr/>
              <p:nvPr/>
            </p:nvSpPr>
            <p:spPr>
              <a:xfrm>
                <a:off x="1581890" y="2442216"/>
                <a:ext cx="257242" cy="62564"/>
              </a:xfrm>
              <a:custGeom>
                <a:avLst/>
                <a:gdLst>
                  <a:gd name="connsiteX0" fmla="*/ 257243 w 257242"/>
                  <a:gd name="connsiteY0" fmla="*/ 52401 h 62564"/>
                  <a:gd name="connsiteX1" fmla="*/ 0 w 257242"/>
                  <a:gd name="connsiteY1" fmla="*/ 60341 h 62564"/>
                  <a:gd name="connsiteX2" fmla="*/ 11115 w 257242"/>
                  <a:gd name="connsiteY2" fmla="*/ 0 h 6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242" h="62564">
                    <a:moveTo>
                      <a:pt x="257243" y="52401"/>
                    </a:moveTo>
                    <a:cubicBezTo>
                      <a:pt x="257243" y="52401"/>
                      <a:pt x="74632" y="68281"/>
                      <a:pt x="0" y="60341"/>
                    </a:cubicBezTo>
                    <a:lnTo>
                      <a:pt x="11115" y="0"/>
                    </a:lnTo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grpSp>
            <p:nvGrpSpPr>
              <p:cNvPr id="33" name="กราฟิก 6">
                <a:extLst>
                  <a:ext uri="{FF2B5EF4-FFF2-40B4-BE49-F238E27FC236}">
                    <a16:creationId xmlns:a16="http://schemas.microsoft.com/office/drawing/2014/main" id="{E1090195-226A-4E96-9D31-C500468027C9}"/>
                  </a:ext>
                </a:extLst>
              </p:cNvPr>
              <p:cNvGrpSpPr/>
              <p:nvPr/>
            </p:nvGrpSpPr>
            <p:grpSpPr>
              <a:xfrm>
                <a:off x="-20319" y="-2"/>
                <a:ext cx="8638843" cy="4797101"/>
                <a:chOff x="-20319" y="-2"/>
                <a:chExt cx="8638843" cy="4797101"/>
              </a:xfrm>
              <a:solidFill>
                <a:schemeClr val="accent1"/>
              </a:solidFill>
            </p:grpSpPr>
            <p:sp>
              <p:nvSpPr>
                <p:cNvPr id="34" name="รูปแบบอิสระ: รูปร่าง 33">
                  <a:extLst>
                    <a:ext uri="{FF2B5EF4-FFF2-40B4-BE49-F238E27FC236}">
                      <a16:creationId xmlns:a16="http://schemas.microsoft.com/office/drawing/2014/main" id="{1AD340E1-9136-4036-8412-A7F652BEA897}"/>
                    </a:ext>
                  </a:extLst>
                </p:cNvPr>
                <p:cNvSpPr/>
                <p:nvPr/>
              </p:nvSpPr>
              <p:spPr>
                <a:xfrm>
                  <a:off x="6326590" y="4473164"/>
                  <a:ext cx="1695896" cy="323935"/>
                </a:xfrm>
                <a:custGeom>
                  <a:avLst/>
                  <a:gdLst>
                    <a:gd name="connsiteX0" fmla="*/ 1695897 w 1695896"/>
                    <a:gd name="connsiteY0" fmla="*/ 161968 h 323935"/>
                    <a:gd name="connsiteX1" fmla="*/ 847948 w 1695896"/>
                    <a:gd name="connsiteY1" fmla="*/ 323935 h 323935"/>
                    <a:gd name="connsiteX2" fmla="*/ 0 w 1695896"/>
                    <a:gd name="connsiteY2" fmla="*/ 161968 h 323935"/>
                    <a:gd name="connsiteX3" fmla="*/ 847948 w 1695896"/>
                    <a:gd name="connsiteY3" fmla="*/ 0 h 323935"/>
                    <a:gd name="connsiteX4" fmla="*/ 1695897 w 1695896"/>
                    <a:gd name="connsiteY4" fmla="*/ 161968 h 32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5896" h="323935">
                      <a:moveTo>
                        <a:pt x="1695897" y="161968"/>
                      </a:moveTo>
                      <a:cubicBezTo>
                        <a:pt x="1695897" y="251420"/>
                        <a:pt x="1316257" y="323935"/>
                        <a:pt x="847948" y="323935"/>
                      </a:cubicBezTo>
                      <a:cubicBezTo>
                        <a:pt x="379640" y="323935"/>
                        <a:pt x="0" y="251420"/>
                        <a:pt x="0" y="161968"/>
                      </a:cubicBezTo>
                      <a:cubicBezTo>
                        <a:pt x="0" y="72515"/>
                        <a:pt x="379640" y="0"/>
                        <a:pt x="847948" y="0"/>
                      </a:cubicBezTo>
                      <a:cubicBezTo>
                        <a:pt x="1316257" y="0"/>
                        <a:pt x="1695897" y="72515"/>
                        <a:pt x="1695897" y="161968"/>
                      </a:cubicBezTo>
                      <a:close/>
                    </a:path>
                  </a:pathLst>
                </a:custGeom>
                <a:solidFill>
                  <a:srgbClr val="E3909A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5" name="รูปแบบอิสระ: รูปร่าง 34">
                  <a:extLst>
                    <a:ext uri="{FF2B5EF4-FFF2-40B4-BE49-F238E27FC236}">
                      <a16:creationId xmlns:a16="http://schemas.microsoft.com/office/drawing/2014/main" id="{BD1AB9B2-0FC2-4E99-8BAE-75BC82333CAF}"/>
                    </a:ext>
                  </a:extLst>
                </p:cNvPr>
                <p:cNvSpPr/>
                <p:nvPr/>
              </p:nvSpPr>
              <p:spPr>
                <a:xfrm>
                  <a:off x="6674344" y="4647835"/>
                  <a:ext cx="1024207" cy="149264"/>
                </a:xfrm>
                <a:custGeom>
                  <a:avLst/>
                  <a:gdLst>
                    <a:gd name="connsiteX0" fmla="*/ 1024207 w 1024207"/>
                    <a:gd name="connsiteY0" fmla="*/ 114330 h 149264"/>
                    <a:gd name="connsiteX1" fmla="*/ 501782 w 1024207"/>
                    <a:gd name="connsiteY1" fmla="*/ 149264 h 149264"/>
                    <a:gd name="connsiteX2" fmla="*/ 0 w 1024207"/>
                    <a:gd name="connsiteY2" fmla="*/ 117506 h 149264"/>
                    <a:gd name="connsiteX3" fmla="*/ 20643 w 1024207"/>
                    <a:gd name="connsiteY3" fmla="*/ 0 h 149264"/>
                    <a:gd name="connsiteX4" fmla="*/ 1024207 w 1024207"/>
                    <a:gd name="connsiteY4" fmla="*/ 0 h 149264"/>
                    <a:gd name="connsiteX5" fmla="*/ 1024207 w 1024207"/>
                    <a:gd name="connsiteY5" fmla="*/ 114330 h 14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4207" h="149264">
                      <a:moveTo>
                        <a:pt x="1024207" y="114330"/>
                      </a:moveTo>
                      <a:cubicBezTo>
                        <a:pt x="879707" y="136561"/>
                        <a:pt x="698684" y="149264"/>
                        <a:pt x="501782" y="149264"/>
                      </a:cubicBezTo>
                      <a:cubicBezTo>
                        <a:pt x="314408" y="149264"/>
                        <a:pt x="139737" y="138149"/>
                        <a:pt x="0" y="117506"/>
                      </a:cubicBezTo>
                      <a:lnTo>
                        <a:pt x="20643" y="0"/>
                      </a:lnTo>
                      <a:lnTo>
                        <a:pt x="1024207" y="0"/>
                      </a:lnTo>
                      <a:lnTo>
                        <a:pt x="1024207" y="1143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6" name="รูปแบบอิสระ: รูปร่าง 35">
                  <a:extLst>
                    <a:ext uri="{FF2B5EF4-FFF2-40B4-BE49-F238E27FC236}">
                      <a16:creationId xmlns:a16="http://schemas.microsoft.com/office/drawing/2014/main" id="{4706D721-779D-434C-9717-7BE965E32D7C}"/>
                    </a:ext>
                  </a:extLst>
                </p:cNvPr>
                <p:cNvSpPr/>
                <p:nvPr/>
              </p:nvSpPr>
              <p:spPr>
                <a:xfrm>
                  <a:off x="6383958" y="3797030"/>
                  <a:ext cx="1754090" cy="965134"/>
                </a:xfrm>
                <a:custGeom>
                  <a:avLst/>
                  <a:gdLst>
                    <a:gd name="connsiteX0" fmla="*/ 288797 w 1754090"/>
                    <a:gd name="connsiteY0" fmla="*/ 965135 h 965134"/>
                    <a:gd name="connsiteX1" fmla="*/ 288797 w 1754090"/>
                    <a:gd name="connsiteY1" fmla="*/ 587211 h 965134"/>
                    <a:gd name="connsiteX2" fmla="*/ 45846 w 1754090"/>
                    <a:gd name="connsiteY2" fmla="*/ 7620 h 965134"/>
                    <a:gd name="connsiteX3" fmla="*/ 285621 w 1754090"/>
                    <a:gd name="connsiteY3" fmla="*/ 133066 h 965134"/>
                    <a:gd name="connsiteX4" fmla="*/ 719123 w 1754090"/>
                    <a:gd name="connsiteY4" fmla="*/ 344259 h 965134"/>
                    <a:gd name="connsiteX5" fmla="*/ 1313005 w 1754090"/>
                    <a:gd name="connsiteY5" fmla="*/ 383957 h 965134"/>
                    <a:gd name="connsiteX6" fmla="*/ 1744919 w 1754090"/>
                    <a:gd name="connsiteY6" fmla="*/ 302973 h 965134"/>
                    <a:gd name="connsiteX7" fmla="*/ 1313005 w 1754090"/>
                    <a:gd name="connsiteY7" fmla="*/ 707892 h 965134"/>
                    <a:gd name="connsiteX8" fmla="*/ 1313005 w 1754090"/>
                    <a:gd name="connsiteY8" fmla="*/ 963547 h 96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4090" h="965134">
                      <a:moveTo>
                        <a:pt x="288797" y="965135"/>
                      </a:moveTo>
                      <a:cubicBezTo>
                        <a:pt x="288797" y="965135"/>
                        <a:pt x="328495" y="655491"/>
                        <a:pt x="288797" y="587211"/>
                      </a:cubicBezTo>
                      <a:cubicBezTo>
                        <a:pt x="249099" y="520518"/>
                        <a:pt x="-128825" y="115599"/>
                        <a:pt x="45846" y="7620"/>
                      </a:cubicBezTo>
                      <a:cubicBezTo>
                        <a:pt x="45846" y="7620"/>
                        <a:pt x="112538" y="-46369"/>
                        <a:pt x="285621" y="133066"/>
                      </a:cubicBezTo>
                      <a:cubicBezTo>
                        <a:pt x="490463" y="345847"/>
                        <a:pt x="719123" y="344259"/>
                        <a:pt x="719123" y="344259"/>
                      </a:cubicBezTo>
                      <a:cubicBezTo>
                        <a:pt x="719123" y="344259"/>
                        <a:pt x="1028767" y="464941"/>
                        <a:pt x="1313005" y="383957"/>
                      </a:cubicBezTo>
                      <a:cubicBezTo>
                        <a:pt x="1595654" y="302973"/>
                        <a:pt x="1703633" y="236280"/>
                        <a:pt x="1744919" y="302973"/>
                      </a:cubicBezTo>
                      <a:cubicBezTo>
                        <a:pt x="1784616" y="369665"/>
                        <a:pt x="1705221" y="545925"/>
                        <a:pt x="1313005" y="707892"/>
                      </a:cubicBezTo>
                      <a:lnTo>
                        <a:pt x="1313005" y="963547"/>
                      </a:lnTo>
                    </a:path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7" name="รูปแบบอิสระ: รูปร่าง 36">
                  <a:extLst>
                    <a:ext uri="{FF2B5EF4-FFF2-40B4-BE49-F238E27FC236}">
                      <a16:creationId xmlns:a16="http://schemas.microsoft.com/office/drawing/2014/main" id="{04589485-86D6-4728-A2DF-2AAC186CE7C2}"/>
                    </a:ext>
                  </a:extLst>
                </p:cNvPr>
                <p:cNvSpPr/>
                <p:nvPr/>
              </p:nvSpPr>
              <p:spPr>
                <a:xfrm>
                  <a:off x="6652429" y="2303377"/>
                  <a:ext cx="1966094" cy="1927514"/>
                </a:xfrm>
                <a:custGeom>
                  <a:avLst/>
                  <a:gdLst>
                    <a:gd name="connsiteX0" fmla="*/ 1211265 w 1966094"/>
                    <a:gd name="connsiteY0" fmla="*/ 1528268 h 1927514"/>
                    <a:gd name="connsiteX1" fmla="*/ 490350 w 1966094"/>
                    <a:gd name="connsiteY1" fmla="*/ 1891902 h 1927514"/>
                    <a:gd name="connsiteX2" fmla="*/ 44145 w 1966094"/>
                    <a:gd name="connsiteY2" fmla="*/ 1204333 h 1927514"/>
                    <a:gd name="connsiteX3" fmla="*/ 579274 w 1966094"/>
                    <a:gd name="connsiteY3" fmla="*/ 840699 h 1927514"/>
                    <a:gd name="connsiteX4" fmla="*/ 809522 w 1966094"/>
                    <a:gd name="connsiteY4" fmla="*/ 113433 h 1927514"/>
                    <a:gd name="connsiteX5" fmla="*/ 1077880 w 1966094"/>
                    <a:gd name="connsiteY5" fmla="*/ 284928 h 1927514"/>
                    <a:gd name="connsiteX6" fmla="*/ 647554 w 1966094"/>
                    <a:gd name="connsiteY6" fmla="*/ 839111 h 1927514"/>
                    <a:gd name="connsiteX7" fmla="*/ 1046122 w 1966094"/>
                    <a:gd name="connsiteY7" fmla="*/ 996316 h 1927514"/>
                    <a:gd name="connsiteX8" fmla="*/ 1746394 w 1966094"/>
                    <a:gd name="connsiteY8" fmla="*/ 534231 h 1927514"/>
                    <a:gd name="connsiteX9" fmla="*/ 1917889 w 1966094"/>
                    <a:gd name="connsiteY9" fmla="*/ 591396 h 1927514"/>
                    <a:gd name="connsiteX10" fmla="*/ 1936944 w 1966094"/>
                    <a:gd name="connsiteY10" fmla="*/ 762892 h 1927514"/>
                    <a:gd name="connsiteX11" fmla="*/ 1114402 w 1966094"/>
                    <a:gd name="connsiteY11" fmla="*/ 1050305 h 1927514"/>
                    <a:gd name="connsiteX12" fmla="*/ 1211265 w 1966094"/>
                    <a:gd name="connsiteY12" fmla="*/ 1528268 h 1927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66094" h="1927514">
                      <a:moveTo>
                        <a:pt x="1211265" y="1528268"/>
                      </a:moveTo>
                      <a:cubicBezTo>
                        <a:pt x="1135045" y="1834737"/>
                        <a:pt x="904797" y="2006231"/>
                        <a:pt x="490350" y="1891902"/>
                      </a:cubicBezTo>
                      <a:cubicBezTo>
                        <a:pt x="156887" y="1799802"/>
                        <a:pt x="-108295" y="1528268"/>
                        <a:pt x="44145" y="1204333"/>
                      </a:cubicBezTo>
                      <a:cubicBezTo>
                        <a:pt x="25090" y="1261498"/>
                        <a:pt x="158475" y="821644"/>
                        <a:pt x="579274" y="840699"/>
                      </a:cubicBezTo>
                      <a:cubicBezTo>
                        <a:pt x="579274" y="840699"/>
                        <a:pt x="522109" y="381791"/>
                        <a:pt x="809522" y="113433"/>
                      </a:cubicBezTo>
                      <a:cubicBezTo>
                        <a:pt x="1096935" y="-154925"/>
                        <a:pt x="1273194" y="115021"/>
                        <a:pt x="1077880" y="284928"/>
                      </a:cubicBezTo>
                      <a:cubicBezTo>
                        <a:pt x="925440" y="418313"/>
                        <a:pt x="771411" y="496121"/>
                        <a:pt x="647554" y="839111"/>
                      </a:cubicBezTo>
                      <a:cubicBezTo>
                        <a:pt x="647554" y="839111"/>
                        <a:pt x="906384" y="858167"/>
                        <a:pt x="1046122" y="996316"/>
                      </a:cubicBezTo>
                      <a:cubicBezTo>
                        <a:pt x="1046122" y="996316"/>
                        <a:pt x="1230320" y="534231"/>
                        <a:pt x="1746394" y="534231"/>
                      </a:cubicBezTo>
                      <a:cubicBezTo>
                        <a:pt x="1746394" y="534231"/>
                        <a:pt x="1855959" y="534231"/>
                        <a:pt x="1917889" y="591396"/>
                      </a:cubicBezTo>
                      <a:cubicBezTo>
                        <a:pt x="1955999" y="626330"/>
                        <a:pt x="1994108" y="686671"/>
                        <a:pt x="1936944" y="762892"/>
                      </a:cubicBezTo>
                      <a:cubicBezTo>
                        <a:pt x="1838493" y="894689"/>
                        <a:pt x="1458980" y="743836"/>
                        <a:pt x="1114402" y="1050305"/>
                      </a:cubicBezTo>
                      <a:cubicBezTo>
                        <a:pt x="1115990" y="1050305"/>
                        <a:pt x="1270018" y="1240855"/>
                        <a:pt x="1211265" y="15282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8" name="รูปแบบอิสระ: รูปร่าง 37">
                  <a:extLst>
                    <a:ext uri="{FF2B5EF4-FFF2-40B4-BE49-F238E27FC236}">
                      <a16:creationId xmlns:a16="http://schemas.microsoft.com/office/drawing/2014/main" id="{3A4D93D9-8F03-44B4-AFE2-5D05BA4C4CBD}"/>
                    </a:ext>
                  </a:extLst>
                </p:cNvPr>
                <p:cNvSpPr/>
                <p:nvPr/>
              </p:nvSpPr>
              <p:spPr>
                <a:xfrm>
                  <a:off x="7501649" y="3753015"/>
                  <a:ext cx="108799" cy="78629"/>
                </a:xfrm>
                <a:custGeom>
                  <a:avLst/>
                  <a:gdLst>
                    <a:gd name="connsiteX0" fmla="*/ 0 w 108799"/>
                    <a:gd name="connsiteY0" fmla="*/ 34168 h 78629"/>
                    <a:gd name="connsiteX1" fmla="*/ 74632 w 108799"/>
                    <a:gd name="connsiteY1" fmla="*/ 3998 h 78629"/>
                    <a:gd name="connsiteX2" fmla="*/ 104802 w 108799"/>
                    <a:gd name="connsiteY2" fmla="*/ 78630 h 7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799" h="78629">
                      <a:moveTo>
                        <a:pt x="0" y="34168"/>
                      </a:moveTo>
                      <a:cubicBezTo>
                        <a:pt x="12703" y="5586"/>
                        <a:pt x="46050" y="-7118"/>
                        <a:pt x="74632" y="3998"/>
                      </a:cubicBezTo>
                      <a:cubicBezTo>
                        <a:pt x="103215" y="16701"/>
                        <a:pt x="115918" y="50047"/>
                        <a:pt x="104802" y="78630"/>
                      </a:cubicBezTo>
                    </a:path>
                  </a:pathLst>
                </a:custGeom>
                <a:noFill/>
                <a:ln w="1586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97567FA6-A4B8-4B96-8B73-E303DA5F36C9}"/>
                    </a:ext>
                  </a:extLst>
                </p:cNvPr>
                <p:cNvSpPr/>
                <p:nvPr/>
              </p:nvSpPr>
              <p:spPr>
                <a:xfrm>
                  <a:off x="6856954" y="3491008"/>
                  <a:ext cx="108800" cy="78629"/>
                </a:xfrm>
                <a:custGeom>
                  <a:avLst/>
                  <a:gdLst>
                    <a:gd name="connsiteX0" fmla="*/ 0 w 108800"/>
                    <a:gd name="connsiteY0" fmla="*/ 34168 h 78629"/>
                    <a:gd name="connsiteX1" fmla="*/ 74632 w 108800"/>
                    <a:gd name="connsiteY1" fmla="*/ 3998 h 78629"/>
                    <a:gd name="connsiteX2" fmla="*/ 104803 w 108800"/>
                    <a:gd name="connsiteY2" fmla="*/ 78630 h 78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800" h="78629">
                      <a:moveTo>
                        <a:pt x="0" y="34168"/>
                      </a:moveTo>
                      <a:cubicBezTo>
                        <a:pt x="12703" y="5586"/>
                        <a:pt x="46050" y="-7118"/>
                        <a:pt x="74632" y="3998"/>
                      </a:cubicBezTo>
                      <a:cubicBezTo>
                        <a:pt x="103215" y="16701"/>
                        <a:pt x="115918" y="50047"/>
                        <a:pt x="104803" y="78630"/>
                      </a:cubicBezTo>
                    </a:path>
                  </a:pathLst>
                </a:custGeom>
                <a:noFill/>
                <a:ln w="15864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0" name="รูปแบบอิสระ: รูปร่าง 39">
                  <a:extLst>
                    <a:ext uri="{FF2B5EF4-FFF2-40B4-BE49-F238E27FC236}">
                      <a16:creationId xmlns:a16="http://schemas.microsoft.com/office/drawing/2014/main" id="{75840BA6-67B1-4F42-A5DE-82664E330140}"/>
                    </a:ext>
                  </a:extLst>
                </p:cNvPr>
                <p:cNvSpPr/>
                <p:nvPr/>
              </p:nvSpPr>
              <p:spPr>
                <a:xfrm>
                  <a:off x="7427017" y="3918980"/>
                  <a:ext cx="155615" cy="155616"/>
                </a:xfrm>
                <a:custGeom>
                  <a:avLst/>
                  <a:gdLst>
                    <a:gd name="connsiteX0" fmla="*/ 155616 w 155615"/>
                    <a:gd name="connsiteY0" fmla="*/ 77808 h 155616"/>
                    <a:gd name="connsiteX1" fmla="*/ 77808 w 155615"/>
                    <a:gd name="connsiteY1" fmla="*/ 155616 h 155616"/>
                    <a:gd name="connsiteX2" fmla="*/ 0 w 155615"/>
                    <a:gd name="connsiteY2" fmla="*/ 77808 h 155616"/>
                    <a:gd name="connsiteX3" fmla="*/ 77808 w 155615"/>
                    <a:gd name="connsiteY3" fmla="*/ 0 h 155616"/>
                    <a:gd name="connsiteX4" fmla="*/ 155616 w 155615"/>
                    <a:gd name="connsiteY4" fmla="*/ 77808 h 155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15" h="155616">
                      <a:moveTo>
                        <a:pt x="155616" y="77808"/>
                      </a:moveTo>
                      <a:cubicBezTo>
                        <a:pt x="155616" y="120780"/>
                        <a:pt x="120780" y="155616"/>
                        <a:pt x="77808" y="155616"/>
                      </a:cubicBezTo>
                      <a:cubicBezTo>
                        <a:pt x="34836" y="155616"/>
                        <a:pt x="0" y="120780"/>
                        <a:pt x="0" y="77808"/>
                      </a:cubicBezTo>
                      <a:cubicBezTo>
                        <a:pt x="0" y="34836"/>
                        <a:pt x="34836" y="0"/>
                        <a:pt x="77808" y="0"/>
                      </a:cubicBezTo>
                      <a:cubicBezTo>
                        <a:pt x="120780" y="0"/>
                        <a:pt x="155616" y="34836"/>
                        <a:pt x="155616" y="77808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1" name="รูปแบบอิสระ: รูปร่าง 40">
                  <a:extLst>
                    <a:ext uri="{FF2B5EF4-FFF2-40B4-BE49-F238E27FC236}">
                      <a16:creationId xmlns:a16="http://schemas.microsoft.com/office/drawing/2014/main" id="{E83E335E-501C-48AC-865C-C4F9999F00C3}"/>
                    </a:ext>
                  </a:extLst>
                </p:cNvPr>
                <p:cNvSpPr/>
                <p:nvPr/>
              </p:nvSpPr>
              <p:spPr>
                <a:xfrm>
                  <a:off x="6736272" y="3653798"/>
                  <a:ext cx="155615" cy="155616"/>
                </a:xfrm>
                <a:custGeom>
                  <a:avLst/>
                  <a:gdLst>
                    <a:gd name="connsiteX0" fmla="*/ 155616 w 155615"/>
                    <a:gd name="connsiteY0" fmla="*/ 77808 h 155616"/>
                    <a:gd name="connsiteX1" fmla="*/ 77808 w 155615"/>
                    <a:gd name="connsiteY1" fmla="*/ 155616 h 155616"/>
                    <a:gd name="connsiteX2" fmla="*/ 0 w 155615"/>
                    <a:gd name="connsiteY2" fmla="*/ 77808 h 155616"/>
                    <a:gd name="connsiteX3" fmla="*/ 77808 w 155615"/>
                    <a:gd name="connsiteY3" fmla="*/ 0 h 155616"/>
                    <a:gd name="connsiteX4" fmla="*/ 155616 w 155615"/>
                    <a:gd name="connsiteY4" fmla="*/ 77808 h 155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15" h="155616">
                      <a:moveTo>
                        <a:pt x="155616" y="77808"/>
                      </a:moveTo>
                      <a:cubicBezTo>
                        <a:pt x="155616" y="120780"/>
                        <a:pt x="120780" y="155616"/>
                        <a:pt x="77808" y="155616"/>
                      </a:cubicBezTo>
                      <a:cubicBezTo>
                        <a:pt x="34836" y="155616"/>
                        <a:pt x="0" y="120780"/>
                        <a:pt x="0" y="77808"/>
                      </a:cubicBezTo>
                      <a:cubicBezTo>
                        <a:pt x="0" y="34836"/>
                        <a:pt x="34836" y="0"/>
                        <a:pt x="77808" y="0"/>
                      </a:cubicBezTo>
                      <a:cubicBezTo>
                        <a:pt x="120780" y="0"/>
                        <a:pt x="155616" y="34836"/>
                        <a:pt x="155616" y="77808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2" name="รูปแบบอิสระ: รูปร่าง 41">
                  <a:extLst>
                    <a:ext uri="{FF2B5EF4-FFF2-40B4-BE49-F238E27FC236}">
                      <a16:creationId xmlns:a16="http://schemas.microsoft.com/office/drawing/2014/main" id="{002BF131-1317-4997-BE87-61C33CB70B06}"/>
                    </a:ext>
                  </a:extLst>
                </p:cNvPr>
                <p:cNvSpPr/>
                <p:nvPr/>
              </p:nvSpPr>
              <p:spPr>
                <a:xfrm>
                  <a:off x="7027801" y="3796711"/>
                  <a:ext cx="191198" cy="121556"/>
                </a:xfrm>
                <a:custGeom>
                  <a:avLst/>
                  <a:gdLst>
                    <a:gd name="connsiteX0" fmla="*/ 30818 w 191198"/>
                    <a:gd name="connsiteY0" fmla="*/ 71456 h 121556"/>
                    <a:gd name="connsiteX1" fmla="*/ 26055 w 191198"/>
                    <a:gd name="connsiteY1" fmla="*/ 69868 h 121556"/>
                    <a:gd name="connsiteX2" fmla="*/ 648 w 191198"/>
                    <a:gd name="connsiteY2" fmla="*/ 41286 h 121556"/>
                    <a:gd name="connsiteX3" fmla="*/ 7000 w 191198"/>
                    <a:gd name="connsiteY3" fmla="*/ 11115 h 121556"/>
                    <a:gd name="connsiteX4" fmla="*/ 16527 w 191198"/>
                    <a:gd name="connsiteY4" fmla="*/ 19055 h 121556"/>
                    <a:gd name="connsiteX5" fmla="*/ 11764 w 191198"/>
                    <a:gd name="connsiteY5" fmla="*/ 15879 h 121556"/>
                    <a:gd name="connsiteX6" fmla="*/ 16527 w 191198"/>
                    <a:gd name="connsiteY6" fmla="*/ 19055 h 121556"/>
                    <a:gd name="connsiteX7" fmla="*/ 11764 w 191198"/>
                    <a:gd name="connsiteY7" fmla="*/ 39698 h 121556"/>
                    <a:gd name="connsiteX8" fmla="*/ 30818 w 191198"/>
                    <a:gd name="connsiteY8" fmla="*/ 60341 h 121556"/>
                    <a:gd name="connsiteX9" fmla="*/ 64165 w 191198"/>
                    <a:gd name="connsiteY9" fmla="*/ 61929 h 121556"/>
                    <a:gd name="connsiteX10" fmla="*/ 111802 w 191198"/>
                    <a:gd name="connsiteY10" fmla="*/ 7940 h 121556"/>
                    <a:gd name="connsiteX11" fmla="*/ 114978 w 191198"/>
                    <a:gd name="connsiteY11" fmla="*/ 0 h 121556"/>
                    <a:gd name="connsiteX12" fmla="*/ 126093 w 191198"/>
                    <a:gd name="connsiteY12" fmla="*/ 4764 h 121556"/>
                    <a:gd name="connsiteX13" fmla="*/ 122918 w 191198"/>
                    <a:gd name="connsiteY13" fmla="*/ 11115 h 121556"/>
                    <a:gd name="connsiteX14" fmla="*/ 116566 w 191198"/>
                    <a:gd name="connsiteY14" fmla="*/ 87336 h 121556"/>
                    <a:gd name="connsiteX15" fmla="*/ 134033 w 191198"/>
                    <a:gd name="connsiteY15" fmla="*/ 104802 h 121556"/>
                    <a:gd name="connsiteX16" fmla="*/ 161028 w 191198"/>
                    <a:gd name="connsiteY16" fmla="*/ 106390 h 121556"/>
                    <a:gd name="connsiteX17" fmla="*/ 180083 w 191198"/>
                    <a:gd name="connsiteY17" fmla="*/ 85748 h 121556"/>
                    <a:gd name="connsiteX18" fmla="*/ 191198 w 191198"/>
                    <a:gd name="connsiteY18" fmla="*/ 90511 h 121556"/>
                    <a:gd name="connsiteX19" fmla="*/ 165791 w 191198"/>
                    <a:gd name="connsiteY19" fmla="*/ 119094 h 121556"/>
                    <a:gd name="connsiteX20" fmla="*/ 129270 w 191198"/>
                    <a:gd name="connsiteY20" fmla="*/ 117506 h 121556"/>
                    <a:gd name="connsiteX21" fmla="*/ 105451 w 191198"/>
                    <a:gd name="connsiteY21" fmla="*/ 93687 h 121556"/>
                    <a:gd name="connsiteX22" fmla="*/ 100687 w 191198"/>
                    <a:gd name="connsiteY22" fmla="*/ 50813 h 121556"/>
                    <a:gd name="connsiteX23" fmla="*/ 68929 w 191198"/>
                    <a:gd name="connsiteY23" fmla="*/ 74632 h 121556"/>
                    <a:gd name="connsiteX24" fmla="*/ 30818 w 191198"/>
                    <a:gd name="connsiteY24" fmla="*/ 71456 h 121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1198" h="121556">
                      <a:moveTo>
                        <a:pt x="30818" y="71456"/>
                      </a:moveTo>
                      <a:cubicBezTo>
                        <a:pt x="29231" y="71456"/>
                        <a:pt x="27643" y="69868"/>
                        <a:pt x="26055" y="69868"/>
                      </a:cubicBezTo>
                      <a:cubicBezTo>
                        <a:pt x="11764" y="61929"/>
                        <a:pt x="3824" y="52401"/>
                        <a:pt x="648" y="41286"/>
                      </a:cubicBezTo>
                      <a:cubicBezTo>
                        <a:pt x="-2528" y="25407"/>
                        <a:pt x="7000" y="11115"/>
                        <a:pt x="7000" y="11115"/>
                      </a:cubicBezTo>
                      <a:lnTo>
                        <a:pt x="16527" y="19055"/>
                      </a:lnTo>
                      <a:lnTo>
                        <a:pt x="11764" y="15879"/>
                      </a:lnTo>
                      <a:lnTo>
                        <a:pt x="16527" y="19055"/>
                      </a:lnTo>
                      <a:cubicBezTo>
                        <a:pt x="16527" y="19055"/>
                        <a:pt x="10176" y="28582"/>
                        <a:pt x="11764" y="39698"/>
                      </a:cubicBezTo>
                      <a:cubicBezTo>
                        <a:pt x="13352" y="47638"/>
                        <a:pt x="19703" y="53989"/>
                        <a:pt x="30818" y="60341"/>
                      </a:cubicBezTo>
                      <a:cubicBezTo>
                        <a:pt x="41934" y="66693"/>
                        <a:pt x="53050" y="66693"/>
                        <a:pt x="64165" y="61929"/>
                      </a:cubicBezTo>
                      <a:cubicBezTo>
                        <a:pt x="83220" y="53989"/>
                        <a:pt x="100687" y="33346"/>
                        <a:pt x="111802" y="7940"/>
                      </a:cubicBezTo>
                      <a:cubicBezTo>
                        <a:pt x="113390" y="3176"/>
                        <a:pt x="114978" y="1588"/>
                        <a:pt x="114978" y="0"/>
                      </a:cubicBezTo>
                      <a:lnTo>
                        <a:pt x="126093" y="4764"/>
                      </a:lnTo>
                      <a:cubicBezTo>
                        <a:pt x="124506" y="7940"/>
                        <a:pt x="124506" y="9527"/>
                        <a:pt x="122918" y="11115"/>
                      </a:cubicBezTo>
                      <a:cubicBezTo>
                        <a:pt x="118154" y="26995"/>
                        <a:pt x="107039" y="63517"/>
                        <a:pt x="116566" y="87336"/>
                      </a:cubicBezTo>
                      <a:cubicBezTo>
                        <a:pt x="119742" y="95275"/>
                        <a:pt x="126093" y="101627"/>
                        <a:pt x="134033" y="104802"/>
                      </a:cubicBezTo>
                      <a:cubicBezTo>
                        <a:pt x="134033" y="104802"/>
                        <a:pt x="148325" y="111154"/>
                        <a:pt x="161028" y="106390"/>
                      </a:cubicBezTo>
                      <a:cubicBezTo>
                        <a:pt x="168967" y="103215"/>
                        <a:pt x="175319" y="96863"/>
                        <a:pt x="180083" y="85748"/>
                      </a:cubicBezTo>
                      <a:lnTo>
                        <a:pt x="191198" y="90511"/>
                      </a:lnTo>
                      <a:cubicBezTo>
                        <a:pt x="184847" y="104802"/>
                        <a:pt x="176907" y="114330"/>
                        <a:pt x="165791" y="119094"/>
                      </a:cubicBezTo>
                      <a:cubicBezTo>
                        <a:pt x="148325" y="125445"/>
                        <a:pt x="130858" y="117506"/>
                        <a:pt x="129270" y="117506"/>
                      </a:cubicBezTo>
                      <a:cubicBezTo>
                        <a:pt x="118154" y="112742"/>
                        <a:pt x="110214" y="104802"/>
                        <a:pt x="105451" y="93687"/>
                      </a:cubicBezTo>
                      <a:cubicBezTo>
                        <a:pt x="100687" y="80984"/>
                        <a:pt x="99099" y="65105"/>
                        <a:pt x="100687" y="50813"/>
                      </a:cubicBezTo>
                      <a:cubicBezTo>
                        <a:pt x="91160" y="61929"/>
                        <a:pt x="80044" y="71456"/>
                        <a:pt x="68929" y="74632"/>
                      </a:cubicBezTo>
                      <a:cubicBezTo>
                        <a:pt x="57813" y="77808"/>
                        <a:pt x="45110" y="77808"/>
                        <a:pt x="30818" y="714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3" name="รูปแบบอิสระ: รูปร่าง 42">
                  <a:extLst>
                    <a:ext uri="{FF2B5EF4-FFF2-40B4-BE49-F238E27FC236}">
                      <a16:creationId xmlns:a16="http://schemas.microsoft.com/office/drawing/2014/main" id="{FF5DCD4F-DF74-42A0-AB26-63B4E88B1BE6}"/>
                    </a:ext>
                  </a:extLst>
                </p:cNvPr>
                <p:cNvSpPr/>
                <p:nvPr/>
              </p:nvSpPr>
              <p:spPr>
                <a:xfrm>
                  <a:off x="7118820" y="3737732"/>
                  <a:ext cx="89312" cy="71681"/>
                </a:xfrm>
                <a:custGeom>
                  <a:avLst/>
                  <a:gdLst>
                    <a:gd name="connsiteX0" fmla="*/ 3316 w 89312"/>
                    <a:gd name="connsiteY0" fmla="*/ 6577 h 71681"/>
                    <a:gd name="connsiteX1" fmla="*/ 25548 w 89312"/>
                    <a:gd name="connsiteY1" fmla="*/ 71682 h 71681"/>
                    <a:gd name="connsiteX2" fmla="*/ 89064 w 89312"/>
                    <a:gd name="connsiteY2" fmla="*/ 43100 h 71681"/>
                    <a:gd name="connsiteX3" fmla="*/ 3316 w 89312"/>
                    <a:gd name="connsiteY3" fmla="*/ 6577 h 71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312" h="71681">
                      <a:moveTo>
                        <a:pt x="3316" y="6577"/>
                      </a:moveTo>
                      <a:cubicBezTo>
                        <a:pt x="-10975" y="19281"/>
                        <a:pt x="25548" y="71682"/>
                        <a:pt x="25548" y="71682"/>
                      </a:cubicBezTo>
                      <a:cubicBezTo>
                        <a:pt x="25548" y="71682"/>
                        <a:pt x="84300" y="63742"/>
                        <a:pt x="89064" y="43100"/>
                      </a:cubicBezTo>
                      <a:cubicBezTo>
                        <a:pt x="93828" y="24044"/>
                        <a:pt x="28723" y="-15654"/>
                        <a:pt x="3316" y="65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4" name="รูปแบบอิสระ: รูปร่าง 43">
                  <a:extLst>
                    <a:ext uri="{FF2B5EF4-FFF2-40B4-BE49-F238E27FC236}">
                      <a16:creationId xmlns:a16="http://schemas.microsoft.com/office/drawing/2014/main" id="{B3A5CC2F-8D7F-42F9-8CF4-357C7B6B12C1}"/>
                    </a:ext>
                  </a:extLst>
                </p:cNvPr>
                <p:cNvSpPr/>
                <p:nvPr/>
              </p:nvSpPr>
              <p:spPr>
                <a:xfrm>
                  <a:off x="7717606" y="2908859"/>
                  <a:ext cx="755555" cy="392421"/>
                </a:xfrm>
                <a:custGeom>
                  <a:avLst/>
                  <a:gdLst>
                    <a:gd name="connsiteX0" fmla="*/ 0 w 755555"/>
                    <a:gd name="connsiteY0" fmla="*/ 392421 h 392421"/>
                    <a:gd name="connsiteX1" fmla="*/ 522425 w 755555"/>
                    <a:gd name="connsiteY1" fmla="*/ 12909 h 392421"/>
                    <a:gd name="connsiteX2" fmla="*/ 743146 w 755555"/>
                    <a:gd name="connsiteY2" fmla="*/ 44667 h 392421"/>
                    <a:gd name="connsiteX3" fmla="*/ 708212 w 755555"/>
                    <a:gd name="connsiteY3" fmla="*/ 117712 h 392421"/>
                    <a:gd name="connsiteX4" fmla="*/ 0 w 755555"/>
                    <a:gd name="connsiteY4" fmla="*/ 392421 h 392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555" h="392421">
                      <a:moveTo>
                        <a:pt x="0" y="392421"/>
                      </a:moveTo>
                      <a:cubicBezTo>
                        <a:pt x="0" y="392421"/>
                        <a:pt x="236600" y="60546"/>
                        <a:pt x="522425" y="12909"/>
                      </a:cubicBezTo>
                      <a:cubicBezTo>
                        <a:pt x="593882" y="205"/>
                        <a:pt x="681217" y="-18850"/>
                        <a:pt x="743146" y="44667"/>
                      </a:cubicBezTo>
                      <a:cubicBezTo>
                        <a:pt x="743146" y="44667"/>
                        <a:pt x="787608" y="108184"/>
                        <a:pt x="708212" y="117712"/>
                      </a:cubicBezTo>
                      <a:cubicBezTo>
                        <a:pt x="582766" y="132003"/>
                        <a:pt x="344578" y="90717"/>
                        <a:pt x="0" y="392421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5" name="รูปแบบอิสระ: รูปร่าง 44">
                  <a:extLst>
                    <a:ext uri="{FF2B5EF4-FFF2-40B4-BE49-F238E27FC236}">
                      <a16:creationId xmlns:a16="http://schemas.microsoft.com/office/drawing/2014/main" id="{E7EE4619-6F90-4B73-9958-31EF45964A6A}"/>
                    </a:ext>
                  </a:extLst>
                </p:cNvPr>
                <p:cNvSpPr/>
                <p:nvPr/>
              </p:nvSpPr>
              <p:spPr>
                <a:xfrm>
                  <a:off x="7261706" y="2427847"/>
                  <a:ext cx="413277" cy="713053"/>
                </a:xfrm>
                <a:custGeom>
                  <a:avLst/>
                  <a:gdLst>
                    <a:gd name="connsiteX0" fmla="*/ 167 w 413277"/>
                    <a:gd name="connsiteY0" fmla="*/ 713053 h 713053"/>
                    <a:gd name="connsiteX1" fmla="*/ 262174 w 413277"/>
                    <a:gd name="connsiteY1" fmla="*/ 52479 h 713053"/>
                    <a:gd name="connsiteX2" fmla="*/ 393971 w 413277"/>
                    <a:gd name="connsiteY2" fmla="*/ 9606 h 713053"/>
                    <a:gd name="connsiteX3" fmla="*/ 303460 w 413277"/>
                    <a:gd name="connsiteY3" fmla="*/ 166809 h 713053"/>
                    <a:gd name="connsiteX4" fmla="*/ 167 w 413277"/>
                    <a:gd name="connsiteY4" fmla="*/ 713053 h 713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277" h="713053">
                      <a:moveTo>
                        <a:pt x="167" y="713053"/>
                      </a:moveTo>
                      <a:cubicBezTo>
                        <a:pt x="167" y="713053"/>
                        <a:pt x="-15712" y="292255"/>
                        <a:pt x="262174" y="52479"/>
                      </a:cubicBezTo>
                      <a:cubicBezTo>
                        <a:pt x="262174" y="52479"/>
                        <a:pt x="354273" y="-26917"/>
                        <a:pt x="393971" y="9606"/>
                      </a:cubicBezTo>
                      <a:cubicBezTo>
                        <a:pt x="433669" y="46128"/>
                        <a:pt x="416201" y="85826"/>
                        <a:pt x="303460" y="166809"/>
                      </a:cubicBezTo>
                      <a:cubicBezTo>
                        <a:pt x="171662" y="262084"/>
                        <a:pt x="65272" y="424052"/>
                        <a:pt x="167" y="713053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46" name="รูปแบบอิสระ: รูปร่าง 45">
                  <a:extLst>
                    <a:ext uri="{FF2B5EF4-FFF2-40B4-BE49-F238E27FC236}">
                      <a16:creationId xmlns:a16="http://schemas.microsoft.com/office/drawing/2014/main" id="{A4128EA0-2AA4-4997-AEB0-0675AA5AA4BE}"/>
                    </a:ext>
                  </a:extLst>
                </p:cNvPr>
                <p:cNvSpPr/>
                <p:nvPr/>
              </p:nvSpPr>
              <p:spPr>
                <a:xfrm>
                  <a:off x="-20319" y="-2"/>
                  <a:ext cx="15879" cy="1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5879"/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grpSp>
              <p:nvGrpSpPr>
                <p:cNvPr id="47" name="กราฟิก 6">
                  <a:extLst>
                    <a:ext uri="{FF2B5EF4-FFF2-40B4-BE49-F238E27FC236}">
                      <a16:creationId xmlns:a16="http://schemas.microsoft.com/office/drawing/2014/main" id="{E1090195-226A-4E96-9D31-C500468027C9}"/>
                    </a:ext>
                  </a:extLst>
                </p:cNvPr>
                <p:cNvGrpSpPr/>
                <p:nvPr/>
              </p:nvGrpSpPr>
              <p:grpSpPr>
                <a:xfrm>
                  <a:off x="5895626" y="3099399"/>
                  <a:ext cx="676234" cy="792874"/>
                  <a:chOff x="5895626" y="3099399"/>
                  <a:chExt cx="676234" cy="792874"/>
                </a:xfrm>
                <a:solidFill>
                  <a:schemeClr val="accent1"/>
                </a:solidFill>
              </p:grpSpPr>
              <p:sp>
                <p:nvSpPr>
                  <p:cNvPr id="48" name="รูปแบบอิสระ: รูปร่าง 47">
                    <a:extLst>
                      <a:ext uri="{FF2B5EF4-FFF2-40B4-BE49-F238E27FC236}">
                        <a16:creationId xmlns:a16="http://schemas.microsoft.com/office/drawing/2014/main" id="{09D468A0-FAC6-445D-AAF9-C198AE4F170E}"/>
                      </a:ext>
                    </a:extLst>
                  </p:cNvPr>
                  <p:cNvSpPr/>
                  <p:nvPr/>
                </p:nvSpPr>
                <p:spPr>
                  <a:xfrm>
                    <a:off x="6068810" y="3316516"/>
                    <a:ext cx="503050" cy="575758"/>
                  </a:xfrm>
                  <a:custGeom>
                    <a:avLst/>
                    <a:gdLst>
                      <a:gd name="connsiteX0" fmla="*/ 383225 w 503050"/>
                      <a:gd name="connsiteY0" fmla="*/ 561178 h 575758"/>
                      <a:gd name="connsiteX1" fmla="*/ 54526 w 503050"/>
                      <a:gd name="connsiteY1" fmla="*/ 315051 h 575758"/>
                      <a:gd name="connsiteX2" fmla="*/ 300653 w 503050"/>
                      <a:gd name="connsiteY2" fmla="*/ 35578 h 575758"/>
                      <a:gd name="connsiteX3" fmla="*/ 383225 w 503050"/>
                      <a:gd name="connsiteY3" fmla="*/ 561178 h 575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050" h="575758">
                        <a:moveTo>
                          <a:pt x="383225" y="561178"/>
                        </a:moveTo>
                        <a:cubicBezTo>
                          <a:pt x="383225" y="561178"/>
                          <a:pt x="227609" y="519893"/>
                          <a:pt x="54526" y="315051"/>
                        </a:cubicBezTo>
                        <a:cubicBezTo>
                          <a:pt x="-124909" y="100682"/>
                          <a:pt x="186323" y="-78753"/>
                          <a:pt x="300653" y="35578"/>
                        </a:cubicBezTo>
                        <a:cubicBezTo>
                          <a:pt x="427686" y="161023"/>
                          <a:pt x="637292" y="667569"/>
                          <a:pt x="383225" y="561178"/>
                        </a:cubicBezTo>
                        <a:close/>
                      </a:path>
                    </a:pathLst>
                  </a:custGeom>
                  <a:solidFill>
                    <a:srgbClr val="FEB560"/>
                  </a:solidFill>
                  <a:ln w="1586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49" name="รูปแบบอิสระ: รูปร่าง 48">
                    <a:extLst>
                      <a:ext uri="{FF2B5EF4-FFF2-40B4-BE49-F238E27FC236}">
                        <a16:creationId xmlns:a16="http://schemas.microsoft.com/office/drawing/2014/main" id="{03EB595E-8852-4020-A165-6F7AA1C65390}"/>
                      </a:ext>
                    </a:extLst>
                  </p:cNvPr>
                  <p:cNvSpPr/>
                  <p:nvPr/>
                </p:nvSpPr>
                <p:spPr>
                  <a:xfrm>
                    <a:off x="6104281" y="3491830"/>
                    <a:ext cx="142912" cy="84159"/>
                  </a:xfrm>
                  <a:custGeom>
                    <a:avLst/>
                    <a:gdLst>
                      <a:gd name="connsiteX0" fmla="*/ 0 w 142912"/>
                      <a:gd name="connsiteY0" fmla="*/ 84160 h 84159"/>
                      <a:gd name="connsiteX1" fmla="*/ 142913 w 142912"/>
                      <a:gd name="connsiteY1" fmla="*/ 0 h 8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912" h="84159">
                        <a:moveTo>
                          <a:pt x="0" y="84160"/>
                        </a:moveTo>
                        <a:cubicBezTo>
                          <a:pt x="0" y="84160"/>
                          <a:pt x="93687" y="49226"/>
                          <a:pt x="142913" y="0"/>
                        </a:cubicBezTo>
                      </a:path>
                    </a:pathLst>
                  </a:custGeom>
                  <a:solidFill>
                    <a:srgbClr val="FEB560"/>
                  </a:solidFill>
                  <a:ln w="1586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5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C8384839-A08A-4D48-8820-B42762874A3A}"/>
                      </a:ext>
                    </a:extLst>
                  </p:cNvPr>
                  <p:cNvSpPr/>
                  <p:nvPr/>
                </p:nvSpPr>
                <p:spPr>
                  <a:xfrm>
                    <a:off x="6345644" y="3533116"/>
                    <a:ext cx="139737" cy="104802"/>
                  </a:xfrm>
                  <a:custGeom>
                    <a:avLst/>
                    <a:gdLst>
                      <a:gd name="connsiteX0" fmla="*/ 139737 w 139737"/>
                      <a:gd name="connsiteY0" fmla="*/ 0 h 104802"/>
                      <a:gd name="connsiteX1" fmla="*/ 0 w 139737"/>
                      <a:gd name="connsiteY1" fmla="*/ 104803 h 104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9737" h="104802">
                        <a:moveTo>
                          <a:pt x="139737" y="0"/>
                        </a:moveTo>
                        <a:cubicBezTo>
                          <a:pt x="139737" y="0"/>
                          <a:pt x="98451" y="73044"/>
                          <a:pt x="0" y="104803"/>
                        </a:cubicBezTo>
                      </a:path>
                    </a:pathLst>
                  </a:custGeom>
                  <a:solidFill>
                    <a:srgbClr val="FEB560"/>
                  </a:solidFill>
                  <a:ln w="1586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5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E4588BA8-F93A-42EF-BAD7-49AA39533EC9}"/>
                      </a:ext>
                    </a:extLst>
                  </p:cNvPr>
                  <p:cNvSpPr/>
                  <p:nvPr/>
                </p:nvSpPr>
                <p:spPr>
                  <a:xfrm>
                    <a:off x="6394870" y="3587105"/>
                    <a:ext cx="114330" cy="101626"/>
                  </a:xfrm>
                  <a:custGeom>
                    <a:avLst/>
                    <a:gdLst>
                      <a:gd name="connsiteX0" fmla="*/ 114330 w 114330"/>
                      <a:gd name="connsiteY0" fmla="*/ 0 h 101626"/>
                      <a:gd name="connsiteX1" fmla="*/ 0 w 114330"/>
                      <a:gd name="connsiteY1" fmla="*/ 101627 h 101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4330" h="101626">
                        <a:moveTo>
                          <a:pt x="114330" y="0"/>
                        </a:moveTo>
                        <a:cubicBezTo>
                          <a:pt x="114330" y="0"/>
                          <a:pt x="98451" y="69869"/>
                          <a:pt x="0" y="101627"/>
                        </a:cubicBezTo>
                      </a:path>
                    </a:pathLst>
                  </a:custGeom>
                  <a:solidFill>
                    <a:srgbClr val="FEB560"/>
                  </a:solidFill>
                  <a:ln w="1586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52" name="รูปแบบอิสระ: รูปร่าง 51">
                    <a:extLst>
                      <a:ext uri="{FF2B5EF4-FFF2-40B4-BE49-F238E27FC236}">
                        <a16:creationId xmlns:a16="http://schemas.microsoft.com/office/drawing/2014/main" id="{5AFB3F8B-08C7-4423-AD66-258A20D6AB80}"/>
                      </a:ext>
                    </a:extLst>
                  </p:cNvPr>
                  <p:cNvSpPr/>
                  <p:nvPr/>
                </p:nvSpPr>
                <p:spPr>
                  <a:xfrm>
                    <a:off x="5895626" y="3099399"/>
                    <a:ext cx="302165" cy="293979"/>
                  </a:xfrm>
                  <a:custGeom>
                    <a:avLst/>
                    <a:gdLst>
                      <a:gd name="connsiteX0" fmla="*/ 299166 w 302165"/>
                      <a:gd name="connsiteY0" fmla="*/ 293980 h 293979"/>
                      <a:gd name="connsiteX1" fmla="*/ 5401 w 302165"/>
                      <a:gd name="connsiteY1" fmla="*/ 155831 h 293979"/>
                      <a:gd name="connsiteX2" fmla="*/ 261056 w 302165"/>
                      <a:gd name="connsiteY2" fmla="*/ 257457 h 293979"/>
                      <a:gd name="connsiteX3" fmla="*/ 218182 w 302165"/>
                      <a:gd name="connsiteY3" fmla="*/ 1803 h 293979"/>
                      <a:gd name="connsiteX4" fmla="*/ 299166 w 302165"/>
                      <a:gd name="connsiteY4" fmla="*/ 293980 h 29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165" h="293979">
                        <a:moveTo>
                          <a:pt x="299166" y="293980"/>
                        </a:moveTo>
                        <a:cubicBezTo>
                          <a:pt x="299166" y="293980"/>
                          <a:pt x="-47000" y="284452"/>
                          <a:pt x="5401" y="155831"/>
                        </a:cubicBezTo>
                        <a:cubicBezTo>
                          <a:pt x="46687" y="52616"/>
                          <a:pt x="261056" y="257457"/>
                          <a:pt x="261056" y="257457"/>
                        </a:cubicBezTo>
                        <a:cubicBezTo>
                          <a:pt x="261056" y="257457"/>
                          <a:pt x="94324" y="33561"/>
                          <a:pt x="218182" y="1803"/>
                        </a:cubicBezTo>
                        <a:cubicBezTo>
                          <a:pt x="326161" y="-26780"/>
                          <a:pt x="299166" y="293980"/>
                          <a:pt x="299166" y="293980"/>
                        </a:cubicBezTo>
                        <a:close/>
                      </a:path>
                    </a:pathLst>
                  </a:custGeom>
                  <a:solidFill>
                    <a:srgbClr val="98BD60"/>
                  </a:solidFill>
                  <a:ln w="15864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</p:grpSp>
          </p:grpSp>
          <p:grpSp>
            <p:nvGrpSpPr>
              <p:cNvPr id="53" name="กราฟิก 6">
                <a:extLst>
                  <a:ext uri="{FF2B5EF4-FFF2-40B4-BE49-F238E27FC236}">
                    <a16:creationId xmlns:a16="http://schemas.microsoft.com/office/drawing/2014/main" id="{E1090195-226A-4E96-9D31-C500468027C9}"/>
                  </a:ext>
                </a:extLst>
              </p:cNvPr>
              <p:cNvGrpSpPr/>
              <p:nvPr/>
            </p:nvGrpSpPr>
            <p:grpSpPr>
              <a:xfrm>
                <a:off x="715081" y="540714"/>
                <a:ext cx="1322408" cy="2032230"/>
                <a:chOff x="715081" y="540714"/>
                <a:chExt cx="1322408" cy="2032230"/>
              </a:xfrm>
              <a:solidFill>
                <a:schemeClr val="accent1"/>
              </a:solidFill>
            </p:grpSpPr>
            <p:sp>
              <p:nvSpPr>
                <p:cNvPr id="54" name="รูปแบบอิสระ: รูปร่าง 53">
                  <a:extLst>
                    <a:ext uri="{FF2B5EF4-FFF2-40B4-BE49-F238E27FC236}">
                      <a16:creationId xmlns:a16="http://schemas.microsoft.com/office/drawing/2014/main" id="{80E4B65E-BB1F-4058-ADE7-2EABC7287F70}"/>
                    </a:ext>
                  </a:extLst>
                </p:cNvPr>
                <p:cNvSpPr/>
                <p:nvPr/>
              </p:nvSpPr>
              <p:spPr>
                <a:xfrm>
                  <a:off x="1137273" y="2126220"/>
                  <a:ext cx="809927" cy="446724"/>
                </a:xfrm>
                <a:custGeom>
                  <a:avLst/>
                  <a:gdLst>
                    <a:gd name="connsiteX0" fmla="*/ 438265 w 809927"/>
                    <a:gd name="connsiteY0" fmla="*/ 368397 h 446724"/>
                    <a:gd name="connsiteX1" fmla="*/ 273122 w 809927"/>
                    <a:gd name="connsiteY1" fmla="*/ 446205 h 446724"/>
                    <a:gd name="connsiteX2" fmla="*/ 0 w 809927"/>
                    <a:gd name="connsiteY2" fmla="*/ 279474 h 446724"/>
                    <a:gd name="connsiteX3" fmla="*/ 166731 w 809927"/>
                    <a:gd name="connsiteY3" fmla="*/ 22231 h 446724"/>
                    <a:gd name="connsiteX4" fmla="*/ 646283 w 809927"/>
                    <a:gd name="connsiteY4" fmla="*/ 0 h 446724"/>
                    <a:gd name="connsiteX5" fmla="*/ 765377 w 809927"/>
                    <a:gd name="connsiteY5" fmla="*/ 335051 h 446724"/>
                    <a:gd name="connsiteX6" fmla="*/ 747909 w 809927"/>
                    <a:gd name="connsiteY6" fmla="*/ 369985 h 44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9927" h="446724">
                      <a:moveTo>
                        <a:pt x="438265" y="368397"/>
                      </a:moveTo>
                      <a:cubicBezTo>
                        <a:pt x="438265" y="368397"/>
                        <a:pt x="455732" y="454145"/>
                        <a:pt x="273122" y="446205"/>
                      </a:cubicBezTo>
                      <a:cubicBezTo>
                        <a:pt x="122270" y="439854"/>
                        <a:pt x="0" y="416035"/>
                        <a:pt x="0" y="279474"/>
                      </a:cubicBezTo>
                      <a:cubicBezTo>
                        <a:pt x="0" y="142913"/>
                        <a:pt x="166731" y="22231"/>
                        <a:pt x="166731" y="22231"/>
                      </a:cubicBezTo>
                      <a:lnTo>
                        <a:pt x="646283" y="0"/>
                      </a:lnTo>
                      <a:cubicBezTo>
                        <a:pt x="646283" y="0"/>
                        <a:pt x="913053" y="236600"/>
                        <a:pt x="765377" y="335051"/>
                      </a:cubicBezTo>
                      <a:cubicBezTo>
                        <a:pt x="714563" y="369985"/>
                        <a:pt x="747909" y="369985"/>
                        <a:pt x="747909" y="369985"/>
                      </a:cubicBezTo>
                    </a:path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55" name="รูปแบบอิสระ: รูปร่าง 54">
                  <a:extLst>
                    <a:ext uri="{FF2B5EF4-FFF2-40B4-BE49-F238E27FC236}">
                      <a16:creationId xmlns:a16="http://schemas.microsoft.com/office/drawing/2014/main" id="{0D862F3D-3434-475E-B45B-A5CDBB8509C5}"/>
                    </a:ext>
                  </a:extLst>
                </p:cNvPr>
                <p:cNvSpPr/>
                <p:nvPr/>
              </p:nvSpPr>
              <p:spPr>
                <a:xfrm>
                  <a:off x="1334175" y="2343752"/>
                  <a:ext cx="242209" cy="166744"/>
                </a:xfrm>
                <a:custGeom>
                  <a:avLst/>
                  <a:gdLst>
                    <a:gd name="connsiteX0" fmla="*/ 0 w 242209"/>
                    <a:gd name="connsiteY0" fmla="*/ 13 h 166744"/>
                    <a:gd name="connsiteX1" fmla="*/ 241364 w 242209"/>
                    <a:gd name="connsiteY1" fmla="*/ 166745 h 166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2209" h="166744">
                      <a:moveTo>
                        <a:pt x="0" y="13"/>
                      </a:moveTo>
                      <a:cubicBezTo>
                        <a:pt x="0" y="13"/>
                        <a:pt x="258831" y="-4751"/>
                        <a:pt x="241364" y="166745"/>
                      </a:cubicBezTo>
                    </a:path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grpSp>
              <p:nvGrpSpPr>
                <p:cNvPr id="56" name="กราฟิก 6">
                  <a:extLst>
                    <a:ext uri="{FF2B5EF4-FFF2-40B4-BE49-F238E27FC236}">
                      <a16:creationId xmlns:a16="http://schemas.microsoft.com/office/drawing/2014/main" id="{E1090195-226A-4E96-9D31-C500468027C9}"/>
                    </a:ext>
                  </a:extLst>
                </p:cNvPr>
                <p:cNvGrpSpPr/>
                <p:nvPr/>
              </p:nvGrpSpPr>
              <p:grpSpPr>
                <a:xfrm>
                  <a:off x="1033504" y="540714"/>
                  <a:ext cx="1003986" cy="1681011"/>
                  <a:chOff x="1033504" y="540714"/>
                  <a:chExt cx="1003986" cy="1681011"/>
                </a:xfrm>
                <a:solidFill>
                  <a:schemeClr val="accent1"/>
                </a:solidFill>
              </p:grpSpPr>
              <p:sp>
                <p:nvSpPr>
                  <p:cNvPr id="57" name="รูปแบบอิสระ: รูปร่าง 56">
                    <a:extLst>
                      <a:ext uri="{FF2B5EF4-FFF2-40B4-BE49-F238E27FC236}">
                        <a16:creationId xmlns:a16="http://schemas.microsoft.com/office/drawing/2014/main" id="{3773619E-717C-40B9-A963-0D821BF0F85D}"/>
                      </a:ext>
                    </a:extLst>
                  </p:cNvPr>
                  <p:cNvSpPr/>
                  <p:nvPr/>
                </p:nvSpPr>
                <p:spPr>
                  <a:xfrm>
                    <a:off x="1033504" y="540714"/>
                    <a:ext cx="1003986" cy="1681011"/>
                  </a:xfrm>
                  <a:custGeom>
                    <a:avLst/>
                    <a:gdLst>
                      <a:gd name="connsiteX0" fmla="*/ 253033 w 1003986"/>
                      <a:gd name="connsiteY0" fmla="*/ 891586 h 1681011"/>
                      <a:gd name="connsiteX1" fmla="*/ 554 w 1003986"/>
                      <a:gd name="connsiteY1" fmla="*/ 1309209 h 1681011"/>
                      <a:gd name="connsiteX2" fmla="*/ 532507 w 1003986"/>
                      <a:gd name="connsiteY2" fmla="*/ 1674430 h 1681011"/>
                      <a:gd name="connsiteX3" fmla="*/ 1000943 w 1003986"/>
                      <a:gd name="connsiteY3" fmla="*/ 1236164 h 1681011"/>
                      <a:gd name="connsiteX4" fmla="*/ 638897 w 1003986"/>
                      <a:gd name="connsiteY4" fmla="*/ 842361 h 1681011"/>
                      <a:gd name="connsiteX5" fmla="*/ 353072 w 1003986"/>
                      <a:gd name="connsiteY5" fmla="*/ 3940 h 1681011"/>
                      <a:gd name="connsiteX6" fmla="*/ 202220 w 1003986"/>
                      <a:gd name="connsiteY6" fmla="*/ 64281 h 1681011"/>
                      <a:gd name="connsiteX7" fmla="*/ 338781 w 1003986"/>
                      <a:gd name="connsiteY7" fmla="*/ 337403 h 1681011"/>
                      <a:gd name="connsiteX8" fmla="*/ 557914 w 1003986"/>
                      <a:gd name="connsiteY8" fmla="*/ 834421 h 1681011"/>
                      <a:gd name="connsiteX9" fmla="*/ 302259 w 1003986"/>
                      <a:gd name="connsiteY9" fmla="*/ 870943 h 1681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3986" h="1681011">
                        <a:moveTo>
                          <a:pt x="253033" y="891586"/>
                        </a:moveTo>
                        <a:cubicBezTo>
                          <a:pt x="253033" y="891586"/>
                          <a:pt x="-13737" y="1013856"/>
                          <a:pt x="554" y="1309209"/>
                        </a:cubicBezTo>
                        <a:cubicBezTo>
                          <a:pt x="13258" y="1607737"/>
                          <a:pt x="268913" y="1709364"/>
                          <a:pt x="532507" y="1674430"/>
                        </a:cubicBezTo>
                        <a:cubicBezTo>
                          <a:pt x="834211" y="1634732"/>
                          <a:pt x="1031113" y="1509286"/>
                          <a:pt x="1000943" y="1236164"/>
                        </a:cubicBezTo>
                        <a:cubicBezTo>
                          <a:pt x="959657" y="869355"/>
                          <a:pt x="638897" y="842361"/>
                          <a:pt x="638897" y="842361"/>
                        </a:cubicBezTo>
                        <a:cubicBezTo>
                          <a:pt x="638897" y="842361"/>
                          <a:pt x="778634" y="110330"/>
                          <a:pt x="353072" y="3940"/>
                        </a:cubicBezTo>
                        <a:cubicBezTo>
                          <a:pt x="353072" y="3940"/>
                          <a:pt x="230803" y="-23055"/>
                          <a:pt x="202220" y="64281"/>
                        </a:cubicBezTo>
                        <a:cubicBezTo>
                          <a:pt x="172049" y="154792"/>
                          <a:pt x="232390" y="216721"/>
                          <a:pt x="338781" y="337403"/>
                        </a:cubicBezTo>
                        <a:cubicBezTo>
                          <a:pt x="459463" y="473964"/>
                          <a:pt x="578557" y="678805"/>
                          <a:pt x="557914" y="834421"/>
                        </a:cubicBezTo>
                        <a:cubicBezTo>
                          <a:pt x="430880" y="836009"/>
                          <a:pt x="302259" y="870943"/>
                          <a:pt x="302259" y="87094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5864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58" name="รูปแบบอิสระ: รูปร่าง 57">
                    <a:extLst>
                      <a:ext uri="{FF2B5EF4-FFF2-40B4-BE49-F238E27FC236}">
                        <a16:creationId xmlns:a16="http://schemas.microsoft.com/office/drawing/2014/main" id="{D30694D2-A690-4E7C-A3B3-43CAA56CDEC5}"/>
                      </a:ext>
                    </a:extLst>
                  </p:cNvPr>
                  <p:cNvSpPr/>
                  <p:nvPr/>
                </p:nvSpPr>
                <p:spPr>
                  <a:xfrm>
                    <a:off x="1770479" y="1735219"/>
                    <a:ext cx="87708" cy="49598"/>
                  </a:xfrm>
                  <a:custGeom>
                    <a:avLst/>
                    <a:gdLst>
                      <a:gd name="connsiteX0" fmla="*/ 373 w 87708"/>
                      <a:gd name="connsiteY0" fmla="*/ 49599 h 49598"/>
                      <a:gd name="connsiteX1" fmla="*/ 38483 w 87708"/>
                      <a:gd name="connsiteY1" fmla="*/ 373 h 49598"/>
                      <a:gd name="connsiteX2" fmla="*/ 87709 w 87708"/>
                      <a:gd name="connsiteY2" fmla="*/ 38483 h 49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708" h="49598">
                        <a:moveTo>
                          <a:pt x="373" y="49599"/>
                        </a:moveTo>
                        <a:cubicBezTo>
                          <a:pt x="-2803" y="25780"/>
                          <a:pt x="14664" y="3549"/>
                          <a:pt x="38483" y="373"/>
                        </a:cubicBezTo>
                        <a:cubicBezTo>
                          <a:pt x="62302" y="-2803"/>
                          <a:pt x="84533" y="14664"/>
                          <a:pt x="87709" y="38483"/>
                        </a:cubicBezTo>
                      </a:path>
                    </a:pathLst>
                  </a:custGeom>
                  <a:noFill/>
                  <a:ln w="15864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59" name="รูปแบบอิสระ: รูปร่าง 58">
                    <a:extLst>
                      <a:ext uri="{FF2B5EF4-FFF2-40B4-BE49-F238E27FC236}">
                        <a16:creationId xmlns:a16="http://schemas.microsoft.com/office/drawing/2014/main" id="{F9EE5BF5-C012-4E26-A967-2E09986E3EA2}"/>
                      </a:ext>
                    </a:extLst>
                  </p:cNvPr>
                  <p:cNvSpPr/>
                  <p:nvPr/>
                </p:nvSpPr>
                <p:spPr>
                  <a:xfrm>
                    <a:off x="1189301" y="1809851"/>
                    <a:ext cx="87708" cy="49598"/>
                  </a:xfrm>
                  <a:custGeom>
                    <a:avLst/>
                    <a:gdLst>
                      <a:gd name="connsiteX0" fmla="*/ 373 w 87708"/>
                      <a:gd name="connsiteY0" fmla="*/ 49599 h 49598"/>
                      <a:gd name="connsiteX1" fmla="*/ 38483 w 87708"/>
                      <a:gd name="connsiteY1" fmla="*/ 373 h 49598"/>
                      <a:gd name="connsiteX2" fmla="*/ 87709 w 87708"/>
                      <a:gd name="connsiteY2" fmla="*/ 38483 h 49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708" h="49598">
                        <a:moveTo>
                          <a:pt x="373" y="49599"/>
                        </a:moveTo>
                        <a:cubicBezTo>
                          <a:pt x="-2803" y="25780"/>
                          <a:pt x="14665" y="3549"/>
                          <a:pt x="38483" y="373"/>
                        </a:cubicBezTo>
                        <a:cubicBezTo>
                          <a:pt x="62302" y="-2803"/>
                          <a:pt x="84533" y="14665"/>
                          <a:pt x="87709" y="38483"/>
                        </a:cubicBezTo>
                      </a:path>
                    </a:pathLst>
                  </a:custGeom>
                  <a:noFill/>
                  <a:ln w="15864" cap="rnd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60" name="รูปแบบอิสระ: รูปร่าง 59">
                    <a:extLst>
                      <a:ext uri="{FF2B5EF4-FFF2-40B4-BE49-F238E27FC236}">
                        <a16:creationId xmlns:a16="http://schemas.microsoft.com/office/drawing/2014/main" id="{71F76C77-B30C-4661-ACA2-1F6EFE11B4F0}"/>
                      </a:ext>
                    </a:extLst>
                  </p:cNvPr>
                  <p:cNvSpPr/>
                  <p:nvPr/>
                </p:nvSpPr>
                <p:spPr>
                  <a:xfrm>
                    <a:off x="1796259" y="1861038"/>
                    <a:ext cx="120681" cy="120681"/>
                  </a:xfrm>
                  <a:custGeom>
                    <a:avLst/>
                    <a:gdLst>
                      <a:gd name="connsiteX0" fmla="*/ 120682 w 120681"/>
                      <a:gd name="connsiteY0" fmla="*/ 60341 h 120681"/>
                      <a:gd name="connsiteX1" fmla="*/ 60341 w 120681"/>
                      <a:gd name="connsiteY1" fmla="*/ 120682 h 120681"/>
                      <a:gd name="connsiteX2" fmla="*/ 0 w 120681"/>
                      <a:gd name="connsiteY2" fmla="*/ 60341 h 120681"/>
                      <a:gd name="connsiteX3" fmla="*/ 60341 w 120681"/>
                      <a:gd name="connsiteY3" fmla="*/ 0 h 120681"/>
                      <a:gd name="connsiteX4" fmla="*/ 120682 w 120681"/>
                      <a:gd name="connsiteY4" fmla="*/ 60341 h 12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681" h="120681">
                        <a:moveTo>
                          <a:pt x="120682" y="60341"/>
                        </a:moveTo>
                        <a:cubicBezTo>
                          <a:pt x="120682" y="93666"/>
                          <a:pt x="93666" y="120682"/>
                          <a:pt x="60341" y="120682"/>
                        </a:cubicBezTo>
                        <a:cubicBezTo>
                          <a:pt x="27016" y="120682"/>
                          <a:pt x="0" y="93666"/>
                          <a:pt x="0" y="60341"/>
                        </a:cubicBezTo>
                        <a:cubicBezTo>
                          <a:pt x="0" y="27016"/>
                          <a:pt x="27015" y="0"/>
                          <a:pt x="60341" y="0"/>
                        </a:cubicBezTo>
                        <a:cubicBezTo>
                          <a:pt x="93666" y="0"/>
                          <a:pt x="120682" y="27015"/>
                          <a:pt x="120682" y="60341"/>
                        </a:cubicBezTo>
                        <a:close/>
                      </a:path>
                    </a:pathLst>
                  </a:custGeom>
                  <a:solidFill>
                    <a:srgbClr val="FEBCBC"/>
                  </a:solidFill>
                  <a:ln w="158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61" name="รูปแบบอิสระ: รูปร่าง 60">
                    <a:extLst>
                      <a:ext uri="{FF2B5EF4-FFF2-40B4-BE49-F238E27FC236}">
                        <a16:creationId xmlns:a16="http://schemas.microsoft.com/office/drawing/2014/main" id="{56B1B680-FDA5-43D0-A7C3-28338347265F}"/>
                      </a:ext>
                    </a:extLst>
                  </p:cNvPr>
                  <p:cNvSpPr/>
                  <p:nvPr/>
                </p:nvSpPr>
                <p:spPr>
                  <a:xfrm>
                    <a:off x="1183322" y="1953137"/>
                    <a:ext cx="120681" cy="120681"/>
                  </a:xfrm>
                  <a:custGeom>
                    <a:avLst/>
                    <a:gdLst>
                      <a:gd name="connsiteX0" fmla="*/ 120682 w 120681"/>
                      <a:gd name="connsiteY0" fmla="*/ 60341 h 120681"/>
                      <a:gd name="connsiteX1" fmla="*/ 60341 w 120681"/>
                      <a:gd name="connsiteY1" fmla="*/ 120682 h 120681"/>
                      <a:gd name="connsiteX2" fmla="*/ 0 w 120681"/>
                      <a:gd name="connsiteY2" fmla="*/ 60341 h 120681"/>
                      <a:gd name="connsiteX3" fmla="*/ 60341 w 120681"/>
                      <a:gd name="connsiteY3" fmla="*/ 0 h 120681"/>
                      <a:gd name="connsiteX4" fmla="*/ 120682 w 120681"/>
                      <a:gd name="connsiteY4" fmla="*/ 60341 h 120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681" h="120681">
                        <a:moveTo>
                          <a:pt x="120682" y="60341"/>
                        </a:moveTo>
                        <a:cubicBezTo>
                          <a:pt x="120682" y="93666"/>
                          <a:pt x="93666" y="120682"/>
                          <a:pt x="60341" y="120682"/>
                        </a:cubicBezTo>
                        <a:cubicBezTo>
                          <a:pt x="27016" y="120682"/>
                          <a:pt x="0" y="93666"/>
                          <a:pt x="0" y="60341"/>
                        </a:cubicBezTo>
                        <a:cubicBezTo>
                          <a:pt x="0" y="27016"/>
                          <a:pt x="27015" y="0"/>
                          <a:pt x="60341" y="0"/>
                        </a:cubicBezTo>
                        <a:cubicBezTo>
                          <a:pt x="93666" y="0"/>
                          <a:pt x="120682" y="27016"/>
                          <a:pt x="120682" y="60341"/>
                        </a:cubicBezTo>
                        <a:close/>
                      </a:path>
                    </a:pathLst>
                  </a:custGeom>
                  <a:solidFill>
                    <a:srgbClr val="FEBCBC"/>
                  </a:solidFill>
                  <a:ln w="158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62" name="รูปแบบอิสระ: รูปร่าง 61">
                    <a:extLst>
                      <a:ext uri="{FF2B5EF4-FFF2-40B4-BE49-F238E27FC236}">
                        <a16:creationId xmlns:a16="http://schemas.microsoft.com/office/drawing/2014/main" id="{3FB3808D-C063-4477-BB20-60CCFCD4D42C}"/>
                      </a:ext>
                    </a:extLst>
                  </p:cNvPr>
                  <p:cNvSpPr/>
                  <p:nvPr/>
                </p:nvSpPr>
                <p:spPr>
                  <a:xfrm>
                    <a:off x="1472224" y="1930906"/>
                    <a:ext cx="151524" cy="82571"/>
                  </a:xfrm>
                  <a:custGeom>
                    <a:avLst/>
                    <a:gdLst>
                      <a:gd name="connsiteX0" fmla="*/ 39797 w 151524"/>
                      <a:gd name="connsiteY0" fmla="*/ 82572 h 82571"/>
                      <a:gd name="connsiteX1" fmla="*/ 36621 w 151524"/>
                      <a:gd name="connsiteY1" fmla="*/ 82572 h 82571"/>
                      <a:gd name="connsiteX2" fmla="*/ 8039 w 151524"/>
                      <a:gd name="connsiteY2" fmla="*/ 73044 h 82571"/>
                      <a:gd name="connsiteX3" fmla="*/ 99 w 151524"/>
                      <a:gd name="connsiteY3" fmla="*/ 50813 h 82571"/>
                      <a:gd name="connsiteX4" fmla="*/ 9627 w 151524"/>
                      <a:gd name="connsiteY4" fmla="*/ 52401 h 82571"/>
                      <a:gd name="connsiteX5" fmla="*/ 4863 w 151524"/>
                      <a:gd name="connsiteY5" fmla="*/ 52401 h 82571"/>
                      <a:gd name="connsiteX6" fmla="*/ 9627 w 151524"/>
                      <a:gd name="connsiteY6" fmla="*/ 52401 h 82571"/>
                      <a:gd name="connsiteX7" fmla="*/ 14391 w 151524"/>
                      <a:gd name="connsiteY7" fmla="*/ 68281 h 82571"/>
                      <a:gd name="connsiteX8" fmla="*/ 35033 w 151524"/>
                      <a:gd name="connsiteY8" fmla="*/ 74632 h 82571"/>
                      <a:gd name="connsiteX9" fmla="*/ 57264 w 151524"/>
                      <a:gd name="connsiteY9" fmla="*/ 61929 h 82571"/>
                      <a:gd name="connsiteX10" fmla="*/ 66792 w 151524"/>
                      <a:gd name="connsiteY10" fmla="*/ 7940 h 82571"/>
                      <a:gd name="connsiteX11" fmla="*/ 65204 w 151524"/>
                      <a:gd name="connsiteY11" fmla="*/ 1588 h 82571"/>
                      <a:gd name="connsiteX12" fmla="*/ 74731 w 151524"/>
                      <a:gd name="connsiteY12" fmla="*/ 0 h 82571"/>
                      <a:gd name="connsiteX13" fmla="*/ 76319 w 151524"/>
                      <a:gd name="connsiteY13" fmla="*/ 6352 h 82571"/>
                      <a:gd name="connsiteX14" fmla="*/ 101726 w 151524"/>
                      <a:gd name="connsiteY14" fmla="*/ 58753 h 82571"/>
                      <a:gd name="connsiteX15" fmla="*/ 120781 w 151524"/>
                      <a:gd name="connsiteY15" fmla="*/ 63517 h 82571"/>
                      <a:gd name="connsiteX16" fmla="*/ 138248 w 151524"/>
                      <a:gd name="connsiteY16" fmla="*/ 53989 h 82571"/>
                      <a:gd name="connsiteX17" fmla="*/ 141424 w 151524"/>
                      <a:gd name="connsiteY17" fmla="*/ 33346 h 82571"/>
                      <a:gd name="connsiteX18" fmla="*/ 150951 w 151524"/>
                      <a:gd name="connsiteY18" fmla="*/ 31758 h 82571"/>
                      <a:gd name="connsiteX19" fmla="*/ 144600 w 151524"/>
                      <a:gd name="connsiteY19" fmla="*/ 60341 h 82571"/>
                      <a:gd name="connsiteX20" fmla="*/ 120781 w 151524"/>
                      <a:gd name="connsiteY20" fmla="*/ 73044 h 82571"/>
                      <a:gd name="connsiteX21" fmla="*/ 95374 w 151524"/>
                      <a:gd name="connsiteY21" fmla="*/ 66693 h 82571"/>
                      <a:gd name="connsiteX22" fmla="*/ 74731 w 151524"/>
                      <a:gd name="connsiteY22" fmla="*/ 39698 h 82571"/>
                      <a:gd name="connsiteX23" fmla="*/ 63616 w 151524"/>
                      <a:gd name="connsiteY23" fmla="*/ 68281 h 82571"/>
                      <a:gd name="connsiteX24" fmla="*/ 39797 w 151524"/>
                      <a:gd name="connsiteY24" fmla="*/ 82572 h 82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51524" h="82571">
                        <a:moveTo>
                          <a:pt x="39797" y="82572"/>
                        </a:moveTo>
                        <a:cubicBezTo>
                          <a:pt x="38209" y="82572"/>
                          <a:pt x="38209" y="82572"/>
                          <a:pt x="36621" y="82572"/>
                        </a:cubicBezTo>
                        <a:cubicBezTo>
                          <a:pt x="23918" y="82572"/>
                          <a:pt x="14391" y="80984"/>
                          <a:pt x="8039" y="73044"/>
                        </a:cubicBezTo>
                        <a:cubicBezTo>
                          <a:pt x="-1489" y="63517"/>
                          <a:pt x="99" y="50813"/>
                          <a:pt x="99" y="50813"/>
                        </a:cubicBezTo>
                        <a:lnTo>
                          <a:pt x="9627" y="52401"/>
                        </a:lnTo>
                        <a:lnTo>
                          <a:pt x="4863" y="52401"/>
                        </a:lnTo>
                        <a:lnTo>
                          <a:pt x="9627" y="52401"/>
                        </a:lnTo>
                        <a:cubicBezTo>
                          <a:pt x="9627" y="52401"/>
                          <a:pt x="9627" y="61929"/>
                          <a:pt x="14391" y="68281"/>
                        </a:cubicBezTo>
                        <a:cubicBezTo>
                          <a:pt x="19154" y="73044"/>
                          <a:pt x="25506" y="74632"/>
                          <a:pt x="35033" y="74632"/>
                        </a:cubicBezTo>
                        <a:cubicBezTo>
                          <a:pt x="44561" y="74632"/>
                          <a:pt x="52501" y="69868"/>
                          <a:pt x="57264" y="61929"/>
                        </a:cubicBezTo>
                        <a:cubicBezTo>
                          <a:pt x="66792" y="49225"/>
                          <a:pt x="69968" y="28583"/>
                          <a:pt x="66792" y="7940"/>
                        </a:cubicBezTo>
                        <a:cubicBezTo>
                          <a:pt x="66792" y="4764"/>
                          <a:pt x="65204" y="1588"/>
                          <a:pt x="65204" y="1588"/>
                        </a:cubicBezTo>
                        <a:lnTo>
                          <a:pt x="74731" y="0"/>
                        </a:lnTo>
                        <a:cubicBezTo>
                          <a:pt x="74731" y="1588"/>
                          <a:pt x="74731" y="3176"/>
                          <a:pt x="76319" y="6352"/>
                        </a:cubicBezTo>
                        <a:cubicBezTo>
                          <a:pt x="79495" y="19055"/>
                          <a:pt x="85847" y="47638"/>
                          <a:pt x="101726" y="58753"/>
                        </a:cubicBezTo>
                        <a:cubicBezTo>
                          <a:pt x="108078" y="63517"/>
                          <a:pt x="112841" y="65105"/>
                          <a:pt x="120781" y="63517"/>
                        </a:cubicBezTo>
                        <a:cubicBezTo>
                          <a:pt x="120781" y="63517"/>
                          <a:pt x="131897" y="61929"/>
                          <a:pt x="138248" y="53989"/>
                        </a:cubicBezTo>
                        <a:cubicBezTo>
                          <a:pt x="143012" y="49225"/>
                          <a:pt x="143012" y="41286"/>
                          <a:pt x="141424" y="33346"/>
                        </a:cubicBezTo>
                        <a:lnTo>
                          <a:pt x="150951" y="31758"/>
                        </a:lnTo>
                        <a:cubicBezTo>
                          <a:pt x="152539" y="42874"/>
                          <a:pt x="150951" y="53989"/>
                          <a:pt x="144600" y="60341"/>
                        </a:cubicBezTo>
                        <a:cubicBezTo>
                          <a:pt x="135072" y="71456"/>
                          <a:pt x="120781" y="73044"/>
                          <a:pt x="120781" y="73044"/>
                        </a:cubicBezTo>
                        <a:cubicBezTo>
                          <a:pt x="111254" y="74632"/>
                          <a:pt x="103314" y="73044"/>
                          <a:pt x="95374" y="66693"/>
                        </a:cubicBezTo>
                        <a:cubicBezTo>
                          <a:pt x="85847" y="60341"/>
                          <a:pt x="79495" y="50813"/>
                          <a:pt x="74731" y="39698"/>
                        </a:cubicBezTo>
                        <a:cubicBezTo>
                          <a:pt x="73143" y="50813"/>
                          <a:pt x="68380" y="60341"/>
                          <a:pt x="63616" y="68281"/>
                        </a:cubicBezTo>
                        <a:cubicBezTo>
                          <a:pt x="60440" y="76220"/>
                          <a:pt x="50913" y="80984"/>
                          <a:pt x="39797" y="825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58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  <p:sp>
                <p:nvSpPr>
                  <p:cNvPr id="63" name="รูปแบบอิสระ: รูปร่าง 62">
                    <a:extLst>
                      <a:ext uri="{FF2B5EF4-FFF2-40B4-BE49-F238E27FC236}">
                        <a16:creationId xmlns:a16="http://schemas.microsoft.com/office/drawing/2014/main" id="{DDC6D64F-9507-40C6-B017-A0B450282AF4}"/>
                      </a:ext>
                    </a:extLst>
                  </p:cNvPr>
                  <p:cNvSpPr/>
                  <p:nvPr/>
                </p:nvSpPr>
                <p:spPr>
                  <a:xfrm>
                    <a:off x="1503736" y="1886493"/>
                    <a:ext cx="72543" cy="53940"/>
                  </a:xfrm>
                  <a:custGeom>
                    <a:avLst/>
                    <a:gdLst>
                      <a:gd name="connsiteX0" fmla="*/ 346 w 72543"/>
                      <a:gd name="connsiteY0" fmla="*/ 19006 h 53940"/>
                      <a:gd name="connsiteX1" fmla="*/ 41632 w 72543"/>
                      <a:gd name="connsiteY1" fmla="*/ 53941 h 53940"/>
                      <a:gd name="connsiteX2" fmla="*/ 71802 w 72543"/>
                      <a:gd name="connsiteY2" fmla="*/ 11067 h 53940"/>
                      <a:gd name="connsiteX3" fmla="*/ 346 w 72543"/>
                      <a:gd name="connsiteY3" fmla="*/ 19006 h 53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543" h="53940">
                        <a:moveTo>
                          <a:pt x="346" y="19006"/>
                        </a:moveTo>
                        <a:cubicBezTo>
                          <a:pt x="-4418" y="33298"/>
                          <a:pt x="41632" y="53941"/>
                          <a:pt x="41632" y="53941"/>
                        </a:cubicBezTo>
                        <a:cubicBezTo>
                          <a:pt x="41632" y="53941"/>
                          <a:pt x="78154" y="25358"/>
                          <a:pt x="71802" y="11067"/>
                        </a:cubicBezTo>
                        <a:cubicBezTo>
                          <a:pt x="67038" y="-4812"/>
                          <a:pt x="8285" y="-4812"/>
                          <a:pt x="346" y="1900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586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60958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IBM Plex Sans Thai"/>
                      <a:ea typeface="+mn-ea"/>
                      <a:cs typeface="IBM Plex Sans Thai"/>
                    </a:endParaRPr>
                  </a:p>
                </p:txBody>
              </p:sp>
            </p:grpSp>
            <p:sp>
              <p:nvSpPr>
                <p:cNvPr id="64" name="รูปแบบอิสระ: รูปร่าง 63">
                  <a:extLst>
                    <a:ext uri="{FF2B5EF4-FFF2-40B4-BE49-F238E27FC236}">
                      <a16:creationId xmlns:a16="http://schemas.microsoft.com/office/drawing/2014/main" id="{4F940677-44F5-4178-84DF-3729E025EAD1}"/>
                    </a:ext>
                  </a:extLst>
                </p:cNvPr>
                <p:cNvSpPr/>
                <p:nvPr/>
              </p:nvSpPr>
              <p:spPr>
                <a:xfrm>
                  <a:off x="1345821" y="658807"/>
                  <a:ext cx="304693" cy="734797"/>
                </a:xfrm>
                <a:custGeom>
                  <a:avLst/>
                  <a:gdLst>
                    <a:gd name="connsiteX0" fmla="*/ 291646 w 304693"/>
                    <a:gd name="connsiteY0" fmla="*/ 730619 h 734797"/>
                    <a:gd name="connsiteX1" fmla="*/ 64574 w 304693"/>
                    <a:gd name="connsiteY1" fmla="*/ 124034 h 734797"/>
                    <a:gd name="connsiteX2" fmla="*/ 18524 w 304693"/>
                    <a:gd name="connsiteY2" fmla="*/ 3352 h 734797"/>
                    <a:gd name="connsiteX3" fmla="*/ 169376 w 304693"/>
                    <a:gd name="connsiteY3" fmla="*/ 93864 h 734797"/>
                    <a:gd name="connsiteX4" fmla="*/ 291646 w 304693"/>
                    <a:gd name="connsiteY4" fmla="*/ 730619 h 73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693" h="734797">
                      <a:moveTo>
                        <a:pt x="291646" y="730619"/>
                      </a:moveTo>
                      <a:cubicBezTo>
                        <a:pt x="282119" y="775081"/>
                        <a:pt x="321817" y="457497"/>
                        <a:pt x="64574" y="124034"/>
                      </a:cubicBezTo>
                      <a:cubicBezTo>
                        <a:pt x="64574" y="124034"/>
                        <a:pt x="-41817" y="47814"/>
                        <a:pt x="18524" y="3352"/>
                      </a:cubicBezTo>
                      <a:cubicBezTo>
                        <a:pt x="18524" y="3352"/>
                        <a:pt x="78865" y="-26818"/>
                        <a:pt x="169376" y="93864"/>
                      </a:cubicBezTo>
                      <a:cubicBezTo>
                        <a:pt x="259888" y="214545"/>
                        <a:pt x="336108" y="517838"/>
                        <a:pt x="291646" y="730619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65" name="รูปแบบอิสระ: รูปร่าง 64">
                  <a:extLst>
                    <a:ext uri="{FF2B5EF4-FFF2-40B4-BE49-F238E27FC236}">
                      <a16:creationId xmlns:a16="http://schemas.microsoft.com/office/drawing/2014/main" id="{1C85F4EF-7524-4364-99A1-6EB6DF5BB9AC}"/>
                    </a:ext>
                  </a:extLst>
                </p:cNvPr>
                <p:cNvSpPr/>
                <p:nvPr/>
              </p:nvSpPr>
              <p:spPr>
                <a:xfrm>
                  <a:off x="715081" y="803972"/>
                  <a:ext cx="623857" cy="647382"/>
                </a:xfrm>
                <a:custGeom>
                  <a:avLst/>
                  <a:gdLst>
                    <a:gd name="connsiteX0" fmla="*/ 623857 w 623857"/>
                    <a:gd name="connsiteY0" fmla="*/ 621976 h 647382"/>
                    <a:gd name="connsiteX1" fmla="*/ 172889 w 623857"/>
                    <a:gd name="connsiteY1" fmla="*/ 1100 h 647382"/>
                    <a:gd name="connsiteX2" fmla="*/ 6157 w 623857"/>
                    <a:gd name="connsiteY2" fmla="*/ 74144 h 647382"/>
                    <a:gd name="connsiteX3" fmla="*/ 66498 w 623857"/>
                    <a:gd name="connsiteY3" fmla="*/ 228172 h 647382"/>
                    <a:gd name="connsiteX4" fmla="*/ 558753 w 623857"/>
                    <a:gd name="connsiteY4" fmla="*/ 647383 h 647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3857" h="647382">
                      <a:moveTo>
                        <a:pt x="623857" y="621976"/>
                      </a:moveTo>
                      <a:cubicBezTo>
                        <a:pt x="623857" y="621976"/>
                        <a:pt x="596863" y="77320"/>
                        <a:pt x="172889" y="1100"/>
                      </a:cubicBezTo>
                      <a:cubicBezTo>
                        <a:pt x="172889" y="1100"/>
                        <a:pt x="31564" y="-14780"/>
                        <a:pt x="6157" y="74144"/>
                      </a:cubicBezTo>
                      <a:cubicBezTo>
                        <a:pt x="-24013" y="182122"/>
                        <a:pt x="66498" y="228172"/>
                        <a:pt x="66498" y="228172"/>
                      </a:cubicBezTo>
                      <a:cubicBezTo>
                        <a:pt x="177652" y="283749"/>
                        <a:pt x="415840" y="318683"/>
                        <a:pt x="558753" y="647383"/>
                      </a:cubicBezTo>
                    </a:path>
                  </a:pathLst>
                </a:custGeom>
                <a:solidFill>
                  <a:srgbClr val="FFFFFF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66" name="รูปแบบอิสระ: รูปร่าง 65">
                  <a:extLst>
                    <a:ext uri="{FF2B5EF4-FFF2-40B4-BE49-F238E27FC236}">
                      <a16:creationId xmlns:a16="http://schemas.microsoft.com/office/drawing/2014/main" id="{91FCECBD-099A-4239-AAF9-F460DA99C370}"/>
                    </a:ext>
                  </a:extLst>
                </p:cNvPr>
                <p:cNvSpPr/>
                <p:nvPr/>
              </p:nvSpPr>
              <p:spPr>
                <a:xfrm>
                  <a:off x="820381" y="901407"/>
                  <a:ext cx="482053" cy="532480"/>
                </a:xfrm>
                <a:custGeom>
                  <a:avLst/>
                  <a:gdLst>
                    <a:gd name="connsiteX0" fmla="*/ 58061 w 482053"/>
                    <a:gd name="connsiteY0" fmla="*/ 92627 h 532480"/>
                    <a:gd name="connsiteX1" fmla="*/ 896 w 482053"/>
                    <a:gd name="connsiteY1" fmla="*/ 49753 h 532480"/>
                    <a:gd name="connsiteX2" fmla="*/ 42182 w 482053"/>
                    <a:gd name="connsiteY2" fmla="*/ 2116 h 532480"/>
                    <a:gd name="connsiteX3" fmla="*/ 482036 w 482053"/>
                    <a:gd name="connsiteY3" fmla="*/ 532481 h 532480"/>
                    <a:gd name="connsiteX4" fmla="*/ 58061 w 482053"/>
                    <a:gd name="connsiteY4" fmla="*/ 92627 h 53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2053" h="532480">
                      <a:moveTo>
                        <a:pt x="58061" y="92627"/>
                      </a:moveTo>
                      <a:cubicBezTo>
                        <a:pt x="58061" y="92627"/>
                        <a:pt x="12012" y="92627"/>
                        <a:pt x="896" y="49753"/>
                      </a:cubicBezTo>
                      <a:cubicBezTo>
                        <a:pt x="-3867" y="32286"/>
                        <a:pt x="10424" y="14819"/>
                        <a:pt x="42182" y="2116"/>
                      </a:cubicBezTo>
                      <a:cubicBezTo>
                        <a:pt x="92996" y="-18527"/>
                        <a:pt x="391524" y="108506"/>
                        <a:pt x="482036" y="532481"/>
                      </a:cubicBezTo>
                      <a:cubicBezTo>
                        <a:pt x="483623" y="532481"/>
                        <a:pt x="377233" y="184726"/>
                        <a:pt x="58061" y="92627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67" name="รูปแบบอิสระ: รูปร่าง 66">
                  <a:extLst>
                    <a:ext uri="{FF2B5EF4-FFF2-40B4-BE49-F238E27FC236}">
                      <a16:creationId xmlns:a16="http://schemas.microsoft.com/office/drawing/2014/main" id="{AC524343-CF03-40B6-A6EE-72296CFE38E7}"/>
                    </a:ext>
                  </a:extLst>
                </p:cNvPr>
                <p:cNvSpPr/>
                <p:nvPr/>
              </p:nvSpPr>
              <p:spPr>
                <a:xfrm>
                  <a:off x="1394241" y="1273923"/>
                  <a:ext cx="265456" cy="220888"/>
                </a:xfrm>
                <a:custGeom>
                  <a:avLst/>
                  <a:gdLst>
                    <a:gd name="connsiteX0" fmla="*/ 265457 w 265456"/>
                    <a:gd name="connsiteY0" fmla="*/ 105976 h 220888"/>
                    <a:gd name="connsiteX1" fmla="*/ 11390 w 265456"/>
                    <a:gd name="connsiteY1" fmla="*/ 159965 h 220888"/>
                    <a:gd name="connsiteX2" fmla="*/ 265457 w 265456"/>
                    <a:gd name="connsiteY2" fmla="*/ 105976 h 220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5456" h="220888">
                      <a:moveTo>
                        <a:pt x="265457" y="105976"/>
                      </a:moveTo>
                      <a:cubicBezTo>
                        <a:pt x="265457" y="105976"/>
                        <a:pt x="65379" y="323521"/>
                        <a:pt x="11390" y="159965"/>
                      </a:cubicBezTo>
                      <a:cubicBezTo>
                        <a:pt x="-23544" y="56751"/>
                        <a:pt x="11390" y="-111569"/>
                        <a:pt x="265457" y="105976"/>
                      </a:cubicBezTo>
                      <a:close/>
                    </a:path>
                  </a:pathLst>
                </a:custGeom>
                <a:solidFill>
                  <a:srgbClr val="FF7BAC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68" name="รูปแบบอิสระ: รูปร่าง 67">
                  <a:extLst>
                    <a:ext uri="{FF2B5EF4-FFF2-40B4-BE49-F238E27FC236}">
                      <a16:creationId xmlns:a16="http://schemas.microsoft.com/office/drawing/2014/main" id="{F023C9C7-9C27-4618-B6BC-905341520665}"/>
                    </a:ext>
                  </a:extLst>
                </p:cNvPr>
                <p:cNvSpPr/>
                <p:nvPr/>
              </p:nvSpPr>
              <p:spPr>
                <a:xfrm>
                  <a:off x="1623176" y="1241388"/>
                  <a:ext cx="256223" cy="219047"/>
                </a:xfrm>
                <a:custGeom>
                  <a:avLst/>
                  <a:gdLst>
                    <a:gd name="connsiteX0" fmla="*/ 0 w 256223"/>
                    <a:gd name="connsiteY0" fmla="*/ 151214 h 219047"/>
                    <a:gd name="connsiteX1" fmla="*/ 255655 w 256223"/>
                    <a:gd name="connsiteY1" fmla="*/ 141686 h 219047"/>
                    <a:gd name="connsiteX2" fmla="*/ 0 w 256223"/>
                    <a:gd name="connsiteY2" fmla="*/ 151214 h 21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6223" h="219047">
                      <a:moveTo>
                        <a:pt x="0" y="151214"/>
                      </a:moveTo>
                      <a:cubicBezTo>
                        <a:pt x="0" y="151214"/>
                        <a:pt x="244539" y="310006"/>
                        <a:pt x="255655" y="141686"/>
                      </a:cubicBezTo>
                      <a:cubicBezTo>
                        <a:pt x="263594" y="33708"/>
                        <a:pt x="188962" y="-118732"/>
                        <a:pt x="0" y="151214"/>
                      </a:cubicBezTo>
                      <a:close/>
                    </a:path>
                  </a:pathLst>
                </a:custGeom>
                <a:solidFill>
                  <a:srgbClr val="FF7BAC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69" name="รูปแบบอิสระ: รูปร่าง 68">
                  <a:extLst>
                    <a:ext uri="{FF2B5EF4-FFF2-40B4-BE49-F238E27FC236}">
                      <a16:creationId xmlns:a16="http://schemas.microsoft.com/office/drawing/2014/main" id="{4AFB3688-B85F-4A34-9A12-FC98E6FFFBE1}"/>
                    </a:ext>
                  </a:extLst>
                </p:cNvPr>
                <p:cNvSpPr/>
                <p:nvPr/>
              </p:nvSpPr>
              <p:spPr>
                <a:xfrm>
                  <a:off x="1599357" y="1335437"/>
                  <a:ext cx="76220" cy="92099"/>
                </a:xfrm>
                <a:custGeom>
                  <a:avLst/>
                  <a:gdLst>
                    <a:gd name="connsiteX0" fmla="*/ 76220 w 76220"/>
                    <a:gd name="connsiteY0" fmla="*/ 46050 h 92099"/>
                    <a:gd name="connsiteX1" fmla="*/ 38110 w 76220"/>
                    <a:gd name="connsiteY1" fmla="*/ 92099 h 92099"/>
                    <a:gd name="connsiteX2" fmla="*/ 0 w 76220"/>
                    <a:gd name="connsiteY2" fmla="*/ 46050 h 92099"/>
                    <a:gd name="connsiteX3" fmla="*/ 38110 w 76220"/>
                    <a:gd name="connsiteY3" fmla="*/ 0 h 92099"/>
                    <a:gd name="connsiteX4" fmla="*/ 76220 w 76220"/>
                    <a:gd name="connsiteY4" fmla="*/ 46050 h 9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20" h="92099">
                      <a:moveTo>
                        <a:pt x="76220" y="46050"/>
                      </a:moveTo>
                      <a:cubicBezTo>
                        <a:pt x="76220" y="71482"/>
                        <a:pt x="59158" y="92099"/>
                        <a:pt x="38110" y="92099"/>
                      </a:cubicBezTo>
                      <a:cubicBezTo>
                        <a:pt x="17062" y="92099"/>
                        <a:pt x="0" y="71482"/>
                        <a:pt x="0" y="46050"/>
                      </a:cubicBezTo>
                      <a:cubicBezTo>
                        <a:pt x="0" y="20617"/>
                        <a:pt x="17062" y="0"/>
                        <a:pt x="38110" y="0"/>
                      </a:cubicBezTo>
                      <a:cubicBezTo>
                        <a:pt x="59158" y="0"/>
                        <a:pt x="76220" y="20617"/>
                        <a:pt x="76220" y="46050"/>
                      </a:cubicBezTo>
                      <a:close/>
                    </a:path>
                  </a:pathLst>
                </a:custGeom>
                <a:solidFill>
                  <a:srgbClr val="FF7BAC"/>
                </a:solidFill>
                <a:ln w="15864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sp>
            <p:nvSpPr>
              <p:cNvPr id="70" name="รูปแบบอิสระ: รูปร่าง 69">
                <a:extLst>
                  <a:ext uri="{FF2B5EF4-FFF2-40B4-BE49-F238E27FC236}">
                    <a16:creationId xmlns:a16="http://schemas.microsoft.com/office/drawing/2014/main" id="{CFB25E8E-EDC6-4A41-BD34-DD76D41490B7}"/>
                  </a:ext>
                </a:extLst>
              </p:cNvPr>
              <p:cNvSpPr/>
              <p:nvPr/>
            </p:nvSpPr>
            <p:spPr>
              <a:xfrm>
                <a:off x="1701381" y="2083862"/>
                <a:ext cx="320461" cy="432751"/>
              </a:xfrm>
              <a:custGeom>
                <a:avLst/>
                <a:gdLst>
                  <a:gd name="connsiteX0" fmla="*/ 85351 w 320461"/>
                  <a:gd name="connsiteY0" fmla="*/ 347238 h 432751"/>
                  <a:gd name="connsiteX1" fmla="*/ 55180 w 320461"/>
                  <a:gd name="connsiteY1" fmla="*/ 2660 h 432751"/>
                  <a:gd name="connsiteX2" fmla="*/ 258434 w 320461"/>
                  <a:gd name="connsiteY2" fmla="*/ 163040 h 432751"/>
                  <a:gd name="connsiteX3" fmla="*/ 226675 w 320461"/>
                  <a:gd name="connsiteY3" fmla="*/ 429810 h 432751"/>
                  <a:gd name="connsiteX4" fmla="*/ 85351 w 320461"/>
                  <a:gd name="connsiteY4" fmla="*/ 347238 h 43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61" h="432751">
                    <a:moveTo>
                      <a:pt x="85351" y="347238"/>
                    </a:moveTo>
                    <a:cubicBezTo>
                      <a:pt x="-38507" y="97935"/>
                      <a:pt x="-8337" y="21715"/>
                      <a:pt x="55180" y="2660"/>
                    </a:cubicBezTo>
                    <a:cubicBezTo>
                      <a:pt x="142516" y="-24335"/>
                      <a:pt x="258434" y="163040"/>
                      <a:pt x="258434" y="163040"/>
                    </a:cubicBezTo>
                    <a:cubicBezTo>
                      <a:pt x="258434" y="163040"/>
                      <a:pt x="417225" y="377409"/>
                      <a:pt x="226675" y="429810"/>
                    </a:cubicBezTo>
                    <a:cubicBezTo>
                      <a:pt x="226675" y="429810"/>
                      <a:pt x="140928" y="456805"/>
                      <a:pt x="85351" y="347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1" name="รูปแบบอิสระ: รูปร่าง 70">
                <a:extLst>
                  <a:ext uri="{FF2B5EF4-FFF2-40B4-BE49-F238E27FC236}">
                    <a16:creationId xmlns:a16="http://schemas.microsoft.com/office/drawing/2014/main" id="{DA8DEA2F-1BC5-4765-AC85-A50082B40EFF}"/>
                  </a:ext>
                </a:extLst>
              </p:cNvPr>
              <p:cNvSpPr/>
              <p:nvPr/>
            </p:nvSpPr>
            <p:spPr>
              <a:xfrm>
                <a:off x="488525" y="4430215"/>
                <a:ext cx="1158544" cy="289079"/>
              </a:xfrm>
              <a:custGeom>
                <a:avLst/>
                <a:gdLst>
                  <a:gd name="connsiteX0" fmla="*/ 1155294 w 1158544"/>
                  <a:gd name="connsiteY0" fmla="*/ 273197 h 289079"/>
                  <a:gd name="connsiteX1" fmla="*/ 732908 w 1158544"/>
                  <a:gd name="connsiteY1" fmla="*/ 68355 h 289079"/>
                  <a:gd name="connsiteX2" fmla="*/ 269236 w 1158544"/>
                  <a:gd name="connsiteY2" fmla="*/ 75 h 289079"/>
                  <a:gd name="connsiteX3" fmla="*/ 5641 w 1158544"/>
                  <a:gd name="connsiteY3" fmla="*/ 23893 h 289079"/>
                  <a:gd name="connsiteX4" fmla="*/ 10405 w 1158544"/>
                  <a:gd name="connsiteY4" fmla="*/ 39773 h 289079"/>
                  <a:gd name="connsiteX5" fmla="*/ 474077 w 1158544"/>
                  <a:gd name="connsiteY5" fmla="*/ 28657 h 289079"/>
                  <a:gd name="connsiteX6" fmla="*/ 920282 w 1158544"/>
                  <a:gd name="connsiteY6" fmla="*/ 157278 h 289079"/>
                  <a:gd name="connsiteX7" fmla="*/ 1145767 w 1158544"/>
                  <a:gd name="connsiteY7" fmla="*/ 287488 h 289079"/>
                  <a:gd name="connsiteX8" fmla="*/ 1155294 w 1158544"/>
                  <a:gd name="connsiteY8" fmla="*/ 273197 h 28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4" h="289079">
                    <a:moveTo>
                      <a:pt x="1155294" y="273197"/>
                    </a:moveTo>
                    <a:cubicBezTo>
                      <a:pt x="1026673" y="182685"/>
                      <a:pt x="883760" y="114405"/>
                      <a:pt x="732908" y="68355"/>
                    </a:cubicBezTo>
                    <a:cubicBezTo>
                      <a:pt x="583644" y="22305"/>
                      <a:pt x="426440" y="-1513"/>
                      <a:pt x="269236" y="75"/>
                    </a:cubicBezTo>
                    <a:cubicBezTo>
                      <a:pt x="180312" y="75"/>
                      <a:pt x="92977" y="8014"/>
                      <a:pt x="5641" y="23893"/>
                    </a:cubicBezTo>
                    <a:cubicBezTo>
                      <a:pt x="-3886" y="25481"/>
                      <a:pt x="-710" y="41361"/>
                      <a:pt x="10405" y="39773"/>
                    </a:cubicBezTo>
                    <a:cubicBezTo>
                      <a:pt x="162845" y="12778"/>
                      <a:pt x="320049" y="9602"/>
                      <a:pt x="474077" y="28657"/>
                    </a:cubicBezTo>
                    <a:cubicBezTo>
                      <a:pt x="628105" y="49300"/>
                      <a:pt x="780545" y="92174"/>
                      <a:pt x="920282" y="157278"/>
                    </a:cubicBezTo>
                    <a:cubicBezTo>
                      <a:pt x="999678" y="193801"/>
                      <a:pt x="1074310" y="236674"/>
                      <a:pt x="1145767" y="287488"/>
                    </a:cubicBezTo>
                    <a:cubicBezTo>
                      <a:pt x="1155294" y="293839"/>
                      <a:pt x="1163234" y="279548"/>
                      <a:pt x="1155294" y="2731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2" name="รูปแบบอิสระ: รูปร่าง 71">
                <a:extLst>
                  <a:ext uri="{FF2B5EF4-FFF2-40B4-BE49-F238E27FC236}">
                    <a16:creationId xmlns:a16="http://schemas.microsoft.com/office/drawing/2014/main" id="{CD6107D3-D5F5-4C77-840C-4E612B8FB8E7}"/>
                  </a:ext>
                </a:extLst>
              </p:cNvPr>
              <p:cNvSpPr/>
              <p:nvPr/>
            </p:nvSpPr>
            <p:spPr>
              <a:xfrm>
                <a:off x="1445216" y="4219543"/>
                <a:ext cx="1986038" cy="351528"/>
              </a:xfrm>
              <a:custGeom>
                <a:avLst/>
                <a:gdLst>
                  <a:gd name="connsiteX0" fmla="*/ 1981835 w 1986038"/>
                  <a:gd name="connsiteY0" fmla="*/ 245681 h 351528"/>
                  <a:gd name="connsiteX1" fmla="*/ 1608674 w 1986038"/>
                  <a:gd name="connsiteY1" fmla="*/ 80537 h 351528"/>
                  <a:gd name="connsiteX2" fmla="*/ 1208519 w 1986038"/>
                  <a:gd name="connsiteY2" fmla="*/ 5906 h 351528"/>
                  <a:gd name="connsiteX3" fmla="*/ 802012 w 1986038"/>
                  <a:gd name="connsiteY3" fmla="*/ 18609 h 351528"/>
                  <a:gd name="connsiteX4" fmla="*/ 405032 w 1986038"/>
                  <a:gd name="connsiteY4" fmla="*/ 120235 h 351528"/>
                  <a:gd name="connsiteX5" fmla="*/ 44575 w 1986038"/>
                  <a:gd name="connsiteY5" fmla="*/ 307610 h 351528"/>
                  <a:gd name="connsiteX6" fmla="*/ 3289 w 1986038"/>
                  <a:gd name="connsiteY6" fmla="*/ 336192 h 351528"/>
                  <a:gd name="connsiteX7" fmla="*/ 11228 w 1986038"/>
                  <a:gd name="connsiteY7" fmla="*/ 350484 h 351528"/>
                  <a:gd name="connsiteX8" fmla="*/ 363746 w 1986038"/>
                  <a:gd name="connsiteY8" fmla="*/ 153582 h 351528"/>
                  <a:gd name="connsiteX9" fmla="*/ 751198 w 1986038"/>
                  <a:gd name="connsiteY9" fmla="*/ 42428 h 351528"/>
                  <a:gd name="connsiteX10" fmla="*/ 1156117 w 1986038"/>
                  <a:gd name="connsiteY10" fmla="*/ 18609 h 351528"/>
                  <a:gd name="connsiteX11" fmla="*/ 1554685 w 1986038"/>
                  <a:gd name="connsiteY11" fmla="*/ 82125 h 351528"/>
                  <a:gd name="connsiteX12" fmla="*/ 1927846 w 1986038"/>
                  <a:gd name="connsiteY12" fmla="*/ 234566 h 351528"/>
                  <a:gd name="connsiteX13" fmla="*/ 1970719 w 1986038"/>
                  <a:gd name="connsiteY13" fmla="*/ 259973 h 351528"/>
                  <a:gd name="connsiteX14" fmla="*/ 1981835 w 1986038"/>
                  <a:gd name="connsiteY14" fmla="*/ 245681 h 35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6038" h="351528">
                    <a:moveTo>
                      <a:pt x="1981835" y="245681"/>
                    </a:moveTo>
                    <a:cubicBezTo>
                      <a:pt x="1864329" y="175813"/>
                      <a:pt x="1738883" y="120235"/>
                      <a:pt x="1608674" y="80537"/>
                    </a:cubicBezTo>
                    <a:cubicBezTo>
                      <a:pt x="1478465" y="40840"/>
                      <a:pt x="1345080" y="15433"/>
                      <a:pt x="1208519" y="5906"/>
                    </a:cubicBezTo>
                    <a:cubicBezTo>
                      <a:pt x="1073546" y="-5210"/>
                      <a:pt x="936985" y="-446"/>
                      <a:pt x="802012" y="18609"/>
                    </a:cubicBezTo>
                    <a:cubicBezTo>
                      <a:pt x="667039" y="37664"/>
                      <a:pt x="533653" y="71010"/>
                      <a:pt x="405032" y="120235"/>
                    </a:cubicBezTo>
                    <a:cubicBezTo>
                      <a:pt x="277999" y="167873"/>
                      <a:pt x="157317" y="231390"/>
                      <a:pt x="44575" y="307610"/>
                    </a:cubicBezTo>
                    <a:cubicBezTo>
                      <a:pt x="30283" y="317138"/>
                      <a:pt x="17580" y="326665"/>
                      <a:pt x="3289" y="336192"/>
                    </a:cubicBezTo>
                    <a:cubicBezTo>
                      <a:pt x="-4651" y="342544"/>
                      <a:pt x="3289" y="355248"/>
                      <a:pt x="11228" y="350484"/>
                    </a:cubicBezTo>
                    <a:cubicBezTo>
                      <a:pt x="120795" y="271088"/>
                      <a:pt x="238301" y="205983"/>
                      <a:pt x="363746" y="153582"/>
                    </a:cubicBezTo>
                    <a:cubicBezTo>
                      <a:pt x="487604" y="102769"/>
                      <a:pt x="617813" y="66246"/>
                      <a:pt x="751198" y="42428"/>
                    </a:cubicBezTo>
                    <a:cubicBezTo>
                      <a:pt x="884583" y="20197"/>
                      <a:pt x="1021144" y="12257"/>
                      <a:pt x="1156117" y="18609"/>
                    </a:cubicBezTo>
                    <a:cubicBezTo>
                      <a:pt x="1291091" y="24960"/>
                      <a:pt x="1424476" y="47192"/>
                      <a:pt x="1554685" y="82125"/>
                    </a:cubicBezTo>
                    <a:cubicBezTo>
                      <a:pt x="1684894" y="118648"/>
                      <a:pt x="1810340" y="169461"/>
                      <a:pt x="1927846" y="234566"/>
                    </a:cubicBezTo>
                    <a:cubicBezTo>
                      <a:pt x="1942137" y="242505"/>
                      <a:pt x="1956428" y="250445"/>
                      <a:pt x="1970719" y="259973"/>
                    </a:cubicBezTo>
                    <a:cubicBezTo>
                      <a:pt x="1983423" y="264736"/>
                      <a:pt x="1991362" y="250445"/>
                      <a:pt x="1981835" y="2456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3" name="รูปแบบอิสระ: รูปร่าง 72">
                <a:extLst>
                  <a:ext uri="{FF2B5EF4-FFF2-40B4-BE49-F238E27FC236}">
                    <a16:creationId xmlns:a16="http://schemas.microsoft.com/office/drawing/2014/main" id="{BAA1E2EF-89B9-40BD-95F2-59546329E3B5}"/>
                  </a:ext>
                </a:extLst>
              </p:cNvPr>
              <p:cNvSpPr/>
              <p:nvPr/>
            </p:nvSpPr>
            <p:spPr>
              <a:xfrm>
                <a:off x="3098239" y="4490212"/>
                <a:ext cx="905104" cy="120471"/>
              </a:xfrm>
              <a:custGeom>
                <a:avLst/>
                <a:gdLst>
                  <a:gd name="connsiteX0" fmla="*/ 898874 w 905104"/>
                  <a:gd name="connsiteY0" fmla="*/ 71875 h 120471"/>
                  <a:gd name="connsiteX1" fmla="*/ 176372 w 905104"/>
                  <a:gd name="connsiteY1" fmla="*/ 30590 h 120471"/>
                  <a:gd name="connsiteX2" fmla="*/ 3289 w 905104"/>
                  <a:gd name="connsiteY2" fmla="*/ 105221 h 120471"/>
                  <a:gd name="connsiteX3" fmla="*/ 11228 w 905104"/>
                  <a:gd name="connsiteY3" fmla="*/ 119513 h 120471"/>
                  <a:gd name="connsiteX4" fmla="*/ 684506 w 905104"/>
                  <a:gd name="connsiteY4" fmla="*/ 43293 h 120471"/>
                  <a:gd name="connsiteX5" fmla="*/ 892523 w 905104"/>
                  <a:gd name="connsiteY5" fmla="*/ 87754 h 120471"/>
                  <a:gd name="connsiteX6" fmla="*/ 898874 w 905104"/>
                  <a:gd name="connsiteY6" fmla="*/ 71875 h 120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104" h="120471">
                    <a:moveTo>
                      <a:pt x="898874" y="71875"/>
                    </a:moveTo>
                    <a:cubicBezTo>
                      <a:pt x="663863" y="19474"/>
                      <a:pt x="414559" y="-36103"/>
                      <a:pt x="176372" y="30590"/>
                    </a:cubicBezTo>
                    <a:cubicBezTo>
                      <a:pt x="116031" y="48056"/>
                      <a:pt x="57278" y="71875"/>
                      <a:pt x="3289" y="105221"/>
                    </a:cubicBezTo>
                    <a:cubicBezTo>
                      <a:pt x="-4651" y="109985"/>
                      <a:pt x="3289" y="124277"/>
                      <a:pt x="11228" y="119513"/>
                    </a:cubicBezTo>
                    <a:cubicBezTo>
                      <a:pt x="212894" y="-5933"/>
                      <a:pt x="460609" y="2007"/>
                      <a:pt x="684506" y="43293"/>
                    </a:cubicBezTo>
                    <a:cubicBezTo>
                      <a:pt x="754374" y="55996"/>
                      <a:pt x="824242" y="71875"/>
                      <a:pt x="892523" y="87754"/>
                    </a:cubicBezTo>
                    <a:cubicBezTo>
                      <a:pt x="905226" y="89342"/>
                      <a:pt x="909990" y="75051"/>
                      <a:pt x="898874" y="71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4" name="รูปแบบอิสระ: รูปร่าง 73">
                <a:extLst>
                  <a:ext uri="{FF2B5EF4-FFF2-40B4-BE49-F238E27FC236}">
                    <a16:creationId xmlns:a16="http://schemas.microsoft.com/office/drawing/2014/main" id="{F4E6308E-E8F9-4FBC-91E0-B9AB2FF69FEB}"/>
                  </a:ext>
                </a:extLst>
              </p:cNvPr>
              <p:cNvSpPr/>
              <p:nvPr/>
            </p:nvSpPr>
            <p:spPr>
              <a:xfrm>
                <a:off x="3579701" y="424546"/>
                <a:ext cx="270504" cy="271768"/>
              </a:xfrm>
              <a:custGeom>
                <a:avLst/>
                <a:gdLst>
                  <a:gd name="connsiteX0" fmla="*/ 241153 w 270504"/>
                  <a:gd name="connsiteY0" fmla="*/ 142338 h 271768"/>
                  <a:gd name="connsiteX1" fmla="*/ 237977 w 270504"/>
                  <a:gd name="connsiteY1" fmla="*/ 140750 h 271768"/>
                  <a:gd name="connsiteX2" fmla="*/ 234802 w 270504"/>
                  <a:gd name="connsiteY2" fmla="*/ 139162 h 271768"/>
                  <a:gd name="connsiteX3" fmla="*/ 225274 w 270504"/>
                  <a:gd name="connsiteY3" fmla="*/ 135986 h 271768"/>
                  <a:gd name="connsiteX4" fmla="*/ 220510 w 270504"/>
                  <a:gd name="connsiteY4" fmla="*/ 134399 h 271768"/>
                  <a:gd name="connsiteX5" fmla="*/ 242741 w 270504"/>
                  <a:gd name="connsiteY5" fmla="*/ 116931 h 271768"/>
                  <a:gd name="connsiteX6" fmla="*/ 264972 w 270504"/>
                  <a:gd name="connsiteY6" fmla="*/ 91525 h 271768"/>
                  <a:gd name="connsiteX7" fmla="*/ 268148 w 270504"/>
                  <a:gd name="connsiteY7" fmla="*/ 56590 h 271768"/>
                  <a:gd name="connsiteX8" fmla="*/ 220510 w 270504"/>
                  <a:gd name="connsiteY8" fmla="*/ 24832 h 271768"/>
                  <a:gd name="connsiteX9" fmla="*/ 169697 w 270504"/>
                  <a:gd name="connsiteY9" fmla="*/ 51827 h 271768"/>
                  <a:gd name="connsiteX10" fmla="*/ 156994 w 270504"/>
                  <a:gd name="connsiteY10" fmla="*/ 81997 h 271768"/>
                  <a:gd name="connsiteX11" fmla="*/ 153818 w 270504"/>
                  <a:gd name="connsiteY11" fmla="*/ 70882 h 271768"/>
                  <a:gd name="connsiteX12" fmla="*/ 150642 w 270504"/>
                  <a:gd name="connsiteY12" fmla="*/ 39123 h 271768"/>
                  <a:gd name="connsiteX13" fmla="*/ 118883 w 270504"/>
                  <a:gd name="connsiteY13" fmla="*/ 5777 h 271768"/>
                  <a:gd name="connsiteX14" fmla="*/ 114120 w 270504"/>
                  <a:gd name="connsiteY14" fmla="*/ 2601 h 271768"/>
                  <a:gd name="connsiteX15" fmla="*/ 77598 w 270504"/>
                  <a:gd name="connsiteY15" fmla="*/ 8953 h 271768"/>
                  <a:gd name="connsiteX16" fmla="*/ 74422 w 270504"/>
                  <a:gd name="connsiteY16" fmla="*/ 13717 h 271768"/>
                  <a:gd name="connsiteX17" fmla="*/ 66482 w 270504"/>
                  <a:gd name="connsiteY17" fmla="*/ 21656 h 271768"/>
                  <a:gd name="connsiteX18" fmla="*/ 61719 w 270504"/>
                  <a:gd name="connsiteY18" fmla="*/ 66118 h 271768"/>
                  <a:gd name="connsiteX19" fmla="*/ 74422 w 270504"/>
                  <a:gd name="connsiteY19" fmla="*/ 89937 h 271768"/>
                  <a:gd name="connsiteX20" fmla="*/ 53779 w 270504"/>
                  <a:gd name="connsiteY20" fmla="*/ 89937 h 271768"/>
                  <a:gd name="connsiteX21" fmla="*/ 6141 w 270504"/>
                  <a:gd name="connsiteY21" fmla="*/ 115343 h 271768"/>
                  <a:gd name="connsiteX22" fmla="*/ 14081 w 270504"/>
                  <a:gd name="connsiteY22" fmla="*/ 170921 h 271768"/>
                  <a:gd name="connsiteX23" fmla="*/ 68070 w 270504"/>
                  <a:gd name="connsiteY23" fmla="*/ 185212 h 271768"/>
                  <a:gd name="connsiteX24" fmla="*/ 74422 w 270504"/>
                  <a:gd name="connsiteY24" fmla="*/ 183624 h 271768"/>
                  <a:gd name="connsiteX25" fmla="*/ 71246 w 270504"/>
                  <a:gd name="connsiteY25" fmla="*/ 199503 h 271768"/>
                  <a:gd name="connsiteX26" fmla="*/ 85537 w 270504"/>
                  <a:gd name="connsiteY26" fmla="*/ 243965 h 271768"/>
                  <a:gd name="connsiteX27" fmla="*/ 95065 w 270504"/>
                  <a:gd name="connsiteY27" fmla="*/ 251904 h 271768"/>
                  <a:gd name="connsiteX28" fmla="*/ 96653 w 270504"/>
                  <a:gd name="connsiteY28" fmla="*/ 255080 h 271768"/>
                  <a:gd name="connsiteX29" fmla="*/ 133175 w 270504"/>
                  <a:gd name="connsiteY29" fmla="*/ 270959 h 271768"/>
                  <a:gd name="connsiteX30" fmla="*/ 160169 w 270504"/>
                  <a:gd name="connsiteY30" fmla="*/ 247141 h 271768"/>
                  <a:gd name="connsiteX31" fmla="*/ 166521 w 270504"/>
                  <a:gd name="connsiteY31" fmla="*/ 236025 h 271768"/>
                  <a:gd name="connsiteX32" fmla="*/ 171285 w 270504"/>
                  <a:gd name="connsiteY32" fmla="*/ 229674 h 271768"/>
                  <a:gd name="connsiteX33" fmla="*/ 176049 w 270504"/>
                  <a:gd name="connsiteY33" fmla="*/ 215382 h 271768"/>
                  <a:gd name="connsiteX34" fmla="*/ 201455 w 270504"/>
                  <a:gd name="connsiteY34" fmla="*/ 221734 h 271768"/>
                  <a:gd name="connsiteX35" fmla="*/ 212571 w 270504"/>
                  <a:gd name="connsiteY35" fmla="*/ 228086 h 271768"/>
                  <a:gd name="connsiteX36" fmla="*/ 244329 w 270504"/>
                  <a:gd name="connsiteY36" fmla="*/ 226498 h 271768"/>
                  <a:gd name="connsiteX37" fmla="*/ 269736 w 270504"/>
                  <a:gd name="connsiteY37" fmla="*/ 183624 h 271768"/>
                  <a:gd name="connsiteX38" fmla="*/ 241153 w 270504"/>
                  <a:gd name="connsiteY38" fmla="*/ 142338 h 27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70504" h="271768">
                    <a:moveTo>
                      <a:pt x="241153" y="142338"/>
                    </a:moveTo>
                    <a:cubicBezTo>
                      <a:pt x="239565" y="142338"/>
                      <a:pt x="237977" y="140750"/>
                      <a:pt x="237977" y="140750"/>
                    </a:cubicBezTo>
                    <a:cubicBezTo>
                      <a:pt x="236390" y="140750"/>
                      <a:pt x="236390" y="139162"/>
                      <a:pt x="234802" y="139162"/>
                    </a:cubicBezTo>
                    <a:cubicBezTo>
                      <a:pt x="231626" y="137574"/>
                      <a:pt x="228450" y="135986"/>
                      <a:pt x="225274" y="135986"/>
                    </a:cubicBezTo>
                    <a:cubicBezTo>
                      <a:pt x="223686" y="135986"/>
                      <a:pt x="222098" y="134399"/>
                      <a:pt x="220510" y="134399"/>
                    </a:cubicBezTo>
                    <a:cubicBezTo>
                      <a:pt x="228450" y="129635"/>
                      <a:pt x="234802" y="123283"/>
                      <a:pt x="242741" y="116931"/>
                    </a:cubicBezTo>
                    <a:cubicBezTo>
                      <a:pt x="250681" y="110580"/>
                      <a:pt x="260208" y="102640"/>
                      <a:pt x="264972" y="91525"/>
                    </a:cubicBezTo>
                    <a:cubicBezTo>
                      <a:pt x="269736" y="80409"/>
                      <a:pt x="272912" y="67706"/>
                      <a:pt x="268148" y="56590"/>
                    </a:cubicBezTo>
                    <a:cubicBezTo>
                      <a:pt x="260208" y="35948"/>
                      <a:pt x="241153" y="26420"/>
                      <a:pt x="220510" y="24832"/>
                    </a:cubicBezTo>
                    <a:cubicBezTo>
                      <a:pt x="199867" y="23244"/>
                      <a:pt x="180812" y="35948"/>
                      <a:pt x="169697" y="51827"/>
                    </a:cubicBezTo>
                    <a:cubicBezTo>
                      <a:pt x="163345" y="61354"/>
                      <a:pt x="160169" y="70882"/>
                      <a:pt x="156994" y="81997"/>
                    </a:cubicBezTo>
                    <a:cubicBezTo>
                      <a:pt x="156994" y="78821"/>
                      <a:pt x="155406" y="74058"/>
                      <a:pt x="153818" y="70882"/>
                    </a:cubicBezTo>
                    <a:cubicBezTo>
                      <a:pt x="155406" y="59766"/>
                      <a:pt x="153818" y="48651"/>
                      <a:pt x="150642" y="39123"/>
                    </a:cubicBezTo>
                    <a:cubicBezTo>
                      <a:pt x="145878" y="24832"/>
                      <a:pt x="134763" y="10541"/>
                      <a:pt x="118883" y="5777"/>
                    </a:cubicBezTo>
                    <a:cubicBezTo>
                      <a:pt x="117296" y="4189"/>
                      <a:pt x="115708" y="4189"/>
                      <a:pt x="114120" y="2601"/>
                    </a:cubicBezTo>
                    <a:cubicBezTo>
                      <a:pt x="101417" y="-2162"/>
                      <a:pt x="87125" y="-575"/>
                      <a:pt x="77598" y="8953"/>
                    </a:cubicBezTo>
                    <a:cubicBezTo>
                      <a:pt x="76010" y="10541"/>
                      <a:pt x="74422" y="12129"/>
                      <a:pt x="74422" y="13717"/>
                    </a:cubicBezTo>
                    <a:cubicBezTo>
                      <a:pt x="71246" y="16893"/>
                      <a:pt x="69658" y="18480"/>
                      <a:pt x="66482" y="21656"/>
                    </a:cubicBezTo>
                    <a:cubicBezTo>
                      <a:pt x="58543" y="34360"/>
                      <a:pt x="56955" y="51827"/>
                      <a:pt x="61719" y="66118"/>
                    </a:cubicBezTo>
                    <a:cubicBezTo>
                      <a:pt x="64894" y="74058"/>
                      <a:pt x="69658" y="81997"/>
                      <a:pt x="74422" y="89937"/>
                    </a:cubicBezTo>
                    <a:cubicBezTo>
                      <a:pt x="68070" y="89937"/>
                      <a:pt x="60131" y="88349"/>
                      <a:pt x="53779" y="89937"/>
                    </a:cubicBezTo>
                    <a:cubicBezTo>
                      <a:pt x="34724" y="91525"/>
                      <a:pt x="17257" y="99464"/>
                      <a:pt x="6141" y="115343"/>
                    </a:cubicBezTo>
                    <a:cubicBezTo>
                      <a:pt x="-4974" y="132811"/>
                      <a:pt x="-210" y="156629"/>
                      <a:pt x="14081" y="170921"/>
                    </a:cubicBezTo>
                    <a:cubicBezTo>
                      <a:pt x="28372" y="185212"/>
                      <a:pt x="49015" y="189976"/>
                      <a:pt x="68070" y="185212"/>
                    </a:cubicBezTo>
                    <a:cubicBezTo>
                      <a:pt x="69658" y="185212"/>
                      <a:pt x="72834" y="183624"/>
                      <a:pt x="74422" y="183624"/>
                    </a:cubicBezTo>
                    <a:cubicBezTo>
                      <a:pt x="72834" y="188388"/>
                      <a:pt x="71246" y="194739"/>
                      <a:pt x="71246" y="199503"/>
                    </a:cubicBezTo>
                    <a:cubicBezTo>
                      <a:pt x="69658" y="215382"/>
                      <a:pt x="76010" y="231262"/>
                      <a:pt x="85537" y="243965"/>
                    </a:cubicBezTo>
                    <a:cubicBezTo>
                      <a:pt x="88713" y="247141"/>
                      <a:pt x="91889" y="250317"/>
                      <a:pt x="95065" y="251904"/>
                    </a:cubicBezTo>
                    <a:cubicBezTo>
                      <a:pt x="95065" y="253492"/>
                      <a:pt x="96653" y="255080"/>
                      <a:pt x="96653" y="255080"/>
                    </a:cubicBezTo>
                    <a:cubicBezTo>
                      <a:pt x="104592" y="267784"/>
                      <a:pt x="118883" y="274135"/>
                      <a:pt x="133175" y="270959"/>
                    </a:cubicBezTo>
                    <a:cubicBezTo>
                      <a:pt x="145878" y="267784"/>
                      <a:pt x="153818" y="258256"/>
                      <a:pt x="160169" y="247141"/>
                    </a:cubicBezTo>
                    <a:cubicBezTo>
                      <a:pt x="163345" y="243965"/>
                      <a:pt x="164933" y="239201"/>
                      <a:pt x="166521" y="236025"/>
                    </a:cubicBezTo>
                    <a:cubicBezTo>
                      <a:pt x="168109" y="234437"/>
                      <a:pt x="169697" y="231262"/>
                      <a:pt x="171285" y="229674"/>
                    </a:cubicBezTo>
                    <a:cubicBezTo>
                      <a:pt x="172873" y="224910"/>
                      <a:pt x="176049" y="220146"/>
                      <a:pt x="176049" y="215382"/>
                    </a:cubicBezTo>
                    <a:cubicBezTo>
                      <a:pt x="183988" y="218558"/>
                      <a:pt x="191928" y="221734"/>
                      <a:pt x="201455" y="221734"/>
                    </a:cubicBezTo>
                    <a:cubicBezTo>
                      <a:pt x="204631" y="224910"/>
                      <a:pt x="207807" y="226498"/>
                      <a:pt x="212571" y="228086"/>
                    </a:cubicBezTo>
                    <a:cubicBezTo>
                      <a:pt x="223686" y="232849"/>
                      <a:pt x="234802" y="232849"/>
                      <a:pt x="244329" y="226498"/>
                    </a:cubicBezTo>
                    <a:cubicBezTo>
                      <a:pt x="260208" y="218558"/>
                      <a:pt x="268148" y="201091"/>
                      <a:pt x="269736" y="183624"/>
                    </a:cubicBezTo>
                    <a:cubicBezTo>
                      <a:pt x="268148" y="169333"/>
                      <a:pt x="257032" y="151866"/>
                      <a:pt x="241153" y="142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5" name="รูปแบบอิสระ: รูปร่าง 74">
                <a:extLst>
                  <a:ext uri="{FF2B5EF4-FFF2-40B4-BE49-F238E27FC236}">
                    <a16:creationId xmlns:a16="http://schemas.microsoft.com/office/drawing/2014/main" id="{B934B58D-9B3F-4591-AF6F-6945B4E4955E}"/>
                  </a:ext>
                </a:extLst>
              </p:cNvPr>
              <p:cNvSpPr/>
              <p:nvPr/>
            </p:nvSpPr>
            <p:spPr>
              <a:xfrm>
                <a:off x="5502813" y="4176223"/>
                <a:ext cx="193372" cy="197881"/>
              </a:xfrm>
              <a:custGeom>
                <a:avLst/>
                <a:gdLst>
                  <a:gd name="connsiteX0" fmla="*/ 171142 w 193372"/>
                  <a:gd name="connsiteY0" fmla="*/ 100039 h 197881"/>
                  <a:gd name="connsiteX1" fmla="*/ 167966 w 193372"/>
                  <a:gd name="connsiteY1" fmla="*/ 98451 h 197881"/>
                  <a:gd name="connsiteX2" fmla="*/ 164790 w 193372"/>
                  <a:gd name="connsiteY2" fmla="*/ 96863 h 197881"/>
                  <a:gd name="connsiteX3" fmla="*/ 158438 w 193372"/>
                  <a:gd name="connsiteY3" fmla="*/ 95275 h 197881"/>
                  <a:gd name="connsiteX4" fmla="*/ 155263 w 193372"/>
                  <a:gd name="connsiteY4" fmla="*/ 93687 h 197881"/>
                  <a:gd name="connsiteX5" fmla="*/ 171142 w 193372"/>
                  <a:gd name="connsiteY5" fmla="*/ 80984 h 197881"/>
                  <a:gd name="connsiteX6" fmla="*/ 187021 w 193372"/>
                  <a:gd name="connsiteY6" fmla="*/ 63517 h 197881"/>
                  <a:gd name="connsiteX7" fmla="*/ 188609 w 193372"/>
                  <a:gd name="connsiteY7" fmla="*/ 38110 h 197881"/>
                  <a:gd name="connsiteX8" fmla="*/ 153675 w 193372"/>
                  <a:gd name="connsiteY8" fmla="*/ 15879 h 197881"/>
                  <a:gd name="connsiteX9" fmla="*/ 117153 w 193372"/>
                  <a:gd name="connsiteY9" fmla="*/ 34934 h 197881"/>
                  <a:gd name="connsiteX10" fmla="*/ 109213 w 193372"/>
                  <a:gd name="connsiteY10" fmla="*/ 57165 h 197881"/>
                  <a:gd name="connsiteX11" fmla="*/ 107625 w 193372"/>
                  <a:gd name="connsiteY11" fmla="*/ 49226 h 197881"/>
                  <a:gd name="connsiteX12" fmla="*/ 106037 w 193372"/>
                  <a:gd name="connsiteY12" fmla="*/ 26995 h 197881"/>
                  <a:gd name="connsiteX13" fmla="*/ 83806 w 193372"/>
                  <a:gd name="connsiteY13" fmla="*/ 3176 h 197881"/>
                  <a:gd name="connsiteX14" fmla="*/ 80630 w 193372"/>
                  <a:gd name="connsiteY14" fmla="*/ 1588 h 197881"/>
                  <a:gd name="connsiteX15" fmla="*/ 53636 w 193372"/>
                  <a:gd name="connsiteY15" fmla="*/ 6352 h 197881"/>
                  <a:gd name="connsiteX16" fmla="*/ 50460 w 193372"/>
                  <a:gd name="connsiteY16" fmla="*/ 9528 h 197881"/>
                  <a:gd name="connsiteX17" fmla="*/ 45696 w 193372"/>
                  <a:gd name="connsiteY17" fmla="*/ 15879 h 197881"/>
                  <a:gd name="connsiteX18" fmla="*/ 42520 w 193372"/>
                  <a:gd name="connsiteY18" fmla="*/ 47638 h 197881"/>
                  <a:gd name="connsiteX19" fmla="*/ 52048 w 193372"/>
                  <a:gd name="connsiteY19" fmla="*/ 65105 h 197881"/>
                  <a:gd name="connsiteX20" fmla="*/ 37757 w 193372"/>
                  <a:gd name="connsiteY20" fmla="*/ 65105 h 197881"/>
                  <a:gd name="connsiteX21" fmla="*/ 4410 w 193372"/>
                  <a:gd name="connsiteY21" fmla="*/ 84160 h 197881"/>
                  <a:gd name="connsiteX22" fmla="*/ 10762 w 193372"/>
                  <a:gd name="connsiteY22" fmla="*/ 123857 h 197881"/>
                  <a:gd name="connsiteX23" fmla="*/ 50460 w 193372"/>
                  <a:gd name="connsiteY23" fmla="*/ 134973 h 197881"/>
                  <a:gd name="connsiteX24" fmla="*/ 55224 w 193372"/>
                  <a:gd name="connsiteY24" fmla="*/ 133385 h 197881"/>
                  <a:gd name="connsiteX25" fmla="*/ 52048 w 193372"/>
                  <a:gd name="connsiteY25" fmla="*/ 144501 h 197881"/>
                  <a:gd name="connsiteX26" fmla="*/ 63163 w 193372"/>
                  <a:gd name="connsiteY26" fmla="*/ 176259 h 197881"/>
                  <a:gd name="connsiteX27" fmla="*/ 69515 w 193372"/>
                  <a:gd name="connsiteY27" fmla="*/ 182611 h 197881"/>
                  <a:gd name="connsiteX28" fmla="*/ 71103 w 193372"/>
                  <a:gd name="connsiteY28" fmla="*/ 185787 h 197881"/>
                  <a:gd name="connsiteX29" fmla="*/ 98098 w 193372"/>
                  <a:gd name="connsiteY29" fmla="*/ 196902 h 197881"/>
                  <a:gd name="connsiteX30" fmla="*/ 117153 w 193372"/>
                  <a:gd name="connsiteY30" fmla="*/ 181023 h 197881"/>
                  <a:gd name="connsiteX31" fmla="*/ 121916 w 193372"/>
                  <a:gd name="connsiteY31" fmla="*/ 173083 h 197881"/>
                  <a:gd name="connsiteX32" fmla="*/ 125092 w 193372"/>
                  <a:gd name="connsiteY32" fmla="*/ 168319 h 197881"/>
                  <a:gd name="connsiteX33" fmla="*/ 128268 w 193372"/>
                  <a:gd name="connsiteY33" fmla="*/ 158792 h 197881"/>
                  <a:gd name="connsiteX34" fmla="*/ 145735 w 193372"/>
                  <a:gd name="connsiteY34" fmla="*/ 163555 h 197881"/>
                  <a:gd name="connsiteX35" fmla="*/ 153675 w 193372"/>
                  <a:gd name="connsiteY35" fmla="*/ 168319 h 197881"/>
                  <a:gd name="connsiteX36" fmla="*/ 175905 w 193372"/>
                  <a:gd name="connsiteY36" fmla="*/ 168319 h 197881"/>
                  <a:gd name="connsiteX37" fmla="*/ 193373 w 193372"/>
                  <a:gd name="connsiteY37" fmla="*/ 138149 h 197881"/>
                  <a:gd name="connsiteX38" fmla="*/ 171142 w 193372"/>
                  <a:gd name="connsiteY38" fmla="*/ 100039 h 19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93372" h="197881">
                    <a:moveTo>
                      <a:pt x="171142" y="100039"/>
                    </a:moveTo>
                    <a:cubicBezTo>
                      <a:pt x="169554" y="100039"/>
                      <a:pt x="169554" y="100039"/>
                      <a:pt x="167966" y="98451"/>
                    </a:cubicBezTo>
                    <a:cubicBezTo>
                      <a:pt x="166378" y="98451"/>
                      <a:pt x="166378" y="96863"/>
                      <a:pt x="164790" y="96863"/>
                    </a:cubicBezTo>
                    <a:cubicBezTo>
                      <a:pt x="163202" y="95275"/>
                      <a:pt x="160026" y="95275"/>
                      <a:pt x="158438" y="95275"/>
                    </a:cubicBezTo>
                    <a:cubicBezTo>
                      <a:pt x="156851" y="95275"/>
                      <a:pt x="155263" y="95275"/>
                      <a:pt x="155263" y="93687"/>
                    </a:cubicBezTo>
                    <a:cubicBezTo>
                      <a:pt x="160026" y="90512"/>
                      <a:pt x="166378" y="85748"/>
                      <a:pt x="171142" y="80984"/>
                    </a:cubicBezTo>
                    <a:cubicBezTo>
                      <a:pt x="177493" y="76220"/>
                      <a:pt x="183845" y="69868"/>
                      <a:pt x="187021" y="63517"/>
                    </a:cubicBezTo>
                    <a:cubicBezTo>
                      <a:pt x="190197" y="55577"/>
                      <a:pt x="191785" y="47638"/>
                      <a:pt x="188609" y="38110"/>
                    </a:cubicBezTo>
                    <a:cubicBezTo>
                      <a:pt x="183845" y="23819"/>
                      <a:pt x="169554" y="15879"/>
                      <a:pt x="153675" y="15879"/>
                    </a:cubicBezTo>
                    <a:cubicBezTo>
                      <a:pt x="137796" y="14291"/>
                      <a:pt x="125092" y="23819"/>
                      <a:pt x="117153" y="34934"/>
                    </a:cubicBezTo>
                    <a:cubicBezTo>
                      <a:pt x="112389" y="41286"/>
                      <a:pt x="110801" y="49226"/>
                      <a:pt x="109213" y="57165"/>
                    </a:cubicBezTo>
                    <a:cubicBezTo>
                      <a:pt x="109213" y="53989"/>
                      <a:pt x="107625" y="52401"/>
                      <a:pt x="107625" y="49226"/>
                    </a:cubicBezTo>
                    <a:cubicBezTo>
                      <a:pt x="107625" y="41286"/>
                      <a:pt x="107625" y="33346"/>
                      <a:pt x="106037" y="26995"/>
                    </a:cubicBezTo>
                    <a:cubicBezTo>
                      <a:pt x="102861" y="15879"/>
                      <a:pt x="93334" y="6352"/>
                      <a:pt x="83806" y="3176"/>
                    </a:cubicBezTo>
                    <a:cubicBezTo>
                      <a:pt x="82218" y="3176"/>
                      <a:pt x="82218" y="1588"/>
                      <a:pt x="80630" y="1588"/>
                    </a:cubicBezTo>
                    <a:cubicBezTo>
                      <a:pt x="71103" y="-1588"/>
                      <a:pt x="61576" y="0"/>
                      <a:pt x="53636" y="6352"/>
                    </a:cubicBezTo>
                    <a:cubicBezTo>
                      <a:pt x="52048" y="7940"/>
                      <a:pt x="52048" y="7940"/>
                      <a:pt x="50460" y="9528"/>
                    </a:cubicBezTo>
                    <a:cubicBezTo>
                      <a:pt x="48872" y="11116"/>
                      <a:pt x="47284" y="12703"/>
                      <a:pt x="45696" y="15879"/>
                    </a:cubicBezTo>
                    <a:cubicBezTo>
                      <a:pt x="39344" y="25407"/>
                      <a:pt x="39344" y="38110"/>
                      <a:pt x="42520" y="47638"/>
                    </a:cubicBezTo>
                    <a:cubicBezTo>
                      <a:pt x="44108" y="53989"/>
                      <a:pt x="47284" y="58753"/>
                      <a:pt x="52048" y="65105"/>
                    </a:cubicBezTo>
                    <a:cubicBezTo>
                      <a:pt x="47284" y="65105"/>
                      <a:pt x="42520" y="63517"/>
                      <a:pt x="37757" y="65105"/>
                    </a:cubicBezTo>
                    <a:cubicBezTo>
                      <a:pt x="25053" y="66693"/>
                      <a:pt x="10762" y="71456"/>
                      <a:pt x="4410" y="84160"/>
                    </a:cubicBezTo>
                    <a:cubicBezTo>
                      <a:pt x="-3529" y="96863"/>
                      <a:pt x="-354" y="114330"/>
                      <a:pt x="10762" y="123857"/>
                    </a:cubicBezTo>
                    <a:cubicBezTo>
                      <a:pt x="21878" y="133385"/>
                      <a:pt x="36169" y="138149"/>
                      <a:pt x="50460" y="134973"/>
                    </a:cubicBezTo>
                    <a:cubicBezTo>
                      <a:pt x="52048" y="134973"/>
                      <a:pt x="53636" y="133385"/>
                      <a:pt x="55224" y="133385"/>
                    </a:cubicBezTo>
                    <a:cubicBezTo>
                      <a:pt x="53636" y="136561"/>
                      <a:pt x="53636" y="141325"/>
                      <a:pt x="52048" y="144501"/>
                    </a:cubicBezTo>
                    <a:cubicBezTo>
                      <a:pt x="50460" y="155616"/>
                      <a:pt x="55224" y="166731"/>
                      <a:pt x="63163" y="176259"/>
                    </a:cubicBezTo>
                    <a:cubicBezTo>
                      <a:pt x="64751" y="177847"/>
                      <a:pt x="67927" y="181023"/>
                      <a:pt x="69515" y="182611"/>
                    </a:cubicBezTo>
                    <a:cubicBezTo>
                      <a:pt x="69515" y="184199"/>
                      <a:pt x="69515" y="184199"/>
                      <a:pt x="71103" y="185787"/>
                    </a:cubicBezTo>
                    <a:cubicBezTo>
                      <a:pt x="75867" y="195314"/>
                      <a:pt x="86982" y="200078"/>
                      <a:pt x="98098" y="196902"/>
                    </a:cubicBezTo>
                    <a:cubicBezTo>
                      <a:pt x="106037" y="195314"/>
                      <a:pt x="112389" y="187374"/>
                      <a:pt x="117153" y="181023"/>
                    </a:cubicBezTo>
                    <a:cubicBezTo>
                      <a:pt x="118740" y="177847"/>
                      <a:pt x="120328" y="176259"/>
                      <a:pt x="121916" y="173083"/>
                    </a:cubicBezTo>
                    <a:cubicBezTo>
                      <a:pt x="123504" y="171495"/>
                      <a:pt x="123504" y="169907"/>
                      <a:pt x="125092" y="168319"/>
                    </a:cubicBezTo>
                    <a:cubicBezTo>
                      <a:pt x="126680" y="165143"/>
                      <a:pt x="128268" y="161968"/>
                      <a:pt x="128268" y="158792"/>
                    </a:cubicBezTo>
                    <a:cubicBezTo>
                      <a:pt x="133032" y="161968"/>
                      <a:pt x="139384" y="163555"/>
                      <a:pt x="145735" y="163555"/>
                    </a:cubicBezTo>
                    <a:cubicBezTo>
                      <a:pt x="147323" y="165143"/>
                      <a:pt x="150499" y="166731"/>
                      <a:pt x="153675" y="168319"/>
                    </a:cubicBezTo>
                    <a:cubicBezTo>
                      <a:pt x="161614" y="171495"/>
                      <a:pt x="169554" y="171495"/>
                      <a:pt x="175905" y="168319"/>
                    </a:cubicBezTo>
                    <a:cubicBezTo>
                      <a:pt x="187021" y="163555"/>
                      <a:pt x="193373" y="149264"/>
                      <a:pt x="193373" y="138149"/>
                    </a:cubicBezTo>
                    <a:cubicBezTo>
                      <a:pt x="190197" y="117506"/>
                      <a:pt x="182257" y="106391"/>
                      <a:pt x="171142" y="1000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6" name="รูปแบบอิสระ: รูปร่าง 75">
                <a:extLst>
                  <a:ext uri="{FF2B5EF4-FFF2-40B4-BE49-F238E27FC236}">
                    <a16:creationId xmlns:a16="http://schemas.microsoft.com/office/drawing/2014/main" id="{944EDFD9-C33A-42CE-BE67-EF0BCD25686F}"/>
                  </a:ext>
                </a:extLst>
              </p:cNvPr>
              <p:cNvSpPr/>
              <p:nvPr/>
            </p:nvSpPr>
            <p:spPr>
              <a:xfrm>
                <a:off x="321347" y="1424360"/>
                <a:ext cx="184137" cy="186176"/>
              </a:xfrm>
              <a:custGeom>
                <a:avLst/>
                <a:gdLst>
                  <a:gd name="connsiteX0" fmla="*/ 166468 w 184137"/>
                  <a:gd name="connsiteY0" fmla="*/ 98451 h 186176"/>
                  <a:gd name="connsiteX1" fmla="*/ 163292 w 184137"/>
                  <a:gd name="connsiteY1" fmla="*/ 96863 h 186176"/>
                  <a:gd name="connsiteX2" fmla="*/ 161704 w 184137"/>
                  <a:gd name="connsiteY2" fmla="*/ 95275 h 186176"/>
                  <a:gd name="connsiteX3" fmla="*/ 155352 w 184137"/>
                  <a:gd name="connsiteY3" fmla="*/ 93687 h 186176"/>
                  <a:gd name="connsiteX4" fmla="*/ 152176 w 184137"/>
                  <a:gd name="connsiteY4" fmla="*/ 92099 h 186176"/>
                  <a:gd name="connsiteX5" fmla="*/ 166468 w 184137"/>
                  <a:gd name="connsiteY5" fmla="*/ 80984 h 186176"/>
                  <a:gd name="connsiteX6" fmla="*/ 180759 w 184137"/>
                  <a:gd name="connsiteY6" fmla="*/ 63517 h 186176"/>
                  <a:gd name="connsiteX7" fmla="*/ 182347 w 184137"/>
                  <a:gd name="connsiteY7" fmla="*/ 39698 h 186176"/>
                  <a:gd name="connsiteX8" fmla="*/ 150588 w 184137"/>
                  <a:gd name="connsiteY8" fmla="*/ 17467 h 186176"/>
                  <a:gd name="connsiteX9" fmla="*/ 115654 w 184137"/>
                  <a:gd name="connsiteY9" fmla="*/ 36522 h 186176"/>
                  <a:gd name="connsiteX10" fmla="*/ 107715 w 184137"/>
                  <a:gd name="connsiteY10" fmla="*/ 57165 h 186176"/>
                  <a:gd name="connsiteX11" fmla="*/ 106127 w 184137"/>
                  <a:gd name="connsiteY11" fmla="*/ 49226 h 186176"/>
                  <a:gd name="connsiteX12" fmla="*/ 104539 w 184137"/>
                  <a:gd name="connsiteY12" fmla="*/ 26995 h 186176"/>
                  <a:gd name="connsiteX13" fmla="*/ 82308 w 184137"/>
                  <a:gd name="connsiteY13" fmla="*/ 3176 h 186176"/>
                  <a:gd name="connsiteX14" fmla="*/ 79132 w 184137"/>
                  <a:gd name="connsiteY14" fmla="*/ 1588 h 186176"/>
                  <a:gd name="connsiteX15" fmla="*/ 53725 w 184137"/>
                  <a:gd name="connsiteY15" fmla="*/ 6352 h 186176"/>
                  <a:gd name="connsiteX16" fmla="*/ 50550 w 184137"/>
                  <a:gd name="connsiteY16" fmla="*/ 9528 h 186176"/>
                  <a:gd name="connsiteX17" fmla="*/ 45786 w 184137"/>
                  <a:gd name="connsiteY17" fmla="*/ 15879 h 186176"/>
                  <a:gd name="connsiteX18" fmla="*/ 42610 w 184137"/>
                  <a:gd name="connsiteY18" fmla="*/ 46050 h 186176"/>
                  <a:gd name="connsiteX19" fmla="*/ 50550 w 184137"/>
                  <a:gd name="connsiteY19" fmla="*/ 61929 h 186176"/>
                  <a:gd name="connsiteX20" fmla="*/ 36258 w 184137"/>
                  <a:gd name="connsiteY20" fmla="*/ 61929 h 186176"/>
                  <a:gd name="connsiteX21" fmla="*/ 4500 w 184137"/>
                  <a:gd name="connsiteY21" fmla="*/ 79396 h 186176"/>
                  <a:gd name="connsiteX22" fmla="*/ 9264 w 184137"/>
                  <a:gd name="connsiteY22" fmla="*/ 117506 h 186176"/>
                  <a:gd name="connsiteX23" fmla="*/ 45786 w 184137"/>
                  <a:gd name="connsiteY23" fmla="*/ 127033 h 186176"/>
                  <a:gd name="connsiteX24" fmla="*/ 50550 w 184137"/>
                  <a:gd name="connsiteY24" fmla="*/ 125446 h 186176"/>
                  <a:gd name="connsiteX25" fmla="*/ 47374 w 184137"/>
                  <a:gd name="connsiteY25" fmla="*/ 136561 h 186176"/>
                  <a:gd name="connsiteX26" fmla="*/ 56901 w 184137"/>
                  <a:gd name="connsiteY26" fmla="*/ 166731 h 186176"/>
                  <a:gd name="connsiteX27" fmla="*/ 63253 w 184137"/>
                  <a:gd name="connsiteY27" fmla="*/ 171495 h 186176"/>
                  <a:gd name="connsiteX28" fmla="*/ 64841 w 184137"/>
                  <a:gd name="connsiteY28" fmla="*/ 174671 h 186176"/>
                  <a:gd name="connsiteX29" fmla="*/ 90248 w 184137"/>
                  <a:gd name="connsiteY29" fmla="*/ 185786 h 186176"/>
                  <a:gd name="connsiteX30" fmla="*/ 109303 w 184137"/>
                  <a:gd name="connsiteY30" fmla="*/ 169907 h 186176"/>
                  <a:gd name="connsiteX31" fmla="*/ 114066 w 184137"/>
                  <a:gd name="connsiteY31" fmla="*/ 161968 h 186176"/>
                  <a:gd name="connsiteX32" fmla="*/ 117242 w 184137"/>
                  <a:gd name="connsiteY32" fmla="*/ 157204 h 186176"/>
                  <a:gd name="connsiteX33" fmla="*/ 120418 w 184137"/>
                  <a:gd name="connsiteY33" fmla="*/ 147676 h 186176"/>
                  <a:gd name="connsiteX34" fmla="*/ 137885 w 184137"/>
                  <a:gd name="connsiteY34" fmla="*/ 152440 h 186176"/>
                  <a:gd name="connsiteX35" fmla="*/ 144237 w 184137"/>
                  <a:gd name="connsiteY35" fmla="*/ 157204 h 186176"/>
                  <a:gd name="connsiteX36" fmla="*/ 166468 w 184137"/>
                  <a:gd name="connsiteY36" fmla="*/ 157204 h 186176"/>
                  <a:gd name="connsiteX37" fmla="*/ 183935 w 184137"/>
                  <a:gd name="connsiteY37" fmla="*/ 128621 h 186176"/>
                  <a:gd name="connsiteX38" fmla="*/ 166468 w 184137"/>
                  <a:gd name="connsiteY38" fmla="*/ 98451 h 186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4137" h="186176">
                    <a:moveTo>
                      <a:pt x="166468" y="98451"/>
                    </a:moveTo>
                    <a:cubicBezTo>
                      <a:pt x="164880" y="98451"/>
                      <a:pt x="164880" y="98451"/>
                      <a:pt x="163292" y="96863"/>
                    </a:cubicBezTo>
                    <a:cubicBezTo>
                      <a:pt x="163292" y="96863"/>
                      <a:pt x="161704" y="95275"/>
                      <a:pt x="161704" y="95275"/>
                    </a:cubicBezTo>
                    <a:cubicBezTo>
                      <a:pt x="160116" y="93687"/>
                      <a:pt x="156940" y="93687"/>
                      <a:pt x="155352" y="93687"/>
                    </a:cubicBezTo>
                    <a:cubicBezTo>
                      <a:pt x="153764" y="93687"/>
                      <a:pt x="153764" y="93687"/>
                      <a:pt x="152176" y="92099"/>
                    </a:cubicBezTo>
                    <a:cubicBezTo>
                      <a:pt x="156940" y="88923"/>
                      <a:pt x="161704" y="84160"/>
                      <a:pt x="166468" y="80984"/>
                    </a:cubicBezTo>
                    <a:cubicBezTo>
                      <a:pt x="172819" y="76220"/>
                      <a:pt x="177583" y="71456"/>
                      <a:pt x="180759" y="63517"/>
                    </a:cubicBezTo>
                    <a:cubicBezTo>
                      <a:pt x="183935" y="55577"/>
                      <a:pt x="185523" y="47638"/>
                      <a:pt x="182347" y="39698"/>
                    </a:cubicBezTo>
                    <a:cubicBezTo>
                      <a:pt x="177583" y="25407"/>
                      <a:pt x="163292" y="19055"/>
                      <a:pt x="150588" y="17467"/>
                    </a:cubicBezTo>
                    <a:cubicBezTo>
                      <a:pt x="136297" y="15879"/>
                      <a:pt x="123594" y="23819"/>
                      <a:pt x="115654" y="36522"/>
                    </a:cubicBezTo>
                    <a:cubicBezTo>
                      <a:pt x="110890" y="42874"/>
                      <a:pt x="109303" y="49226"/>
                      <a:pt x="107715" y="57165"/>
                    </a:cubicBezTo>
                    <a:cubicBezTo>
                      <a:pt x="107715" y="53989"/>
                      <a:pt x="106127" y="52401"/>
                      <a:pt x="106127" y="49226"/>
                    </a:cubicBezTo>
                    <a:cubicBezTo>
                      <a:pt x="106127" y="41286"/>
                      <a:pt x="106127" y="34934"/>
                      <a:pt x="104539" y="26995"/>
                    </a:cubicBezTo>
                    <a:cubicBezTo>
                      <a:pt x="101363" y="17467"/>
                      <a:pt x="93423" y="7940"/>
                      <a:pt x="82308" y="3176"/>
                    </a:cubicBezTo>
                    <a:cubicBezTo>
                      <a:pt x="80720" y="3176"/>
                      <a:pt x="80720" y="1588"/>
                      <a:pt x="79132" y="1588"/>
                    </a:cubicBezTo>
                    <a:cubicBezTo>
                      <a:pt x="71193" y="-1588"/>
                      <a:pt x="60077" y="0"/>
                      <a:pt x="53725" y="6352"/>
                    </a:cubicBezTo>
                    <a:cubicBezTo>
                      <a:pt x="52137" y="7940"/>
                      <a:pt x="52137" y="7940"/>
                      <a:pt x="50550" y="9528"/>
                    </a:cubicBezTo>
                    <a:cubicBezTo>
                      <a:pt x="48962" y="11115"/>
                      <a:pt x="47374" y="12703"/>
                      <a:pt x="45786" y="15879"/>
                    </a:cubicBezTo>
                    <a:cubicBezTo>
                      <a:pt x="41022" y="23819"/>
                      <a:pt x="39434" y="36522"/>
                      <a:pt x="42610" y="46050"/>
                    </a:cubicBezTo>
                    <a:cubicBezTo>
                      <a:pt x="44198" y="52401"/>
                      <a:pt x="47374" y="57165"/>
                      <a:pt x="50550" y="61929"/>
                    </a:cubicBezTo>
                    <a:cubicBezTo>
                      <a:pt x="45786" y="61929"/>
                      <a:pt x="41022" y="60341"/>
                      <a:pt x="36258" y="61929"/>
                    </a:cubicBezTo>
                    <a:cubicBezTo>
                      <a:pt x="23555" y="63517"/>
                      <a:pt x="10852" y="68281"/>
                      <a:pt x="4500" y="79396"/>
                    </a:cubicBezTo>
                    <a:cubicBezTo>
                      <a:pt x="-3440" y="92099"/>
                      <a:pt x="-264" y="107978"/>
                      <a:pt x="9264" y="117506"/>
                    </a:cubicBezTo>
                    <a:cubicBezTo>
                      <a:pt x="18791" y="127033"/>
                      <a:pt x="33082" y="130209"/>
                      <a:pt x="45786" y="127033"/>
                    </a:cubicBezTo>
                    <a:cubicBezTo>
                      <a:pt x="47374" y="127033"/>
                      <a:pt x="48962" y="125446"/>
                      <a:pt x="50550" y="125446"/>
                    </a:cubicBezTo>
                    <a:cubicBezTo>
                      <a:pt x="48962" y="128621"/>
                      <a:pt x="48962" y="131797"/>
                      <a:pt x="47374" y="136561"/>
                    </a:cubicBezTo>
                    <a:cubicBezTo>
                      <a:pt x="45786" y="147676"/>
                      <a:pt x="50550" y="157204"/>
                      <a:pt x="56901" y="166731"/>
                    </a:cubicBezTo>
                    <a:cubicBezTo>
                      <a:pt x="58489" y="168319"/>
                      <a:pt x="60077" y="169907"/>
                      <a:pt x="63253" y="171495"/>
                    </a:cubicBezTo>
                    <a:cubicBezTo>
                      <a:pt x="63253" y="173083"/>
                      <a:pt x="63253" y="173083"/>
                      <a:pt x="64841" y="174671"/>
                    </a:cubicBezTo>
                    <a:cubicBezTo>
                      <a:pt x="69605" y="184199"/>
                      <a:pt x="79132" y="187374"/>
                      <a:pt x="90248" y="185786"/>
                    </a:cubicBezTo>
                    <a:cubicBezTo>
                      <a:pt x="98187" y="184199"/>
                      <a:pt x="104539" y="176259"/>
                      <a:pt x="109303" y="169907"/>
                    </a:cubicBezTo>
                    <a:cubicBezTo>
                      <a:pt x="110890" y="168319"/>
                      <a:pt x="112478" y="165144"/>
                      <a:pt x="114066" y="161968"/>
                    </a:cubicBezTo>
                    <a:cubicBezTo>
                      <a:pt x="115654" y="160380"/>
                      <a:pt x="115654" y="158792"/>
                      <a:pt x="117242" y="157204"/>
                    </a:cubicBezTo>
                    <a:cubicBezTo>
                      <a:pt x="118830" y="154028"/>
                      <a:pt x="120418" y="150852"/>
                      <a:pt x="120418" y="147676"/>
                    </a:cubicBezTo>
                    <a:cubicBezTo>
                      <a:pt x="125182" y="150852"/>
                      <a:pt x="131533" y="152440"/>
                      <a:pt x="137885" y="152440"/>
                    </a:cubicBezTo>
                    <a:cubicBezTo>
                      <a:pt x="139473" y="154028"/>
                      <a:pt x="142649" y="155616"/>
                      <a:pt x="144237" y="157204"/>
                    </a:cubicBezTo>
                    <a:cubicBezTo>
                      <a:pt x="152176" y="160380"/>
                      <a:pt x="158528" y="160380"/>
                      <a:pt x="166468" y="157204"/>
                    </a:cubicBezTo>
                    <a:cubicBezTo>
                      <a:pt x="177583" y="152440"/>
                      <a:pt x="182347" y="139737"/>
                      <a:pt x="183935" y="128621"/>
                    </a:cubicBezTo>
                    <a:cubicBezTo>
                      <a:pt x="185523" y="115918"/>
                      <a:pt x="177583" y="104803"/>
                      <a:pt x="166468" y="98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7" name="รูปแบบอิสระ: รูปร่าง 76">
                <a:extLst>
                  <a:ext uri="{FF2B5EF4-FFF2-40B4-BE49-F238E27FC236}">
                    <a16:creationId xmlns:a16="http://schemas.microsoft.com/office/drawing/2014/main" id="{1E2EC616-FC84-42F7-9092-8D6462482B59}"/>
                  </a:ext>
                </a:extLst>
              </p:cNvPr>
              <p:cNvSpPr/>
              <p:nvPr/>
            </p:nvSpPr>
            <p:spPr>
              <a:xfrm>
                <a:off x="6038934" y="870177"/>
                <a:ext cx="266423" cy="247867"/>
              </a:xfrm>
              <a:custGeom>
                <a:avLst/>
                <a:gdLst>
                  <a:gd name="connsiteX0" fmla="*/ 251134 w 266423"/>
                  <a:gd name="connsiteY0" fmla="*/ 173083 h 247867"/>
                  <a:gd name="connsiteX1" fmla="*/ 220963 w 266423"/>
                  <a:gd name="connsiteY1" fmla="*/ 155616 h 247867"/>
                  <a:gd name="connsiteX2" fmla="*/ 244782 w 266423"/>
                  <a:gd name="connsiteY2" fmla="*/ 103215 h 247867"/>
                  <a:gd name="connsiteX3" fmla="*/ 222551 w 266423"/>
                  <a:gd name="connsiteY3" fmla="*/ 63517 h 247867"/>
                  <a:gd name="connsiteX4" fmla="*/ 135216 w 266423"/>
                  <a:gd name="connsiteY4" fmla="*/ 74632 h 247867"/>
                  <a:gd name="connsiteX5" fmla="*/ 135216 w 266423"/>
                  <a:gd name="connsiteY5" fmla="*/ 73044 h 247867"/>
                  <a:gd name="connsiteX6" fmla="*/ 74875 w 266423"/>
                  <a:gd name="connsiteY6" fmla="*/ 0 h 247867"/>
                  <a:gd name="connsiteX7" fmla="*/ 243 w 266423"/>
                  <a:gd name="connsiteY7" fmla="*/ 73044 h 247867"/>
                  <a:gd name="connsiteX8" fmla="*/ 51056 w 266423"/>
                  <a:gd name="connsiteY8" fmla="*/ 173083 h 247867"/>
                  <a:gd name="connsiteX9" fmla="*/ 85990 w 266423"/>
                  <a:gd name="connsiteY9" fmla="*/ 181023 h 247867"/>
                  <a:gd name="connsiteX10" fmla="*/ 90754 w 266423"/>
                  <a:gd name="connsiteY10" fmla="*/ 200078 h 247867"/>
                  <a:gd name="connsiteX11" fmla="*/ 163798 w 266423"/>
                  <a:gd name="connsiteY11" fmla="*/ 246127 h 247867"/>
                  <a:gd name="connsiteX12" fmla="*/ 249546 w 266423"/>
                  <a:gd name="connsiteY12" fmla="*/ 228660 h 247867"/>
                  <a:gd name="connsiteX13" fmla="*/ 251134 w 266423"/>
                  <a:gd name="connsiteY13" fmla="*/ 173083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6423" h="247867">
                    <a:moveTo>
                      <a:pt x="251134" y="173083"/>
                    </a:moveTo>
                    <a:cubicBezTo>
                      <a:pt x="241606" y="166732"/>
                      <a:pt x="230491" y="160380"/>
                      <a:pt x="220963" y="155616"/>
                    </a:cubicBezTo>
                    <a:cubicBezTo>
                      <a:pt x="232079" y="139737"/>
                      <a:pt x="241606" y="122270"/>
                      <a:pt x="244782" y="103215"/>
                    </a:cubicBezTo>
                    <a:cubicBezTo>
                      <a:pt x="247958" y="87336"/>
                      <a:pt x="240019" y="68280"/>
                      <a:pt x="222551" y="63517"/>
                    </a:cubicBezTo>
                    <a:cubicBezTo>
                      <a:pt x="192381" y="55577"/>
                      <a:pt x="160623" y="60341"/>
                      <a:pt x="135216" y="74632"/>
                    </a:cubicBezTo>
                    <a:cubicBezTo>
                      <a:pt x="135216" y="74632"/>
                      <a:pt x="135216" y="73044"/>
                      <a:pt x="135216" y="73044"/>
                    </a:cubicBezTo>
                    <a:cubicBezTo>
                      <a:pt x="136804" y="38110"/>
                      <a:pt x="114573" y="1588"/>
                      <a:pt x="74875" y="0"/>
                    </a:cubicBezTo>
                    <a:cubicBezTo>
                      <a:pt x="35177" y="0"/>
                      <a:pt x="3418" y="34934"/>
                      <a:pt x="243" y="73044"/>
                    </a:cubicBezTo>
                    <a:cubicBezTo>
                      <a:pt x="-2933" y="112742"/>
                      <a:pt x="25650" y="146089"/>
                      <a:pt x="51056" y="173083"/>
                    </a:cubicBezTo>
                    <a:cubicBezTo>
                      <a:pt x="58995" y="182611"/>
                      <a:pt x="74875" y="184199"/>
                      <a:pt x="85990" y="181023"/>
                    </a:cubicBezTo>
                    <a:cubicBezTo>
                      <a:pt x="84402" y="187374"/>
                      <a:pt x="85990" y="193726"/>
                      <a:pt x="90754" y="200078"/>
                    </a:cubicBezTo>
                    <a:cubicBezTo>
                      <a:pt x="108221" y="223897"/>
                      <a:pt x="133628" y="241364"/>
                      <a:pt x="163798" y="246127"/>
                    </a:cubicBezTo>
                    <a:cubicBezTo>
                      <a:pt x="193969" y="250891"/>
                      <a:pt x="225727" y="246127"/>
                      <a:pt x="249546" y="228660"/>
                    </a:cubicBezTo>
                    <a:cubicBezTo>
                      <a:pt x="271777" y="214369"/>
                      <a:pt x="271777" y="188962"/>
                      <a:pt x="251134" y="1730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8" name="รูปแบบอิสระ: รูปร่าง 77">
                <a:extLst>
                  <a:ext uri="{FF2B5EF4-FFF2-40B4-BE49-F238E27FC236}">
                    <a16:creationId xmlns:a16="http://schemas.microsoft.com/office/drawing/2014/main" id="{2F08EF3F-05B6-4D70-A888-173BCE5DBDA4}"/>
                  </a:ext>
                </a:extLst>
              </p:cNvPr>
              <p:cNvSpPr/>
              <p:nvPr/>
            </p:nvSpPr>
            <p:spPr>
              <a:xfrm>
                <a:off x="2166858" y="3169880"/>
                <a:ext cx="259329" cy="197030"/>
              </a:xfrm>
              <a:custGeom>
                <a:avLst/>
                <a:gdLst>
                  <a:gd name="connsiteX0" fmla="*/ 216930 w 259329"/>
                  <a:gd name="connsiteY0" fmla="*/ 31362 h 197030"/>
                  <a:gd name="connsiteX1" fmla="*/ 189936 w 259329"/>
                  <a:gd name="connsiteY1" fmla="*/ 48828 h 197030"/>
                  <a:gd name="connsiteX2" fmla="*/ 158177 w 259329"/>
                  <a:gd name="connsiteY2" fmla="*/ 7543 h 197030"/>
                  <a:gd name="connsiteX3" fmla="*/ 116892 w 259329"/>
                  <a:gd name="connsiteY3" fmla="*/ 9131 h 197030"/>
                  <a:gd name="connsiteX4" fmla="*/ 89897 w 259329"/>
                  <a:gd name="connsiteY4" fmla="*/ 82175 h 197030"/>
                  <a:gd name="connsiteX5" fmla="*/ 88309 w 259329"/>
                  <a:gd name="connsiteY5" fmla="*/ 80587 h 197030"/>
                  <a:gd name="connsiteX6" fmla="*/ 7325 w 259329"/>
                  <a:gd name="connsiteY6" fmla="*/ 96466 h 197030"/>
                  <a:gd name="connsiteX7" fmla="*/ 32732 w 259329"/>
                  <a:gd name="connsiteY7" fmla="*/ 185390 h 197030"/>
                  <a:gd name="connsiteX8" fmla="*/ 132771 w 259329"/>
                  <a:gd name="connsiteY8" fmla="*/ 186977 h 197030"/>
                  <a:gd name="connsiteX9" fmla="*/ 153414 w 259329"/>
                  <a:gd name="connsiteY9" fmla="*/ 163159 h 197030"/>
                  <a:gd name="connsiteX10" fmla="*/ 169293 w 259329"/>
                  <a:gd name="connsiteY10" fmla="*/ 167922 h 197030"/>
                  <a:gd name="connsiteX11" fmla="*/ 235986 w 259329"/>
                  <a:gd name="connsiteY11" fmla="*/ 129812 h 197030"/>
                  <a:gd name="connsiteX12" fmla="*/ 258216 w 259329"/>
                  <a:gd name="connsiteY12" fmla="*/ 55180 h 197030"/>
                  <a:gd name="connsiteX13" fmla="*/ 216930 w 259329"/>
                  <a:gd name="connsiteY13" fmla="*/ 31362 h 19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9329" h="197030">
                    <a:moveTo>
                      <a:pt x="216930" y="31362"/>
                    </a:moveTo>
                    <a:cubicBezTo>
                      <a:pt x="207403" y="36125"/>
                      <a:pt x="199463" y="42477"/>
                      <a:pt x="189936" y="48828"/>
                    </a:cubicBezTo>
                    <a:cubicBezTo>
                      <a:pt x="181996" y="32949"/>
                      <a:pt x="172469" y="18658"/>
                      <a:pt x="158177" y="7543"/>
                    </a:cubicBezTo>
                    <a:cubicBezTo>
                      <a:pt x="147062" y="-1985"/>
                      <a:pt x="128007" y="-3573"/>
                      <a:pt x="116892" y="9131"/>
                    </a:cubicBezTo>
                    <a:cubicBezTo>
                      <a:pt x="97836" y="29774"/>
                      <a:pt x="89897" y="56768"/>
                      <a:pt x="89897" y="82175"/>
                    </a:cubicBezTo>
                    <a:cubicBezTo>
                      <a:pt x="89897" y="82175"/>
                      <a:pt x="88309" y="82175"/>
                      <a:pt x="88309" y="80587"/>
                    </a:cubicBezTo>
                    <a:cubicBezTo>
                      <a:pt x="61315" y="64708"/>
                      <a:pt x="23204" y="66296"/>
                      <a:pt x="7325" y="96466"/>
                    </a:cubicBezTo>
                    <a:cubicBezTo>
                      <a:pt x="-10142" y="126637"/>
                      <a:pt x="5737" y="166335"/>
                      <a:pt x="32732" y="185390"/>
                    </a:cubicBezTo>
                    <a:cubicBezTo>
                      <a:pt x="62902" y="204445"/>
                      <a:pt x="101013" y="196505"/>
                      <a:pt x="132771" y="186977"/>
                    </a:cubicBezTo>
                    <a:cubicBezTo>
                      <a:pt x="143886" y="183802"/>
                      <a:pt x="151826" y="174274"/>
                      <a:pt x="153414" y="163159"/>
                    </a:cubicBezTo>
                    <a:cubicBezTo>
                      <a:pt x="158177" y="166335"/>
                      <a:pt x="164529" y="167922"/>
                      <a:pt x="169293" y="167922"/>
                    </a:cubicBezTo>
                    <a:cubicBezTo>
                      <a:pt x="196288" y="163159"/>
                      <a:pt x="220106" y="152043"/>
                      <a:pt x="235986" y="129812"/>
                    </a:cubicBezTo>
                    <a:cubicBezTo>
                      <a:pt x="251865" y="109169"/>
                      <a:pt x="262980" y="82175"/>
                      <a:pt x="258216" y="55180"/>
                    </a:cubicBezTo>
                    <a:cubicBezTo>
                      <a:pt x="258216" y="31362"/>
                      <a:pt x="237573" y="21834"/>
                      <a:pt x="216930" y="313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79" name="รูปแบบอิสระ: รูปร่าง 78">
                <a:extLst>
                  <a:ext uri="{FF2B5EF4-FFF2-40B4-BE49-F238E27FC236}">
                    <a16:creationId xmlns:a16="http://schemas.microsoft.com/office/drawing/2014/main" id="{A7144974-9EC1-4123-AD08-640A9AE388D3}"/>
                  </a:ext>
                </a:extLst>
              </p:cNvPr>
              <p:cNvSpPr/>
              <p:nvPr/>
            </p:nvSpPr>
            <p:spPr>
              <a:xfrm>
                <a:off x="4320222" y="2894569"/>
                <a:ext cx="146299" cy="186585"/>
              </a:xfrm>
              <a:custGeom>
                <a:avLst/>
                <a:gdLst>
                  <a:gd name="connsiteX0" fmla="*/ 123096 w 146299"/>
                  <a:gd name="connsiteY0" fmla="*/ 60544 h 186585"/>
                  <a:gd name="connsiteX1" fmla="*/ 24645 w 146299"/>
                  <a:gd name="connsiteY1" fmla="*/ 203 h 186585"/>
                  <a:gd name="connsiteX2" fmla="*/ 4003 w 146299"/>
                  <a:gd name="connsiteY2" fmla="*/ 16083 h 186585"/>
                  <a:gd name="connsiteX3" fmla="*/ 16706 w 146299"/>
                  <a:gd name="connsiteY3" fmla="*/ 127237 h 186585"/>
                  <a:gd name="connsiteX4" fmla="*/ 91338 w 146299"/>
                  <a:gd name="connsiteY4" fmla="*/ 166935 h 186585"/>
                  <a:gd name="connsiteX5" fmla="*/ 105629 w 146299"/>
                  <a:gd name="connsiteY5" fmla="*/ 181226 h 186585"/>
                  <a:gd name="connsiteX6" fmla="*/ 140564 w 146299"/>
                  <a:gd name="connsiteY6" fmla="*/ 171699 h 186585"/>
                  <a:gd name="connsiteX7" fmla="*/ 123096 w 146299"/>
                  <a:gd name="connsiteY7" fmla="*/ 60544 h 18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299" h="186585">
                    <a:moveTo>
                      <a:pt x="123096" y="60544"/>
                    </a:moveTo>
                    <a:cubicBezTo>
                      <a:pt x="100866" y="27198"/>
                      <a:pt x="65931" y="4967"/>
                      <a:pt x="24645" y="203"/>
                    </a:cubicBezTo>
                    <a:cubicBezTo>
                      <a:pt x="16706" y="-1385"/>
                      <a:pt x="5591" y="6555"/>
                      <a:pt x="4003" y="16083"/>
                    </a:cubicBezTo>
                    <a:cubicBezTo>
                      <a:pt x="-762" y="52605"/>
                      <a:pt x="-5525" y="95478"/>
                      <a:pt x="16706" y="127237"/>
                    </a:cubicBezTo>
                    <a:cubicBezTo>
                      <a:pt x="32585" y="152643"/>
                      <a:pt x="61168" y="170111"/>
                      <a:pt x="91338" y="166935"/>
                    </a:cubicBezTo>
                    <a:cubicBezTo>
                      <a:pt x="96102" y="171699"/>
                      <a:pt x="100866" y="176462"/>
                      <a:pt x="105629" y="181226"/>
                    </a:cubicBezTo>
                    <a:cubicBezTo>
                      <a:pt x="116745" y="190754"/>
                      <a:pt x="135800" y="187578"/>
                      <a:pt x="140564" y="171699"/>
                    </a:cubicBezTo>
                    <a:cubicBezTo>
                      <a:pt x="153267" y="133588"/>
                      <a:pt x="143739" y="92303"/>
                      <a:pt x="123096" y="605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80" name="รูปแบบอิสระ: รูปร่าง 79">
                <a:extLst>
                  <a:ext uri="{FF2B5EF4-FFF2-40B4-BE49-F238E27FC236}">
                    <a16:creationId xmlns:a16="http://schemas.microsoft.com/office/drawing/2014/main" id="{8AC59609-F050-482F-AB24-F9381FC96EAB}"/>
                  </a:ext>
                </a:extLst>
              </p:cNvPr>
              <p:cNvSpPr/>
              <p:nvPr/>
            </p:nvSpPr>
            <p:spPr>
              <a:xfrm>
                <a:off x="8401394" y="357075"/>
                <a:ext cx="154663" cy="173287"/>
              </a:xfrm>
              <a:custGeom>
                <a:avLst/>
                <a:gdLst>
                  <a:gd name="connsiteX0" fmla="*/ 121287 w 154663"/>
                  <a:gd name="connsiteY0" fmla="*/ 124062 h 173287"/>
                  <a:gd name="connsiteX1" fmla="*/ 153045 w 154663"/>
                  <a:gd name="connsiteY1" fmla="*/ 14496 h 173287"/>
                  <a:gd name="connsiteX2" fmla="*/ 132402 w 154663"/>
                  <a:gd name="connsiteY2" fmla="*/ 204 h 173287"/>
                  <a:gd name="connsiteX3" fmla="*/ 29188 w 154663"/>
                  <a:gd name="connsiteY3" fmla="*/ 43078 h 173287"/>
                  <a:gd name="connsiteX4" fmla="*/ 11720 w 154663"/>
                  <a:gd name="connsiteY4" fmla="*/ 125650 h 173287"/>
                  <a:gd name="connsiteX5" fmla="*/ 2193 w 154663"/>
                  <a:gd name="connsiteY5" fmla="*/ 143117 h 173287"/>
                  <a:gd name="connsiteX6" fmla="*/ 19660 w 154663"/>
                  <a:gd name="connsiteY6" fmla="*/ 173288 h 173287"/>
                  <a:gd name="connsiteX7" fmla="*/ 121287 w 154663"/>
                  <a:gd name="connsiteY7" fmla="*/ 124062 h 17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663" h="173287">
                    <a:moveTo>
                      <a:pt x="121287" y="124062"/>
                    </a:moveTo>
                    <a:cubicBezTo>
                      <a:pt x="146693" y="92304"/>
                      <a:pt x="159397" y="54194"/>
                      <a:pt x="153045" y="14496"/>
                    </a:cubicBezTo>
                    <a:cubicBezTo>
                      <a:pt x="151458" y="6556"/>
                      <a:pt x="141929" y="-1384"/>
                      <a:pt x="132402" y="204"/>
                    </a:cubicBezTo>
                    <a:cubicBezTo>
                      <a:pt x="95880" y="4968"/>
                      <a:pt x="54594" y="12908"/>
                      <a:pt x="29188" y="43078"/>
                    </a:cubicBezTo>
                    <a:cubicBezTo>
                      <a:pt x="10132" y="65309"/>
                      <a:pt x="605" y="98655"/>
                      <a:pt x="11720" y="125650"/>
                    </a:cubicBezTo>
                    <a:cubicBezTo>
                      <a:pt x="8545" y="132002"/>
                      <a:pt x="5369" y="138353"/>
                      <a:pt x="2193" y="143117"/>
                    </a:cubicBezTo>
                    <a:cubicBezTo>
                      <a:pt x="-4159" y="157408"/>
                      <a:pt x="3780" y="173288"/>
                      <a:pt x="19660" y="173288"/>
                    </a:cubicBezTo>
                    <a:cubicBezTo>
                      <a:pt x="59358" y="173288"/>
                      <a:pt x="97468" y="154232"/>
                      <a:pt x="121287" y="1240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</p:grpSp>
      </p:grp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5F9523-4075-4940-A7B2-2F39D9FE3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1199" y="1516576"/>
            <a:ext cx="6409672" cy="11973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spc="-200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Hello! Rabbit</a:t>
            </a:r>
          </a:p>
          <a:p>
            <a:pPr lvl="0"/>
            <a:endParaRPr lang="en-US" dirty="0"/>
          </a:p>
        </p:txBody>
      </p:sp>
      <p:sp>
        <p:nvSpPr>
          <p:cNvPr id="81" name="ตัวแทนข้อความ 2">
            <a:extLst>
              <a:ext uri="{FF2B5EF4-FFF2-40B4-BE49-F238E27FC236}">
                <a16:creationId xmlns:a16="http://schemas.microsoft.com/office/drawing/2014/main" id="{BA2FFBB3-622F-4909-8907-8DE2A0005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1199" y="2731220"/>
            <a:ext cx="6409672" cy="505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3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7AFE1AB1-C0F5-4D20-8049-B000C0E64A04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1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ราฟิก 1">
            <a:extLst>
              <a:ext uri="{FF2B5EF4-FFF2-40B4-BE49-F238E27FC236}">
                <a16:creationId xmlns:a16="http://schemas.microsoft.com/office/drawing/2014/main" id="{B1E0622A-89F9-4548-A8ED-3A0664668B0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5" name="รูปแบบอิสระ: รูปร่าง 4">
              <a:extLst>
                <a:ext uri="{FF2B5EF4-FFF2-40B4-BE49-F238E27FC236}">
                  <a16:creationId xmlns:a16="http://schemas.microsoft.com/office/drawing/2014/main" id="{795008A0-26B3-4274-96CC-3148C475C5F3}"/>
                </a:ext>
              </a:extLst>
            </p:cNvPr>
            <p:cNvSpPr/>
            <p:nvPr/>
          </p:nvSpPr>
          <p:spPr>
            <a:xfrm>
              <a:off x="6109659" y="3081051"/>
              <a:ext cx="1487547" cy="1576994"/>
            </a:xfrm>
            <a:custGeom>
              <a:avLst/>
              <a:gdLst>
                <a:gd name="connsiteX0" fmla="*/ 572128 w 1487547"/>
                <a:gd name="connsiteY0" fmla="*/ 313023 h 1576994"/>
                <a:gd name="connsiteX1" fmla="*/ 33965 w 1487547"/>
                <a:gd name="connsiteY1" fmla="*/ 16161 h 1576994"/>
                <a:gd name="connsiteX2" fmla="*/ 395915 w 1487547"/>
                <a:gd name="connsiteY2" fmla="*/ 590836 h 1576994"/>
                <a:gd name="connsiteX3" fmla="*/ 472115 w 1487547"/>
                <a:gd name="connsiteY3" fmla="*/ 736886 h 1576994"/>
                <a:gd name="connsiteX4" fmla="*/ 992815 w 1487547"/>
                <a:gd name="connsiteY4" fmla="*/ 1576673 h 1576994"/>
                <a:gd name="connsiteX5" fmla="*/ 1245228 w 1487547"/>
                <a:gd name="connsiteY5" fmla="*/ 309849 h 1576994"/>
                <a:gd name="connsiteX6" fmla="*/ 572128 w 1487547"/>
                <a:gd name="connsiteY6" fmla="*/ 313023 h 15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547" h="1576994">
                  <a:moveTo>
                    <a:pt x="572128" y="313023"/>
                  </a:moveTo>
                  <a:cubicBezTo>
                    <a:pt x="572128" y="313023"/>
                    <a:pt x="205415" y="-83852"/>
                    <a:pt x="33965" y="16161"/>
                  </a:cubicBezTo>
                  <a:cubicBezTo>
                    <a:pt x="-137485" y="116173"/>
                    <a:pt x="395915" y="590836"/>
                    <a:pt x="395915" y="590836"/>
                  </a:cubicBezTo>
                  <a:lnTo>
                    <a:pt x="472115" y="736886"/>
                  </a:lnTo>
                  <a:cubicBezTo>
                    <a:pt x="386391" y="894048"/>
                    <a:pt x="202240" y="1594136"/>
                    <a:pt x="992815" y="1576673"/>
                  </a:cubicBezTo>
                  <a:cubicBezTo>
                    <a:pt x="1665915" y="1562386"/>
                    <a:pt x="1550028" y="874998"/>
                    <a:pt x="1245228" y="309849"/>
                  </a:cubicBezTo>
                  <a:lnTo>
                    <a:pt x="572128" y="313023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grpSp>
          <p:nvGrpSpPr>
            <p:cNvPr id="6" name="กราฟิก 1">
              <a:extLst>
                <a:ext uri="{FF2B5EF4-FFF2-40B4-BE49-F238E27FC236}">
                  <a16:creationId xmlns:a16="http://schemas.microsoft.com/office/drawing/2014/main" id="{B1E0622A-89F9-4548-A8ED-3A0664668B06}"/>
                </a:ext>
              </a:extLst>
            </p:cNvPr>
            <p:cNvGrpSpPr/>
            <p:nvPr/>
          </p:nvGrpSpPr>
          <p:grpSpPr>
            <a:xfrm>
              <a:off x="6408598" y="2006390"/>
              <a:ext cx="1767497" cy="2565609"/>
              <a:chOff x="6408598" y="2006390"/>
              <a:chExt cx="1767497" cy="2565609"/>
            </a:xfrm>
            <a:solidFill>
              <a:schemeClr val="accent1"/>
            </a:solidFill>
          </p:grpSpPr>
          <p:sp>
            <p:nvSpPr>
              <p:cNvPr id="7" name="รูปแบบอิสระ: รูปร่าง 6">
                <a:extLst>
                  <a:ext uri="{FF2B5EF4-FFF2-40B4-BE49-F238E27FC236}">
                    <a16:creationId xmlns:a16="http://schemas.microsoft.com/office/drawing/2014/main" id="{4D67A000-0607-4587-AB4C-0D317FEF963C}"/>
                  </a:ext>
                </a:extLst>
              </p:cNvPr>
              <p:cNvSpPr/>
              <p:nvPr/>
            </p:nvSpPr>
            <p:spPr>
              <a:xfrm>
                <a:off x="7195873" y="2006390"/>
                <a:ext cx="409821" cy="774909"/>
              </a:xfrm>
              <a:custGeom>
                <a:avLst/>
                <a:gdLst>
                  <a:gd name="connsiteX0" fmla="*/ 264 w 409821"/>
                  <a:gd name="connsiteY0" fmla="*/ 697122 h 774909"/>
                  <a:gd name="connsiteX1" fmla="*/ 303476 w 409821"/>
                  <a:gd name="connsiteY1" fmla="*/ 1797 h 774909"/>
                  <a:gd name="connsiteX2" fmla="*/ 108214 w 409821"/>
                  <a:gd name="connsiteY2" fmla="*/ 774909 h 77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821" h="774909">
                    <a:moveTo>
                      <a:pt x="264" y="697122"/>
                    </a:moveTo>
                    <a:cubicBezTo>
                      <a:pt x="264" y="697122"/>
                      <a:pt x="-20374" y="-41066"/>
                      <a:pt x="303476" y="1797"/>
                    </a:cubicBezTo>
                    <a:cubicBezTo>
                      <a:pt x="627326" y="44659"/>
                      <a:pt x="108214" y="774909"/>
                      <a:pt x="108214" y="774909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8" name="รูปแบบอิสระ: รูปร่าง 7">
                <a:extLst>
                  <a:ext uri="{FF2B5EF4-FFF2-40B4-BE49-F238E27FC236}">
                    <a16:creationId xmlns:a16="http://schemas.microsoft.com/office/drawing/2014/main" id="{4ECC3E03-1C39-4E9F-86B1-3EE0C9DDAD83}"/>
                  </a:ext>
                </a:extLst>
              </p:cNvPr>
              <p:cNvSpPr/>
              <p:nvPr/>
            </p:nvSpPr>
            <p:spPr>
              <a:xfrm>
                <a:off x="6408598" y="2639732"/>
                <a:ext cx="1051487" cy="999792"/>
              </a:xfrm>
              <a:custGeom>
                <a:avLst/>
                <a:gdLst>
                  <a:gd name="connsiteX0" fmla="*/ 617677 w 1051487"/>
                  <a:gd name="connsiteY0" fmla="*/ 1867 h 999792"/>
                  <a:gd name="connsiteX1" fmla="*/ 11251 w 1051487"/>
                  <a:gd name="connsiteY1" fmla="*/ 340005 h 999792"/>
                  <a:gd name="connsiteX2" fmla="*/ 839927 w 1051487"/>
                  <a:gd name="connsiteY2" fmla="*/ 900393 h 999792"/>
                  <a:gd name="connsiteX3" fmla="*/ 954226 w 1051487"/>
                  <a:gd name="connsiteY3" fmla="*/ 209830 h 999792"/>
                  <a:gd name="connsiteX4" fmla="*/ 617677 w 1051487"/>
                  <a:gd name="connsiteY4" fmla="*/ 1867 h 99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487" h="999792">
                    <a:moveTo>
                      <a:pt x="617677" y="1867"/>
                    </a:moveTo>
                    <a:cubicBezTo>
                      <a:pt x="617677" y="1867"/>
                      <a:pt x="109676" y="-45758"/>
                      <a:pt x="11251" y="340005"/>
                    </a:cubicBezTo>
                    <a:cubicBezTo>
                      <a:pt x="-87173" y="727355"/>
                      <a:pt x="482739" y="1211543"/>
                      <a:pt x="839927" y="900393"/>
                    </a:cubicBezTo>
                    <a:cubicBezTo>
                      <a:pt x="1119327" y="655918"/>
                      <a:pt x="1082814" y="409855"/>
                      <a:pt x="954226" y="209830"/>
                    </a:cubicBezTo>
                    <a:cubicBezTo>
                      <a:pt x="825639" y="9805"/>
                      <a:pt x="617677" y="1867"/>
                      <a:pt x="617677" y="1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grpSp>
            <p:nvGrpSpPr>
              <p:cNvPr id="9" name="กราฟิก 1">
                <a:extLst>
                  <a:ext uri="{FF2B5EF4-FFF2-40B4-BE49-F238E27FC236}">
                    <a16:creationId xmlns:a16="http://schemas.microsoft.com/office/drawing/2014/main" id="{B1E0622A-89F9-4548-A8ED-3A0664668B06}"/>
                  </a:ext>
                </a:extLst>
              </p:cNvPr>
              <p:cNvGrpSpPr/>
              <p:nvPr/>
            </p:nvGrpSpPr>
            <p:grpSpPr>
              <a:xfrm>
                <a:off x="6470649" y="2905125"/>
                <a:ext cx="557212" cy="642937"/>
                <a:chOff x="6470649" y="2905125"/>
                <a:chExt cx="557212" cy="642937"/>
              </a:xfrm>
              <a:solidFill>
                <a:schemeClr val="accent1"/>
              </a:solidFill>
            </p:grpSpPr>
            <p:sp>
              <p:nvSpPr>
                <p:cNvPr id="10" name="รูปแบบอิสระ: รูปร่าง 9">
                  <a:extLst>
                    <a:ext uri="{FF2B5EF4-FFF2-40B4-BE49-F238E27FC236}">
                      <a16:creationId xmlns:a16="http://schemas.microsoft.com/office/drawing/2014/main" id="{4564786D-08AF-43E9-B630-CECE72615B39}"/>
                    </a:ext>
                  </a:extLst>
                </p:cNvPr>
                <p:cNvSpPr/>
                <p:nvPr/>
              </p:nvSpPr>
              <p:spPr>
                <a:xfrm>
                  <a:off x="6654800" y="2905125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0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7"/>
                        <a:pt x="44356" y="57150"/>
                        <a:pt x="28575" y="57150"/>
                      </a:cubicBezTo>
                      <a:cubicBezTo>
                        <a:pt x="12794" y="57150"/>
                        <a:pt x="0" y="44357"/>
                        <a:pt x="0" y="28575"/>
                      </a:cubicBezTo>
                      <a:cubicBezTo>
                        <a:pt x="0" y="12794"/>
                        <a:pt x="12794" y="0"/>
                        <a:pt x="28575" y="0"/>
                      </a:cubicBezTo>
                      <a:cubicBezTo>
                        <a:pt x="44356" y="0"/>
                        <a:pt x="57150" y="12794"/>
                        <a:pt x="57150" y="28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1" name="รูปแบบอิสระ: รูปร่าง 10">
                  <a:extLst>
                    <a:ext uri="{FF2B5EF4-FFF2-40B4-BE49-F238E27FC236}">
                      <a16:creationId xmlns:a16="http://schemas.microsoft.com/office/drawing/2014/main" id="{8628BE88-0B1D-4DA5-9804-B97EF8FCD0E7}"/>
                    </a:ext>
                  </a:extLst>
                </p:cNvPr>
                <p:cNvSpPr/>
                <p:nvPr/>
              </p:nvSpPr>
              <p:spPr>
                <a:xfrm>
                  <a:off x="6970712" y="3327400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1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6"/>
                        <a:pt x="44357" y="57150"/>
                        <a:pt x="28575" y="57150"/>
                      </a:cubicBezTo>
                      <a:cubicBezTo>
                        <a:pt x="12794" y="57150"/>
                        <a:pt x="1" y="44356"/>
                        <a:pt x="1" y="28575"/>
                      </a:cubicBezTo>
                      <a:cubicBezTo>
                        <a:pt x="1" y="12793"/>
                        <a:pt x="12794" y="0"/>
                        <a:pt x="28575" y="0"/>
                      </a:cubicBezTo>
                      <a:cubicBezTo>
                        <a:pt x="44357" y="0"/>
                        <a:pt x="57150" y="12793"/>
                        <a:pt x="57150" y="28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2" name="รูปแบบอิสระ: รูปร่าง 11">
                  <a:extLst>
                    <a:ext uri="{FF2B5EF4-FFF2-40B4-BE49-F238E27FC236}">
                      <a16:creationId xmlns:a16="http://schemas.microsoft.com/office/drawing/2014/main" id="{3C17EB41-59D6-443E-949F-8BE3578F28D3}"/>
                    </a:ext>
                  </a:extLst>
                </p:cNvPr>
                <p:cNvSpPr/>
                <p:nvPr/>
              </p:nvSpPr>
              <p:spPr>
                <a:xfrm>
                  <a:off x="6819899" y="3411537"/>
                  <a:ext cx="136525" cy="136525"/>
                </a:xfrm>
                <a:custGeom>
                  <a:avLst/>
                  <a:gdLst>
                    <a:gd name="connsiteX0" fmla="*/ 136525 w 136525"/>
                    <a:gd name="connsiteY0" fmla="*/ 68262 h 136525"/>
                    <a:gd name="connsiteX1" fmla="*/ 68263 w 136525"/>
                    <a:gd name="connsiteY1" fmla="*/ 136525 h 136525"/>
                    <a:gd name="connsiteX2" fmla="*/ 1 w 136525"/>
                    <a:gd name="connsiteY2" fmla="*/ 68262 h 136525"/>
                    <a:gd name="connsiteX3" fmla="*/ 68263 w 136525"/>
                    <a:gd name="connsiteY3" fmla="*/ 0 h 136525"/>
                    <a:gd name="connsiteX4" fmla="*/ 136525 w 136525"/>
                    <a:gd name="connsiteY4" fmla="*/ 68262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" h="136525">
                      <a:moveTo>
                        <a:pt x="136525" y="68262"/>
                      </a:moveTo>
                      <a:cubicBezTo>
                        <a:pt x="136525" y="105963"/>
                        <a:pt x="105963" y="136525"/>
                        <a:pt x="68263" y="136525"/>
                      </a:cubicBezTo>
                      <a:cubicBezTo>
                        <a:pt x="30563" y="136525"/>
                        <a:pt x="1" y="105963"/>
                        <a:pt x="1" y="68262"/>
                      </a:cubicBezTo>
                      <a:cubicBezTo>
                        <a:pt x="1" y="30562"/>
                        <a:pt x="30563" y="0"/>
                        <a:pt x="68263" y="0"/>
                      </a:cubicBezTo>
                      <a:cubicBezTo>
                        <a:pt x="105963" y="0"/>
                        <a:pt x="136525" y="30562"/>
                        <a:pt x="136525" y="68262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3" name="รูปแบบอิสระ: รูปร่าง 12">
                  <a:extLst>
                    <a:ext uri="{FF2B5EF4-FFF2-40B4-BE49-F238E27FC236}">
                      <a16:creationId xmlns:a16="http://schemas.microsoft.com/office/drawing/2014/main" id="{9EC07162-E59C-44E9-A443-BF8290EDFE26}"/>
                    </a:ext>
                  </a:extLst>
                </p:cNvPr>
                <p:cNvSpPr/>
                <p:nvPr/>
              </p:nvSpPr>
              <p:spPr>
                <a:xfrm>
                  <a:off x="6470649" y="2973387"/>
                  <a:ext cx="136525" cy="136525"/>
                </a:xfrm>
                <a:custGeom>
                  <a:avLst/>
                  <a:gdLst>
                    <a:gd name="connsiteX0" fmla="*/ 136525 w 136525"/>
                    <a:gd name="connsiteY0" fmla="*/ 68263 h 136525"/>
                    <a:gd name="connsiteX1" fmla="*/ 68263 w 136525"/>
                    <a:gd name="connsiteY1" fmla="*/ 136525 h 136525"/>
                    <a:gd name="connsiteX2" fmla="*/ 1 w 136525"/>
                    <a:gd name="connsiteY2" fmla="*/ 68263 h 136525"/>
                    <a:gd name="connsiteX3" fmla="*/ 68263 w 136525"/>
                    <a:gd name="connsiteY3" fmla="*/ 0 h 136525"/>
                    <a:gd name="connsiteX4" fmla="*/ 136525 w 136525"/>
                    <a:gd name="connsiteY4" fmla="*/ 68263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" h="136525">
                      <a:moveTo>
                        <a:pt x="136525" y="68263"/>
                      </a:moveTo>
                      <a:cubicBezTo>
                        <a:pt x="136525" y="105963"/>
                        <a:pt x="105963" y="136525"/>
                        <a:pt x="68263" y="136525"/>
                      </a:cubicBezTo>
                      <a:cubicBezTo>
                        <a:pt x="30563" y="136525"/>
                        <a:pt x="1" y="105963"/>
                        <a:pt x="1" y="68263"/>
                      </a:cubicBezTo>
                      <a:cubicBezTo>
                        <a:pt x="1" y="30562"/>
                        <a:pt x="30563" y="0"/>
                        <a:pt x="68263" y="0"/>
                      </a:cubicBezTo>
                      <a:cubicBezTo>
                        <a:pt x="105963" y="0"/>
                        <a:pt x="136525" y="30562"/>
                        <a:pt x="136525" y="68263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4" name="รูปแบบอิสระ: รูปร่าง 13">
                  <a:extLst>
                    <a:ext uri="{FF2B5EF4-FFF2-40B4-BE49-F238E27FC236}">
                      <a16:creationId xmlns:a16="http://schemas.microsoft.com/office/drawing/2014/main" id="{6A9D1B0D-B75E-4BFB-8AA5-283286B5839A}"/>
                    </a:ext>
                  </a:extLst>
                </p:cNvPr>
                <p:cNvSpPr/>
                <p:nvPr/>
              </p:nvSpPr>
              <p:spPr>
                <a:xfrm>
                  <a:off x="6566242" y="3163229"/>
                  <a:ext cx="134198" cy="148295"/>
                </a:xfrm>
                <a:custGeom>
                  <a:avLst/>
                  <a:gdLst>
                    <a:gd name="connsiteX0" fmla="*/ 98083 w 134198"/>
                    <a:gd name="connsiteY0" fmla="*/ 148295 h 148295"/>
                    <a:gd name="connsiteX1" fmla="*/ 94908 w 134198"/>
                    <a:gd name="connsiteY1" fmla="*/ 148295 h 148295"/>
                    <a:gd name="connsiteX2" fmla="*/ 69508 w 134198"/>
                    <a:gd name="connsiteY2" fmla="*/ 134008 h 148295"/>
                    <a:gd name="connsiteX3" fmla="*/ 61570 w 134198"/>
                    <a:gd name="connsiteY3" fmla="*/ 108608 h 148295"/>
                    <a:gd name="connsiteX4" fmla="*/ 80621 w 134198"/>
                    <a:gd name="connsiteY4" fmla="*/ 67333 h 148295"/>
                    <a:gd name="connsiteX5" fmla="*/ 37758 w 134198"/>
                    <a:gd name="connsiteY5" fmla="*/ 76858 h 148295"/>
                    <a:gd name="connsiteX6" fmla="*/ 7596 w 134198"/>
                    <a:gd name="connsiteY6" fmla="*/ 59395 h 148295"/>
                    <a:gd name="connsiteX7" fmla="*/ 1246 w 134198"/>
                    <a:gd name="connsiteY7" fmla="*/ 27645 h 148295"/>
                    <a:gd name="connsiteX8" fmla="*/ 21883 w 134198"/>
                    <a:gd name="connsiteY8" fmla="*/ 658 h 148295"/>
                    <a:gd name="connsiteX9" fmla="*/ 29820 w 134198"/>
                    <a:gd name="connsiteY9" fmla="*/ 2245 h 148295"/>
                    <a:gd name="connsiteX10" fmla="*/ 28233 w 134198"/>
                    <a:gd name="connsiteY10" fmla="*/ 10182 h 148295"/>
                    <a:gd name="connsiteX11" fmla="*/ 12358 w 134198"/>
                    <a:gd name="connsiteY11" fmla="*/ 29233 h 148295"/>
                    <a:gd name="connsiteX12" fmla="*/ 17121 w 134198"/>
                    <a:gd name="connsiteY12" fmla="*/ 51458 h 148295"/>
                    <a:gd name="connsiteX13" fmla="*/ 39346 w 134198"/>
                    <a:gd name="connsiteY13" fmla="*/ 64158 h 148295"/>
                    <a:gd name="connsiteX14" fmla="*/ 110783 w 134198"/>
                    <a:gd name="connsiteY14" fmla="*/ 32408 h 148295"/>
                    <a:gd name="connsiteX15" fmla="*/ 117133 w 134198"/>
                    <a:gd name="connsiteY15" fmla="*/ 27645 h 148295"/>
                    <a:gd name="connsiteX16" fmla="*/ 125070 w 134198"/>
                    <a:gd name="connsiteY16" fmla="*/ 27645 h 148295"/>
                    <a:gd name="connsiteX17" fmla="*/ 125070 w 134198"/>
                    <a:gd name="connsiteY17" fmla="*/ 35583 h 148295"/>
                    <a:gd name="connsiteX18" fmla="*/ 118721 w 134198"/>
                    <a:gd name="connsiteY18" fmla="*/ 40345 h 148295"/>
                    <a:gd name="connsiteX19" fmla="*/ 72683 w 134198"/>
                    <a:gd name="connsiteY19" fmla="*/ 108608 h 148295"/>
                    <a:gd name="connsiteX20" fmla="*/ 79033 w 134198"/>
                    <a:gd name="connsiteY20" fmla="*/ 126070 h 148295"/>
                    <a:gd name="connsiteX21" fmla="*/ 96496 w 134198"/>
                    <a:gd name="connsiteY21" fmla="*/ 135595 h 148295"/>
                    <a:gd name="connsiteX22" fmla="*/ 125070 w 134198"/>
                    <a:gd name="connsiteY22" fmla="*/ 122895 h 148295"/>
                    <a:gd name="connsiteX23" fmla="*/ 133008 w 134198"/>
                    <a:gd name="connsiteY23" fmla="*/ 122895 h 148295"/>
                    <a:gd name="connsiteX24" fmla="*/ 133008 w 134198"/>
                    <a:gd name="connsiteY24" fmla="*/ 130833 h 148295"/>
                    <a:gd name="connsiteX25" fmla="*/ 98083 w 134198"/>
                    <a:gd name="connsiteY25" fmla="*/ 148295 h 14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34198" h="148295">
                      <a:moveTo>
                        <a:pt x="98083" y="148295"/>
                      </a:moveTo>
                      <a:cubicBezTo>
                        <a:pt x="96496" y="148295"/>
                        <a:pt x="94908" y="148295"/>
                        <a:pt x="94908" y="148295"/>
                      </a:cubicBezTo>
                      <a:cubicBezTo>
                        <a:pt x="79033" y="146708"/>
                        <a:pt x="69508" y="134008"/>
                        <a:pt x="69508" y="134008"/>
                      </a:cubicBezTo>
                      <a:cubicBezTo>
                        <a:pt x="63158" y="127658"/>
                        <a:pt x="59983" y="118133"/>
                        <a:pt x="61570" y="108608"/>
                      </a:cubicBezTo>
                      <a:cubicBezTo>
                        <a:pt x="63158" y="94320"/>
                        <a:pt x="71096" y="80033"/>
                        <a:pt x="80621" y="67333"/>
                      </a:cubicBezTo>
                      <a:cubicBezTo>
                        <a:pt x="64746" y="75270"/>
                        <a:pt x="50458" y="78445"/>
                        <a:pt x="37758" y="76858"/>
                      </a:cubicBezTo>
                      <a:cubicBezTo>
                        <a:pt x="25058" y="75270"/>
                        <a:pt x="13945" y="68920"/>
                        <a:pt x="7596" y="59395"/>
                      </a:cubicBezTo>
                      <a:cubicBezTo>
                        <a:pt x="1246" y="48283"/>
                        <a:pt x="-1930" y="38758"/>
                        <a:pt x="1246" y="27645"/>
                      </a:cubicBezTo>
                      <a:cubicBezTo>
                        <a:pt x="6008" y="10182"/>
                        <a:pt x="21883" y="658"/>
                        <a:pt x="21883" y="658"/>
                      </a:cubicBezTo>
                      <a:cubicBezTo>
                        <a:pt x="25058" y="-930"/>
                        <a:pt x="28233" y="658"/>
                        <a:pt x="29820" y="2245"/>
                      </a:cubicBezTo>
                      <a:cubicBezTo>
                        <a:pt x="31408" y="5420"/>
                        <a:pt x="29820" y="8595"/>
                        <a:pt x="28233" y="10182"/>
                      </a:cubicBezTo>
                      <a:cubicBezTo>
                        <a:pt x="28233" y="10182"/>
                        <a:pt x="15533" y="18120"/>
                        <a:pt x="12358" y="29233"/>
                      </a:cubicBezTo>
                      <a:cubicBezTo>
                        <a:pt x="10770" y="35583"/>
                        <a:pt x="12358" y="43520"/>
                        <a:pt x="17121" y="51458"/>
                      </a:cubicBezTo>
                      <a:cubicBezTo>
                        <a:pt x="21883" y="59395"/>
                        <a:pt x="29820" y="62570"/>
                        <a:pt x="39346" y="64158"/>
                      </a:cubicBezTo>
                      <a:cubicBezTo>
                        <a:pt x="58395" y="65745"/>
                        <a:pt x="86971" y="54633"/>
                        <a:pt x="110783" y="32408"/>
                      </a:cubicBezTo>
                      <a:cubicBezTo>
                        <a:pt x="113958" y="29233"/>
                        <a:pt x="117133" y="27645"/>
                        <a:pt x="117133" y="27645"/>
                      </a:cubicBezTo>
                      <a:cubicBezTo>
                        <a:pt x="120308" y="26057"/>
                        <a:pt x="123483" y="26057"/>
                        <a:pt x="125070" y="27645"/>
                      </a:cubicBezTo>
                      <a:cubicBezTo>
                        <a:pt x="126658" y="29233"/>
                        <a:pt x="126658" y="33995"/>
                        <a:pt x="125070" y="35583"/>
                      </a:cubicBezTo>
                      <a:cubicBezTo>
                        <a:pt x="123483" y="37170"/>
                        <a:pt x="121895" y="38758"/>
                        <a:pt x="118721" y="40345"/>
                      </a:cubicBezTo>
                      <a:cubicBezTo>
                        <a:pt x="106020" y="53045"/>
                        <a:pt x="74270" y="83208"/>
                        <a:pt x="72683" y="108608"/>
                      </a:cubicBezTo>
                      <a:cubicBezTo>
                        <a:pt x="72683" y="114958"/>
                        <a:pt x="74270" y="121307"/>
                        <a:pt x="79033" y="126070"/>
                      </a:cubicBezTo>
                      <a:cubicBezTo>
                        <a:pt x="79033" y="126070"/>
                        <a:pt x="85383" y="135595"/>
                        <a:pt x="96496" y="135595"/>
                      </a:cubicBezTo>
                      <a:cubicBezTo>
                        <a:pt x="106020" y="137182"/>
                        <a:pt x="115545" y="132420"/>
                        <a:pt x="125070" y="122895"/>
                      </a:cubicBezTo>
                      <a:cubicBezTo>
                        <a:pt x="128246" y="121307"/>
                        <a:pt x="131420" y="121307"/>
                        <a:pt x="133008" y="122895"/>
                      </a:cubicBezTo>
                      <a:cubicBezTo>
                        <a:pt x="134596" y="126070"/>
                        <a:pt x="134596" y="129245"/>
                        <a:pt x="133008" y="130833"/>
                      </a:cubicBezTo>
                      <a:cubicBezTo>
                        <a:pt x="120308" y="141945"/>
                        <a:pt x="109195" y="148295"/>
                        <a:pt x="98083" y="1482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5" name="รูปแบบอิสระ: รูปร่าง 14">
                  <a:extLst>
                    <a:ext uri="{FF2B5EF4-FFF2-40B4-BE49-F238E27FC236}">
                      <a16:creationId xmlns:a16="http://schemas.microsoft.com/office/drawing/2014/main" id="{737247DA-6986-4884-8087-65EADAAB7C11}"/>
                    </a:ext>
                  </a:extLst>
                </p:cNvPr>
                <p:cNvSpPr/>
                <p:nvPr/>
              </p:nvSpPr>
              <p:spPr>
                <a:xfrm>
                  <a:off x="6671468" y="3134658"/>
                  <a:ext cx="74588" cy="81268"/>
                </a:xfrm>
                <a:custGeom>
                  <a:avLst/>
                  <a:gdLst>
                    <a:gd name="connsiteX0" fmla="*/ 11906 w 74588"/>
                    <a:gd name="connsiteY0" fmla="*/ 654 h 81268"/>
                    <a:gd name="connsiteX1" fmla="*/ 2381 w 74588"/>
                    <a:gd name="connsiteY1" fmla="*/ 70503 h 81268"/>
                    <a:gd name="connsiteX2" fmla="*/ 72231 w 74588"/>
                    <a:gd name="connsiteY2" fmla="*/ 75266 h 81268"/>
                    <a:gd name="connsiteX3" fmla="*/ 11906 w 74588"/>
                    <a:gd name="connsiteY3" fmla="*/ 654 h 81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88" h="81268">
                      <a:moveTo>
                        <a:pt x="11906" y="654"/>
                      </a:moveTo>
                      <a:cubicBezTo>
                        <a:pt x="-7144" y="5416"/>
                        <a:pt x="2381" y="70503"/>
                        <a:pt x="2381" y="70503"/>
                      </a:cubicBezTo>
                      <a:cubicBezTo>
                        <a:pt x="2381" y="70503"/>
                        <a:pt x="59531" y="91141"/>
                        <a:pt x="72231" y="75266"/>
                      </a:cubicBezTo>
                      <a:cubicBezTo>
                        <a:pt x="84931" y="59391"/>
                        <a:pt x="43656" y="-7284"/>
                        <a:pt x="11906" y="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sp>
            <p:nvSpPr>
              <p:cNvPr id="16" name="รูปแบบอิสระ: รูปร่าง 15">
                <a:extLst>
                  <a:ext uri="{FF2B5EF4-FFF2-40B4-BE49-F238E27FC236}">
                    <a16:creationId xmlns:a16="http://schemas.microsoft.com/office/drawing/2014/main" id="{D3A9AEA7-66D6-4250-AD44-7F81974C4742}"/>
                  </a:ext>
                </a:extLst>
              </p:cNvPr>
              <p:cNvSpPr/>
              <p:nvPr/>
            </p:nvSpPr>
            <p:spPr>
              <a:xfrm>
                <a:off x="7394574" y="2832962"/>
                <a:ext cx="781520" cy="521814"/>
              </a:xfrm>
              <a:custGeom>
                <a:avLst/>
                <a:gdLst>
                  <a:gd name="connsiteX0" fmla="*/ 0 w 781520"/>
                  <a:gd name="connsiteY0" fmla="*/ 91212 h 521814"/>
                  <a:gd name="connsiteX1" fmla="*/ 704850 w 781520"/>
                  <a:gd name="connsiteY1" fmla="*/ 173762 h 521814"/>
                  <a:gd name="connsiteX2" fmla="*/ 544513 w 781520"/>
                  <a:gd name="connsiteY2" fmla="*/ 445225 h 521814"/>
                  <a:gd name="connsiteX3" fmla="*/ 33338 w 781520"/>
                  <a:gd name="connsiteY3" fmla="*/ 175350 h 52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20" h="521814">
                    <a:moveTo>
                      <a:pt x="0" y="91212"/>
                    </a:moveTo>
                    <a:cubicBezTo>
                      <a:pt x="0" y="91212"/>
                      <a:pt x="509588" y="-161200"/>
                      <a:pt x="704850" y="173762"/>
                    </a:cubicBezTo>
                    <a:cubicBezTo>
                      <a:pt x="900113" y="510313"/>
                      <a:pt x="676275" y="607150"/>
                      <a:pt x="544513" y="445225"/>
                    </a:cubicBezTo>
                    <a:cubicBezTo>
                      <a:pt x="393700" y="259487"/>
                      <a:pt x="323850" y="189637"/>
                      <a:pt x="33338" y="175350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7" name="รูปแบบอิสระ: รูปร่าง 16">
                <a:extLst>
                  <a:ext uri="{FF2B5EF4-FFF2-40B4-BE49-F238E27FC236}">
                    <a16:creationId xmlns:a16="http://schemas.microsoft.com/office/drawing/2014/main" id="{4EDCB42B-4CEA-4110-BD58-8F3F78B42259}"/>
                  </a:ext>
                </a:extLst>
              </p:cNvPr>
              <p:cNvSpPr/>
              <p:nvPr/>
            </p:nvSpPr>
            <p:spPr>
              <a:xfrm>
                <a:off x="7499934" y="2927623"/>
                <a:ext cx="564565" cy="266875"/>
              </a:xfrm>
              <a:custGeom>
                <a:avLst/>
                <a:gdLst>
                  <a:gd name="connsiteX0" fmla="*/ 2591 w 564565"/>
                  <a:gd name="connsiteY0" fmla="*/ 20364 h 266875"/>
                  <a:gd name="connsiteX1" fmla="*/ 564566 w 564565"/>
                  <a:gd name="connsiteY1" fmla="*/ 236264 h 266875"/>
                  <a:gd name="connsiteX2" fmla="*/ 439153 w 564565"/>
                  <a:gd name="connsiteY2" fmla="*/ 196577 h 266875"/>
                  <a:gd name="connsiteX3" fmla="*/ 2591 w 564565"/>
                  <a:gd name="connsiteY3" fmla="*/ 20364 h 2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565" h="266875">
                    <a:moveTo>
                      <a:pt x="2591" y="20364"/>
                    </a:moveTo>
                    <a:cubicBezTo>
                      <a:pt x="-41859" y="21952"/>
                      <a:pt x="499478" y="-100286"/>
                      <a:pt x="564566" y="236264"/>
                    </a:cubicBezTo>
                    <a:cubicBezTo>
                      <a:pt x="564566" y="236264"/>
                      <a:pt x="559804" y="326752"/>
                      <a:pt x="439153" y="196577"/>
                    </a:cubicBezTo>
                    <a:cubicBezTo>
                      <a:pt x="318503" y="64814"/>
                      <a:pt x="207378" y="9252"/>
                      <a:pt x="2591" y="20364"/>
                    </a:cubicBezTo>
                    <a:close/>
                  </a:path>
                </a:pathLst>
              </a:custGeom>
              <a:solidFill>
                <a:srgbClr val="FEBCB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53E3969C-5327-4027-861F-478A54C2CD2B}"/>
                  </a:ext>
                </a:extLst>
              </p:cNvPr>
              <p:cNvSpPr/>
              <p:nvPr/>
            </p:nvSpPr>
            <p:spPr>
              <a:xfrm>
                <a:off x="7083691" y="4285271"/>
                <a:ext cx="199758" cy="194060"/>
              </a:xfrm>
              <a:custGeom>
                <a:avLst/>
                <a:gdLst>
                  <a:gd name="connsiteX0" fmla="*/ 199758 w 199758"/>
                  <a:gd name="connsiteY0" fmla="*/ 162903 h 194060"/>
                  <a:gd name="connsiteX1" fmla="*/ 144196 w 199758"/>
                  <a:gd name="connsiteY1" fmla="*/ 193066 h 194060"/>
                  <a:gd name="connsiteX2" fmla="*/ 110859 w 199758"/>
                  <a:gd name="connsiteY2" fmla="*/ 139091 h 194060"/>
                  <a:gd name="connsiteX3" fmla="*/ 64821 w 199758"/>
                  <a:gd name="connsiteY3" fmla="*/ 164490 h 194060"/>
                  <a:gd name="connsiteX4" fmla="*/ 20371 w 199758"/>
                  <a:gd name="connsiteY4" fmla="*/ 139091 h 194060"/>
                  <a:gd name="connsiteX5" fmla="*/ 44184 w 199758"/>
                  <a:gd name="connsiteY5" fmla="*/ 99403 h 194060"/>
                  <a:gd name="connsiteX6" fmla="*/ 2908 w 199758"/>
                  <a:gd name="connsiteY6" fmla="*/ 37490 h 194060"/>
                  <a:gd name="connsiteX7" fmla="*/ 75934 w 199758"/>
                  <a:gd name="connsiteY7" fmla="*/ 978 h 19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758" h="194060">
                    <a:moveTo>
                      <a:pt x="199758" y="162903"/>
                    </a:moveTo>
                    <a:cubicBezTo>
                      <a:pt x="191821" y="185128"/>
                      <a:pt x="166421" y="197828"/>
                      <a:pt x="144196" y="193066"/>
                    </a:cubicBezTo>
                    <a:cubicBezTo>
                      <a:pt x="121971" y="188303"/>
                      <a:pt x="106096" y="162903"/>
                      <a:pt x="110859" y="139091"/>
                    </a:cubicBezTo>
                    <a:cubicBezTo>
                      <a:pt x="98158" y="151791"/>
                      <a:pt x="82283" y="162903"/>
                      <a:pt x="64821" y="164490"/>
                    </a:cubicBezTo>
                    <a:cubicBezTo>
                      <a:pt x="47359" y="166078"/>
                      <a:pt x="26721" y="156553"/>
                      <a:pt x="20371" y="139091"/>
                    </a:cubicBezTo>
                    <a:cubicBezTo>
                      <a:pt x="14021" y="121628"/>
                      <a:pt x="25133" y="99403"/>
                      <a:pt x="44184" y="99403"/>
                    </a:cubicBezTo>
                    <a:cubicBezTo>
                      <a:pt x="14021" y="102578"/>
                      <a:pt x="-8204" y="66066"/>
                      <a:pt x="2908" y="37490"/>
                    </a:cubicBezTo>
                    <a:cubicBezTo>
                      <a:pt x="14021" y="8916"/>
                      <a:pt x="47359" y="-3784"/>
                      <a:pt x="75934" y="978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9" name="รูปแบบอิสระ: รูปร่าง 18">
                <a:extLst>
                  <a:ext uri="{FF2B5EF4-FFF2-40B4-BE49-F238E27FC236}">
                    <a16:creationId xmlns:a16="http://schemas.microsoft.com/office/drawing/2014/main" id="{9DC6CB4F-237C-4AA9-8B47-3B8EE2FC316F}"/>
                  </a:ext>
                </a:extLst>
              </p:cNvPr>
              <p:cNvSpPr/>
              <p:nvPr/>
            </p:nvSpPr>
            <p:spPr>
              <a:xfrm>
                <a:off x="6973887" y="4084637"/>
                <a:ext cx="523875" cy="487362"/>
              </a:xfrm>
              <a:custGeom>
                <a:avLst/>
                <a:gdLst>
                  <a:gd name="connsiteX0" fmla="*/ 523875 w 523875"/>
                  <a:gd name="connsiteY0" fmla="*/ 244475 h 487362"/>
                  <a:gd name="connsiteX1" fmla="*/ 485775 w 523875"/>
                  <a:gd name="connsiteY1" fmla="*/ 182563 h 487362"/>
                  <a:gd name="connsiteX2" fmla="*/ 485775 w 523875"/>
                  <a:gd name="connsiteY2" fmla="*/ 180975 h 487362"/>
                  <a:gd name="connsiteX3" fmla="*/ 354013 w 523875"/>
                  <a:gd name="connsiteY3" fmla="*/ 49213 h 487362"/>
                  <a:gd name="connsiteX4" fmla="*/ 314325 w 523875"/>
                  <a:gd name="connsiteY4" fmla="*/ 55563 h 487362"/>
                  <a:gd name="connsiteX5" fmla="*/ 217488 w 523875"/>
                  <a:gd name="connsiteY5" fmla="*/ 0 h 487362"/>
                  <a:gd name="connsiteX6" fmla="*/ 107950 w 523875"/>
                  <a:gd name="connsiteY6" fmla="*/ 88900 h 487362"/>
                  <a:gd name="connsiteX7" fmla="*/ 0 w 523875"/>
                  <a:gd name="connsiteY7" fmla="*/ 217488 h 487362"/>
                  <a:gd name="connsiteX8" fmla="*/ 34925 w 523875"/>
                  <a:gd name="connsiteY8" fmla="*/ 306388 h 487362"/>
                  <a:gd name="connsiteX9" fmla="*/ 25400 w 523875"/>
                  <a:gd name="connsiteY9" fmla="*/ 355600 h 487362"/>
                  <a:gd name="connsiteX10" fmla="*/ 157163 w 523875"/>
                  <a:gd name="connsiteY10" fmla="*/ 487363 h 487362"/>
                  <a:gd name="connsiteX11" fmla="*/ 223838 w 523875"/>
                  <a:gd name="connsiteY11" fmla="*/ 469900 h 487362"/>
                  <a:gd name="connsiteX12" fmla="*/ 282575 w 523875"/>
                  <a:gd name="connsiteY12" fmla="*/ 487363 h 487362"/>
                  <a:gd name="connsiteX13" fmla="*/ 363538 w 523875"/>
                  <a:gd name="connsiteY13" fmla="*/ 449263 h 487362"/>
                  <a:gd name="connsiteX14" fmla="*/ 488950 w 523875"/>
                  <a:gd name="connsiteY14" fmla="*/ 317500 h 487362"/>
                  <a:gd name="connsiteX15" fmla="*/ 488950 w 523875"/>
                  <a:gd name="connsiteY15" fmla="*/ 304800 h 487362"/>
                  <a:gd name="connsiteX16" fmla="*/ 523875 w 523875"/>
                  <a:gd name="connsiteY16" fmla="*/ 244475 h 4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875" h="487362">
                    <a:moveTo>
                      <a:pt x="523875" y="244475"/>
                    </a:moveTo>
                    <a:cubicBezTo>
                      <a:pt x="523875" y="217488"/>
                      <a:pt x="508000" y="195263"/>
                      <a:pt x="485775" y="182563"/>
                    </a:cubicBezTo>
                    <a:cubicBezTo>
                      <a:pt x="485775" y="182563"/>
                      <a:pt x="485775" y="180975"/>
                      <a:pt x="485775" y="180975"/>
                    </a:cubicBezTo>
                    <a:cubicBezTo>
                      <a:pt x="485775" y="107950"/>
                      <a:pt x="427038" y="49213"/>
                      <a:pt x="354013" y="49213"/>
                    </a:cubicBezTo>
                    <a:cubicBezTo>
                      <a:pt x="339725" y="49213"/>
                      <a:pt x="327025" y="50800"/>
                      <a:pt x="314325" y="55563"/>
                    </a:cubicBezTo>
                    <a:cubicBezTo>
                      <a:pt x="295275" y="22225"/>
                      <a:pt x="258763" y="0"/>
                      <a:pt x="217488" y="0"/>
                    </a:cubicBezTo>
                    <a:cubicBezTo>
                      <a:pt x="163513" y="0"/>
                      <a:pt x="117475" y="38100"/>
                      <a:pt x="107950" y="88900"/>
                    </a:cubicBezTo>
                    <a:cubicBezTo>
                      <a:pt x="46038" y="100013"/>
                      <a:pt x="0" y="153988"/>
                      <a:pt x="0" y="217488"/>
                    </a:cubicBezTo>
                    <a:cubicBezTo>
                      <a:pt x="0" y="252413"/>
                      <a:pt x="12700" y="282575"/>
                      <a:pt x="34925" y="306388"/>
                    </a:cubicBezTo>
                    <a:cubicBezTo>
                      <a:pt x="28575" y="322263"/>
                      <a:pt x="25400" y="338138"/>
                      <a:pt x="25400" y="355600"/>
                    </a:cubicBezTo>
                    <a:cubicBezTo>
                      <a:pt x="25400" y="428625"/>
                      <a:pt x="84138" y="487363"/>
                      <a:pt x="157163" y="487363"/>
                    </a:cubicBezTo>
                    <a:cubicBezTo>
                      <a:pt x="180975" y="487363"/>
                      <a:pt x="203200" y="481013"/>
                      <a:pt x="223838" y="469900"/>
                    </a:cubicBezTo>
                    <a:cubicBezTo>
                      <a:pt x="241300" y="481013"/>
                      <a:pt x="260350" y="487363"/>
                      <a:pt x="282575" y="487363"/>
                    </a:cubicBezTo>
                    <a:cubicBezTo>
                      <a:pt x="315913" y="487363"/>
                      <a:pt x="344488" y="473075"/>
                      <a:pt x="363538" y="449263"/>
                    </a:cubicBezTo>
                    <a:cubicBezTo>
                      <a:pt x="433388" y="446088"/>
                      <a:pt x="488950" y="388938"/>
                      <a:pt x="488950" y="317500"/>
                    </a:cubicBezTo>
                    <a:cubicBezTo>
                      <a:pt x="488950" y="312738"/>
                      <a:pt x="488950" y="307975"/>
                      <a:pt x="488950" y="304800"/>
                    </a:cubicBezTo>
                    <a:cubicBezTo>
                      <a:pt x="508000" y="295275"/>
                      <a:pt x="523875" y="271463"/>
                      <a:pt x="523875" y="244475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</p:grpSp>
        <p:grpSp>
          <p:nvGrpSpPr>
            <p:cNvPr id="23" name="กราฟิก 1">
              <a:extLst>
                <a:ext uri="{FF2B5EF4-FFF2-40B4-BE49-F238E27FC236}">
                  <a16:creationId xmlns:a16="http://schemas.microsoft.com/office/drawing/2014/main" id="{B1E0622A-89F9-4548-A8ED-3A0664668B06}"/>
                </a:ext>
              </a:extLst>
            </p:cNvPr>
            <p:cNvGrpSpPr/>
            <p:nvPr/>
          </p:nvGrpSpPr>
          <p:grpSpPr>
            <a:xfrm>
              <a:off x="2980729" y="1646104"/>
              <a:ext cx="375245" cy="220796"/>
              <a:chOff x="2980729" y="1646104"/>
              <a:chExt cx="375245" cy="220796"/>
            </a:xfrm>
            <a:solidFill>
              <a:schemeClr val="accent1"/>
            </a:solidFill>
          </p:grpSpPr>
          <p:sp>
            <p:nvSpPr>
              <p:cNvPr id="26" name="รูปแบบอิสระ: รูปร่าง 25">
                <a:extLst>
                  <a:ext uri="{FF2B5EF4-FFF2-40B4-BE49-F238E27FC236}">
                    <a16:creationId xmlns:a16="http://schemas.microsoft.com/office/drawing/2014/main" id="{174AA211-0C26-4CD2-8C65-BE2E0D33B25F}"/>
                  </a:ext>
                </a:extLst>
              </p:cNvPr>
              <p:cNvSpPr/>
              <p:nvPr/>
            </p:nvSpPr>
            <p:spPr>
              <a:xfrm>
                <a:off x="3278187" y="1646104"/>
                <a:ext cx="73466" cy="41408"/>
              </a:xfrm>
              <a:custGeom>
                <a:avLst/>
                <a:gdLst>
                  <a:gd name="connsiteX0" fmla="*/ 73025 w 73466"/>
                  <a:gd name="connsiteY0" fmla="*/ 41408 h 41408"/>
                  <a:gd name="connsiteX1" fmla="*/ 41275 w 73466"/>
                  <a:gd name="connsiteY1" fmla="*/ 133 h 41408"/>
                  <a:gd name="connsiteX2" fmla="*/ 0 w 73466"/>
                  <a:gd name="connsiteY2" fmla="*/ 31883 h 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466" h="41408">
                    <a:moveTo>
                      <a:pt x="73025" y="41408"/>
                    </a:moveTo>
                    <a:cubicBezTo>
                      <a:pt x="76200" y="20771"/>
                      <a:pt x="61912" y="1721"/>
                      <a:pt x="41275" y="133"/>
                    </a:cubicBezTo>
                    <a:cubicBezTo>
                      <a:pt x="20638" y="-1454"/>
                      <a:pt x="1588" y="11246"/>
                      <a:pt x="0" y="31883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28" name="รูปแบบอิสระ: รูปร่าง 27">
                <a:extLst>
                  <a:ext uri="{FF2B5EF4-FFF2-40B4-BE49-F238E27FC236}">
                    <a16:creationId xmlns:a16="http://schemas.microsoft.com/office/drawing/2014/main" id="{56522001-CA2B-4509-865F-D07A37015AF3}"/>
                  </a:ext>
                </a:extLst>
              </p:cNvPr>
              <p:cNvSpPr/>
              <p:nvPr/>
            </p:nvSpPr>
            <p:spPr>
              <a:xfrm>
                <a:off x="3254375" y="1765300"/>
                <a:ext cx="101599" cy="101600"/>
              </a:xfrm>
              <a:custGeom>
                <a:avLst/>
                <a:gdLst>
                  <a:gd name="connsiteX0" fmla="*/ 101600 w 101599"/>
                  <a:gd name="connsiteY0" fmla="*/ 50800 h 101600"/>
                  <a:gd name="connsiteX1" fmla="*/ 50800 w 101599"/>
                  <a:gd name="connsiteY1" fmla="*/ 101600 h 101600"/>
                  <a:gd name="connsiteX2" fmla="*/ 0 w 101599"/>
                  <a:gd name="connsiteY2" fmla="*/ 50800 h 101600"/>
                  <a:gd name="connsiteX3" fmla="*/ 50800 w 101599"/>
                  <a:gd name="connsiteY3" fmla="*/ 0 h 101600"/>
                  <a:gd name="connsiteX4" fmla="*/ 101600 w 101599"/>
                  <a:gd name="connsiteY4" fmla="*/ 508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9" h="101600">
                    <a:moveTo>
                      <a:pt x="101600" y="50800"/>
                    </a:moveTo>
                    <a:cubicBezTo>
                      <a:pt x="101600" y="78856"/>
                      <a:pt x="78856" y="101600"/>
                      <a:pt x="50800" y="101600"/>
                    </a:cubicBezTo>
                    <a:cubicBezTo>
                      <a:pt x="22744" y="101600"/>
                      <a:pt x="0" y="78856"/>
                      <a:pt x="0" y="50800"/>
                    </a:cubicBezTo>
                    <a:cubicBezTo>
                      <a:pt x="0" y="22744"/>
                      <a:pt x="22744" y="0"/>
                      <a:pt x="50800" y="0"/>
                    </a:cubicBezTo>
                    <a:cubicBezTo>
                      <a:pt x="78856" y="0"/>
                      <a:pt x="101600" y="22744"/>
                      <a:pt x="101600" y="50800"/>
                    </a:cubicBezTo>
                    <a:close/>
                  </a:path>
                </a:pathLst>
              </a:custGeom>
              <a:solidFill>
                <a:srgbClr val="FEBCB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id="{D2BDB5FF-F75E-4380-8E1D-8ACCA45C9ED2}"/>
                  </a:ext>
                </a:extLst>
              </p:cNvPr>
              <p:cNvSpPr/>
              <p:nvPr/>
            </p:nvSpPr>
            <p:spPr>
              <a:xfrm>
                <a:off x="2980729" y="1746250"/>
                <a:ext cx="130899" cy="71437"/>
              </a:xfrm>
              <a:custGeom>
                <a:avLst/>
                <a:gdLst>
                  <a:gd name="connsiteX0" fmla="*/ 97433 w 130899"/>
                  <a:gd name="connsiteY0" fmla="*/ 71438 h 71437"/>
                  <a:gd name="connsiteX1" fmla="*/ 100608 w 130899"/>
                  <a:gd name="connsiteY1" fmla="*/ 71438 h 71437"/>
                  <a:gd name="connsiteX2" fmla="*/ 124420 w 130899"/>
                  <a:gd name="connsiteY2" fmla="*/ 63500 h 71437"/>
                  <a:gd name="connsiteX3" fmla="*/ 130770 w 130899"/>
                  <a:gd name="connsiteY3" fmla="*/ 44450 h 71437"/>
                  <a:gd name="connsiteX4" fmla="*/ 122833 w 130899"/>
                  <a:gd name="connsiteY4" fmla="*/ 44450 h 71437"/>
                  <a:gd name="connsiteX5" fmla="*/ 127595 w 130899"/>
                  <a:gd name="connsiteY5" fmla="*/ 44450 h 71437"/>
                  <a:gd name="connsiteX6" fmla="*/ 122833 w 130899"/>
                  <a:gd name="connsiteY6" fmla="*/ 44450 h 71437"/>
                  <a:gd name="connsiteX7" fmla="*/ 118070 w 130899"/>
                  <a:gd name="connsiteY7" fmla="*/ 57150 h 71437"/>
                  <a:gd name="connsiteX8" fmla="*/ 100608 w 130899"/>
                  <a:gd name="connsiteY8" fmla="*/ 61913 h 71437"/>
                  <a:gd name="connsiteX9" fmla="*/ 81558 w 130899"/>
                  <a:gd name="connsiteY9" fmla="*/ 52388 h 71437"/>
                  <a:gd name="connsiteX10" fmla="*/ 73620 w 130899"/>
                  <a:gd name="connsiteY10" fmla="*/ 6350 h 71437"/>
                  <a:gd name="connsiteX11" fmla="*/ 75208 w 130899"/>
                  <a:gd name="connsiteY11" fmla="*/ 1587 h 71437"/>
                  <a:gd name="connsiteX12" fmla="*/ 67270 w 130899"/>
                  <a:gd name="connsiteY12" fmla="*/ 0 h 71437"/>
                  <a:gd name="connsiteX13" fmla="*/ 65683 w 130899"/>
                  <a:gd name="connsiteY13" fmla="*/ 4763 h 71437"/>
                  <a:gd name="connsiteX14" fmla="*/ 43458 w 130899"/>
                  <a:gd name="connsiteY14" fmla="*/ 49212 h 71437"/>
                  <a:gd name="connsiteX15" fmla="*/ 27583 w 130899"/>
                  <a:gd name="connsiteY15" fmla="*/ 52388 h 71437"/>
                  <a:gd name="connsiteX16" fmla="*/ 11708 w 130899"/>
                  <a:gd name="connsiteY16" fmla="*/ 44450 h 71437"/>
                  <a:gd name="connsiteX17" fmla="*/ 8533 w 130899"/>
                  <a:gd name="connsiteY17" fmla="*/ 26987 h 71437"/>
                  <a:gd name="connsiteX18" fmla="*/ 595 w 130899"/>
                  <a:gd name="connsiteY18" fmla="*/ 25400 h 71437"/>
                  <a:gd name="connsiteX19" fmla="*/ 5358 w 130899"/>
                  <a:gd name="connsiteY19" fmla="*/ 49212 h 71437"/>
                  <a:gd name="connsiteX20" fmla="*/ 25995 w 130899"/>
                  <a:gd name="connsiteY20" fmla="*/ 60325 h 71437"/>
                  <a:gd name="connsiteX21" fmla="*/ 48220 w 130899"/>
                  <a:gd name="connsiteY21" fmla="*/ 55563 h 71437"/>
                  <a:gd name="connsiteX22" fmla="*/ 65683 w 130899"/>
                  <a:gd name="connsiteY22" fmla="*/ 33337 h 71437"/>
                  <a:gd name="connsiteX23" fmla="*/ 75208 w 130899"/>
                  <a:gd name="connsiteY23" fmla="*/ 57150 h 71437"/>
                  <a:gd name="connsiteX24" fmla="*/ 97433 w 130899"/>
                  <a:gd name="connsiteY24" fmla="*/ 71438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0899" h="71437">
                    <a:moveTo>
                      <a:pt x="97433" y="71438"/>
                    </a:moveTo>
                    <a:cubicBezTo>
                      <a:pt x="99020" y="71438"/>
                      <a:pt x="99020" y="71438"/>
                      <a:pt x="100608" y="71438"/>
                    </a:cubicBezTo>
                    <a:cubicBezTo>
                      <a:pt x="111720" y="71438"/>
                      <a:pt x="119658" y="69850"/>
                      <a:pt x="124420" y="63500"/>
                    </a:cubicBezTo>
                    <a:cubicBezTo>
                      <a:pt x="132358" y="55563"/>
                      <a:pt x="130770" y="44450"/>
                      <a:pt x="130770" y="44450"/>
                    </a:cubicBezTo>
                    <a:lnTo>
                      <a:pt x="122833" y="44450"/>
                    </a:lnTo>
                    <a:lnTo>
                      <a:pt x="127595" y="44450"/>
                    </a:lnTo>
                    <a:lnTo>
                      <a:pt x="122833" y="44450"/>
                    </a:lnTo>
                    <a:cubicBezTo>
                      <a:pt x="122833" y="44450"/>
                      <a:pt x="122833" y="52388"/>
                      <a:pt x="118070" y="57150"/>
                    </a:cubicBezTo>
                    <a:cubicBezTo>
                      <a:pt x="114895" y="60325"/>
                      <a:pt x="108545" y="61913"/>
                      <a:pt x="100608" y="61913"/>
                    </a:cubicBezTo>
                    <a:cubicBezTo>
                      <a:pt x="92670" y="61913"/>
                      <a:pt x="86320" y="58737"/>
                      <a:pt x="81558" y="52388"/>
                    </a:cubicBezTo>
                    <a:cubicBezTo>
                      <a:pt x="73620" y="42862"/>
                      <a:pt x="70445" y="25400"/>
                      <a:pt x="73620" y="6350"/>
                    </a:cubicBezTo>
                    <a:cubicBezTo>
                      <a:pt x="73620" y="3175"/>
                      <a:pt x="75208" y="1587"/>
                      <a:pt x="75208" y="1587"/>
                    </a:cubicBezTo>
                    <a:lnTo>
                      <a:pt x="67270" y="0"/>
                    </a:lnTo>
                    <a:cubicBezTo>
                      <a:pt x="67270" y="1587"/>
                      <a:pt x="67270" y="3175"/>
                      <a:pt x="65683" y="4763"/>
                    </a:cubicBezTo>
                    <a:cubicBezTo>
                      <a:pt x="64095" y="14288"/>
                      <a:pt x="57745" y="39688"/>
                      <a:pt x="43458" y="49212"/>
                    </a:cubicBezTo>
                    <a:cubicBezTo>
                      <a:pt x="38695" y="52388"/>
                      <a:pt x="33933" y="53975"/>
                      <a:pt x="27583" y="52388"/>
                    </a:cubicBezTo>
                    <a:cubicBezTo>
                      <a:pt x="27583" y="52388"/>
                      <a:pt x="18058" y="50800"/>
                      <a:pt x="11708" y="44450"/>
                    </a:cubicBezTo>
                    <a:cubicBezTo>
                      <a:pt x="8533" y="39688"/>
                      <a:pt x="6945" y="33337"/>
                      <a:pt x="8533" y="26987"/>
                    </a:cubicBezTo>
                    <a:lnTo>
                      <a:pt x="595" y="25400"/>
                    </a:lnTo>
                    <a:cubicBezTo>
                      <a:pt x="-992" y="34925"/>
                      <a:pt x="595" y="42862"/>
                      <a:pt x="5358" y="49212"/>
                    </a:cubicBezTo>
                    <a:cubicBezTo>
                      <a:pt x="13295" y="58737"/>
                      <a:pt x="25995" y="60325"/>
                      <a:pt x="25995" y="60325"/>
                    </a:cubicBezTo>
                    <a:cubicBezTo>
                      <a:pt x="33933" y="61913"/>
                      <a:pt x="40283" y="60325"/>
                      <a:pt x="48220" y="55563"/>
                    </a:cubicBezTo>
                    <a:cubicBezTo>
                      <a:pt x="56158" y="50800"/>
                      <a:pt x="60920" y="41275"/>
                      <a:pt x="65683" y="33337"/>
                    </a:cubicBezTo>
                    <a:cubicBezTo>
                      <a:pt x="67270" y="42862"/>
                      <a:pt x="70445" y="50800"/>
                      <a:pt x="75208" y="57150"/>
                    </a:cubicBezTo>
                    <a:cubicBezTo>
                      <a:pt x="81558" y="65087"/>
                      <a:pt x="89495" y="69850"/>
                      <a:pt x="97433" y="714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30" name="รูปแบบอิสระ: รูปร่าง 29">
                <a:extLst>
                  <a:ext uri="{FF2B5EF4-FFF2-40B4-BE49-F238E27FC236}">
                    <a16:creationId xmlns:a16="http://schemas.microsoft.com/office/drawing/2014/main" id="{91147E53-DFF7-4669-B93F-F54B012A3AAC}"/>
                  </a:ext>
                </a:extLst>
              </p:cNvPr>
              <p:cNvSpPr/>
              <p:nvPr/>
            </p:nvSpPr>
            <p:spPr>
              <a:xfrm>
                <a:off x="3022365" y="1710134"/>
                <a:ext cx="62334" cy="44052"/>
              </a:xfrm>
              <a:custGeom>
                <a:avLst/>
                <a:gdLst>
                  <a:gd name="connsiteX0" fmla="*/ 62147 w 62334"/>
                  <a:gd name="connsiteY0" fmla="*/ 15478 h 44052"/>
                  <a:gd name="connsiteX1" fmla="*/ 27222 w 62334"/>
                  <a:gd name="connsiteY1" fmla="*/ 44053 h 44052"/>
                  <a:gd name="connsiteX2" fmla="*/ 234 w 62334"/>
                  <a:gd name="connsiteY2" fmla="*/ 7540 h 44052"/>
                  <a:gd name="connsiteX3" fmla="*/ 62147 w 62334"/>
                  <a:gd name="connsiteY3" fmla="*/ 15478 h 4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34" h="44052">
                    <a:moveTo>
                      <a:pt x="62147" y="15478"/>
                    </a:moveTo>
                    <a:cubicBezTo>
                      <a:pt x="65322" y="28178"/>
                      <a:pt x="27222" y="44053"/>
                      <a:pt x="27222" y="44053"/>
                    </a:cubicBezTo>
                    <a:cubicBezTo>
                      <a:pt x="27222" y="44053"/>
                      <a:pt x="-2941" y="20240"/>
                      <a:pt x="234" y="7540"/>
                    </a:cubicBezTo>
                    <a:cubicBezTo>
                      <a:pt x="6584" y="-3572"/>
                      <a:pt x="55797" y="-3572"/>
                      <a:pt x="62147" y="15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</p:grp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F59C6F33-F9D9-414E-8B85-1534B663CD6C}"/>
                </a:ext>
              </a:extLst>
            </p:cNvPr>
            <p:cNvSpPr/>
            <p:nvPr/>
          </p:nvSpPr>
          <p:spPr>
            <a:xfrm>
              <a:off x="2563812" y="2000250"/>
              <a:ext cx="725487" cy="46706"/>
            </a:xfrm>
            <a:custGeom>
              <a:avLst/>
              <a:gdLst>
                <a:gd name="connsiteX0" fmla="*/ 725487 w 725487"/>
                <a:gd name="connsiteY0" fmla="*/ 34925 h 46706"/>
                <a:gd name="connsiteX1" fmla="*/ 0 w 725487"/>
                <a:gd name="connsiteY1" fmla="*/ 0 h 46706"/>
                <a:gd name="connsiteX2" fmla="*/ 357188 w 725487"/>
                <a:gd name="connsiteY2" fmla="*/ 1587 h 46706"/>
                <a:gd name="connsiteX3" fmla="*/ 725487 w 725487"/>
                <a:gd name="connsiteY3" fmla="*/ 34925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87" h="46706">
                  <a:moveTo>
                    <a:pt x="725487" y="34925"/>
                  </a:moveTo>
                  <a:cubicBezTo>
                    <a:pt x="725487" y="34925"/>
                    <a:pt x="309563" y="77787"/>
                    <a:pt x="0" y="0"/>
                  </a:cubicBezTo>
                  <a:lnTo>
                    <a:pt x="357188" y="1587"/>
                  </a:lnTo>
                  <a:lnTo>
                    <a:pt x="725487" y="34925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9" name="รูปแบบอิสระ: รูปร่าง 38">
              <a:extLst>
                <a:ext uri="{FF2B5EF4-FFF2-40B4-BE49-F238E27FC236}">
                  <a16:creationId xmlns:a16="http://schemas.microsoft.com/office/drawing/2014/main" id="{42B295B9-9ACA-4964-A942-5734998AF381}"/>
                </a:ext>
              </a:extLst>
            </p:cNvPr>
            <p:cNvSpPr/>
            <p:nvPr/>
          </p:nvSpPr>
          <p:spPr>
            <a:xfrm>
              <a:off x="600285" y="3948686"/>
              <a:ext cx="270433" cy="271697"/>
            </a:xfrm>
            <a:custGeom>
              <a:avLst/>
              <a:gdLst>
                <a:gd name="connsiteX0" fmla="*/ 241090 w 270433"/>
                <a:gd name="connsiteY0" fmla="*/ 142301 h 271697"/>
                <a:gd name="connsiteX1" fmla="*/ 237915 w 270433"/>
                <a:gd name="connsiteY1" fmla="*/ 140713 h 271697"/>
                <a:gd name="connsiteX2" fmla="*/ 234740 w 270433"/>
                <a:gd name="connsiteY2" fmla="*/ 139126 h 271697"/>
                <a:gd name="connsiteX3" fmla="*/ 225215 w 270433"/>
                <a:gd name="connsiteY3" fmla="*/ 135950 h 271697"/>
                <a:gd name="connsiteX4" fmla="*/ 220452 w 270433"/>
                <a:gd name="connsiteY4" fmla="*/ 134363 h 271697"/>
                <a:gd name="connsiteX5" fmla="*/ 242677 w 270433"/>
                <a:gd name="connsiteY5" fmla="*/ 116901 h 271697"/>
                <a:gd name="connsiteX6" fmla="*/ 264902 w 270433"/>
                <a:gd name="connsiteY6" fmla="*/ 91501 h 271697"/>
                <a:gd name="connsiteX7" fmla="*/ 268077 w 270433"/>
                <a:gd name="connsiteY7" fmla="*/ 56576 h 271697"/>
                <a:gd name="connsiteX8" fmla="*/ 220452 w 270433"/>
                <a:gd name="connsiteY8" fmla="*/ 24826 h 271697"/>
                <a:gd name="connsiteX9" fmla="*/ 169652 w 270433"/>
                <a:gd name="connsiteY9" fmla="*/ 51813 h 271697"/>
                <a:gd name="connsiteX10" fmla="*/ 156952 w 270433"/>
                <a:gd name="connsiteY10" fmla="*/ 81975 h 271697"/>
                <a:gd name="connsiteX11" fmla="*/ 153777 w 270433"/>
                <a:gd name="connsiteY11" fmla="*/ 70863 h 271697"/>
                <a:gd name="connsiteX12" fmla="*/ 150602 w 270433"/>
                <a:gd name="connsiteY12" fmla="*/ 39113 h 271697"/>
                <a:gd name="connsiteX13" fmla="*/ 118852 w 270433"/>
                <a:gd name="connsiteY13" fmla="*/ 5776 h 271697"/>
                <a:gd name="connsiteX14" fmla="*/ 114090 w 270433"/>
                <a:gd name="connsiteY14" fmla="*/ 2600 h 271697"/>
                <a:gd name="connsiteX15" fmla="*/ 77577 w 270433"/>
                <a:gd name="connsiteY15" fmla="*/ 8951 h 271697"/>
                <a:gd name="connsiteX16" fmla="*/ 74402 w 270433"/>
                <a:gd name="connsiteY16" fmla="*/ 13713 h 271697"/>
                <a:gd name="connsiteX17" fmla="*/ 66465 w 270433"/>
                <a:gd name="connsiteY17" fmla="*/ 21651 h 271697"/>
                <a:gd name="connsiteX18" fmla="*/ 61702 w 270433"/>
                <a:gd name="connsiteY18" fmla="*/ 66100 h 271697"/>
                <a:gd name="connsiteX19" fmla="*/ 74402 w 270433"/>
                <a:gd name="connsiteY19" fmla="*/ 89913 h 271697"/>
                <a:gd name="connsiteX20" fmla="*/ 53765 w 270433"/>
                <a:gd name="connsiteY20" fmla="*/ 89913 h 271697"/>
                <a:gd name="connsiteX21" fmla="*/ 6140 w 270433"/>
                <a:gd name="connsiteY21" fmla="*/ 115313 h 271697"/>
                <a:gd name="connsiteX22" fmla="*/ 14077 w 270433"/>
                <a:gd name="connsiteY22" fmla="*/ 170876 h 271697"/>
                <a:gd name="connsiteX23" fmla="*/ 68052 w 270433"/>
                <a:gd name="connsiteY23" fmla="*/ 185163 h 271697"/>
                <a:gd name="connsiteX24" fmla="*/ 74402 w 270433"/>
                <a:gd name="connsiteY24" fmla="*/ 183575 h 271697"/>
                <a:gd name="connsiteX25" fmla="*/ 71227 w 270433"/>
                <a:gd name="connsiteY25" fmla="*/ 199450 h 271697"/>
                <a:gd name="connsiteX26" fmla="*/ 85515 w 270433"/>
                <a:gd name="connsiteY26" fmla="*/ 243901 h 271697"/>
                <a:gd name="connsiteX27" fmla="*/ 95040 w 270433"/>
                <a:gd name="connsiteY27" fmla="*/ 251838 h 271697"/>
                <a:gd name="connsiteX28" fmla="*/ 96627 w 270433"/>
                <a:gd name="connsiteY28" fmla="*/ 255013 h 271697"/>
                <a:gd name="connsiteX29" fmla="*/ 133140 w 270433"/>
                <a:gd name="connsiteY29" fmla="*/ 270888 h 271697"/>
                <a:gd name="connsiteX30" fmla="*/ 160127 w 270433"/>
                <a:gd name="connsiteY30" fmla="*/ 247075 h 271697"/>
                <a:gd name="connsiteX31" fmla="*/ 166477 w 270433"/>
                <a:gd name="connsiteY31" fmla="*/ 235963 h 271697"/>
                <a:gd name="connsiteX32" fmla="*/ 171240 w 270433"/>
                <a:gd name="connsiteY32" fmla="*/ 229613 h 271697"/>
                <a:gd name="connsiteX33" fmla="*/ 176002 w 270433"/>
                <a:gd name="connsiteY33" fmla="*/ 215325 h 271697"/>
                <a:gd name="connsiteX34" fmla="*/ 201402 w 270433"/>
                <a:gd name="connsiteY34" fmla="*/ 221676 h 271697"/>
                <a:gd name="connsiteX35" fmla="*/ 212515 w 270433"/>
                <a:gd name="connsiteY35" fmla="*/ 228026 h 271697"/>
                <a:gd name="connsiteX36" fmla="*/ 244265 w 270433"/>
                <a:gd name="connsiteY36" fmla="*/ 226438 h 271697"/>
                <a:gd name="connsiteX37" fmla="*/ 269665 w 270433"/>
                <a:gd name="connsiteY37" fmla="*/ 183575 h 271697"/>
                <a:gd name="connsiteX38" fmla="*/ 241090 w 270433"/>
                <a:gd name="connsiteY38" fmla="*/ 142301 h 2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0433" h="271697">
                  <a:moveTo>
                    <a:pt x="241090" y="142301"/>
                  </a:moveTo>
                  <a:cubicBezTo>
                    <a:pt x="239502" y="142301"/>
                    <a:pt x="237915" y="140713"/>
                    <a:pt x="237915" y="140713"/>
                  </a:cubicBezTo>
                  <a:cubicBezTo>
                    <a:pt x="236327" y="140713"/>
                    <a:pt x="236327" y="139126"/>
                    <a:pt x="234740" y="139126"/>
                  </a:cubicBezTo>
                  <a:cubicBezTo>
                    <a:pt x="231565" y="137538"/>
                    <a:pt x="228390" y="135950"/>
                    <a:pt x="225215" y="135950"/>
                  </a:cubicBezTo>
                  <a:cubicBezTo>
                    <a:pt x="223627" y="135950"/>
                    <a:pt x="222040" y="134363"/>
                    <a:pt x="220452" y="134363"/>
                  </a:cubicBezTo>
                  <a:cubicBezTo>
                    <a:pt x="228390" y="129600"/>
                    <a:pt x="234740" y="123251"/>
                    <a:pt x="242677" y="116901"/>
                  </a:cubicBezTo>
                  <a:cubicBezTo>
                    <a:pt x="250615" y="110551"/>
                    <a:pt x="260140" y="102613"/>
                    <a:pt x="264902" y="91501"/>
                  </a:cubicBezTo>
                  <a:cubicBezTo>
                    <a:pt x="269665" y="80388"/>
                    <a:pt x="272840" y="67688"/>
                    <a:pt x="268077" y="56576"/>
                  </a:cubicBezTo>
                  <a:cubicBezTo>
                    <a:pt x="260140" y="35938"/>
                    <a:pt x="241090" y="26413"/>
                    <a:pt x="220452" y="24826"/>
                  </a:cubicBezTo>
                  <a:cubicBezTo>
                    <a:pt x="199815" y="23238"/>
                    <a:pt x="180765" y="35938"/>
                    <a:pt x="169652" y="51813"/>
                  </a:cubicBezTo>
                  <a:cubicBezTo>
                    <a:pt x="163302" y="61338"/>
                    <a:pt x="160127" y="70863"/>
                    <a:pt x="156952" y="81975"/>
                  </a:cubicBezTo>
                  <a:cubicBezTo>
                    <a:pt x="156952" y="78801"/>
                    <a:pt x="155365" y="74038"/>
                    <a:pt x="153777" y="70863"/>
                  </a:cubicBezTo>
                  <a:cubicBezTo>
                    <a:pt x="155365" y="59751"/>
                    <a:pt x="153777" y="48638"/>
                    <a:pt x="150602" y="39113"/>
                  </a:cubicBezTo>
                  <a:cubicBezTo>
                    <a:pt x="145840" y="24826"/>
                    <a:pt x="134727" y="10538"/>
                    <a:pt x="118852" y="5776"/>
                  </a:cubicBezTo>
                  <a:cubicBezTo>
                    <a:pt x="117265" y="4188"/>
                    <a:pt x="115677" y="4188"/>
                    <a:pt x="114090" y="2600"/>
                  </a:cubicBezTo>
                  <a:cubicBezTo>
                    <a:pt x="101390" y="-2162"/>
                    <a:pt x="87102" y="-574"/>
                    <a:pt x="77577" y="8951"/>
                  </a:cubicBezTo>
                  <a:cubicBezTo>
                    <a:pt x="75990" y="10538"/>
                    <a:pt x="74402" y="12126"/>
                    <a:pt x="74402" y="13713"/>
                  </a:cubicBezTo>
                  <a:cubicBezTo>
                    <a:pt x="71227" y="16888"/>
                    <a:pt x="69640" y="18475"/>
                    <a:pt x="66465" y="21651"/>
                  </a:cubicBezTo>
                  <a:cubicBezTo>
                    <a:pt x="58527" y="34350"/>
                    <a:pt x="56940" y="51813"/>
                    <a:pt x="61702" y="66100"/>
                  </a:cubicBezTo>
                  <a:cubicBezTo>
                    <a:pt x="64877" y="74038"/>
                    <a:pt x="69640" y="81975"/>
                    <a:pt x="74402" y="89913"/>
                  </a:cubicBezTo>
                  <a:cubicBezTo>
                    <a:pt x="68052" y="89913"/>
                    <a:pt x="60115" y="88326"/>
                    <a:pt x="53765" y="89913"/>
                  </a:cubicBezTo>
                  <a:cubicBezTo>
                    <a:pt x="34715" y="91501"/>
                    <a:pt x="17252" y="99438"/>
                    <a:pt x="6140" y="115313"/>
                  </a:cubicBezTo>
                  <a:cubicBezTo>
                    <a:pt x="-4973" y="132776"/>
                    <a:pt x="-210" y="156588"/>
                    <a:pt x="14077" y="170876"/>
                  </a:cubicBezTo>
                  <a:cubicBezTo>
                    <a:pt x="28365" y="185163"/>
                    <a:pt x="49002" y="189926"/>
                    <a:pt x="68052" y="185163"/>
                  </a:cubicBezTo>
                  <a:cubicBezTo>
                    <a:pt x="69640" y="185163"/>
                    <a:pt x="72815" y="183575"/>
                    <a:pt x="74402" y="183575"/>
                  </a:cubicBezTo>
                  <a:cubicBezTo>
                    <a:pt x="72815" y="188338"/>
                    <a:pt x="71227" y="194688"/>
                    <a:pt x="71227" y="199450"/>
                  </a:cubicBezTo>
                  <a:cubicBezTo>
                    <a:pt x="69640" y="215325"/>
                    <a:pt x="75990" y="231200"/>
                    <a:pt x="85515" y="243901"/>
                  </a:cubicBezTo>
                  <a:cubicBezTo>
                    <a:pt x="88690" y="247075"/>
                    <a:pt x="91865" y="250251"/>
                    <a:pt x="95040" y="251838"/>
                  </a:cubicBezTo>
                  <a:cubicBezTo>
                    <a:pt x="95040" y="253426"/>
                    <a:pt x="96627" y="255013"/>
                    <a:pt x="96627" y="255013"/>
                  </a:cubicBezTo>
                  <a:cubicBezTo>
                    <a:pt x="104565" y="267713"/>
                    <a:pt x="118852" y="274063"/>
                    <a:pt x="133140" y="270888"/>
                  </a:cubicBezTo>
                  <a:cubicBezTo>
                    <a:pt x="145840" y="267713"/>
                    <a:pt x="153777" y="258188"/>
                    <a:pt x="160127" y="247075"/>
                  </a:cubicBezTo>
                  <a:cubicBezTo>
                    <a:pt x="163302" y="243901"/>
                    <a:pt x="164890" y="239138"/>
                    <a:pt x="166477" y="235963"/>
                  </a:cubicBezTo>
                  <a:cubicBezTo>
                    <a:pt x="168065" y="234376"/>
                    <a:pt x="169652" y="231200"/>
                    <a:pt x="171240" y="229613"/>
                  </a:cubicBezTo>
                  <a:cubicBezTo>
                    <a:pt x="172827" y="224850"/>
                    <a:pt x="176002" y="220088"/>
                    <a:pt x="176002" y="215325"/>
                  </a:cubicBezTo>
                  <a:cubicBezTo>
                    <a:pt x="183940" y="218501"/>
                    <a:pt x="191877" y="221676"/>
                    <a:pt x="201402" y="221676"/>
                  </a:cubicBezTo>
                  <a:cubicBezTo>
                    <a:pt x="204577" y="224850"/>
                    <a:pt x="207752" y="226438"/>
                    <a:pt x="212515" y="228026"/>
                  </a:cubicBezTo>
                  <a:cubicBezTo>
                    <a:pt x="223627" y="232788"/>
                    <a:pt x="234740" y="232788"/>
                    <a:pt x="244265" y="226438"/>
                  </a:cubicBezTo>
                  <a:cubicBezTo>
                    <a:pt x="260140" y="218501"/>
                    <a:pt x="268077" y="201038"/>
                    <a:pt x="269665" y="183575"/>
                  </a:cubicBezTo>
                  <a:cubicBezTo>
                    <a:pt x="268077" y="169288"/>
                    <a:pt x="256965" y="151825"/>
                    <a:pt x="241090" y="14230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3EF00BF4-435B-40AC-A4F0-0BCF7AC99977}"/>
                </a:ext>
              </a:extLst>
            </p:cNvPr>
            <p:cNvSpPr/>
            <p:nvPr/>
          </p:nvSpPr>
          <p:spPr>
            <a:xfrm>
              <a:off x="5648535" y="1869061"/>
              <a:ext cx="270433" cy="271697"/>
            </a:xfrm>
            <a:custGeom>
              <a:avLst/>
              <a:gdLst>
                <a:gd name="connsiteX0" fmla="*/ 241090 w 270433"/>
                <a:gd name="connsiteY0" fmla="*/ 142301 h 271697"/>
                <a:gd name="connsiteX1" fmla="*/ 237915 w 270433"/>
                <a:gd name="connsiteY1" fmla="*/ 140713 h 271697"/>
                <a:gd name="connsiteX2" fmla="*/ 234740 w 270433"/>
                <a:gd name="connsiteY2" fmla="*/ 139126 h 271697"/>
                <a:gd name="connsiteX3" fmla="*/ 225215 w 270433"/>
                <a:gd name="connsiteY3" fmla="*/ 135951 h 271697"/>
                <a:gd name="connsiteX4" fmla="*/ 220452 w 270433"/>
                <a:gd name="connsiteY4" fmla="*/ 134363 h 271697"/>
                <a:gd name="connsiteX5" fmla="*/ 242677 w 270433"/>
                <a:gd name="connsiteY5" fmla="*/ 116901 h 271697"/>
                <a:gd name="connsiteX6" fmla="*/ 264902 w 270433"/>
                <a:gd name="connsiteY6" fmla="*/ 91501 h 271697"/>
                <a:gd name="connsiteX7" fmla="*/ 268077 w 270433"/>
                <a:gd name="connsiteY7" fmla="*/ 56576 h 271697"/>
                <a:gd name="connsiteX8" fmla="*/ 220452 w 270433"/>
                <a:gd name="connsiteY8" fmla="*/ 24826 h 271697"/>
                <a:gd name="connsiteX9" fmla="*/ 169652 w 270433"/>
                <a:gd name="connsiteY9" fmla="*/ 51813 h 271697"/>
                <a:gd name="connsiteX10" fmla="*/ 156952 w 270433"/>
                <a:gd name="connsiteY10" fmla="*/ 81976 h 271697"/>
                <a:gd name="connsiteX11" fmla="*/ 153777 w 270433"/>
                <a:gd name="connsiteY11" fmla="*/ 70863 h 271697"/>
                <a:gd name="connsiteX12" fmla="*/ 150602 w 270433"/>
                <a:gd name="connsiteY12" fmla="*/ 39113 h 271697"/>
                <a:gd name="connsiteX13" fmla="*/ 118852 w 270433"/>
                <a:gd name="connsiteY13" fmla="*/ 5776 h 271697"/>
                <a:gd name="connsiteX14" fmla="*/ 114090 w 270433"/>
                <a:gd name="connsiteY14" fmla="*/ 2601 h 271697"/>
                <a:gd name="connsiteX15" fmla="*/ 77577 w 270433"/>
                <a:gd name="connsiteY15" fmla="*/ 8951 h 271697"/>
                <a:gd name="connsiteX16" fmla="*/ 74402 w 270433"/>
                <a:gd name="connsiteY16" fmla="*/ 13713 h 271697"/>
                <a:gd name="connsiteX17" fmla="*/ 66465 w 270433"/>
                <a:gd name="connsiteY17" fmla="*/ 21651 h 271697"/>
                <a:gd name="connsiteX18" fmla="*/ 61702 w 270433"/>
                <a:gd name="connsiteY18" fmla="*/ 66101 h 271697"/>
                <a:gd name="connsiteX19" fmla="*/ 74402 w 270433"/>
                <a:gd name="connsiteY19" fmla="*/ 89913 h 271697"/>
                <a:gd name="connsiteX20" fmla="*/ 53765 w 270433"/>
                <a:gd name="connsiteY20" fmla="*/ 89913 h 271697"/>
                <a:gd name="connsiteX21" fmla="*/ 6140 w 270433"/>
                <a:gd name="connsiteY21" fmla="*/ 115313 h 271697"/>
                <a:gd name="connsiteX22" fmla="*/ 14077 w 270433"/>
                <a:gd name="connsiteY22" fmla="*/ 170876 h 271697"/>
                <a:gd name="connsiteX23" fmla="*/ 68052 w 270433"/>
                <a:gd name="connsiteY23" fmla="*/ 185163 h 271697"/>
                <a:gd name="connsiteX24" fmla="*/ 74402 w 270433"/>
                <a:gd name="connsiteY24" fmla="*/ 183576 h 271697"/>
                <a:gd name="connsiteX25" fmla="*/ 71227 w 270433"/>
                <a:gd name="connsiteY25" fmla="*/ 199451 h 271697"/>
                <a:gd name="connsiteX26" fmla="*/ 85515 w 270433"/>
                <a:gd name="connsiteY26" fmla="*/ 243901 h 271697"/>
                <a:gd name="connsiteX27" fmla="*/ 95040 w 270433"/>
                <a:gd name="connsiteY27" fmla="*/ 251838 h 271697"/>
                <a:gd name="connsiteX28" fmla="*/ 96627 w 270433"/>
                <a:gd name="connsiteY28" fmla="*/ 255013 h 271697"/>
                <a:gd name="connsiteX29" fmla="*/ 133140 w 270433"/>
                <a:gd name="connsiteY29" fmla="*/ 270888 h 271697"/>
                <a:gd name="connsiteX30" fmla="*/ 160127 w 270433"/>
                <a:gd name="connsiteY30" fmla="*/ 247076 h 271697"/>
                <a:gd name="connsiteX31" fmla="*/ 166477 w 270433"/>
                <a:gd name="connsiteY31" fmla="*/ 235963 h 271697"/>
                <a:gd name="connsiteX32" fmla="*/ 171240 w 270433"/>
                <a:gd name="connsiteY32" fmla="*/ 229613 h 271697"/>
                <a:gd name="connsiteX33" fmla="*/ 176002 w 270433"/>
                <a:gd name="connsiteY33" fmla="*/ 215326 h 271697"/>
                <a:gd name="connsiteX34" fmla="*/ 201402 w 270433"/>
                <a:gd name="connsiteY34" fmla="*/ 221676 h 271697"/>
                <a:gd name="connsiteX35" fmla="*/ 212515 w 270433"/>
                <a:gd name="connsiteY35" fmla="*/ 228026 h 271697"/>
                <a:gd name="connsiteX36" fmla="*/ 244265 w 270433"/>
                <a:gd name="connsiteY36" fmla="*/ 226438 h 271697"/>
                <a:gd name="connsiteX37" fmla="*/ 269665 w 270433"/>
                <a:gd name="connsiteY37" fmla="*/ 183576 h 271697"/>
                <a:gd name="connsiteX38" fmla="*/ 241090 w 270433"/>
                <a:gd name="connsiteY38" fmla="*/ 142301 h 2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0433" h="271697">
                  <a:moveTo>
                    <a:pt x="241090" y="142301"/>
                  </a:moveTo>
                  <a:cubicBezTo>
                    <a:pt x="239502" y="142301"/>
                    <a:pt x="237915" y="140713"/>
                    <a:pt x="237915" y="140713"/>
                  </a:cubicBezTo>
                  <a:cubicBezTo>
                    <a:pt x="236327" y="140713"/>
                    <a:pt x="236327" y="139126"/>
                    <a:pt x="234740" y="139126"/>
                  </a:cubicBezTo>
                  <a:cubicBezTo>
                    <a:pt x="231565" y="137538"/>
                    <a:pt x="228390" y="135951"/>
                    <a:pt x="225215" y="135951"/>
                  </a:cubicBezTo>
                  <a:cubicBezTo>
                    <a:pt x="223627" y="135951"/>
                    <a:pt x="222040" y="134363"/>
                    <a:pt x="220452" y="134363"/>
                  </a:cubicBezTo>
                  <a:cubicBezTo>
                    <a:pt x="228390" y="129601"/>
                    <a:pt x="234740" y="123251"/>
                    <a:pt x="242677" y="116901"/>
                  </a:cubicBezTo>
                  <a:cubicBezTo>
                    <a:pt x="250615" y="110551"/>
                    <a:pt x="260140" y="102613"/>
                    <a:pt x="264902" y="91501"/>
                  </a:cubicBezTo>
                  <a:cubicBezTo>
                    <a:pt x="269665" y="80388"/>
                    <a:pt x="272840" y="67688"/>
                    <a:pt x="268077" y="56576"/>
                  </a:cubicBezTo>
                  <a:cubicBezTo>
                    <a:pt x="260140" y="35938"/>
                    <a:pt x="241090" y="26413"/>
                    <a:pt x="220452" y="24826"/>
                  </a:cubicBezTo>
                  <a:cubicBezTo>
                    <a:pt x="199815" y="23238"/>
                    <a:pt x="180765" y="35938"/>
                    <a:pt x="169652" y="51813"/>
                  </a:cubicBezTo>
                  <a:cubicBezTo>
                    <a:pt x="163302" y="61338"/>
                    <a:pt x="160127" y="70863"/>
                    <a:pt x="156952" y="81976"/>
                  </a:cubicBezTo>
                  <a:cubicBezTo>
                    <a:pt x="156952" y="78801"/>
                    <a:pt x="155365" y="74038"/>
                    <a:pt x="153777" y="70863"/>
                  </a:cubicBezTo>
                  <a:cubicBezTo>
                    <a:pt x="155365" y="59751"/>
                    <a:pt x="153777" y="48638"/>
                    <a:pt x="150602" y="39113"/>
                  </a:cubicBezTo>
                  <a:cubicBezTo>
                    <a:pt x="145840" y="24826"/>
                    <a:pt x="134727" y="10538"/>
                    <a:pt x="118852" y="5776"/>
                  </a:cubicBezTo>
                  <a:cubicBezTo>
                    <a:pt x="117265" y="4188"/>
                    <a:pt x="115677" y="4188"/>
                    <a:pt x="114090" y="2601"/>
                  </a:cubicBezTo>
                  <a:cubicBezTo>
                    <a:pt x="101390" y="-2162"/>
                    <a:pt x="87102" y="-574"/>
                    <a:pt x="77577" y="8951"/>
                  </a:cubicBezTo>
                  <a:cubicBezTo>
                    <a:pt x="75990" y="10538"/>
                    <a:pt x="74402" y="12126"/>
                    <a:pt x="74402" y="13713"/>
                  </a:cubicBezTo>
                  <a:cubicBezTo>
                    <a:pt x="71227" y="16888"/>
                    <a:pt x="69640" y="18476"/>
                    <a:pt x="66465" y="21651"/>
                  </a:cubicBezTo>
                  <a:cubicBezTo>
                    <a:pt x="58527" y="34351"/>
                    <a:pt x="56940" y="51813"/>
                    <a:pt x="61702" y="66101"/>
                  </a:cubicBezTo>
                  <a:cubicBezTo>
                    <a:pt x="64877" y="74038"/>
                    <a:pt x="69640" y="81976"/>
                    <a:pt x="74402" y="89913"/>
                  </a:cubicBezTo>
                  <a:cubicBezTo>
                    <a:pt x="68052" y="89913"/>
                    <a:pt x="60115" y="88326"/>
                    <a:pt x="53765" y="89913"/>
                  </a:cubicBezTo>
                  <a:cubicBezTo>
                    <a:pt x="34715" y="91501"/>
                    <a:pt x="17252" y="99438"/>
                    <a:pt x="6140" y="115313"/>
                  </a:cubicBezTo>
                  <a:cubicBezTo>
                    <a:pt x="-4973" y="132776"/>
                    <a:pt x="-210" y="156588"/>
                    <a:pt x="14077" y="170876"/>
                  </a:cubicBezTo>
                  <a:cubicBezTo>
                    <a:pt x="28365" y="185163"/>
                    <a:pt x="49002" y="189926"/>
                    <a:pt x="68052" y="185163"/>
                  </a:cubicBezTo>
                  <a:cubicBezTo>
                    <a:pt x="69640" y="185163"/>
                    <a:pt x="72815" y="183576"/>
                    <a:pt x="74402" y="183576"/>
                  </a:cubicBezTo>
                  <a:cubicBezTo>
                    <a:pt x="72815" y="188338"/>
                    <a:pt x="71227" y="194688"/>
                    <a:pt x="71227" y="199451"/>
                  </a:cubicBezTo>
                  <a:cubicBezTo>
                    <a:pt x="69640" y="215326"/>
                    <a:pt x="75990" y="231201"/>
                    <a:pt x="85515" y="243901"/>
                  </a:cubicBezTo>
                  <a:cubicBezTo>
                    <a:pt x="88690" y="247076"/>
                    <a:pt x="91865" y="250251"/>
                    <a:pt x="95040" y="251838"/>
                  </a:cubicBezTo>
                  <a:cubicBezTo>
                    <a:pt x="95040" y="253426"/>
                    <a:pt x="96627" y="255013"/>
                    <a:pt x="96627" y="255013"/>
                  </a:cubicBezTo>
                  <a:cubicBezTo>
                    <a:pt x="104565" y="267713"/>
                    <a:pt x="118852" y="274063"/>
                    <a:pt x="133140" y="270888"/>
                  </a:cubicBezTo>
                  <a:cubicBezTo>
                    <a:pt x="145840" y="267713"/>
                    <a:pt x="153777" y="258188"/>
                    <a:pt x="160127" y="247076"/>
                  </a:cubicBezTo>
                  <a:cubicBezTo>
                    <a:pt x="163302" y="243901"/>
                    <a:pt x="164890" y="239138"/>
                    <a:pt x="166477" y="235963"/>
                  </a:cubicBezTo>
                  <a:cubicBezTo>
                    <a:pt x="168065" y="234376"/>
                    <a:pt x="169652" y="231201"/>
                    <a:pt x="171240" y="229613"/>
                  </a:cubicBezTo>
                  <a:cubicBezTo>
                    <a:pt x="172827" y="224851"/>
                    <a:pt x="176002" y="220088"/>
                    <a:pt x="176002" y="215326"/>
                  </a:cubicBezTo>
                  <a:cubicBezTo>
                    <a:pt x="183940" y="218501"/>
                    <a:pt x="191877" y="221676"/>
                    <a:pt x="201402" y="221676"/>
                  </a:cubicBezTo>
                  <a:cubicBezTo>
                    <a:pt x="204577" y="224851"/>
                    <a:pt x="207752" y="226438"/>
                    <a:pt x="212515" y="228026"/>
                  </a:cubicBezTo>
                  <a:cubicBezTo>
                    <a:pt x="223627" y="232788"/>
                    <a:pt x="234740" y="232788"/>
                    <a:pt x="244265" y="226438"/>
                  </a:cubicBezTo>
                  <a:cubicBezTo>
                    <a:pt x="260140" y="218501"/>
                    <a:pt x="268077" y="201038"/>
                    <a:pt x="269665" y="183576"/>
                  </a:cubicBezTo>
                  <a:cubicBezTo>
                    <a:pt x="268077" y="169288"/>
                    <a:pt x="256965" y="151826"/>
                    <a:pt x="241090" y="14230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1" name="รูปแบบอิสระ: รูปร่าง 40">
              <a:extLst>
                <a:ext uri="{FF2B5EF4-FFF2-40B4-BE49-F238E27FC236}">
                  <a16:creationId xmlns:a16="http://schemas.microsoft.com/office/drawing/2014/main" id="{42AE274E-8BB3-4660-A1D9-DBC57B32416B}"/>
                </a:ext>
              </a:extLst>
            </p:cNvPr>
            <p:cNvSpPr/>
            <p:nvPr/>
          </p:nvSpPr>
          <p:spPr>
            <a:xfrm>
              <a:off x="1279788" y="1122362"/>
              <a:ext cx="184088" cy="186127"/>
            </a:xfrm>
            <a:custGeom>
              <a:avLst/>
              <a:gdLst>
                <a:gd name="connsiteX0" fmla="*/ 166424 w 184088"/>
                <a:gd name="connsiteY0" fmla="*/ 98425 h 186127"/>
                <a:gd name="connsiteX1" fmla="*/ 163249 w 184088"/>
                <a:gd name="connsiteY1" fmla="*/ 96838 h 186127"/>
                <a:gd name="connsiteX2" fmla="*/ 161661 w 184088"/>
                <a:gd name="connsiteY2" fmla="*/ 95250 h 186127"/>
                <a:gd name="connsiteX3" fmla="*/ 155311 w 184088"/>
                <a:gd name="connsiteY3" fmla="*/ 93662 h 186127"/>
                <a:gd name="connsiteX4" fmla="*/ 152136 w 184088"/>
                <a:gd name="connsiteY4" fmla="*/ 92075 h 186127"/>
                <a:gd name="connsiteX5" fmla="*/ 166424 w 184088"/>
                <a:gd name="connsiteY5" fmla="*/ 80963 h 186127"/>
                <a:gd name="connsiteX6" fmla="*/ 180711 w 184088"/>
                <a:gd name="connsiteY6" fmla="*/ 63500 h 186127"/>
                <a:gd name="connsiteX7" fmla="*/ 182299 w 184088"/>
                <a:gd name="connsiteY7" fmla="*/ 39687 h 186127"/>
                <a:gd name="connsiteX8" fmla="*/ 150549 w 184088"/>
                <a:gd name="connsiteY8" fmla="*/ 17463 h 186127"/>
                <a:gd name="connsiteX9" fmla="*/ 115624 w 184088"/>
                <a:gd name="connsiteY9" fmla="*/ 36513 h 186127"/>
                <a:gd name="connsiteX10" fmla="*/ 107686 w 184088"/>
                <a:gd name="connsiteY10" fmla="*/ 57150 h 186127"/>
                <a:gd name="connsiteX11" fmla="*/ 106099 w 184088"/>
                <a:gd name="connsiteY11" fmla="*/ 49213 h 186127"/>
                <a:gd name="connsiteX12" fmla="*/ 104511 w 184088"/>
                <a:gd name="connsiteY12" fmla="*/ 26988 h 186127"/>
                <a:gd name="connsiteX13" fmla="*/ 82286 w 184088"/>
                <a:gd name="connsiteY13" fmla="*/ 3175 h 186127"/>
                <a:gd name="connsiteX14" fmla="*/ 79111 w 184088"/>
                <a:gd name="connsiteY14" fmla="*/ 1588 h 186127"/>
                <a:gd name="connsiteX15" fmla="*/ 53711 w 184088"/>
                <a:gd name="connsiteY15" fmla="*/ 6350 h 186127"/>
                <a:gd name="connsiteX16" fmla="*/ 50536 w 184088"/>
                <a:gd name="connsiteY16" fmla="*/ 9525 h 186127"/>
                <a:gd name="connsiteX17" fmla="*/ 45774 w 184088"/>
                <a:gd name="connsiteY17" fmla="*/ 15875 h 186127"/>
                <a:gd name="connsiteX18" fmla="*/ 42599 w 184088"/>
                <a:gd name="connsiteY18" fmla="*/ 46037 h 186127"/>
                <a:gd name="connsiteX19" fmla="*/ 50536 w 184088"/>
                <a:gd name="connsiteY19" fmla="*/ 61912 h 186127"/>
                <a:gd name="connsiteX20" fmla="*/ 36249 w 184088"/>
                <a:gd name="connsiteY20" fmla="*/ 61912 h 186127"/>
                <a:gd name="connsiteX21" fmla="*/ 4499 w 184088"/>
                <a:gd name="connsiteY21" fmla="*/ 79375 h 186127"/>
                <a:gd name="connsiteX22" fmla="*/ 9261 w 184088"/>
                <a:gd name="connsiteY22" fmla="*/ 117475 h 186127"/>
                <a:gd name="connsiteX23" fmla="*/ 45774 w 184088"/>
                <a:gd name="connsiteY23" fmla="*/ 127000 h 186127"/>
                <a:gd name="connsiteX24" fmla="*/ 50536 w 184088"/>
                <a:gd name="connsiteY24" fmla="*/ 125412 h 186127"/>
                <a:gd name="connsiteX25" fmla="*/ 47361 w 184088"/>
                <a:gd name="connsiteY25" fmla="*/ 136525 h 186127"/>
                <a:gd name="connsiteX26" fmla="*/ 56886 w 184088"/>
                <a:gd name="connsiteY26" fmla="*/ 166687 h 186127"/>
                <a:gd name="connsiteX27" fmla="*/ 63236 w 184088"/>
                <a:gd name="connsiteY27" fmla="*/ 171450 h 186127"/>
                <a:gd name="connsiteX28" fmla="*/ 64824 w 184088"/>
                <a:gd name="connsiteY28" fmla="*/ 174625 h 186127"/>
                <a:gd name="connsiteX29" fmla="*/ 90224 w 184088"/>
                <a:gd name="connsiteY29" fmla="*/ 185738 h 186127"/>
                <a:gd name="connsiteX30" fmla="*/ 109274 w 184088"/>
                <a:gd name="connsiteY30" fmla="*/ 169863 h 186127"/>
                <a:gd name="connsiteX31" fmla="*/ 114036 w 184088"/>
                <a:gd name="connsiteY31" fmla="*/ 161925 h 186127"/>
                <a:gd name="connsiteX32" fmla="*/ 117211 w 184088"/>
                <a:gd name="connsiteY32" fmla="*/ 157162 h 186127"/>
                <a:gd name="connsiteX33" fmla="*/ 120386 w 184088"/>
                <a:gd name="connsiteY33" fmla="*/ 147638 h 186127"/>
                <a:gd name="connsiteX34" fmla="*/ 137849 w 184088"/>
                <a:gd name="connsiteY34" fmla="*/ 152400 h 186127"/>
                <a:gd name="connsiteX35" fmla="*/ 144199 w 184088"/>
                <a:gd name="connsiteY35" fmla="*/ 157162 h 186127"/>
                <a:gd name="connsiteX36" fmla="*/ 166424 w 184088"/>
                <a:gd name="connsiteY36" fmla="*/ 157162 h 186127"/>
                <a:gd name="connsiteX37" fmla="*/ 183886 w 184088"/>
                <a:gd name="connsiteY37" fmla="*/ 128588 h 186127"/>
                <a:gd name="connsiteX38" fmla="*/ 166424 w 184088"/>
                <a:gd name="connsiteY38" fmla="*/ 98425 h 1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088" h="186127">
                  <a:moveTo>
                    <a:pt x="166424" y="98425"/>
                  </a:moveTo>
                  <a:cubicBezTo>
                    <a:pt x="164836" y="98425"/>
                    <a:pt x="164836" y="98425"/>
                    <a:pt x="163249" y="96838"/>
                  </a:cubicBezTo>
                  <a:cubicBezTo>
                    <a:pt x="163249" y="96838"/>
                    <a:pt x="161661" y="95250"/>
                    <a:pt x="161661" y="95250"/>
                  </a:cubicBezTo>
                  <a:cubicBezTo>
                    <a:pt x="160074" y="93662"/>
                    <a:pt x="156899" y="93662"/>
                    <a:pt x="155311" y="93662"/>
                  </a:cubicBezTo>
                  <a:cubicBezTo>
                    <a:pt x="153724" y="93662"/>
                    <a:pt x="153724" y="93662"/>
                    <a:pt x="152136" y="92075"/>
                  </a:cubicBezTo>
                  <a:cubicBezTo>
                    <a:pt x="156899" y="88900"/>
                    <a:pt x="161661" y="84138"/>
                    <a:pt x="166424" y="80963"/>
                  </a:cubicBezTo>
                  <a:cubicBezTo>
                    <a:pt x="172774" y="76200"/>
                    <a:pt x="177536" y="71437"/>
                    <a:pt x="180711" y="63500"/>
                  </a:cubicBezTo>
                  <a:cubicBezTo>
                    <a:pt x="183886" y="55562"/>
                    <a:pt x="185474" y="47625"/>
                    <a:pt x="182299" y="39687"/>
                  </a:cubicBezTo>
                  <a:cubicBezTo>
                    <a:pt x="177536" y="25400"/>
                    <a:pt x="163249" y="19050"/>
                    <a:pt x="150549" y="17463"/>
                  </a:cubicBezTo>
                  <a:cubicBezTo>
                    <a:pt x="136261" y="15875"/>
                    <a:pt x="123561" y="23812"/>
                    <a:pt x="115624" y="36513"/>
                  </a:cubicBezTo>
                  <a:cubicBezTo>
                    <a:pt x="110861" y="42863"/>
                    <a:pt x="109274" y="49213"/>
                    <a:pt x="107686" y="57150"/>
                  </a:cubicBezTo>
                  <a:cubicBezTo>
                    <a:pt x="107686" y="53975"/>
                    <a:pt x="106099" y="52388"/>
                    <a:pt x="106099" y="49213"/>
                  </a:cubicBezTo>
                  <a:cubicBezTo>
                    <a:pt x="106099" y="41275"/>
                    <a:pt x="106099" y="34925"/>
                    <a:pt x="104511" y="26988"/>
                  </a:cubicBezTo>
                  <a:cubicBezTo>
                    <a:pt x="101336" y="17463"/>
                    <a:pt x="93399" y="7937"/>
                    <a:pt x="82286" y="3175"/>
                  </a:cubicBezTo>
                  <a:cubicBezTo>
                    <a:pt x="80699" y="3175"/>
                    <a:pt x="80699" y="1588"/>
                    <a:pt x="79111" y="1588"/>
                  </a:cubicBezTo>
                  <a:cubicBezTo>
                    <a:pt x="71174" y="-1588"/>
                    <a:pt x="60061" y="0"/>
                    <a:pt x="53711" y="6350"/>
                  </a:cubicBezTo>
                  <a:cubicBezTo>
                    <a:pt x="52124" y="7937"/>
                    <a:pt x="52124" y="7937"/>
                    <a:pt x="50536" y="9525"/>
                  </a:cubicBezTo>
                  <a:cubicBezTo>
                    <a:pt x="48949" y="11113"/>
                    <a:pt x="47361" y="12700"/>
                    <a:pt x="45774" y="15875"/>
                  </a:cubicBezTo>
                  <a:cubicBezTo>
                    <a:pt x="41011" y="23812"/>
                    <a:pt x="39424" y="36513"/>
                    <a:pt x="42599" y="46037"/>
                  </a:cubicBezTo>
                  <a:cubicBezTo>
                    <a:pt x="44186" y="52388"/>
                    <a:pt x="47361" y="57150"/>
                    <a:pt x="50536" y="61912"/>
                  </a:cubicBezTo>
                  <a:cubicBezTo>
                    <a:pt x="45774" y="61912"/>
                    <a:pt x="41011" y="60325"/>
                    <a:pt x="36249" y="61912"/>
                  </a:cubicBezTo>
                  <a:cubicBezTo>
                    <a:pt x="23549" y="63500"/>
                    <a:pt x="10849" y="68263"/>
                    <a:pt x="4499" y="79375"/>
                  </a:cubicBezTo>
                  <a:cubicBezTo>
                    <a:pt x="-3439" y="92075"/>
                    <a:pt x="-264" y="107950"/>
                    <a:pt x="9261" y="117475"/>
                  </a:cubicBezTo>
                  <a:cubicBezTo>
                    <a:pt x="18786" y="127000"/>
                    <a:pt x="33074" y="130175"/>
                    <a:pt x="45774" y="127000"/>
                  </a:cubicBezTo>
                  <a:cubicBezTo>
                    <a:pt x="47361" y="127000"/>
                    <a:pt x="48949" y="125412"/>
                    <a:pt x="50536" y="125412"/>
                  </a:cubicBezTo>
                  <a:cubicBezTo>
                    <a:pt x="48949" y="128588"/>
                    <a:pt x="48949" y="131763"/>
                    <a:pt x="47361" y="136525"/>
                  </a:cubicBezTo>
                  <a:cubicBezTo>
                    <a:pt x="45774" y="147638"/>
                    <a:pt x="50536" y="157162"/>
                    <a:pt x="56886" y="166687"/>
                  </a:cubicBezTo>
                  <a:cubicBezTo>
                    <a:pt x="58474" y="168275"/>
                    <a:pt x="60061" y="169863"/>
                    <a:pt x="63236" y="171450"/>
                  </a:cubicBezTo>
                  <a:cubicBezTo>
                    <a:pt x="63236" y="173037"/>
                    <a:pt x="63236" y="173037"/>
                    <a:pt x="64824" y="174625"/>
                  </a:cubicBezTo>
                  <a:cubicBezTo>
                    <a:pt x="69586" y="184150"/>
                    <a:pt x="79111" y="187325"/>
                    <a:pt x="90224" y="185738"/>
                  </a:cubicBezTo>
                  <a:cubicBezTo>
                    <a:pt x="98161" y="184150"/>
                    <a:pt x="104511" y="176213"/>
                    <a:pt x="109274" y="169863"/>
                  </a:cubicBezTo>
                  <a:cubicBezTo>
                    <a:pt x="110861" y="168275"/>
                    <a:pt x="112449" y="165100"/>
                    <a:pt x="114036" y="161925"/>
                  </a:cubicBezTo>
                  <a:cubicBezTo>
                    <a:pt x="115624" y="160338"/>
                    <a:pt x="115624" y="158750"/>
                    <a:pt x="117211" y="157162"/>
                  </a:cubicBezTo>
                  <a:cubicBezTo>
                    <a:pt x="118799" y="153988"/>
                    <a:pt x="120386" y="150812"/>
                    <a:pt x="120386" y="147638"/>
                  </a:cubicBezTo>
                  <a:cubicBezTo>
                    <a:pt x="125149" y="150812"/>
                    <a:pt x="131499" y="152400"/>
                    <a:pt x="137849" y="152400"/>
                  </a:cubicBezTo>
                  <a:cubicBezTo>
                    <a:pt x="139436" y="153988"/>
                    <a:pt x="142611" y="155575"/>
                    <a:pt x="144199" y="157162"/>
                  </a:cubicBezTo>
                  <a:cubicBezTo>
                    <a:pt x="152136" y="160338"/>
                    <a:pt x="158486" y="160338"/>
                    <a:pt x="166424" y="157162"/>
                  </a:cubicBezTo>
                  <a:cubicBezTo>
                    <a:pt x="177536" y="152400"/>
                    <a:pt x="182299" y="139700"/>
                    <a:pt x="183886" y="128588"/>
                  </a:cubicBezTo>
                  <a:cubicBezTo>
                    <a:pt x="185474" y="115888"/>
                    <a:pt x="177536" y="104775"/>
                    <a:pt x="166424" y="98425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2" name="รูปแบบอิสระ: รูปร่าง 41">
              <a:extLst>
                <a:ext uri="{FF2B5EF4-FFF2-40B4-BE49-F238E27FC236}">
                  <a16:creationId xmlns:a16="http://schemas.microsoft.com/office/drawing/2014/main" id="{37C656AF-DDA2-4C96-A907-DB07F7BCD651}"/>
                </a:ext>
              </a:extLst>
            </p:cNvPr>
            <p:cNvSpPr/>
            <p:nvPr/>
          </p:nvSpPr>
          <p:spPr>
            <a:xfrm>
              <a:off x="5343788" y="4614862"/>
              <a:ext cx="184088" cy="186127"/>
            </a:xfrm>
            <a:custGeom>
              <a:avLst/>
              <a:gdLst>
                <a:gd name="connsiteX0" fmla="*/ 166424 w 184088"/>
                <a:gd name="connsiteY0" fmla="*/ 98425 h 186127"/>
                <a:gd name="connsiteX1" fmla="*/ 163249 w 184088"/>
                <a:gd name="connsiteY1" fmla="*/ 96837 h 186127"/>
                <a:gd name="connsiteX2" fmla="*/ 161661 w 184088"/>
                <a:gd name="connsiteY2" fmla="*/ 95250 h 186127"/>
                <a:gd name="connsiteX3" fmla="*/ 155311 w 184088"/>
                <a:gd name="connsiteY3" fmla="*/ 93663 h 186127"/>
                <a:gd name="connsiteX4" fmla="*/ 152136 w 184088"/>
                <a:gd name="connsiteY4" fmla="*/ 92075 h 186127"/>
                <a:gd name="connsiteX5" fmla="*/ 166424 w 184088"/>
                <a:gd name="connsiteY5" fmla="*/ 80962 h 186127"/>
                <a:gd name="connsiteX6" fmla="*/ 180711 w 184088"/>
                <a:gd name="connsiteY6" fmla="*/ 63500 h 186127"/>
                <a:gd name="connsiteX7" fmla="*/ 182299 w 184088"/>
                <a:gd name="connsiteY7" fmla="*/ 39688 h 186127"/>
                <a:gd name="connsiteX8" fmla="*/ 150549 w 184088"/>
                <a:gd name="connsiteY8" fmla="*/ 17462 h 186127"/>
                <a:gd name="connsiteX9" fmla="*/ 115624 w 184088"/>
                <a:gd name="connsiteY9" fmla="*/ 36512 h 186127"/>
                <a:gd name="connsiteX10" fmla="*/ 107686 w 184088"/>
                <a:gd name="connsiteY10" fmla="*/ 57150 h 186127"/>
                <a:gd name="connsiteX11" fmla="*/ 106099 w 184088"/>
                <a:gd name="connsiteY11" fmla="*/ 49212 h 186127"/>
                <a:gd name="connsiteX12" fmla="*/ 104511 w 184088"/>
                <a:gd name="connsiteY12" fmla="*/ 26987 h 186127"/>
                <a:gd name="connsiteX13" fmla="*/ 82286 w 184088"/>
                <a:gd name="connsiteY13" fmla="*/ 3175 h 186127"/>
                <a:gd name="connsiteX14" fmla="*/ 79111 w 184088"/>
                <a:gd name="connsiteY14" fmla="*/ 1587 h 186127"/>
                <a:gd name="connsiteX15" fmla="*/ 53711 w 184088"/>
                <a:gd name="connsiteY15" fmla="*/ 6350 h 186127"/>
                <a:gd name="connsiteX16" fmla="*/ 50536 w 184088"/>
                <a:gd name="connsiteY16" fmla="*/ 9525 h 186127"/>
                <a:gd name="connsiteX17" fmla="*/ 45774 w 184088"/>
                <a:gd name="connsiteY17" fmla="*/ 15875 h 186127"/>
                <a:gd name="connsiteX18" fmla="*/ 42599 w 184088"/>
                <a:gd name="connsiteY18" fmla="*/ 46038 h 186127"/>
                <a:gd name="connsiteX19" fmla="*/ 50536 w 184088"/>
                <a:gd name="connsiteY19" fmla="*/ 61913 h 186127"/>
                <a:gd name="connsiteX20" fmla="*/ 36249 w 184088"/>
                <a:gd name="connsiteY20" fmla="*/ 61913 h 186127"/>
                <a:gd name="connsiteX21" fmla="*/ 4499 w 184088"/>
                <a:gd name="connsiteY21" fmla="*/ 79375 h 186127"/>
                <a:gd name="connsiteX22" fmla="*/ 9261 w 184088"/>
                <a:gd name="connsiteY22" fmla="*/ 117475 h 186127"/>
                <a:gd name="connsiteX23" fmla="*/ 45774 w 184088"/>
                <a:gd name="connsiteY23" fmla="*/ 127000 h 186127"/>
                <a:gd name="connsiteX24" fmla="*/ 50536 w 184088"/>
                <a:gd name="connsiteY24" fmla="*/ 125413 h 186127"/>
                <a:gd name="connsiteX25" fmla="*/ 47361 w 184088"/>
                <a:gd name="connsiteY25" fmla="*/ 136525 h 186127"/>
                <a:gd name="connsiteX26" fmla="*/ 56886 w 184088"/>
                <a:gd name="connsiteY26" fmla="*/ 166688 h 186127"/>
                <a:gd name="connsiteX27" fmla="*/ 63236 w 184088"/>
                <a:gd name="connsiteY27" fmla="*/ 171450 h 186127"/>
                <a:gd name="connsiteX28" fmla="*/ 64824 w 184088"/>
                <a:gd name="connsiteY28" fmla="*/ 174625 h 186127"/>
                <a:gd name="connsiteX29" fmla="*/ 90224 w 184088"/>
                <a:gd name="connsiteY29" fmla="*/ 185737 h 186127"/>
                <a:gd name="connsiteX30" fmla="*/ 109274 w 184088"/>
                <a:gd name="connsiteY30" fmla="*/ 169862 h 186127"/>
                <a:gd name="connsiteX31" fmla="*/ 114036 w 184088"/>
                <a:gd name="connsiteY31" fmla="*/ 161925 h 186127"/>
                <a:gd name="connsiteX32" fmla="*/ 117211 w 184088"/>
                <a:gd name="connsiteY32" fmla="*/ 157163 h 186127"/>
                <a:gd name="connsiteX33" fmla="*/ 120386 w 184088"/>
                <a:gd name="connsiteY33" fmla="*/ 147637 h 186127"/>
                <a:gd name="connsiteX34" fmla="*/ 137849 w 184088"/>
                <a:gd name="connsiteY34" fmla="*/ 152400 h 186127"/>
                <a:gd name="connsiteX35" fmla="*/ 144199 w 184088"/>
                <a:gd name="connsiteY35" fmla="*/ 157163 h 186127"/>
                <a:gd name="connsiteX36" fmla="*/ 166424 w 184088"/>
                <a:gd name="connsiteY36" fmla="*/ 157163 h 186127"/>
                <a:gd name="connsiteX37" fmla="*/ 183886 w 184088"/>
                <a:gd name="connsiteY37" fmla="*/ 128587 h 186127"/>
                <a:gd name="connsiteX38" fmla="*/ 166424 w 184088"/>
                <a:gd name="connsiteY38" fmla="*/ 98425 h 1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088" h="186127">
                  <a:moveTo>
                    <a:pt x="166424" y="98425"/>
                  </a:moveTo>
                  <a:cubicBezTo>
                    <a:pt x="164836" y="98425"/>
                    <a:pt x="164836" y="98425"/>
                    <a:pt x="163249" y="96837"/>
                  </a:cubicBezTo>
                  <a:cubicBezTo>
                    <a:pt x="163249" y="96837"/>
                    <a:pt x="161661" y="95250"/>
                    <a:pt x="161661" y="95250"/>
                  </a:cubicBezTo>
                  <a:cubicBezTo>
                    <a:pt x="160074" y="93663"/>
                    <a:pt x="156899" y="93663"/>
                    <a:pt x="155311" y="93663"/>
                  </a:cubicBezTo>
                  <a:cubicBezTo>
                    <a:pt x="153724" y="93663"/>
                    <a:pt x="153724" y="93663"/>
                    <a:pt x="152136" y="92075"/>
                  </a:cubicBezTo>
                  <a:cubicBezTo>
                    <a:pt x="156899" y="88900"/>
                    <a:pt x="161661" y="84137"/>
                    <a:pt x="166424" y="80962"/>
                  </a:cubicBezTo>
                  <a:cubicBezTo>
                    <a:pt x="172774" y="76200"/>
                    <a:pt x="177536" y="71438"/>
                    <a:pt x="180711" y="63500"/>
                  </a:cubicBezTo>
                  <a:cubicBezTo>
                    <a:pt x="183886" y="55563"/>
                    <a:pt x="185474" y="47625"/>
                    <a:pt x="182299" y="39688"/>
                  </a:cubicBezTo>
                  <a:cubicBezTo>
                    <a:pt x="177536" y="25400"/>
                    <a:pt x="163249" y="19050"/>
                    <a:pt x="150549" y="17462"/>
                  </a:cubicBezTo>
                  <a:cubicBezTo>
                    <a:pt x="136261" y="15875"/>
                    <a:pt x="123561" y="23813"/>
                    <a:pt x="115624" y="36512"/>
                  </a:cubicBezTo>
                  <a:cubicBezTo>
                    <a:pt x="110861" y="42862"/>
                    <a:pt x="109274" y="49212"/>
                    <a:pt x="107686" y="57150"/>
                  </a:cubicBezTo>
                  <a:cubicBezTo>
                    <a:pt x="107686" y="53975"/>
                    <a:pt x="106099" y="52387"/>
                    <a:pt x="106099" y="49212"/>
                  </a:cubicBezTo>
                  <a:cubicBezTo>
                    <a:pt x="106099" y="41275"/>
                    <a:pt x="106099" y="34925"/>
                    <a:pt x="104511" y="26987"/>
                  </a:cubicBezTo>
                  <a:cubicBezTo>
                    <a:pt x="101336" y="17462"/>
                    <a:pt x="93399" y="7938"/>
                    <a:pt x="82286" y="3175"/>
                  </a:cubicBezTo>
                  <a:cubicBezTo>
                    <a:pt x="80699" y="3175"/>
                    <a:pt x="80699" y="1587"/>
                    <a:pt x="79111" y="1587"/>
                  </a:cubicBezTo>
                  <a:cubicBezTo>
                    <a:pt x="71174" y="-1587"/>
                    <a:pt x="60061" y="0"/>
                    <a:pt x="53711" y="6350"/>
                  </a:cubicBezTo>
                  <a:cubicBezTo>
                    <a:pt x="52124" y="7938"/>
                    <a:pt x="52124" y="7938"/>
                    <a:pt x="50536" y="9525"/>
                  </a:cubicBezTo>
                  <a:cubicBezTo>
                    <a:pt x="48949" y="11112"/>
                    <a:pt x="47361" y="12700"/>
                    <a:pt x="45774" y="15875"/>
                  </a:cubicBezTo>
                  <a:cubicBezTo>
                    <a:pt x="41011" y="23813"/>
                    <a:pt x="39424" y="36512"/>
                    <a:pt x="42599" y="46038"/>
                  </a:cubicBezTo>
                  <a:cubicBezTo>
                    <a:pt x="44186" y="52387"/>
                    <a:pt x="47361" y="57150"/>
                    <a:pt x="50536" y="61913"/>
                  </a:cubicBezTo>
                  <a:cubicBezTo>
                    <a:pt x="45774" y="61913"/>
                    <a:pt x="41011" y="60325"/>
                    <a:pt x="36249" y="61913"/>
                  </a:cubicBezTo>
                  <a:cubicBezTo>
                    <a:pt x="23549" y="63500"/>
                    <a:pt x="10849" y="68262"/>
                    <a:pt x="4499" y="79375"/>
                  </a:cubicBezTo>
                  <a:cubicBezTo>
                    <a:pt x="-3439" y="92075"/>
                    <a:pt x="-264" y="107950"/>
                    <a:pt x="9261" y="117475"/>
                  </a:cubicBezTo>
                  <a:cubicBezTo>
                    <a:pt x="18786" y="127000"/>
                    <a:pt x="33074" y="130175"/>
                    <a:pt x="45774" y="127000"/>
                  </a:cubicBezTo>
                  <a:cubicBezTo>
                    <a:pt x="47361" y="127000"/>
                    <a:pt x="48949" y="125413"/>
                    <a:pt x="50536" y="125413"/>
                  </a:cubicBezTo>
                  <a:cubicBezTo>
                    <a:pt x="48949" y="128587"/>
                    <a:pt x="48949" y="131762"/>
                    <a:pt x="47361" y="136525"/>
                  </a:cubicBezTo>
                  <a:cubicBezTo>
                    <a:pt x="45774" y="147637"/>
                    <a:pt x="50536" y="157163"/>
                    <a:pt x="56886" y="166688"/>
                  </a:cubicBezTo>
                  <a:cubicBezTo>
                    <a:pt x="58474" y="168275"/>
                    <a:pt x="60061" y="169862"/>
                    <a:pt x="63236" y="171450"/>
                  </a:cubicBezTo>
                  <a:cubicBezTo>
                    <a:pt x="63236" y="173038"/>
                    <a:pt x="63236" y="173038"/>
                    <a:pt x="64824" y="174625"/>
                  </a:cubicBezTo>
                  <a:cubicBezTo>
                    <a:pt x="69586" y="184150"/>
                    <a:pt x="79111" y="187325"/>
                    <a:pt x="90224" y="185737"/>
                  </a:cubicBezTo>
                  <a:cubicBezTo>
                    <a:pt x="98161" y="184150"/>
                    <a:pt x="104511" y="176212"/>
                    <a:pt x="109274" y="169862"/>
                  </a:cubicBezTo>
                  <a:cubicBezTo>
                    <a:pt x="110861" y="168275"/>
                    <a:pt x="112449" y="165100"/>
                    <a:pt x="114036" y="161925"/>
                  </a:cubicBezTo>
                  <a:cubicBezTo>
                    <a:pt x="115624" y="160337"/>
                    <a:pt x="115624" y="158750"/>
                    <a:pt x="117211" y="157163"/>
                  </a:cubicBezTo>
                  <a:cubicBezTo>
                    <a:pt x="118799" y="153987"/>
                    <a:pt x="120386" y="150813"/>
                    <a:pt x="120386" y="147637"/>
                  </a:cubicBezTo>
                  <a:cubicBezTo>
                    <a:pt x="125149" y="150813"/>
                    <a:pt x="131499" y="152400"/>
                    <a:pt x="137849" y="152400"/>
                  </a:cubicBezTo>
                  <a:cubicBezTo>
                    <a:pt x="139436" y="153987"/>
                    <a:pt x="142611" y="155575"/>
                    <a:pt x="144199" y="157163"/>
                  </a:cubicBezTo>
                  <a:cubicBezTo>
                    <a:pt x="152136" y="160337"/>
                    <a:pt x="158486" y="160337"/>
                    <a:pt x="166424" y="157163"/>
                  </a:cubicBezTo>
                  <a:cubicBezTo>
                    <a:pt x="177536" y="152400"/>
                    <a:pt x="182299" y="139700"/>
                    <a:pt x="183886" y="128587"/>
                  </a:cubicBezTo>
                  <a:cubicBezTo>
                    <a:pt x="185474" y="115887"/>
                    <a:pt x="177536" y="104775"/>
                    <a:pt x="166424" y="98425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3" name="รูปแบบอิสระ: รูปร่าง 42">
              <a:extLst>
                <a:ext uri="{FF2B5EF4-FFF2-40B4-BE49-F238E27FC236}">
                  <a16:creationId xmlns:a16="http://schemas.microsoft.com/office/drawing/2014/main" id="{2400DD8B-1031-443B-8017-57763F6C1B5F}"/>
                </a:ext>
              </a:extLst>
            </p:cNvPr>
            <p:cNvSpPr/>
            <p:nvPr/>
          </p:nvSpPr>
          <p:spPr>
            <a:xfrm>
              <a:off x="8678619" y="2457450"/>
              <a:ext cx="266352" cy="247801"/>
            </a:xfrm>
            <a:custGeom>
              <a:avLst/>
              <a:gdLst>
                <a:gd name="connsiteX0" fmla="*/ 251068 w 266352"/>
                <a:gd name="connsiteY0" fmla="*/ 173037 h 247801"/>
                <a:gd name="connsiteX1" fmla="*/ 220905 w 266352"/>
                <a:gd name="connsiteY1" fmla="*/ 155575 h 247801"/>
                <a:gd name="connsiteX2" fmla="*/ 244717 w 266352"/>
                <a:gd name="connsiteY2" fmla="*/ 103188 h 247801"/>
                <a:gd name="connsiteX3" fmla="*/ 222493 w 266352"/>
                <a:gd name="connsiteY3" fmla="*/ 63500 h 247801"/>
                <a:gd name="connsiteX4" fmla="*/ 135180 w 266352"/>
                <a:gd name="connsiteY4" fmla="*/ 74612 h 247801"/>
                <a:gd name="connsiteX5" fmla="*/ 135180 w 266352"/>
                <a:gd name="connsiteY5" fmla="*/ 73025 h 247801"/>
                <a:gd name="connsiteX6" fmla="*/ 74855 w 266352"/>
                <a:gd name="connsiteY6" fmla="*/ 0 h 247801"/>
                <a:gd name="connsiteX7" fmla="*/ 243 w 266352"/>
                <a:gd name="connsiteY7" fmla="*/ 73025 h 247801"/>
                <a:gd name="connsiteX8" fmla="*/ 51043 w 266352"/>
                <a:gd name="connsiteY8" fmla="*/ 173037 h 247801"/>
                <a:gd name="connsiteX9" fmla="*/ 85967 w 266352"/>
                <a:gd name="connsiteY9" fmla="*/ 180975 h 247801"/>
                <a:gd name="connsiteX10" fmla="*/ 90730 w 266352"/>
                <a:gd name="connsiteY10" fmla="*/ 200025 h 247801"/>
                <a:gd name="connsiteX11" fmla="*/ 163755 w 266352"/>
                <a:gd name="connsiteY11" fmla="*/ 246063 h 247801"/>
                <a:gd name="connsiteX12" fmla="*/ 249480 w 266352"/>
                <a:gd name="connsiteY12" fmla="*/ 228600 h 247801"/>
                <a:gd name="connsiteX13" fmla="*/ 251068 w 266352"/>
                <a:gd name="connsiteY13" fmla="*/ 173037 h 24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352" h="247801">
                  <a:moveTo>
                    <a:pt x="251068" y="173037"/>
                  </a:moveTo>
                  <a:cubicBezTo>
                    <a:pt x="241543" y="166688"/>
                    <a:pt x="230430" y="160337"/>
                    <a:pt x="220905" y="155575"/>
                  </a:cubicBezTo>
                  <a:cubicBezTo>
                    <a:pt x="232017" y="139700"/>
                    <a:pt x="241543" y="122237"/>
                    <a:pt x="244717" y="103188"/>
                  </a:cubicBezTo>
                  <a:cubicBezTo>
                    <a:pt x="247892" y="87313"/>
                    <a:pt x="239955" y="68263"/>
                    <a:pt x="222493" y="63500"/>
                  </a:cubicBezTo>
                  <a:cubicBezTo>
                    <a:pt x="192330" y="55563"/>
                    <a:pt x="160580" y="60325"/>
                    <a:pt x="135180" y="74612"/>
                  </a:cubicBezTo>
                  <a:cubicBezTo>
                    <a:pt x="135180" y="74612"/>
                    <a:pt x="135180" y="73025"/>
                    <a:pt x="135180" y="73025"/>
                  </a:cubicBezTo>
                  <a:cubicBezTo>
                    <a:pt x="136767" y="38100"/>
                    <a:pt x="114543" y="1587"/>
                    <a:pt x="74855" y="0"/>
                  </a:cubicBezTo>
                  <a:cubicBezTo>
                    <a:pt x="35168" y="0"/>
                    <a:pt x="3418" y="34925"/>
                    <a:pt x="243" y="73025"/>
                  </a:cubicBezTo>
                  <a:cubicBezTo>
                    <a:pt x="-2932" y="112712"/>
                    <a:pt x="25642" y="146050"/>
                    <a:pt x="51043" y="173037"/>
                  </a:cubicBezTo>
                  <a:cubicBezTo>
                    <a:pt x="58980" y="182563"/>
                    <a:pt x="74855" y="184150"/>
                    <a:pt x="85967" y="180975"/>
                  </a:cubicBezTo>
                  <a:cubicBezTo>
                    <a:pt x="84380" y="187325"/>
                    <a:pt x="85967" y="193675"/>
                    <a:pt x="90730" y="200025"/>
                  </a:cubicBezTo>
                  <a:cubicBezTo>
                    <a:pt x="108193" y="223837"/>
                    <a:pt x="133592" y="241300"/>
                    <a:pt x="163755" y="246063"/>
                  </a:cubicBezTo>
                  <a:cubicBezTo>
                    <a:pt x="193918" y="250825"/>
                    <a:pt x="225668" y="246063"/>
                    <a:pt x="249480" y="228600"/>
                  </a:cubicBezTo>
                  <a:cubicBezTo>
                    <a:pt x="271705" y="214313"/>
                    <a:pt x="271705" y="188912"/>
                    <a:pt x="251068" y="173037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77CFC74B-209B-46CC-AD16-0C5F12EF0E31}"/>
                </a:ext>
              </a:extLst>
            </p:cNvPr>
            <p:cNvSpPr/>
            <p:nvPr/>
          </p:nvSpPr>
          <p:spPr>
            <a:xfrm>
              <a:off x="7278083" y="626858"/>
              <a:ext cx="154622" cy="173241"/>
            </a:xfrm>
            <a:custGeom>
              <a:avLst/>
              <a:gdLst>
                <a:gd name="connsiteX0" fmla="*/ 121255 w 154622"/>
                <a:gd name="connsiteY0" fmla="*/ 124029 h 173241"/>
                <a:gd name="connsiteX1" fmla="*/ 153005 w 154622"/>
                <a:gd name="connsiteY1" fmla="*/ 14492 h 173241"/>
                <a:gd name="connsiteX2" fmla="*/ 132367 w 154622"/>
                <a:gd name="connsiteY2" fmla="*/ 204 h 173241"/>
                <a:gd name="connsiteX3" fmla="*/ 29179 w 154622"/>
                <a:gd name="connsiteY3" fmla="*/ 43067 h 173241"/>
                <a:gd name="connsiteX4" fmla="*/ 11717 w 154622"/>
                <a:gd name="connsiteY4" fmla="*/ 125617 h 173241"/>
                <a:gd name="connsiteX5" fmla="*/ 2192 w 154622"/>
                <a:gd name="connsiteY5" fmla="*/ 143079 h 173241"/>
                <a:gd name="connsiteX6" fmla="*/ 19655 w 154622"/>
                <a:gd name="connsiteY6" fmla="*/ 173242 h 173241"/>
                <a:gd name="connsiteX7" fmla="*/ 121255 w 154622"/>
                <a:gd name="connsiteY7" fmla="*/ 124029 h 17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22" h="173241">
                  <a:moveTo>
                    <a:pt x="121255" y="124029"/>
                  </a:moveTo>
                  <a:cubicBezTo>
                    <a:pt x="146655" y="92279"/>
                    <a:pt x="159354" y="54179"/>
                    <a:pt x="153005" y="14492"/>
                  </a:cubicBezTo>
                  <a:cubicBezTo>
                    <a:pt x="151417" y="6554"/>
                    <a:pt x="141892" y="-1383"/>
                    <a:pt x="132367" y="204"/>
                  </a:cubicBezTo>
                  <a:cubicBezTo>
                    <a:pt x="95854" y="4967"/>
                    <a:pt x="54579" y="12904"/>
                    <a:pt x="29179" y="43067"/>
                  </a:cubicBezTo>
                  <a:cubicBezTo>
                    <a:pt x="10130" y="65292"/>
                    <a:pt x="604" y="98629"/>
                    <a:pt x="11717" y="125617"/>
                  </a:cubicBezTo>
                  <a:cubicBezTo>
                    <a:pt x="8542" y="131967"/>
                    <a:pt x="5367" y="138317"/>
                    <a:pt x="2192" y="143079"/>
                  </a:cubicBezTo>
                  <a:cubicBezTo>
                    <a:pt x="-4158" y="157367"/>
                    <a:pt x="3780" y="173242"/>
                    <a:pt x="19655" y="173242"/>
                  </a:cubicBezTo>
                  <a:cubicBezTo>
                    <a:pt x="59342" y="173242"/>
                    <a:pt x="97442" y="154192"/>
                    <a:pt x="121255" y="124029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5" name="รูปแบบอิสระ: รูปร่าง 44">
              <a:extLst>
                <a:ext uri="{FF2B5EF4-FFF2-40B4-BE49-F238E27FC236}">
                  <a16:creationId xmlns:a16="http://schemas.microsoft.com/office/drawing/2014/main" id="{AD64B314-17AB-4F2C-AE9B-226F2222E926}"/>
                </a:ext>
              </a:extLst>
            </p:cNvPr>
            <p:cNvSpPr/>
            <p:nvPr/>
          </p:nvSpPr>
          <p:spPr>
            <a:xfrm>
              <a:off x="2737832" y="3992358"/>
              <a:ext cx="154622" cy="173241"/>
            </a:xfrm>
            <a:custGeom>
              <a:avLst/>
              <a:gdLst>
                <a:gd name="connsiteX0" fmla="*/ 121255 w 154622"/>
                <a:gd name="connsiteY0" fmla="*/ 124029 h 173241"/>
                <a:gd name="connsiteX1" fmla="*/ 153005 w 154622"/>
                <a:gd name="connsiteY1" fmla="*/ 14492 h 173241"/>
                <a:gd name="connsiteX2" fmla="*/ 132367 w 154622"/>
                <a:gd name="connsiteY2" fmla="*/ 204 h 173241"/>
                <a:gd name="connsiteX3" fmla="*/ 29180 w 154622"/>
                <a:gd name="connsiteY3" fmla="*/ 43067 h 173241"/>
                <a:gd name="connsiteX4" fmla="*/ 11717 w 154622"/>
                <a:gd name="connsiteY4" fmla="*/ 125617 h 173241"/>
                <a:gd name="connsiteX5" fmla="*/ 2192 w 154622"/>
                <a:gd name="connsiteY5" fmla="*/ 143079 h 173241"/>
                <a:gd name="connsiteX6" fmla="*/ 19655 w 154622"/>
                <a:gd name="connsiteY6" fmla="*/ 173242 h 173241"/>
                <a:gd name="connsiteX7" fmla="*/ 121255 w 154622"/>
                <a:gd name="connsiteY7" fmla="*/ 124029 h 17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22" h="173241">
                  <a:moveTo>
                    <a:pt x="121255" y="124029"/>
                  </a:moveTo>
                  <a:cubicBezTo>
                    <a:pt x="146655" y="92279"/>
                    <a:pt x="159355" y="54179"/>
                    <a:pt x="153005" y="14492"/>
                  </a:cubicBezTo>
                  <a:cubicBezTo>
                    <a:pt x="151417" y="6554"/>
                    <a:pt x="141892" y="-1383"/>
                    <a:pt x="132367" y="204"/>
                  </a:cubicBezTo>
                  <a:cubicBezTo>
                    <a:pt x="95855" y="4967"/>
                    <a:pt x="54579" y="12904"/>
                    <a:pt x="29180" y="43067"/>
                  </a:cubicBezTo>
                  <a:cubicBezTo>
                    <a:pt x="10130" y="65292"/>
                    <a:pt x="605" y="98630"/>
                    <a:pt x="11717" y="125617"/>
                  </a:cubicBezTo>
                  <a:cubicBezTo>
                    <a:pt x="8542" y="131967"/>
                    <a:pt x="5367" y="138317"/>
                    <a:pt x="2192" y="143079"/>
                  </a:cubicBezTo>
                  <a:cubicBezTo>
                    <a:pt x="-4158" y="157367"/>
                    <a:pt x="3780" y="173242"/>
                    <a:pt x="19655" y="173242"/>
                  </a:cubicBezTo>
                  <a:cubicBezTo>
                    <a:pt x="59342" y="173242"/>
                    <a:pt x="97442" y="154192"/>
                    <a:pt x="121255" y="124029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" name="รูปแบบอิสระ: รูปร่าง 3">
              <a:extLst>
                <a:ext uri="{FF2B5EF4-FFF2-40B4-BE49-F238E27FC236}">
                  <a16:creationId xmlns:a16="http://schemas.microsoft.com/office/drawing/2014/main" id="{E5EFD701-EF28-4466-8545-D8B4A5BEFA76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FFD3D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</p:grpSp>
      <p:sp>
        <p:nvSpPr>
          <p:cNvPr id="48" name="รูปแบบอิสระ: รูปร่าง 38">
            <a:extLst>
              <a:ext uri="{FF2B5EF4-FFF2-40B4-BE49-F238E27FC236}">
                <a16:creationId xmlns:a16="http://schemas.microsoft.com/office/drawing/2014/main" id="{42B295B9-9ACA-4964-A942-5734998AF381}"/>
              </a:ext>
            </a:extLst>
          </p:cNvPr>
          <p:cNvSpPr/>
          <p:nvPr userDrawn="1"/>
        </p:nvSpPr>
        <p:spPr>
          <a:xfrm>
            <a:off x="1003581" y="5468115"/>
            <a:ext cx="360577" cy="362263"/>
          </a:xfrm>
          <a:custGeom>
            <a:avLst/>
            <a:gdLst>
              <a:gd name="connsiteX0" fmla="*/ 241090 w 270433"/>
              <a:gd name="connsiteY0" fmla="*/ 142301 h 271697"/>
              <a:gd name="connsiteX1" fmla="*/ 237915 w 270433"/>
              <a:gd name="connsiteY1" fmla="*/ 140713 h 271697"/>
              <a:gd name="connsiteX2" fmla="*/ 234740 w 270433"/>
              <a:gd name="connsiteY2" fmla="*/ 139126 h 271697"/>
              <a:gd name="connsiteX3" fmla="*/ 225215 w 270433"/>
              <a:gd name="connsiteY3" fmla="*/ 135950 h 271697"/>
              <a:gd name="connsiteX4" fmla="*/ 220452 w 270433"/>
              <a:gd name="connsiteY4" fmla="*/ 134363 h 271697"/>
              <a:gd name="connsiteX5" fmla="*/ 242677 w 270433"/>
              <a:gd name="connsiteY5" fmla="*/ 116901 h 271697"/>
              <a:gd name="connsiteX6" fmla="*/ 264902 w 270433"/>
              <a:gd name="connsiteY6" fmla="*/ 91501 h 271697"/>
              <a:gd name="connsiteX7" fmla="*/ 268077 w 270433"/>
              <a:gd name="connsiteY7" fmla="*/ 56576 h 271697"/>
              <a:gd name="connsiteX8" fmla="*/ 220452 w 270433"/>
              <a:gd name="connsiteY8" fmla="*/ 24826 h 271697"/>
              <a:gd name="connsiteX9" fmla="*/ 169652 w 270433"/>
              <a:gd name="connsiteY9" fmla="*/ 51813 h 271697"/>
              <a:gd name="connsiteX10" fmla="*/ 156952 w 270433"/>
              <a:gd name="connsiteY10" fmla="*/ 81975 h 271697"/>
              <a:gd name="connsiteX11" fmla="*/ 153777 w 270433"/>
              <a:gd name="connsiteY11" fmla="*/ 70863 h 271697"/>
              <a:gd name="connsiteX12" fmla="*/ 150602 w 270433"/>
              <a:gd name="connsiteY12" fmla="*/ 39113 h 271697"/>
              <a:gd name="connsiteX13" fmla="*/ 118852 w 270433"/>
              <a:gd name="connsiteY13" fmla="*/ 5776 h 271697"/>
              <a:gd name="connsiteX14" fmla="*/ 114090 w 270433"/>
              <a:gd name="connsiteY14" fmla="*/ 2600 h 271697"/>
              <a:gd name="connsiteX15" fmla="*/ 77577 w 270433"/>
              <a:gd name="connsiteY15" fmla="*/ 8951 h 271697"/>
              <a:gd name="connsiteX16" fmla="*/ 74402 w 270433"/>
              <a:gd name="connsiteY16" fmla="*/ 13713 h 271697"/>
              <a:gd name="connsiteX17" fmla="*/ 66465 w 270433"/>
              <a:gd name="connsiteY17" fmla="*/ 21651 h 271697"/>
              <a:gd name="connsiteX18" fmla="*/ 61702 w 270433"/>
              <a:gd name="connsiteY18" fmla="*/ 66100 h 271697"/>
              <a:gd name="connsiteX19" fmla="*/ 74402 w 270433"/>
              <a:gd name="connsiteY19" fmla="*/ 89913 h 271697"/>
              <a:gd name="connsiteX20" fmla="*/ 53765 w 270433"/>
              <a:gd name="connsiteY20" fmla="*/ 89913 h 271697"/>
              <a:gd name="connsiteX21" fmla="*/ 6140 w 270433"/>
              <a:gd name="connsiteY21" fmla="*/ 115313 h 271697"/>
              <a:gd name="connsiteX22" fmla="*/ 14077 w 270433"/>
              <a:gd name="connsiteY22" fmla="*/ 170876 h 271697"/>
              <a:gd name="connsiteX23" fmla="*/ 68052 w 270433"/>
              <a:gd name="connsiteY23" fmla="*/ 185163 h 271697"/>
              <a:gd name="connsiteX24" fmla="*/ 74402 w 270433"/>
              <a:gd name="connsiteY24" fmla="*/ 183575 h 271697"/>
              <a:gd name="connsiteX25" fmla="*/ 71227 w 270433"/>
              <a:gd name="connsiteY25" fmla="*/ 199450 h 271697"/>
              <a:gd name="connsiteX26" fmla="*/ 85515 w 270433"/>
              <a:gd name="connsiteY26" fmla="*/ 243901 h 271697"/>
              <a:gd name="connsiteX27" fmla="*/ 95040 w 270433"/>
              <a:gd name="connsiteY27" fmla="*/ 251838 h 271697"/>
              <a:gd name="connsiteX28" fmla="*/ 96627 w 270433"/>
              <a:gd name="connsiteY28" fmla="*/ 255013 h 271697"/>
              <a:gd name="connsiteX29" fmla="*/ 133140 w 270433"/>
              <a:gd name="connsiteY29" fmla="*/ 270888 h 271697"/>
              <a:gd name="connsiteX30" fmla="*/ 160127 w 270433"/>
              <a:gd name="connsiteY30" fmla="*/ 247075 h 271697"/>
              <a:gd name="connsiteX31" fmla="*/ 166477 w 270433"/>
              <a:gd name="connsiteY31" fmla="*/ 235963 h 271697"/>
              <a:gd name="connsiteX32" fmla="*/ 171240 w 270433"/>
              <a:gd name="connsiteY32" fmla="*/ 229613 h 271697"/>
              <a:gd name="connsiteX33" fmla="*/ 176002 w 270433"/>
              <a:gd name="connsiteY33" fmla="*/ 215325 h 271697"/>
              <a:gd name="connsiteX34" fmla="*/ 201402 w 270433"/>
              <a:gd name="connsiteY34" fmla="*/ 221676 h 271697"/>
              <a:gd name="connsiteX35" fmla="*/ 212515 w 270433"/>
              <a:gd name="connsiteY35" fmla="*/ 228026 h 271697"/>
              <a:gd name="connsiteX36" fmla="*/ 244265 w 270433"/>
              <a:gd name="connsiteY36" fmla="*/ 226438 h 271697"/>
              <a:gd name="connsiteX37" fmla="*/ 269665 w 270433"/>
              <a:gd name="connsiteY37" fmla="*/ 183575 h 271697"/>
              <a:gd name="connsiteX38" fmla="*/ 241090 w 270433"/>
              <a:gd name="connsiteY38" fmla="*/ 142301 h 27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0433" h="271697">
                <a:moveTo>
                  <a:pt x="241090" y="142301"/>
                </a:moveTo>
                <a:cubicBezTo>
                  <a:pt x="239502" y="142301"/>
                  <a:pt x="237915" y="140713"/>
                  <a:pt x="237915" y="140713"/>
                </a:cubicBezTo>
                <a:cubicBezTo>
                  <a:pt x="236327" y="140713"/>
                  <a:pt x="236327" y="139126"/>
                  <a:pt x="234740" y="139126"/>
                </a:cubicBezTo>
                <a:cubicBezTo>
                  <a:pt x="231565" y="137538"/>
                  <a:pt x="228390" y="135950"/>
                  <a:pt x="225215" y="135950"/>
                </a:cubicBezTo>
                <a:cubicBezTo>
                  <a:pt x="223627" y="135950"/>
                  <a:pt x="222040" y="134363"/>
                  <a:pt x="220452" y="134363"/>
                </a:cubicBezTo>
                <a:cubicBezTo>
                  <a:pt x="228390" y="129600"/>
                  <a:pt x="234740" y="123251"/>
                  <a:pt x="242677" y="116901"/>
                </a:cubicBezTo>
                <a:cubicBezTo>
                  <a:pt x="250615" y="110551"/>
                  <a:pt x="260140" y="102613"/>
                  <a:pt x="264902" y="91501"/>
                </a:cubicBezTo>
                <a:cubicBezTo>
                  <a:pt x="269665" y="80388"/>
                  <a:pt x="272840" y="67688"/>
                  <a:pt x="268077" y="56576"/>
                </a:cubicBezTo>
                <a:cubicBezTo>
                  <a:pt x="260140" y="35938"/>
                  <a:pt x="241090" y="26413"/>
                  <a:pt x="220452" y="24826"/>
                </a:cubicBezTo>
                <a:cubicBezTo>
                  <a:pt x="199815" y="23238"/>
                  <a:pt x="180765" y="35938"/>
                  <a:pt x="169652" y="51813"/>
                </a:cubicBezTo>
                <a:cubicBezTo>
                  <a:pt x="163302" y="61338"/>
                  <a:pt x="160127" y="70863"/>
                  <a:pt x="156952" y="81975"/>
                </a:cubicBezTo>
                <a:cubicBezTo>
                  <a:pt x="156952" y="78801"/>
                  <a:pt x="155365" y="74038"/>
                  <a:pt x="153777" y="70863"/>
                </a:cubicBezTo>
                <a:cubicBezTo>
                  <a:pt x="155365" y="59751"/>
                  <a:pt x="153777" y="48638"/>
                  <a:pt x="150602" y="39113"/>
                </a:cubicBezTo>
                <a:cubicBezTo>
                  <a:pt x="145840" y="24826"/>
                  <a:pt x="134727" y="10538"/>
                  <a:pt x="118852" y="5776"/>
                </a:cubicBezTo>
                <a:cubicBezTo>
                  <a:pt x="117265" y="4188"/>
                  <a:pt x="115677" y="4188"/>
                  <a:pt x="114090" y="2600"/>
                </a:cubicBezTo>
                <a:cubicBezTo>
                  <a:pt x="101390" y="-2162"/>
                  <a:pt x="87102" y="-574"/>
                  <a:pt x="77577" y="8951"/>
                </a:cubicBezTo>
                <a:cubicBezTo>
                  <a:pt x="75990" y="10538"/>
                  <a:pt x="74402" y="12126"/>
                  <a:pt x="74402" y="13713"/>
                </a:cubicBezTo>
                <a:cubicBezTo>
                  <a:pt x="71227" y="16888"/>
                  <a:pt x="69640" y="18475"/>
                  <a:pt x="66465" y="21651"/>
                </a:cubicBezTo>
                <a:cubicBezTo>
                  <a:pt x="58527" y="34350"/>
                  <a:pt x="56940" y="51813"/>
                  <a:pt x="61702" y="66100"/>
                </a:cubicBezTo>
                <a:cubicBezTo>
                  <a:pt x="64877" y="74038"/>
                  <a:pt x="69640" y="81975"/>
                  <a:pt x="74402" y="89913"/>
                </a:cubicBezTo>
                <a:cubicBezTo>
                  <a:pt x="68052" y="89913"/>
                  <a:pt x="60115" y="88326"/>
                  <a:pt x="53765" y="89913"/>
                </a:cubicBezTo>
                <a:cubicBezTo>
                  <a:pt x="34715" y="91501"/>
                  <a:pt x="17252" y="99438"/>
                  <a:pt x="6140" y="115313"/>
                </a:cubicBezTo>
                <a:cubicBezTo>
                  <a:pt x="-4973" y="132776"/>
                  <a:pt x="-210" y="156588"/>
                  <a:pt x="14077" y="170876"/>
                </a:cubicBezTo>
                <a:cubicBezTo>
                  <a:pt x="28365" y="185163"/>
                  <a:pt x="49002" y="189926"/>
                  <a:pt x="68052" y="185163"/>
                </a:cubicBezTo>
                <a:cubicBezTo>
                  <a:pt x="69640" y="185163"/>
                  <a:pt x="72815" y="183575"/>
                  <a:pt x="74402" y="183575"/>
                </a:cubicBezTo>
                <a:cubicBezTo>
                  <a:pt x="72815" y="188338"/>
                  <a:pt x="71227" y="194688"/>
                  <a:pt x="71227" y="199450"/>
                </a:cubicBezTo>
                <a:cubicBezTo>
                  <a:pt x="69640" y="215325"/>
                  <a:pt x="75990" y="231200"/>
                  <a:pt x="85515" y="243901"/>
                </a:cubicBezTo>
                <a:cubicBezTo>
                  <a:pt x="88690" y="247075"/>
                  <a:pt x="91865" y="250251"/>
                  <a:pt x="95040" y="251838"/>
                </a:cubicBezTo>
                <a:cubicBezTo>
                  <a:pt x="95040" y="253426"/>
                  <a:pt x="96627" y="255013"/>
                  <a:pt x="96627" y="255013"/>
                </a:cubicBezTo>
                <a:cubicBezTo>
                  <a:pt x="104565" y="267713"/>
                  <a:pt x="118852" y="274063"/>
                  <a:pt x="133140" y="270888"/>
                </a:cubicBezTo>
                <a:cubicBezTo>
                  <a:pt x="145840" y="267713"/>
                  <a:pt x="153777" y="258188"/>
                  <a:pt x="160127" y="247075"/>
                </a:cubicBezTo>
                <a:cubicBezTo>
                  <a:pt x="163302" y="243901"/>
                  <a:pt x="164890" y="239138"/>
                  <a:pt x="166477" y="235963"/>
                </a:cubicBezTo>
                <a:cubicBezTo>
                  <a:pt x="168065" y="234376"/>
                  <a:pt x="169652" y="231200"/>
                  <a:pt x="171240" y="229613"/>
                </a:cubicBezTo>
                <a:cubicBezTo>
                  <a:pt x="172827" y="224850"/>
                  <a:pt x="176002" y="220088"/>
                  <a:pt x="176002" y="215325"/>
                </a:cubicBezTo>
                <a:cubicBezTo>
                  <a:pt x="183940" y="218501"/>
                  <a:pt x="191877" y="221676"/>
                  <a:pt x="201402" y="221676"/>
                </a:cubicBezTo>
                <a:cubicBezTo>
                  <a:pt x="204577" y="224850"/>
                  <a:pt x="207752" y="226438"/>
                  <a:pt x="212515" y="228026"/>
                </a:cubicBezTo>
                <a:cubicBezTo>
                  <a:pt x="223627" y="232788"/>
                  <a:pt x="234740" y="232788"/>
                  <a:pt x="244265" y="226438"/>
                </a:cubicBezTo>
                <a:cubicBezTo>
                  <a:pt x="260140" y="218501"/>
                  <a:pt x="268077" y="201038"/>
                  <a:pt x="269665" y="183575"/>
                </a:cubicBezTo>
                <a:cubicBezTo>
                  <a:pt x="268077" y="169288"/>
                  <a:pt x="256965" y="151825"/>
                  <a:pt x="241090" y="142301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49" name="รูปแบบอิสระ: รูปร่าง 39">
            <a:extLst>
              <a:ext uri="{FF2B5EF4-FFF2-40B4-BE49-F238E27FC236}">
                <a16:creationId xmlns:a16="http://schemas.microsoft.com/office/drawing/2014/main" id="{3EF00BF4-435B-40AC-A4F0-0BCF7AC99977}"/>
              </a:ext>
            </a:extLst>
          </p:cNvPr>
          <p:cNvSpPr/>
          <p:nvPr userDrawn="1"/>
        </p:nvSpPr>
        <p:spPr>
          <a:xfrm>
            <a:off x="7734581" y="2695282"/>
            <a:ext cx="360577" cy="362263"/>
          </a:xfrm>
          <a:custGeom>
            <a:avLst/>
            <a:gdLst>
              <a:gd name="connsiteX0" fmla="*/ 241090 w 270433"/>
              <a:gd name="connsiteY0" fmla="*/ 142301 h 271697"/>
              <a:gd name="connsiteX1" fmla="*/ 237915 w 270433"/>
              <a:gd name="connsiteY1" fmla="*/ 140713 h 271697"/>
              <a:gd name="connsiteX2" fmla="*/ 234740 w 270433"/>
              <a:gd name="connsiteY2" fmla="*/ 139126 h 271697"/>
              <a:gd name="connsiteX3" fmla="*/ 225215 w 270433"/>
              <a:gd name="connsiteY3" fmla="*/ 135951 h 271697"/>
              <a:gd name="connsiteX4" fmla="*/ 220452 w 270433"/>
              <a:gd name="connsiteY4" fmla="*/ 134363 h 271697"/>
              <a:gd name="connsiteX5" fmla="*/ 242677 w 270433"/>
              <a:gd name="connsiteY5" fmla="*/ 116901 h 271697"/>
              <a:gd name="connsiteX6" fmla="*/ 264902 w 270433"/>
              <a:gd name="connsiteY6" fmla="*/ 91501 h 271697"/>
              <a:gd name="connsiteX7" fmla="*/ 268077 w 270433"/>
              <a:gd name="connsiteY7" fmla="*/ 56576 h 271697"/>
              <a:gd name="connsiteX8" fmla="*/ 220452 w 270433"/>
              <a:gd name="connsiteY8" fmla="*/ 24826 h 271697"/>
              <a:gd name="connsiteX9" fmla="*/ 169652 w 270433"/>
              <a:gd name="connsiteY9" fmla="*/ 51813 h 271697"/>
              <a:gd name="connsiteX10" fmla="*/ 156952 w 270433"/>
              <a:gd name="connsiteY10" fmla="*/ 81976 h 271697"/>
              <a:gd name="connsiteX11" fmla="*/ 153777 w 270433"/>
              <a:gd name="connsiteY11" fmla="*/ 70863 h 271697"/>
              <a:gd name="connsiteX12" fmla="*/ 150602 w 270433"/>
              <a:gd name="connsiteY12" fmla="*/ 39113 h 271697"/>
              <a:gd name="connsiteX13" fmla="*/ 118852 w 270433"/>
              <a:gd name="connsiteY13" fmla="*/ 5776 h 271697"/>
              <a:gd name="connsiteX14" fmla="*/ 114090 w 270433"/>
              <a:gd name="connsiteY14" fmla="*/ 2601 h 271697"/>
              <a:gd name="connsiteX15" fmla="*/ 77577 w 270433"/>
              <a:gd name="connsiteY15" fmla="*/ 8951 h 271697"/>
              <a:gd name="connsiteX16" fmla="*/ 74402 w 270433"/>
              <a:gd name="connsiteY16" fmla="*/ 13713 h 271697"/>
              <a:gd name="connsiteX17" fmla="*/ 66465 w 270433"/>
              <a:gd name="connsiteY17" fmla="*/ 21651 h 271697"/>
              <a:gd name="connsiteX18" fmla="*/ 61702 w 270433"/>
              <a:gd name="connsiteY18" fmla="*/ 66101 h 271697"/>
              <a:gd name="connsiteX19" fmla="*/ 74402 w 270433"/>
              <a:gd name="connsiteY19" fmla="*/ 89913 h 271697"/>
              <a:gd name="connsiteX20" fmla="*/ 53765 w 270433"/>
              <a:gd name="connsiteY20" fmla="*/ 89913 h 271697"/>
              <a:gd name="connsiteX21" fmla="*/ 6140 w 270433"/>
              <a:gd name="connsiteY21" fmla="*/ 115313 h 271697"/>
              <a:gd name="connsiteX22" fmla="*/ 14077 w 270433"/>
              <a:gd name="connsiteY22" fmla="*/ 170876 h 271697"/>
              <a:gd name="connsiteX23" fmla="*/ 68052 w 270433"/>
              <a:gd name="connsiteY23" fmla="*/ 185163 h 271697"/>
              <a:gd name="connsiteX24" fmla="*/ 74402 w 270433"/>
              <a:gd name="connsiteY24" fmla="*/ 183576 h 271697"/>
              <a:gd name="connsiteX25" fmla="*/ 71227 w 270433"/>
              <a:gd name="connsiteY25" fmla="*/ 199451 h 271697"/>
              <a:gd name="connsiteX26" fmla="*/ 85515 w 270433"/>
              <a:gd name="connsiteY26" fmla="*/ 243901 h 271697"/>
              <a:gd name="connsiteX27" fmla="*/ 95040 w 270433"/>
              <a:gd name="connsiteY27" fmla="*/ 251838 h 271697"/>
              <a:gd name="connsiteX28" fmla="*/ 96627 w 270433"/>
              <a:gd name="connsiteY28" fmla="*/ 255013 h 271697"/>
              <a:gd name="connsiteX29" fmla="*/ 133140 w 270433"/>
              <a:gd name="connsiteY29" fmla="*/ 270888 h 271697"/>
              <a:gd name="connsiteX30" fmla="*/ 160127 w 270433"/>
              <a:gd name="connsiteY30" fmla="*/ 247076 h 271697"/>
              <a:gd name="connsiteX31" fmla="*/ 166477 w 270433"/>
              <a:gd name="connsiteY31" fmla="*/ 235963 h 271697"/>
              <a:gd name="connsiteX32" fmla="*/ 171240 w 270433"/>
              <a:gd name="connsiteY32" fmla="*/ 229613 h 271697"/>
              <a:gd name="connsiteX33" fmla="*/ 176002 w 270433"/>
              <a:gd name="connsiteY33" fmla="*/ 215326 h 271697"/>
              <a:gd name="connsiteX34" fmla="*/ 201402 w 270433"/>
              <a:gd name="connsiteY34" fmla="*/ 221676 h 271697"/>
              <a:gd name="connsiteX35" fmla="*/ 212515 w 270433"/>
              <a:gd name="connsiteY35" fmla="*/ 228026 h 271697"/>
              <a:gd name="connsiteX36" fmla="*/ 244265 w 270433"/>
              <a:gd name="connsiteY36" fmla="*/ 226438 h 271697"/>
              <a:gd name="connsiteX37" fmla="*/ 269665 w 270433"/>
              <a:gd name="connsiteY37" fmla="*/ 183576 h 271697"/>
              <a:gd name="connsiteX38" fmla="*/ 241090 w 270433"/>
              <a:gd name="connsiteY38" fmla="*/ 142301 h 27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0433" h="271697">
                <a:moveTo>
                  <a:pt x="241090" y="142301"/>
                </a:moveTo>
                <a:cubicBezTo>
                  <a:pt x="239502" y="142301"/>
                  <a:pt x="237915" y="140713"/>
                  <a:pt x="237915" y="140713"/>
                </a:cubicBezTo>
                <a:cubicBezTo>
                  <a:pt x="236327" y="140713"/>
                  <a:pt x="236327" y="139126"/>
                  <a:pt x="234740" y="139126"/>
                </a:cubicBezTo>
                <a:cubicBezTo>
                  <a:pt x="231565" y="137538"/>
                  <a:pt x="228390" y="135951"/>
                  <a:pt x="225215" y="135951"/>
                </a:cubicBezTo>
                <a:cubicBezTo>
                  <a:pt x="223627" y="135951"/>
                  <a:pt x="222040" y="134363"/>
                  <a:pt x="220452" y="134363"/>
                </a:cubicBezTo>
                <a:cubicBezTo>
                  <a:pt x="228390" y="129601"/>
                  <a:pt x="234740" y="123251"/>
                  <a:pt x="242677" y="116901"/>
                </a:cubicBezTo>
                <a:cubicBezTo>
                  <a:pt x="250615" y="110551"/>
                  <a:pt x="260140" y="102613"/>
                  <a:pt x="264902" y="91501"/>
                </a:cubicBezTo>
                <a:cubicBezTo>
                  <a:pt x="269665" y="80388"/>
                  <a:pt x="272840" y="67688"/>
                  <a:pt x="268077" y="56576"/>
                </a:cubicBezTo>
                <a:cubicBezTo>
                  <a:pt x="260140" y="35938"/>
                  <a:pt x="241090" y="26413"/>
                  <a:pt x="220452" y="24826"/>
                </a:cubicBezTo>
                <a:cubicBezTo>
                  <a:pt x="199815" y="23238"/>
                  <a:pt x="180765" y="35938"/>
                  <a:pt x="169652" y="51813"/>
                </a:cubicBezTo>
                <a:cubicBezTo>
                  <a:pt x="163302" y="61338"/>
                  <a:pt x="160127" y="70863"/>
                  <a:pt x="156952" y="81976"/>
                </a:cubicBezTo>
                <a:cubicBezTo>
                  <a:pt x="156952" y="78801"/>
                  <a:pt x="155365" y="74038"/>
                  <a:pt x="153777" y="70863"/>
                </a:cubicBezTo>
                <a:cubicBezTo>
                  <a:pt x="155365" y="59751"/>
                  <a:pt x="153777" y="48638"/>
                  <a:pt x="150602" y="39113"/>
                </a:cubicBezTo>
                <a:cubicBezTo>
                  <a:pt x="145840" y="24826"/>
                  <a:pt x="134727" y="10538"/>
                  <a:pt x="118852" y="5776"/>
                </a:cubicBezTo>
                <a:cubicBezTo>
                  <a:pt x="117265" y="4188"/>
                  <a:pt x="115677" y="4188"/>
                  <a:pt x="114090" y="2601"/>
                </a:cubicBezTo>
                <a:cubicBezTo>
                  <a:pt x="101390" y="-2162"/>
                  <a:pt x="87102" y="-574"/>
                  <a:pt x="77577" y="8951"/>
                </a:cubicBezTo>
                <a:cubicBezTo>
                  <a:pt x="75990" y="10538"/>
                  <a:pt x="74402" y="12126"/>
                  <a:pt x="74402" y="13713"/>
                </a:cubicBezTo>
                <a:cubicBezTo>
                  <a:pt x="71227" y="16888"/>
                  <a:pt x="69640" y="18476"/>
                  <a:pt x="66465" y="21651"/>
                </a:cubicBezTo>
                <a:cubicBezTo>
                  <a:pt x="58527" y="34351"/>
                  <a:pt x="56940" y="51813"/>
                  <a:pt x="61702" y="66101"/>
                </a:cubicBezTo>
                <a:cubicBezTo>
                  <a:pt x="64877" y="74038"/>
                  <a:pt x="69640" y="81976"/>
                  <a:pt x="74402" y="89913"/>
                </a:cubicBezTo>
                <a:cubicBezTo>
                  <a:pt x="68052" y="89913"/>
                  <a:pt x="60115" y="88326"/>
                  <a:pt x="53765" y="89913"/>
                </a:cubicBezTo>
                <a:cubicBezTo>
                  <a:pt x="34715" y="91501"/>
                  <a:pt x="17252" y="99438"/>
                  <a:pt x="6140" y="115313"/>
                </a:cubicBezTo>
                <a:cubicBezTo>
                  <a:pt x="-4973" y="132776"/>
                  <a:pt x="-210" y="156588"/>
                  <a:pt x="14077" y="170876"/>
                </a:cubicBezTo>
                <a:cubicBezTo>
                  <a:pt x="28365" y="185163"/>
                  <a:pt x="49002" y="189926"/>
                  <a:pt x="68052" y="185163"/>
                </a:cubicBezTo>
                <a:cubicBezTo>
                  <a:pt x="69640" y="185163"/>
                  <a:pt x="72815" y="183576"/>
                  <a:pt x="74402" y="183576"/>
                </a:cubicBezTo>
                <a:cubicBezTo>
                  <a:pt x="72815" y="188338"/>
                  <a:pt x="71227" y="194688"/>
                  <a:pt x="71227" y="199451"/>
                </a:cubicBezTo>
                <a:cubicBezTo>
                  <a:pt x="69640" y="215326"/>
                  <a:pt x="75990" y="231201"/>
                  <a:pt x="85515" y="243901"/>
                </a:cubicBezTo>
                <a:cubicBezTo>
                  <a:pt x="88690" y="247076"/>
                  <a:pt x="91865" y="250251"/>
                  <a:pt x="95040" y="251838"/>
                </a:cubicBezTo>
                <a:cubicBezTo>
                  <a:pt x="95040" y="253426"/>
                  <a:pt x="96627" y="255013"/>
                  <a:pt x="96627" y="255013"/>
                </a:cubicBezTo>
                <a:cubicBezTo>
                  <a:pt x="104565" y="267713"/>
                  <a:pt x="118852" y="274063"/>
                  <a:pt x="133140" y="270888"/>
                </a:cubicBezTo>
                <a:cubicBezTo>
                  <a:pt x="145840" y="267713"/>
                  <a:pt x="153777" y="258188"/>
                  <a:pt x="160127" y="247076"/>
                </a:cubicBezTo>
                <a:cubicBezTo>
                  <a:pt x="163302" y="243901"/>
                  <a:pt x="164890" y="239138"/>
                  <a:pt x="166477" y="235963"/>
                </a:cubicBezTo>
                <a:cubicBezTo>
                  <a:pt x="168065" y="234376"/>
                  <a:pt x="169652" y="231201"/>
                  <a:pt x="171240" y="229613"/>
                </a:cubicBezTo>
                <a:cubicBezTo>
                  <a:pt x="172827" y="224851"/>
                  <a:pt x="176002" y="220088"/>
                  <a:pt x="176002" y="215326"/>
                </a:cubicBezTo>
                <a:cubicBezTo>
                  <a:pt x="183940" y="218501"/>
                  <a:pt x="191877" y="221676"/>
                  <a:pt x="201402" y="221676"/>
                </a:cubicBezTo>
                <a:cubicBezTo>
                  <a:pt x="204577" y="224851"/>
                  <a:pt x="207752" y="226438"/>
                  <a:pt x="212515" y="228026"/>
                </a:cubicBezTo>
                <a:cubicBezTo>
                  <a:pt x="223627" y="232788"/>
                  <a:pt x="234740" y="232788"/>
                  <a:pt x="244265" y="226438"/>
                </a:cubicBezTo>
                <a:cubicBezTo>
                  <a:pt x="260140" y="218501"/>
                  <a:pt x="268077" y="201038"/>
                  <a:pt x="269665" y="183576"/>
                </a:cubicBezTo>
                <a:cubicBezTo>
                  <a:pt x="268077" y="169288"/>
                  <a:pt x="256965" y="151826"/>
                  <a:pt x="241090" y="142301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50" name="รูปแบบอิสระ: รูปร่าง 40">
            <a:extLst>
              <a:ext uri="{FF2B5EF4-FFF2-40B4-BE49-F238E27FC236}">
                <a16:creationId xmlns:a16="http://schemas.microsoft.com/office/drawing/2014/main" id="{42AE274E-8BB3-4660-A1D9-DBC57B32416B}"/>
              </a:ext>
            </a:extLst>
          </p:cNvPr>
          <p:cNvSpPr/>
          <p:nvPr userDrawn="1"/>
        </p:nvSpPr>
        <p:spPr>
          <a:xfrm>
            <a:off x="1909584" y="1699684"/>
            <a:ext cx="245451" cy="248169"/>
          </a:xfrm>
          <a:custGeom>
            <a:avLst/>
            <a:gdLst>
              <a:gd name="connsiteX0" fmla="*/ 166424 w 184088"/>
              <a:gd name="connsiteY0" fmla="*/ 98425 h 186127"/>
              <a:gd name="connsiteX1" fmla="*/ 163249 w 184088"/>
              <a:gd name="connsiteY1" fmla="*/ 96838 h 186127"/>
              <a:gd name="connsiteX2" fmla="*/ 161661 w 184088"/>
              <a:gd name="connsiteY2" fmla="*/ 95250 h 186127"/>
              <a:gd name="connsiteX3" fmla="*/ 155311 w 184088"/>
              <a:gd name="connsiteY3" fmla="*/ 93662 h 186127"/>
              <a:gd name="connsiteX4" fmla="*/ 152136 w 184088"/>
              <a:gd name="connsiteY4" fmla="*/ 92075 h 186127"/>
              <a:gd name="connsiteX5" fmla="*/ 166424 w 184088"/>
              <a:gd name="connsiteY5" fmla="*/ 80963 h 186127"/>
              <a:gd name="connsiteX6" fmla="*/ 180711 w 184088"/>
              <a:gd name="connsiteY6" fmla="*/ 63500 h 186127"/>
              <a:gd name="connsiteX7" fmla="*/ 182299 w 184088"/>
              <a:gd name="connsiteY7" fmla="*/ 39687 h 186127"/>
              <a:gd name="connsiteX8" fmla="*/ 150549 w 184088"/>
              <a:gd name="connsiteY8" fmla="*/ 17463 h 186127"/>
              <a:gd name="connsiteX9" fmla="*/ 115624 w 184088"/>
              <a:gd name="connsiteY9" fmla="*/ 36513 h 186127"/>
              <a:gd name="connsiteX10" fmla="*/ 107686 w 184088"/>
              <a:gd name="connsiteY10" fmla="*/ 57150 h 186127"/>
              <a:gd name="connsiteX11" fmla="*/ 106099 w 184088"/>
              <a:gd name="connsiteY11" fmla="*/ 49213 h 186127"/>
              <a:gd name="connsiteX12" fmla="*/ 104511 w 184088"/>
              <a:gd name="connsiteY12" fmla="*/ 26988 h 186127"/>
              <a:gd name="connsiteX13" fmla="*/ 82286 w 184088"/>
              <a:gd name="connsiteY13" fmla="*/ 3175 h 186127"/>
              <a:gd name="connsiteX14" fmla="*/ 79111 w 184088"/>
              <a:gd name="connsiteY14" fmla="*/ 1588 h 186127"/>
              <a:gd name="connsiteX15" fmla="*/ 53711 w 184088"/>
              <a:gd name="connsiteY15" fmla="*/ 6350 h 186127"/>
              <a:gd name="connsiteX16" fmla="*/ 50536 w 184088"/>
              <a:gd name="connsiteY16" fmla="*/ 9525 h 186127"/>
              <a:gd name="connsiteX17" fmla="*/ 45774 w 184088"/>
              <a:gd name="connsiteY17" fmla="*/ 15875 h 186127"/>
              <a:gd name="connsiteX18" fmla="*/ 42599 w 184088"/>
              <a:gd name="connsiteY18" fmla="*/ 46037 h 186127"/>
              <a:gd name="connsiteX19" fmla="*/ 50536 w 184088"/>
              <a:gd name="connsiteY19" fmla="*/ 61912 h 186127"/>
              <a:gd name="connsiteX20" fmla="*/ 36249 w 184088"/>
              <a:gd name="connsiteY20" fmla="*/ 61912 h 186127"/>
              <a:gd name="connsiteX21" fmla="*/ 4499 w 184088"/>
              <a:gd name="connsiteY21" fmla="*/ 79375 h 186127"/>
              <a:gd name="connsiteX22" fmla="*/ 9261 w 184088"/>
              <a:gd name="connsiteY22" fmla="*/ 117475 h 186127"/>
              <a:gd name="connsiteX23" fmla="*/ 45774 w 184088"/>
              <a:gd name="connsiteY23" fmla="*/ 127000 h 186127"/>
              <a:gd name="connsiteX24" fmla="*/ 50536 w 184088"/>
              <a:gd name="connsiteY24" fmla="*/ 125412 h 186127"/>
              <a:gd name="connsiteX25" fmla="*/ 47361 w 184088"/>
              <a:gd name="connsiteY25" fmla="*/ 136525 h 186127"/>
              <a:gd name="connsiteX26" fmla="*/ 56886 w 184088"/>
              <a:gd name="connsiteY26" fmla="*/ 166687 h 186127"/>
              <a:gd name="connsiteX27" fmla="*/ 63236 w 184088"/>
              <a:gd name="connsiteY27" fmla="*/ 171450 h 186127"/>
              <a:gd name="connsiteX28" fmla="*/ 64824 w 184088"/>
              <a:gd name="connsiteY28" fmla="*/ 174625 h 186127"/>
              <a:gd name="connsiteX29" fmla="*/ 90224 w 184088"/>
              <a:gd name="connsiteY29" fmla="*/ 185738 h 186127"/>
              <a:gd name="connsiteX30" fmla="*/ 109274 w 184088"/>
              <a:gd name="connsiteY30" fmla="*/ 169863 h 186127"/>
              <a:gd name="connsiteX31" fmla="*/ 114036 w 184088"/>
              <a:gd name="connsiteY31" fmla="*/ 161925 h 186127"/>
              <a:gd name="connsiteX32" fmla="*/ 117211 w 184088"/>
              <a:gd name="connsiteY32" fmla="*/ 157162 h 186127"/>
              <a:gd name="connsiteX33" fmla="*/ 120386 w 184088"/>
              <a:gd name="connsiteY33" fmla="*/ 147638 h 186127"/>
              <a:gd name="connsiteX34" fmla="*/ 137849 w 184088"/>
              <a:gd name="connsiteY34" fmla="*/ 152400 h 186127"/>
              <a:gd name="connsiteX35" fmla="*/ 144199 w 184088"/>
              <a:gd name="connsiteY35" fmla="*/ 157162 h 186127"/>
              <a:gd name="connsiteX36" fmla="*/ 166424 w 184088"/>
              <a:gd name="connsiteY36" fmla="*/ 157162 h 186127"/>
              <a:gd name="connsiteX37" fmla="*/ 183886 w 184088"/>
              <a:gd name="connsiteY37" fmla="*/ 128588 h 186127"/>
              <a:gd name="connsiteX38" fmla="*/ 166424 w 184088"/>
              <a:gd name="connsiteY38" fmla="*/ 98425 h 1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088" h="186127">
                <a:moveTo>
                  <a:pt x="166424" y="98425"/>
                </a:moveTo>
                <a:cubicBezTo>
                  <a:pt x="164836" y="98425"/>
                  <a:pt x="164836" y="98425"/>
                  <a:pt x="163249" y="96838"/>
                </a:cubicBezTo>
                <a:cubicBezTo>
                  <a:pt x="163249" y="96838"/>
                  <a:pt x="161661" y="95250"/>
                  <a:pt x="161661" y="95250"/>
                </a:cubicBezTo>
                <a:cubicBezTo>
                  <a:pt x="160074" y="93662"/>
                  <a:pt x="156899" y="93662"/>
                  <a:pt x="155311" y="93662"/>
                </a:cubicBezTo>
                <a:cubicBezTo>
                  <a:pt x="153724" y="93662"/>
                  <a:pt x="153724" y="93662"/>
                  <a:pt x="152136" y="92075"/>
                </a:cubicBezTo>
                <a:cubicBezTo>
                  <a:pt x="156899" y="88900"/>
                  <a:pt x="161661" y="84138"/>
                  <a:pt x="166424" y="80963"/>
                </a:cubicBezTo>
                <a:cubicBezTo>
                  <a:pt x="172774" y="76200"/>
                  <a:pt x="177536" y="71437"/>
                  <a:pt x="180711" y="63500"/>
                </a:cubicBezTo>
                <a:cubicBezTo>
                  <a:pt x="183886" y="55562"/>
                  <a:pt x="185474" y="47625"/>
                  <a:pt x="182299" y="39687"/>
                </a:cubicBezTo>
                <a:cubicBezTo>
                  <a:pt x="177536" y="25400"/>
                  <a:pt x="163249" y="19050"/>
                  <a:pt x="150549" y="17463"/>
                </a:cubicBezTo>
                <a:cubicBezTo>
                  <a:pt x="136261" y="15875"/>
                  <a:pt x="123561" y="23812"/>
                  <a:pt x="115624" y="36513"/>
                </a:cubicBezTo>
                <a:cubicBezTo>
                  <a:pt x="110861" y="42863"/>
                  <a:pt x="109274" y="49213"/>
                  <a:pt x="107686" y="57150"/>
                </a:cubicBezTo>
                <a:cubicBezTo>
                  <a:pt x="107686" y="53975"/>
                  <a:pt x="106099" y="52388"/>
                  <a:pt x="106099" y="49213"/>
                </a:cubicBezTo>
                <a:cubicBezTo>
                  <a:pt x="106099" y="41275"/>
                  <a:pt x="106099" y="34925"/>
                  <a:pt x="104511" y="26988"/>
                </a:cubicBezTo>
                <a:cubicBezTo>
                  <a:pt x="101336" y="17463"/>
                  <a:pt x="93399" y="7937"/>
                  <a:pt x="82286" y="3175"/>
                </a:cubicBezTo>
                <a:cubicBezTo>
                  <a:pt x="80699" y="3175"/>
                  <a:pt x="80699" y="1588"/>
                  <a:pt x="79111" y="1588"/>
                </a:cubicBezTo>
                <a:cubicBezTo>
                  <a:pt x="71174" y="-1588"/>
                  <a:pt x="60061" y="0"/>
                  <a:pt x="53711" y="6350"/>
                </a:cubicBezTo>
                <a:cubicBezTo>
                  <a:pt x="52124" y="7937"/>
                  <a:pt x="52124" y="7937"/>
                  <a:pt x="50536" y="9525"/>
                </a:cubicBezTo>
                <a:cubicBezTo>
                  <a:pt x="48949" y="11113"/>
                  <a:pt x="47361" y="12700"/>
                  <a:pt x="45774" y="15875"/>
                </a:cubicBezTo>
                <a:cubicBezTo>
                  <a:pt x="41011" y="23812"/>
                  <a:pt x="39424" y="36513"/>
                  <a:pt x="42599" y="46037"/>
                </a:cubicBezTo>
                <a:cubicBezTo>
                  <a:pt x="44186" y="52388"/>
                  <a:pt x="47361" y="57150"/>
                  <a:pt x="50536" y="61912"/>
                </a:cubicBezTo>
                <a:cubicBezTo>
                  <a:pt x="45774" y="61912"/>
                  <a:pt x="41011" y="60325"/>
                  <a:pt x="36249" y="61912"/>
                </a:cubicBezTo>
                <a:cubicBezTo>
                  <a:pt x="23549" y="63500"/>
                  <a:pt x="10849" y="68263"/>
                  <a:pt x="4499" y="79375"/>
                </a:cubicBezTo>
                <a:cubicBezTo>
                  <a:pt x="-3439" y="92075"/>
                  <a:pt x="-264" y="107950"/>
                  <a:pt x="9261" y="117475"/>
                </a:cubicBezTo>
                <a:cubicBezTo>
                  <a:pt x="18786" y="127000"/>
                  <a:pt x="33074" y="130175"/>
                  <a:pt x="45774" y="127000"/>
                </a:cubicBezTo>
                <a:cubicBezTo>
                  <a:pt x="47361" y="127000"/>
                  <a:pt x="48949" y="125412"/>
                  <a:pt x="50536" y="125412"/>
                </a:cubicBezTo>
                <a:cubicBezTo>
                  <a:pt x="48949" y="128588"/>
                  <a:pt x="48949" y="131763"/>
                  <a:pt x="47361" y="136525"/>
                </a:cubicBezTo>
                <a:cubicBezTo>
                  <a:pt x="45774" y="147638"/>
                  <a:pt x="50536" y="157162"/>
                  <a:pt x="56886" y="166687"/>
                </a:cubicBezTo>
                <a:cubicBezTo>
                  <a:pt x="58474" y="168275"/>
                  <a:pt x="60061" y="169863"/>
                  <a:pt x="63236" y="171450"/>
                </a:cubicBezTo>
                <a:cubicBezTo>
                  <a:pt x="63236" y="173037"/>
                  <a:pt x="63236" y="173037"/>
                  <a:pt x="64824" y="174625"/>
                </a:cubicBezTo>
                <a:cubicBezTo>
                  <a:pt x="69586" y="184150"/>
                  <a:pt x="79111" y="187325"/>
                  <a:pt x="90224" y="185738"/>
                </a:cubicBezTo>
                <a:cubicBezTo>
                  <a:pt x="98161" y="184150"/>
                  <a:pt x="104511" y="176213"/>
                  <a:pt x="109274" y="169863"/>
                </a:cubicBezTo>
                <a:cubicBezTo>
                  <a:pt x="110861" y="168275"/>
                  <a:pt x="112449" y="165100"/>
                  <a:pt x="114036" y="161925"/>
                </a:cubicBezTo>
                <a:cubicBezTo>
                  <a:pt x="115624" y="160338"/>
                  <a:pt x="115624" y="158750"/>
                  <a:pt x="117211" y="157162"/>
                </a:cubicBezTo>
                <a:cubicBezTo>
                  <a:pt x="118799" y="153988"/>
                  <a:pt x="120386" y="150812"/>
                  <a:pt x="120386" y="147638"/>
                </a:cubicBezTo>
                <a:cubicBezTo>
                  <a:pt x="125149" y="150812"/>
                  <a:pt x="131499" y="152400"/>
                  <a:pt x="137849" y="152400"/>
                </a:cubicBezTo>
                <a:cubicBezTo>
                  <a:pt x="139436" y="153988"/>
                  <a:pt x="142611" y="155575"/>
                  <a:pt x="144199" y="157162"/>
                </a:cubicBezTo>
                <a:cubicBezTo>
                  <a:pt x="152136" y="160338"/>
                  <a:pt x="158486" y="160338"/>
                  <a:pt x="166424" y="157162"/>
                </a:cubicBezTo>
                <a:cubicBezTo>
                  <a:pt x="177536" y="152400"/>
                  <a:pt x="182299" y="139700"/>
                  <a:pt x="183886" y="128588"/>
                </a:cubicBezTo>
                <a:cubicBezTo>
                  <a:pt x="185474" y="115888"/>
                  <a:pt x="177536" y="104775"/>
                  <a:pt x="166424" y="98425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51" name="รูปแบบอิสระ: รูปร่าง 41">
            <a:extLst>
              <a:ext uri="{FF2B5EF4-FFF2-40B4-BE49-F238E27FC236}">
                <a16:creationId xmlns:a16="http://schemas.microsoft.com/office/drawing/2014/main" id="{37C656AF-DDA2-4C96-A907-DB07F7BCD651}"/>
              </a:ext>
            </a:extLst>
          </p:cNvPr>
          <p:cNvSpPr/>
          <p:nvPr userDrawn="1"/>
        </p:nvSpPr>
        <p:spPr>
          <a:xfrm>
            <a:off x="7328251" y="6356350"/>
            <a:ext cx="245451" cy="248169"/>
          </a:xfrm>
          <a:custGeom>
            <a:avLst/>
            <a:gdLst>
              <a:gd name="connsiteX0" fmla="*/ 166424 w 184088"/>
              <a:gd name="connsiteY0" fmla="*/ 98425 h 186127"/>
              <a:gd name="connsiteX1" fmla="*/ 163249 w 184088"/>
              <a:gd name="connsiteY1" fmla="*/ 96837 h 186127"/>
              <a:gd name="connsiteX2" fmla="*/ 161661 w 184088"/>
              <a:gd name="connsiteY2" fmla="*/ 95250 h 186127"/>
              <a:gd name="connsiteX3" fmla="*/ 155311 w 184088"/>
              <a:gd name="connsiteY3" fmla="*/ 93663 h 186127"/>
              <a:gd name="connsiteX4" fmla="*/ 152136 w 184088"/>
              <a:gd name="connsiteY4" fmla="*/ 92075 h 186127"/>
              <a:gd name="connsiteX5" fmla="*/ 166424 w 184088"/>
              <a:gd name="connsiteY5" fmla="*/ 80962 h 186127"/>
              <a:gd name="connsiteX6" fmla="*/ 180711 w 184088"/>
              <a:gd name="connsiteY6" fmla="*/ 63500 h 186127"/>
              <a:gd name="connsiteX7" fmla="*/ 182299 w 184088"/>
              <a:gd name="connsiteY7" fmla="*/ 39688 h 186127"/>
              <a:gd name="connsiteX8" fmla="*/ 150549 w 184088"/>
              <a:gd name="connsiteY8" fmla="*/ 17462 h 186127"/>
              <a:gd name="connsiteX9" fmla="*/ 115624 w 184088"/>
              <a:gd name="connsiteY9" fmla="*/ 36512 h 186127"/>
              <a:gd name="connsiteX10" fmla="*/ 107686 w 184088"/>
              <a:gd name="connsiteY10" fmla="*/ 57150 h 186127"/>
              <a:gd name="connsiteX11" fmla="*/ 106099 w 184088"/>
              <a:gd name="connsiteY11" fmla="*/ 49212 h 186127"/>
              <a:gd name="connsiteX12" fmla="*/ 104511 w 184088"/>
              <a:gd name="connsiteY12" fmla="*/ 26987 h 186127"/>
              <a:gd name="connsiteX13" fmla="*/ 82286 w 184088"/>
              <a:gd name="connsiteY13" fmla="*/ 3175 h 186127"/>
              <a:gd name="connsiteX14" fmla="*/ 79111 w 184088"/>
              <a:gd name="connsiteY14" fmla="*/ 1587 h 186127"/>
              <a:gd name="connsiteX15" fmla="*/ 53711 w 184088"/>
              <a:gd name="connsiteY15" fmla="*/ 6350 h 186127"/>
              <a:gd name="connsiteX16" fmla="*/ 50536 w 184088"/>
              <a:gd name="connsiteY16" fmla="*/ 9525 h 186127"/>
              <a:gd name="connsiteX17" fmla="*/ 45774 w 184088"/>
              <a:gd name="connsiteY17" fmla="*/ 15875 h 186127"/>
              <a:gd name="connsiteX18" fmla="*/ 42599 w 184088"/>
              <a:gd name="connsiteY18" fmla="*/ 46038 h 186127"/>
              <a:gd name="connsiteX19" fmla="*/ 50536 w 184088"/>
              <a:gd name="connsiteY19" fmla="*/ 61913 h 186127"/>
              <a:gd name="connsiteX20" fmla="*/ 36249 w 184088"/>
              <a:gd name="connsiteY20" fmla="*/ 61913 h 186127"/>
              <a:gd name="connsiteX21" fmla="*/ 4499 w 184088"/>
              <a:gd name="connsiteY21" fmla="*/ 79375 h 186127"/>
              <a:gd name="connsiteX22" fmla="*/ 9261 w 184088"/>
              <a:gd name="connsiteY22" fmla="*/ 117475 h 186127"/>
              <a:gd name="connsiteX23" fmla="*/ 45774 w 184088"/>
              <a:gd name="connsiteY23" fmla="*/ 127000 h 186127"/>
              <a:gd name="connsiteX24" fmla="*/ 50536 w 184088"/>
              <a:gd name="connsiteY24" fmla="*/ 125413 h 186127"/>
              <a:gd name="connsiteX25" fmla="*/ 47361 w 184088"/>
              <a:gd name="connsiteY25" fmla="*/ 136525 h 186127"/>
              <a:gd name="connsiteX26" fmla="*/ 56886 w 184088"/>
              <a:gd name="connsiteY26" fmla="*/ 166688 h 186127"/>
              <a:gd name="connsiteX27" fmla="*/ 63236 w 184088"/>
              <a:gd name="connsiteY27" fmla="*/ 171450 h 186127"/>
              <a:gd name="connsiteX28" fmla="*/ 64824 w 184088"/>
              <a:gd name="connsiteY28" fmla="*/ 174625 h 186127"/>
              <a:gd name="connsiteX29" fmla="*/ 90224 w 184088"/>
              <a:gd name="connsiteY29" fmla="*/ 185737 h 186127"/>
              <a:gd name="connsiteX30" fmla="*/ 109274 w 184088"/>
              <a:gd name="connsiteY30" fmla="*/ 169862 h 186127"/>
              <a:gd name="connsiteX31" fmla="*/ 114036 w 184088"/>
              <a:gd name="connsiteY31" fmla="*/ 161925 h 186127"/>
              <a:gd name="connsiteX32" fmla="*/ 117211 w 184088"/>
              <a:gd name="connsiteY32" fmla="*/ 157163 h 186127"/>
              <a:gd name="connsiteX33" fmla="*/ 120386 w 184088"/>
              <a:gd name="connsiteY33" fmla="*/ 147637 h 186127"/>
              <a:gd name="connsiteX34" fmla="*/ 137849 w 184088"/>
              <a:gd name="connsiteY34" fmla="*/ 152400 h 186127"/>
              <a:gd name="connsiteX35" fmla="*/ 144199 w 184088"/>
              <a:gd name="connsiteY35" fmla="*/ 157163 h 186127"/>
              <a:gd name="connsiteX36" fmla="*/ 166424 w 184088"/>
              <a:gd name="connsiteY36" fmla="*/ 157163 h 186127"/>
              <a:gd name="connsiteX37" fmla="*/ 183886 w 184088"/>
              <a:gd name="connsiteY37" fmla="*/ 128587 h 186127"/>
              <a:gd name="connsiteX38" fmla="*/ 166424 w 184088"/>
              <a:gd name="connsiteY38" fmla="*/ 98425 h 1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088" h="186127">
                <a:moveTo>
                  <a:pt x="166424" y="98425"/>
                </a:moveTo>
                <a:cubicBezTo>
                  <a:pt x="164836" y="98425"/>
                  <a:pt x="164836" y="98425"/>
                  <a:pt x="163249" y="96837"/>
                </a:cubicBezTo>
                <a:cubicBezTo>
                  <a:pt x="163249" y="96837"/>
                  <a:pt x="161661" y="95250"/>
                  <a:pt x="161661" y="95250"/>
                </a:cubicBezTo>
                <a:cubicBezTo>
                  <a:pt x="160074" y="93663"/>
                  <a:pt x="156899" y="93663"/>
                  <a:pt x="155311" y="93663"/>
                </a:cubicBezTo>
                <a:cubicBezTo>
                  <a:pt x="153724" y="93663"/>
                  <a:pt x="153724" y="93663"/>
                  <a:pt x="152136" y="92075"/>
                </a:cubicBezTo>
                <a:cubicBezTo>
                  <a:pt x="156899" y="88900"/>
                  <a:pt x="161661" y="84137"/>
                  <a:pt x="166424" y="80962"/>
                </a:cubicBezTo>
                <a:cubicBezTo>
                  <a:pt x="172774" y="76200"/>
                  <a:pt x="177536" y="71438"/>
                  <a:pt x="180711" y="63500"/>
                </a:cubicBezTo>
                <a:cubicBezTo>
                  <a:pt x="183886" y="55563"/>
                  <a:pt x="185474" y="47625"/>
                  <a:pt x="182299" y="39688"/>
                </a:cubicBezTo>
                <a:cubicBezTo>
                  <a:pt x="177536" y="25400"/>
                  <a:pt x="163249" y="19050"/>
                  <a:pt x="150549" y="17462"/>
                </a:cubicBezTo>
                <a:cubicBezTo>
                  <a:pt x="136261" y="15875"/>
                  <a:pt x="123561" y="23813"/>
                  <a:pt x="115624" y="36512"/>
                </a:cubicBezTo>
                <a:cubicBezTo>
                  <a:pt x="110861" y="42862"/>
                  <a:pt x="109274" y="49212"/>
                  <a:pt x="107686" y="57150"/>
                </a:cubicBezTo>
                <a:cubicBezTo>
                  <a:pt x="107686" y="53975"/>
                  <a:pt x="106099" y="52387"/>
                  <a:pt x="106099" y="49212"/>
                </a:cubicBezTo>
                <a:cubicBezTo>
                  <a:pt x="106099" y="41275"/>
                  <a:pt x="106099" y="34925"/>
                  <a:pt x="104511" y="26987"/>
                </a:cubicBezTo>
                <a:cubicBezTo>
                  <a:pt x="101336" y="17462"/>
                  <a:pt x="93399" y="7938"/>
                  <a:pt x="82286" y="3175"/>
                </a:cubicBezTo>
                <a:cubicBezTo>
                  <a:pt x="80699" y="3175"/>
                  <a:pt x="80699" y="1587"/>
                  <a:pt x="79111" y="1587"/>
                </a:cubicBezTo>
                <a:cubicBezTo>
                  <a:pt x="71174" y="-1587"/>
                  <a:pt x="60061" y="0"/>
                  <a:pt x="53711" y="6350"/>
                </a:cubicBezTo>
                <a:cubicBezTo>
                  <a:pt x="52124" y="7938"/>
                  <a:pt x="52124" y="7938"/>
                  <a:pt x="50536" y="9525"/>
                </a:cubicBezTo>
                <a:cubicBezTo>
                  <a:pt x="48949" y="11112"/>
                  <a:pt x="47361" y="12700"/>
                  <a:pt x="45774" y="15875"/>
                </a:cubicBezTo>
                <a:cubicBezTo>
                  <a:pt x="41011" y="23813"/>
                  <a:pt x="39424" y="36512"/>
                  <a:pt x="42599" y="46038"/>
                </a:cubicBezTo>
                <a:cubicBezTo>
                  <a:pt x="44186" y="52387"/>
                  <a:pt x="47361" y="57150"/>
                  <a:pt x="50536" y="61913"/>
                </a:cubicBezTo>
                <a:cubicBezTo>
                  <a:pt x="45774" y="61913"/>
                  <a:pt x="41011" y="60325"/>
                  <a:pt x="36249" y="61913"/>
                </a:cubicBezTo>
                <a:cubicBezTo>
                  <a:pt x="23549" y="63500"/>
                  <a:pt x="10849" y="68262"/>
                  <a:pt x="4499" y="79375"/>
                </a:cubicBezTo>
                <a:cubicBezTo>
                  <a:pt x="-3439" y="92075"/>
                  <a:pt x="-264" y="107950"/>
                  <a:pt x="9261" y="117475"/>
                </a:cubicBezTo>
                <a:cubicBezTo>
                  <a:pt x="18786" y="127000"/>
                  <a:pt x="33074" y="130175"/>
                  <a:pt x="45774" y="127000"/>
                </a:cubicBezTo>
                <a:cubicBezTo>
                  <a:pt x="47361" y="127000"/>
                  <a:pt x="48949" y="125413"/>
                  <a:pt x="50536" y="125413"/>
                </a:cubicBezTo>
                <a:cubicBezTo>
                  <a:pt x="48949" y="128587"/>
                  <a:pt x="48949" y="131762"/>
                  <a:pt x="47361" y="136525"/>
                </a:cubicBezTo>
                <a:cubicBezTo>
                  <a:pt x="45774" y="147637"/>
                  <a:pt x="50536" y="157163"/>
                  <a:pt x="56886" y="166688"/>
                </a:cubicBezTo>
                <a:cubicBezTo>
                  <a:pt x="58474" y="168275"/>
                  <a:pt x="60061" y="169862"/>
                  <a:pt x="63236" y="171450"/>
                </a:cubicBezTo>
                <a:cubicBezTo>
                  <a:pt x="63236" y="173038"/>
                  <a:pt x="63236" y="173038"/>
                  <a:pt x="64824" y="174625"/>
                </a:cubicBezTo>
                <a:cubicBezTo>
                  <a:pt x="69586" y="184150"/>
                  <a:pt x="79111" y="187325"/>
                  <a:pt x="90224" y="185737"/>
                </a:cubicBezTo>
                <a:cubicBezTo>
                  <a:pt x="98161" y="184150"/>
                  <a:pt x="104511" y="176212"/>
                  <a:pt x="109274" y="169862"/>
                </a:cubicBezTo>
                <a:cubicBezTo>
                  <a:pt x="110861" y="168275"/>
                  <a:pt x="112449" y="165100"/>
                  <a:pt x="114036" y="161925"/>
                </a:cubicBezTo>
                <a:cubicBezTo>
                  <a:pt x="115624" y="160337"/>
                  <a:pt x="115624" y="158750"/>
                  <a:pt x="117211" y="157163"/>
                </a:cubicBezTo>
                <a:cubicBezTo>
                  <a:pt x="118799" y="153987"/>
                  <a:pt x="120386" y="150813"/>
                  <a:pt x="120386" y="147637"/>
                </a:cubicBezTo>
                <a:cubicBezTo>
                  <a:pt x="125149" y="150813"/>
                  <a:pt x="131499" y="152400"/>
                  <a:pt x="137849" y="152400"/>
                </a:cubicBezTo>
                <a:cubicBezTo>
                  <a:pt x="139436" y="153987"/>
                  <a:pt x="142611" y="155575"/>
                  <a:pt x="144199" y="157163"/>
                </a:cubicBezTo>
                <a:cubicBezTo>
                  <a:pt x="152136" y="160337"/>
                  <a:pt x="158486" y="160337"/>
                  <a:pt x="166424" y="157163"/>
                </a:cubicBezTo>
                <a:cubicBezTo>
                  <a:pt x="177536" y="152400"/>
                  <a:pt x="182299" y="139700"/>
                  <a:pt x="183886" y="128587"/>
                </a:cubicBezTo>
                <a:cubicBezTo>
                  <a:pt x="185474" y="115887"/>
                  <a:pt x="177536" y="104775"/>
                  <a:pt x="166424" y="98425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52" name="รูปแบบอิสระ: รูปร่าง 42">
            <a:extLst>
              <a:ext uri="{FF2B5EF4-FFF2-40B4-BE49-F238E27FC236}">
                <a16:creationId xmlns:a16="http://schemas.microsoft.com/office/drawing/2014/main" id="{2400DD8B-1031-443B-8017-57763F6C1B5F}"/>
              </a:ext>
            </a:extLst>
          </p:cNvPr>
          <p:cNvSpPr/>
          <p:nvPr userDrawn="1"/>
        </p:nvSpPr>
        <p:spPr>
          <a:xfrm>
            <a:off x="11774692" y="3479801"/>
            <a:ext cx="355136" cy="330401"/>
          </a:xfrm>
          <a:custGeom>
            <a:avLst/>
            <a:gdLst>
              <a:gd name="connsiteX0" fmla="*/ 251068 w 266352"/>
              <a:gd name="connsiteY0" fmla="*/ 173037 h 247801"/>
              <a:gd name="connsiteX1" fmla="*/ 220905 w 266352"/>
              <a:gd name="connsiteY1" fmla="*/ 155575 h 247801"/>
              <a:gd name="connsiteX2" fmla="*/ 244717 w 266352"/>
              <a:gd name="connsiteY2" fmla="*/ 103188 h 247801"/>
              <a:gd name="connsiteX3" fmla="*/ 222493 w 266352"/>
              <a:gd name="connsiteY3" fmla="*/ 63500 h 247801"/>
              <a:gd name="connsiteX4" fmla="*/ 135180 w 266352"/>
              <a:gd name="connsiteY4" fmla="*/ 74612 h 247801"/>
              <a:gd name="connsiteX5" fmla="*/ 135180 w 266352"/>
              <a:gd name="connsiteY5" fmla="*/ 73025 h 247801"/>
              <a:gd name="connsiteX6" fmla="*/ 74855 w 266352"/>
              <a:gd name="connsiteY6" fmla="*/ 0 h 247801"/>
              <a:gd name="connsiteX7" fmla="*/ 243 w 266352"/>
              <a:gd name="connsiteY7" fmla="*/ 73025 h 247801"/>
              <a:gd name="connsiteX8" fmla="*/ 51043 w 266352"/>
              <a:gd name="connsiteY8" fmla="*/ 173037 h 247801"/>
              <a:gd name="connsiteX9" fmla="*/ 85967 w 266352"/>
              <a:gd name="connsiteY9" fmla="*/ 180975 h 247801"/>
              <a:gd name="connsiteX10" fmla="*/ 90730 w 266352"/>
              <a:gd name="connsiteY10" fmla="*/ 200025 h 247801"/>
              <a:gd name="connsiteX11" fmla="*/ 163755 w 266352"/>
              <a:gd name="connsiteY11" fmla="*/ 246063 h 247801"/>
              <a:gd name="connsiteX12" fmla="*/ 249480 w 266352"/>
              <a:gd name="connsiteY12" fmla="*/ 228600 h 247801"/>
              <a:gd name="connsiteX13" fmla="*/ 251068 w 266352"/>
              <a:gd name="connsiteY13" fmla="*/ 173037 h 2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352" h="247801">
                <a:moveTo>
                  <a:pt x="251068" y="173037"/>
                </a:moveTo>
                <a:cubicBezTo>
                  <a:pt x="241543" y="166688"/>
                  <a:pt x="230430" y="160337"/>
                  <a:pt x="220905" y="155575"/>
                </a:cubicBezTo>
                <a:cubicBezTo>
                  <a:pt x="232017" y="139700"/>
                  <a:pt x="241543" y="122237"/>
                  <a:pt x="244717" y="103188"/>
                </a:cubicBezTo>
                <a:cubicBezTo>
                  <a:pt x="247892" y="87313"/>
                  <a:pt x="239955" y="68263"/>
                  <a:pt x="222493" y="63500"/>
                </a:cubicBezTo>
                <a:cubicBezTo>
                  <a:pt x="192330" y="55563"/>
                  <a:pt x="160580" y="60325"/>
                  <a:pt x="135180" y="74612"/>
                </a:cubicBezTo>
                <a:cubicBezTo>
                  <a:pt x="135180" y="74612"/>
                  <a:pt x="135180" y="73025"/>
                  <a:pt x="135180" y="73025"/>
                </a:cubicBezTo>
                <a:cubicBezTo>
                  <a:pt x="136767" y="38100"/>
                  <a:pt x="114543" y="1587"/>
                  <a:pt x="74855" y="0"/>
                </a:cubicBezTo>
                <a:cubicBezTo>
                  <a:pt x="35168" y="0"/>
                  <a:pt x="3418" y="34925"/>
                  <a:pt x="243" y="73025"/>
                </a:cubicBezTo>
                <a:cubicBezTo>
                  <a:pt x="-2932" y="112712"/>
                  <a:pt x="25642" y="146050"/>
                  <a:pt x="51043" y="173037"/>
                </a:cubicBezTo>
                <a:cubicBezTo>
                  <a:pt x="58980" y="182563"/>
                  <a:pt x="74855" y="184150"/>
                  <a:pt x="85967" y="180975"/>
                </a:cubicBezTo>
                <a:cubicBezTo>
                  <a:pt x="84380" y="187325"/>
                  <a:pt x="85967" y="193675"/>
                  <a:pt x="90730" y="200025"/>
                </a:cubicBezTo>
                <a:cubicBezTo>
                  <a:pt x="108193" y="223837"/>
                  <a:pt x="133592" y="241300"/>
                  <a:pt x="163755" y="246063"/>
                </a:cubicBezTo>
                <a:cubicBezTo>
                  <a:pt x="193918" y="250825"/>
                  <a:pt x="225668" y="246063"/>
                  <a:pt x="249480" y="228600"/>
                </a:cubicBezTo>
                <a:cubicBezTo>
                  <a:pt x="271705" y="214313"/>
                  <a:pt x="271705" y="188912"/>
                  <a:pt x="251068" y="173037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53" name="รูปแบบอิสระ: รูปร่าง 43">
            <a:extLst>
              <a:ext uri="{FF2B5EF4-FFF2-40B4-BE49-F238E27FC236}">
                <a16:creationId xmlns:a16="http://schemas.microsoft.com/office/drawing/2014/main" id="{77CFC74B-209B-46CC-AD16-0C5F12EF0E31}"/>
              </a:ext>
            </a:extLst>
          </p:cNvPr>
          <p:cNvSpPr/>
          <p:nvPr userDrawn="1"/>
        </p:nvSpPr>
        <p:spPr>
          <a:xfrm>
            <a:off x="9907311" y="1039011"/>
            <a:ext cx="206163" cy="230988"/>
          </a:xfrm>
          <a:custGeom>
            <a:avLst/>
            <a:gdLst>
              <a:gd name="connsiteX0" fmla="*/ 121255 w 154622"/>
              <a:gd name="connsiteY0" fmla="*/ 124029 h 173241"/>
              <a:gd name="connsiteX1" fmla="*/ 153005 w 154622"/>
              <a:gd name="connsiteY1" fmla="*/ 14492 h 173241"/>
              <a:gd name="connsiteX2" fmla="*/ 132367 w 154622"/>
              <a:gd name="connsiteY2" fmla="*/ 204 h 173241"/>
              <a:gd name="connsiteX3" fmla="*/ 29179 w 154622"/>
              <a:gd name="connsiteY3" fmla="*/ 43067 h 173241"/>
              <a:gd name="connsiteX4" fmla="*/ 11717 w 154622"/>
              <a:gd name="connsiteY4" fmla="*/ 125617 h 173241"/>
              <a:gd name="connsiteX5" fmla="*/ 2192 w 154622"/>
              <a:gd name="connsiteY5" fmla="*/ 143079 h 173241"/>
              <a:gd name="connsiteX6" fmla="*/ 19655 w 154622"/>
              <a:gd name="connsiteY6" fmla="*/ 173242 h 173241"/>
              <a:gd name="connsiteX7" fmla="*/ 121255 w 154622"/>
              <a:gd name="connsiteY7" fmla="*/ 124029 h 17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22" h="173241">
                <a:moveTo>
                  <a:pt x="121255" y="124029"/>
                </a:moveTo>
                <a:cubicBezTo>
                  <a:pt x="146655" y="92279"/>
                  <a:pt x="159354" y="54179"/>
                  <a:pt x="153005" y="14492"/>
                </a:cubicBezTo>
                <a:cubicBezTo>
                  <a:pt x="151417" y="6554"/>
                  <a:pt x="141892" y="-1383"/>
                  <a:pt x="132367" y="204"/>
                </a:cubicBezTo>
                <a:cubicBezTo>
                  <a:pt x="95854" y="4967"/>
                  <a:pt x="54579" y="12904"/>
                  <a:pt x="29179" y="43067"/>
                </a:cubicBezTo>
                <a:cubicBezTo>
                  <a:pt x="10130" y="65292"/>
                  <a:pt x="604" y="98629"/>
                  <a:pt x="11717" y="125617"/>
                </a:cubicBezTo>
                <a:cubicBezTo>
                  <a:pt x="8542" y="131967"/>
                  <a:pt x="5367" y="138317"/>
                  <a:pt x="2192" y="143079"/>
                </a:cubicBezTo>
                <a:cubicBezTo>
                  <a:pt x="-4158" y="157367"/>
                  <a:pt x="3780" y="173242"/>
                  <a:pt x="19655" y="173242"/>
                </a:cubicBezTo>
                <a:cubicBezTo>
                  <a:pt x="59342" y="173242"/>
                  <a:pt x="97442" y="154192"/>
                  <a:pt x="121255" y="124029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54" name="รูปแบบอิสระ: รูปร่าง 44">
            <a:extLst>
              <a:ext uri="{FF2B5EF4-FFF2-40B4-BE49-F238E27FC236}">
                <a16:creationId xmlns:a16="http://schemas.microsoft.com/office/drawing/2014/main" id="{AD64B314-17AB-4F2C-AE9B-226F2222E926}"/>
              </a:ext>
            </a:extLst>
          </p:cNvPr>
          <p:cNvSpPr/>
          <p:nvPr userDrawn="1"/>
        </p:nvSpPr>
        <p:spPr>
          <a:xfrm>
            <a:off x="3853643" y="5526345"/>
            <a:ext cx="206163" cy="230988"/>
          </a:xfrm>
          <a:custGeom>
            <a:avLst/>
            <a:gdLst>
              <a:gd name="connsiteX0" fmla="*/ 121255 w 154622"/>
              <a:gd name="connsiteY0" fmla="*/ 124029 h 173241"/>
              <a:gd name="connsiteX1" fmla="*/ 153005 w 154622"/>
              <a:gd name="connsiteY1" fmla="*/ 14492 h 173241"/>
              <a:gd name="connsiteX2" fmla="*/ 132367 w 154622"/>
              <a:gd name="connsiteY2" fmla="*/ 204 h 173241"/>
              <a:gd name="connsiteX3" fmla="*/ 29180 w 154622"/>
              <a:gd name="connsiteY3" fmla="*/ 43067 h 173241"/>
              <a:gd name="connsiteX4" fmla="*/ 11717 w 154622"/>
              <a:gd name="connsiteY4" fmla="*/ 125617 h 173241"/>
              <a:gd name="connsiteX5" fmla="*/ 2192 w 154622"/>
              <a:gd name="connsiteY5" fmla="*/ 143079 h 173241"/>
              <a:gd name="connsiteX6" fmla="*/ 19655 w 154622"/>
              <a:gd name="connsiteY6" fmla="*/ 173242 h 173241"/>
              <a:gd name="connsiteX7" fmla="*/ 121255 w 154622"/>
              <a:gd name="connsiteY7" fmla="*/ 124029 h 17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622" h="173241">
                <a:moveTo>
                  <a:pt x="121255" y="124029"/>
                </a:moveTo>
                <a:cubicBezTo>
                  <a:pt x="146655" y="92279"/>
                  <a:pt x="159355" y="54179"/>
                  <a:pt x="153005" y="14492"/>
                </a:cubicBezTo>
                <a:cubicBezTo>
                  <a:pt x="151417" y="6554"/>
                  <a:pt x="141892" y="-1383"/>
                  <a:pt x="132367" y="204"/>
                </a:cubicBezTo>
                <a:cubicBezTo>
                  <a:pt x="95855" y="4967"/>
                  <a:pt x="54579" y="12904"/>
                  <a:pt x="29180" y="43067"/>
                </a:cubicBezTo>
                <a:cubicBezTo>
                  <a:pt x="10130" y="65292"/>
                  <a:pt x="605" y="98630"/>
                  <a:pt x="11717" y="125617"/>
                </a:cubicBezTo>
                <a:cubicBezTo>
                  <a:pt x="8542" y="131967"/>
                  <a:pt x="5367" y="138317"/>
                  <a:pt x="2192" y="143079"/>
                </a:cubicBezTo>
                <a:cubicBezTo>
                  <a:pt x="-4158" y="157367"/>
                  <a:pt x="3780" y="173242"/>
                  <a:pt x="19655" y="173242"/>
                </a:cubicBezTo>
                <a:cubicBezTo>
                  <a:pt x="59342" y="173242"/>
                  <a:pt x="97442" y="154192"/>
                  <a:pt x="121255" y="124029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F3A1EBE-48DB-4165-8157-FDA5B186643C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 rot="2417210">
            <a:off x="10122102" y="-161451"/>
            <a:ext cx="3177796" cy="1569432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5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0" name="Google Shape;300;p30"/>
          <p:cNvSpPr/>
          <p:nvPr/>
        </p:nvSpPr>
        <p:spPr>
          <a:xfrm rot="-6291035">
            <a:off x="9143027" y="241370"/>
            <a:ext cx="3763776" cy="2322407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5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1" name="Google Shape;301;p30"/>
          <p:cNvSpPr/>
          <p:nvPr/>
        </p:nvSpPr>
        <p:spPr>
          <a:xfrm rot="-474874">
            <a:off x="-245173" y="-168013"/>
            <a:ext cx="2931711" cy="239149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5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2" name="Google Shape;302;p30"/>
          <p:cNvSpPr/>
          <p:nvPr/>
        </p:nvSpPr>
        <p:spPr>
          <a:xfrm rot="-757285">
            <a:off x="-418196" y="-262547"/>
            <a:ext cx="2878429" cy="2304917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5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-301347" y="2780887"/>
            <a:ext cx="761900" cy="2654367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252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1658184" y="2125759"/>
            <a:ext cx="21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962584" y="2918500"/>
            <a:ext cx="2840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 idx="2"/>
          </p:nvPr>
        </p:nvSpPr>
        <p:spPr>
          <a:xfrm>
            <a:off x="5366351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subTitle" idx="3"/>
          </p:nvPr>
        </p:nvSpPr>
        <p:spPr>
          <a:xfrm>
            <a:off x="4671151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title" idx="4"/>
          </p:nvPr>
        </p:nvSpPr>
        <p:spPr>
          <a:xfrm>
            <a:off x="1658184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ubTitle" idx="5"/>
          </p:nvPr>
        </p:nvSpPr>
        <p:spPr>
          <a:xfrm>
            <a:off x="960400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title" idx="6"/>
          </p:nvPr>
        </p:nvSpPr>
        <p:spPr>
          <a:xfrm>
            <a:off x="5366351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7"/>
          </p:nvPr>
        </p:nvSpPr>
        <p:spPr>
          <a:xfrm>
            <a:off x="4671167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 idx="8"/>
          </p:nvPr>
        </p:nvSpPr>
        <p:spPr>
          <a:xfrm>
            <a:off x="9079317" y="21257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subTitle" idx="9"/>
          </p:nvPr>
        </p:nvSpPr>
        <p:spPr>
          <a:xfrm>
            <a:off x="8380117" y="2918500"/>
            <a:ext cx="28412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title" idx="13"/>
          </p:nvPr>
        </p:nvSpPr>
        <p:spPr>
          <a:xfrm>
            <a:off x="9079317" y="4272459"/>
            <a:ext cx="21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subTitle" idx="14"/>
          </p:nvPr>
        </p:nvSpPr>
        <p:spPr>
          <a:xfrm>
            <a:off x="8380135" y="5074923"/>
            <a:ext cx="2840800" cy="1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0"/>
            </a:lvl1pPr>
            <a:lvl2pPr lvl="1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title" idx="15"/>
          </p:nvPr>
        </p:nvSpPr>
        <p:spPr>
          <a:xfrm>
            <a:off x="2820600" y="718031"/>
            <a:ext cx="65508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789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53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18051-7BFB-4BAA-9025-25CFCEFE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53A486A1-F85D-4867-A760-93B0203A0C5D}" type="datetimeFigureOut">
              <a:rPr lang="en-US" sz="2400" smtClean="0">
                <a:solidFill>
                  <a:prstClr val="black"/>
                </a:solidFill>
              </a:rPr>
              <a:pPr defTabSz="609585"/>
              <a:t>4/23/2022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06661-9408-4DC4-BF4E-1581A6BF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E2543-C9FE-4D72-9F4C-A727B24A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66144799-6B5A-4140-A828-FABF07F09EA6}" type="slidenum">
              <a:rPr lang="en-US" sz="2400" smtClean="0">
                <a:solidFill>
                  <a:prstClr val="black"/>
                </a:solidFill>
              </a:rPr>
              <a:pPr defTabSz="60958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ตัวแทนข้อความ 2">
            <a:extLst>
              <a:ext uri="{FF2B5EF4-FFF2-40B4-BE49-F238E27FC236}">
                <a16:creationId xmlns:a16="http://schemas.microsoft.com/office/drawing/2014/main" id="{45A8E77A-16EB-477B-91E4-0FEDBE901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198" y="1509825"/>
            <a:ext cx="4734225" cy="694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5067" spc="-20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Hello! Rabbit</a:t>
            </a:r>
          </a:p>
        </p:txBody>
      </p:sp>
      <p:sp>
        <p:nvSpPr>
          <p:cNvPr id="7" name="ตัวแทนข้อความ 2">
            <a:extLst>
              <a:ext uri="{FF2B5EF4-FFF2-40B4-BE49-F238E27FC236}">
                <a16:creationId xmlns:a16="http://schemas.microsoft.com/office/drawing/2014/main" id="{94506803-1DB7-4675-BE96-2F18F227DB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198" y="2254580"/>
            <a:ext cx="4734225" cy="448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8" name="ตัวแทนข้อความ 2">
            <a:extLst>
              <a:ext uri="{FF2B5EF4-FFF2-40B4-BE49-F238E27FC236}">
                <a16:creationId xmlns:a16="http://schemas.microsoft.com/office/drawing/2014/main" id="{7884F702-EC6C-4AB7-8FDE-CC595AE7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0198" y="2937487"/>
            <a:ext cx="4734225" cy="178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67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</p:spTree>
    <p:extLst>
      <p:ext uri="{BB962C8B-B14F-4D97-AF65-F5344CB8AC3E}">
        <p14:creationId xmlns:p14="http://schemas.microsoft.com/office/powerpoint/2010/main" val="332648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: รูปร่าง 3">
            <a:extLst>
              <a:ext uri="{FF2B5EF4-FFF2-40B4-BE49-F238E27FC236}">
                <a16:creationId xmlns:a16="http://schemas.microsoft.com/office/drawing/2014/main" id="{1E1AD88A-AE79-4F38-ADB1-49481358FF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D3D9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3EE1E244-BB7D-4954-8E7E-1CCD0A8A6076}"/>
              </a:ext>
            </a:extLst>
          </p:cNvPr>
          <p:cNvSpPr/>
          <p:nvPr/>
        </p:nvSpPr>
        <p:spPr>
          <a:xfrm>
            <a:off x="7916334" y="810683"/>
            <a:ext cx="3471333" cy="1602316"/>
          </a:xfrm>
          <a:custGeom>
            <a:avLst/>
            <a:gdLst>
              <a:gd name="connsiteX0" fmla="*/ 0 w 2603500"/>
              <a:gd name="connsiteY0" fmla="*/ 0 h 1201737"/>
              <a:gd name="connsiteX1" fmla="*/ 2603500 w 2603500"/>
              <a:gd name="connsiteY1" fmla="*/ 0 h 1201737"/>
              <a:gd name="connsiteX2" fmla="*/ 2603500 w 2603500"/>
              <a:gd name="connsiteY2" fmla="*/ 1201738 h 1201737"/>
              <a:gd name="connsiteX3" fmla="*/ 0 w 2603500"/>
              <a:gd name="connsiteY3" fmla="*/ 1201738 h 12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500" h="1201737">
                <a:moveTo>
                  <a:pt x="0" y="0"/>
                </a:moveTo>
                <a:lnTo>
                  <a:pt x="2603500" y="0"/>
                </a:lnTo>
                <a:lnTo>
                  <a:pt x="2603500" y="1201738"/>
                </a:lnTo>
                <a:lnTo>
                  <a:pt x="0" y="1201738"/>
                </a:lnTo>
                <a:close/>
              </a:path>
            </a:pathLst>
          </a:custGeom>
          <a:noFill/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45" name="รูปแบบอิสระ: รูปร่าง 44">
            <a:extLst>
              <a:ext uri="{FF2B5EF4-FFF2-40B4-BE49-F238E27FC236}">
                <a16:creationId xmlns:a16="http://schemas.microsoft.com/office/drawing/2014/main" id="{93DD1EA0-ED7D-419F-ABB6-1E9EB8C297CF}"/>
              </a:ext>
            </a:extLst>
          </p:cNvPr>
          <p:cNvSpPr/>
          <p:nvPr/>
        </p:nvSpPr>
        <p:spPr>
          <a:xfrm>
            <a:off x="6919854" y="762001"/>
            <a:ext cx="257761" cy="263772"/>
          </a:xfrm>
          <a:custGeom>
            <a:avLst/>
            <a:gdLst>
              <a:gd name="connsiteX0" fmla="*/ 171097 w 193321"/>
              <a:gd name="connsiteY0" fmla="*/ 100012 h 197829"/>
              <a:gd name="connsiteX1" fmla="*/ 167922 w 193321"/>
              <a:gd name="connsiteY1" fmla="*/ 98425 h 197829"/>
              <a:gd name="connsiteX2" fmla="*/ 164746 w 193321"/>
              <a:gd name="connsiteY2" fmla="*/ 96837 h 197829"/>
              <a:gd name="connsiteX3" fmla="*/ 158397 w 193321"/>
              <a:gd name="connsiteY3" fmla="*/ 95250 h 197829"/>
              <a:gd name="connsiteX4" fmla="*/ 155222 w 193321"/>
              <a:gd name="connsiteY4" fmla="*/ 93663 h 197829"/>
              <a:gd name="connsiteX5" fmla="*/ 171097 w 193321"/>
              <a:gd name="connsiteY5" fmla="*/ 80962 h 197829"/>
              <a:gd name="connsiteX6" fmla="*/ 186972 w 193321"/>
              <a:gd name="connsiteY6" fmla="*/ 63500 h 197829"/>
              <a:gd name="connsiteX7" fmla="*/ 188559 w 193321"/>
              <a:gd name="connsiteY7" fmla="*/ 38100 h 197829"/>
              <a:gd name="connsiteX8" fmla="*/ 153634 w 193321"/>
              <a:gd name="connsiteY8" fmla="*/ 15875 h 197829"/>
              <a:gd name="connsiteX9" fmla="*/ 117121 w 193321"/>
              <a:gd name="connsiteY9" fmla="*/ 34925 h 197829"/>
              <a:gd name="connsiteX10" fmla="*/ 109184 w 193321"/>
              <a:gd name="connsiteY10" fmla="*/ 57150 h 197829"/>
              <a:gd name="connsiteX11" fmla="*/ 107597 w 193321"/>
              <a:gd name="connsiteY11" fmla="*/ 49212 h 197829"/>
              <a:gd name="connsiteX12" fmla="*/ 106009 w 193321"/>
              <a:gd name="connsiteY12" fmla="*/ 26988 h 197829"/>
              <a:gd name="connsiteX13" fmla="*/ 83784 w 193321"/>
              <a:gd name="connsiteY13" fmla="*/ 3175 h 197829"/>
              <a:gd name="connsiteX14" fmla="*/ 80609 w 193321"/>
              <a:gd name="connsiteY14" fmla="*/ 1587 h 197829"/>
              <a:gd name="connsiteX15" fmla="*/ 53621 w 193321"/>
              <a:gd name="connsiteY15" fmla="*/ 6350 h 197829"/>
              <a:gd name="connsiteX16" fmla="*/ 50447 w 193321"/>
              <a:gd name="connsiteY16" fmla="*/ 9525 h 197829"/>
              <a:gd name="connsiteX17" fmla="*/ 45684 w 193321"/>
              <a:gd name="connsiteY17" fmla="*/ 15875 h 197829"/>
              <a:gd name="connsiteX18" fmla="*/ 42509 w 193321"/>
              <a:gd name="connsiteY18" fmla="*/ 47625 h 197829"/>
              <a:gd name="connsiteX19" fmla="*/ 52034 w 193321"/>
              <a:gd name="connsiteY19" fmla="*/ 65087 h 197829"/>
              <a:gd name="connsiteX20" fmla="*/ 37746 w 193321"/>
              <a:gd name="connsiteY20" fmla="*/ 65087 h 197829"/>
              <a:gd name="connsiteX21" fmla="*/ 4409 w 193321"/>
              <a:gd name="connsiteY21" fmla="*/ 84137 h 197829"/>
              <a:gd name="connsiteX22" fmla="*/ 10759 w 193321"/>
              <a:gd name="connsiteY22" fmla="*/ 123825 h 197829"/>
              <a:gd name="connsiteX23" fmla="*/ 50447 w 193321"/>
              <a:gd name="connsiteY23" fmla="*/ 134938 h 197829"/>
              <a:gd name="connsiteX24" fmla="*/ 55209 w 193321"/>
              <a:gd name="connsiteY24" fmla="*/ 133350 h 197829"/>
              <a:gd name="connsiteX25" fmla="*/ 52034 w 193321"/>
              <a:gd name="connsiteY25" fmla="*/ 144462 h 197829"/>
              <a:gd name="connsiteX26" fmla="*/ 63147 w 193321"/>
              <a:gd name="connsiteY26" fmla="*/ 176212 h 197829"/>
              <a:gd name="connsiteX27" fmla="*/ 69496 w 193321"/>
              <a:gd name="connsiteY27" fmla="*/ 182563 h 197829"/>
              <a:gd name="connsiteX28" fmla="*/ 71084 w 193321"/>
              <a:gd name="connsiteY28" fmla="*/ 185738 h 197829"/>
              <a:gd name="connsiteX29" fmla="*/ 98072 w 193321"/>
              <a:gd name="connsiteY29" fmla="*/ 196850 h 197829"/>
              <a:gd name="connsiteX30" fmla="*/ 117121 w 193321"/>
              <a:gd name="connsiteY30" fmla="*/ 180975 h 197829"/>
              <a:gd name="connsiteX31" fmla="*/ 121884 w 193321"/>
              <a:gd name="connsiteY31" fmla="*/ 173038 h 197829"/>
              <a:gd name="connsiteX32" fmla="*/ 125059 w 193321"/>
              <a:gd name="connsiteY32" fmla="*/ 168275 h 197829"/>
              <a:gd name="connsiteX33" fmla="*/ 128234 w 193321"/>
              <a:gd name="connsiteY33" fmla="*/ 158750 h 197829"/>
              <a:gd name="connsiteX34" fmla="*/ 145697 w 193321"/>
              <a:gd name="connsiteY34" fmla="*/ 163512 h 197829"/>
              <a:gd name="connsiteX35" fmla="*/ 153634 w 193321"/>
              <a:gd name="connsiteY35" fmla="*/ 168275 h 197829"/>
              <a:gd name="connsiteX36" fmla="*/ 175859 w 193321"/>
              <a:gd name="connsiteY36" fmla="*/ 168275 h 197829"/>
              <a:gd name="connsiteX37" fmla="*/ 193322 w 193321"/>
              <a:gd name="connsiteY37" fmla="*/ 138113 h 197829"/>
              <a:gd name="connsiteX38" fmla="*/ 171097 w 193321"/>
              <a:gd name="connsiteY38" fmla="*/ 100012 h 1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3321" h="197829">
                <a:moveTo>
                  <a:pt x="171097" y="100012"/>
                </a:moveTo>
                <a:cubicBezTo>
                  <a:pt x="169509" y="100012"/>
                  <a:pt x="169509" y="100012"/>
                  <a:pt x="167922" y="98425"/>
                </a:cubicBezTo>
                <a:cubicBezTo>
                  <a:pt x="166334" y="98425"/>
                  <a:pt x="166334" y="96837"/>
                  <a:pt x="164746" y="96837"/>
                </a:cubicBezTo>
                <a:cubicBezTo>
                  <a:pt x="163159" y="95250"/>
                  <a:pt x="159984" y="95250"/>
                  <a:pt x="158397" y="95250"/>
                </a:cubicBezTo>
                <a:cubicBezTo>
                  <a:pt x="156809" y="95250"/>
                  <a:pt x="155222" y="95250"/>
                  <a:pt x="155222" y="93663"/>
                </a:cubicBezTo>
                <a:cubicBezTo>
                  <a:pt x="159984" y="90488"/>
                  <a:pt x="166334" y="85725"/>
                  <a:pt x="171097" y="80962"/>
                </a:cubicBezTo>
                <a:cubicBezTo>
                  <a:pt x="177447" y="76200"/>
                  <a:pt x="183797" y="69850"/>
                  <a:pt x="186972" y="63500"/>
                </a:cubicBezTo>
                <a:cubicBezTo>
                  <a:pt x="190147" y="55562"/>
                  <a:pt x="191734" y="47625"/>
                  <a:pt x="188559" y="38100"/>
                </a:cubicBezTo>
                <a:cubicBezTo>
                  <a:pt x="183797" y="23812"/>
                  <a:pt x="169509" y="15875"/>
                  <a:pt x="153634" y="15875"/>
                </a:cubicBezTo>
                <a:cubicBezTo>
                  <a:pt x="137759" y="14288"/>
                  <a:pt x="125059" y="23812"/>
                  <a:pt x="117121" y="34925"/>
                </a:cubicBezTo>
                <a:cubicBezTo>
                  <a:pt x="112359" y="41275"/>
                  <a:pt x="110772" y="49212"/>
                  <a:pt x="109184" y="57150"/>
                </a:cubicBezTo>
                <a:cubicBezTo>
                  <a:pt x="109184" y="53975"/>
                  <a:pt x="107597" y="52387"/>
                  <a:pt x="107597" y="49212"/>
                </a:cubicBezTo>
                <a:cubicBezTo>
                  <a:pt x="107597" y="41275"/>
                  <a:pt x="107597" y="33337"/>
                  <a:pt x="106009" y="26988"/>
                </a:cubicBezTo>
                <a:cubicBezTo>
                  <a:pt x="102834" y="15875"/>
                  <a:pt x="93309" y="6350"/>
                  <a:pt x="83784" y="3175"/>
                </a:cubicBezTo>
                <a:cubicBezTo>
                  <a:pt x="82197" y="3175"/>
                  <a:pt x="82197" y="1587"/>
                  <a:pt x="80609" y="1587"/>
                </a:cubicBezTo>
                <a:cubicBezTo>
                  <a:pt x="71084" y="-1587"/>
                  <a:pt x="61559" y="0"/>
                  <a:pt x="53621" y="6350"/>
                </a:cubicBezTo>
                <a:cubicBezTo>
                  <a:pt x="52034" y="7937"/>
                  <a:pt x="52034" y="7937"/>
                  <a:pt x="50447" y="9525"/>
                </a:cubicBezTo>
                <a:cubicBezTo>
                  <a:pt x="48859" y="11113"/>
                  <a:pt x="47272" y="12700"/>
                  <a:pt x="45684" y="15875"/>
                </a:cubicBezTo>
                <a:cubicBezTo>
                  <a:pt x="39334" y="25400"/>
                  <a:pt x="39334" y="38100"/>
                  <a:pt x="42509" y="47625"/>
                </a:cubicBezTo>
                <a:cubicBezTo>
                  <a:pt x="44097" y="53975"/>
                  <a:pt x="47272" y="58738"/>
                  <a:pt x="52034" y="65087"/>
                </a:cubicBezTo>
                <a:cubicBezTo>
                  <a:pt x="47272" y="65087"/>
                  <a:pt x="42509" y="63500"/>
                  <a:pt x="37746" y="65087"/>
                </a:cubicBezTo>
                <a:cubicBezTo>
                  <a:pt x="25047" y="66675"/>
                  <a:pt x="10759" y="71437"/>
                  <a:pt x="4409" y="84137"/>
                </a:cubicBezTo>
                <a:cubicBezTo>
                  <a:pt x="-3528" y="96837"/>
                  <a:pt x="-353" y="114300"/>
                  <a:pt x="10759" y="123825"/>
                </a:cubicBezTo>
                <a:cubicBezTo>
                  <a:pt x="21871" y="133350"/>
                  <a:pt x="36159" y="138113"/>
                  <a:pt x="50447" y="134938"/>
                </a:cubicBezTo>
                <a:cubicBezTo>
                  <a:pt x="52034" y="134938"/>
                  <a:pt x="53621" y="133350"/>
                  <a:pt x="55209" y="133350"/>
                </a:cubicBezTo>
                <a:cubicBezTo>
                  <a:pt x="53621" y="136525"/>
                  <a:pt x="53621" y="141288"/>
                  <a:pt x="52034" y="144462"/>
                </a:cubicBezTo>
                <a:cubicBezTo>
                  <a:pt x="50447" y="155575"/>
                  <a:pt x="55209" y="166688"/>
                  <a:pt x="63147" y="176212"/>
                </a:cubicBezTo>
                <a:cubicBezTo>
                  <a:pt x="64734" y="177800"/>
                  <a:pt x="67909" y="180975"/>
                  <a:pt x="69496" y="182563"/>
                </a:cubicBezTo>
                <a:cubicBezTo>
                  <a:pt x="69496" y="184150"/>
                  <a:pt x="69496" y="184150"/>
                  <a:pt x="71084" y="185738"/>
                </a:cubicBezTo>
                <a:cubicBezTo>
                  <a:pt x="75847" y="195262"/>
                  <a:pt x="86959" y="200025"/>
                  <a:pt x="98072" y="196850"/>
                </a:cubicBezTo>
                <a:cubicBezTo>
                  <a:pt x="106009" y="195262"/>
                  <a:pt x="112359" y="187325"/>
                  <a:pt x="117121" y="180975"/>
                </a:cubicBezTo>
                <a:cubicBezTo>
                  <a:pt x="118709" y="177800"/>
                  <a:pt x="120297" y="176212"/>
                  <a:pt x="121884" y="173038"/>
                </a:cubicBezTo>
                <a:cubicBezTo>
                  <a:pt x="123472" y="171450"/>
                  <a:pt x="123472" y="169863"/>
                  <a:pt x="125059" y="168275"/>
                </a:cubicBezTo>
                <a:cubicBezTo>
                  <a:pt x="126647" y="165100"/>
                  <a:pt x="128234" y="161925"/>
                  <a:pt x="128234" y="158750"/>
                </a:cubicBezTo>
                <a:cubicBezTo>
                  <a:pt x="132996" y="161925"/>
                  <a:pt x="139347" y="163512"/>
                  <a:pt x="145697" y="163512"/>
                </a:cubicBezTo>
                <a:cubicBezTo>
                  <a:pt x="147284" y="165100"/>
                  <a:pt x="150459" y="166688"/>
                  <a:pt x="153634" y="168275"/>
                </a:cubicBezTo>
                <a:cubicBezTo>
                  <a:pt x="161572" y="171450"/>
                  <a:pt x="169509" y="171450"/>
                  <a:pt x="175859" y="168275"/>
                </a:cubicBezTo>
                <a:cubicBezTo>
                  <a:pt x="186972" y="163512"/>
                  <a:pt x="193322" y="149225"/>
                  <a:pt x="193322" y="138113"/>
                </a:cubicBezTo>
                <a:cubicBezTo>
                  <a:pt x="190147" y="117475"/>
                  <a:pt x="182209" y="106363"/>
                  <a:pt x="171097" y="100012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46" name="รูปแบบอิสระ: รูปร่าง 45">
            <a:extLst>
              <a:ext uri="{FF2B5EF4-FFF2-40B4-BE49-F238E27FC236}">
                <a16:creationId xmlns:a16="http://schemas.microsoft.com/office/drawing/2014/main" id="{C61E6C86-3CA3-441B-8461-3929378035DC}"/>
              </a:ext>
            </a:extLst>
          </p:cNvPr>
          <p:cNvSpPr/>
          <p:nvPr/>
        </p:nvSpPr>
        <p:spPr>
          <a:xfrm>
            <a:off x="712992" y="3742268"/>
            <a:ext cx="355136" cy="330401"/>
          </a:xfrm>
          <a:custGeom>
            <a:avLst/>
            <a:gdLst>
              <a:gd name="connsiteX0" fmla="*/ 251068 w 266352"/>
              <a:gd name="connsiteY0" fmla="*/ 173037 h 247801"/>
              <a:gd name="connsiteX1" fmla="*/ 220905 w 266352"/>
              <a:gd name="connsiteY1" fmla="*/ 155575 h 247801"/>
              <a:gd name="connsiteX2" fmla="*/ 244718 w 266352"/>
              <a:gd name="connsiteY2" fmla="*/ 103188 h 247801"/>
              <a:gd name="connsiteX3" fmla="*/ 222493 w 266352"/>
              <a:gd name="connsiteY3" fmla="*/ 63500 h 247801"/>
              <a:gd name="connsiteX4" fmla="*/ 135180 w 266352"/>
              <a:gd name="connsiteY4" fmla="*/ 74612 h 247801"/>
              <a:gd name="connsiteX5" fmla="*/ 135180 w 266352"/>
              <a:gd name="connsiteY5" fmla="*/ 73025 h 247801"/>
              <a:gd name="connsiteX6" fmla="*/ 74855 w 266352"/>
              <a:gd name="connsiteY6" fmla="*/ 0 h 247801"/>
              <a:gd name="connsiteX7" fmla="*/ 243 w 266352"/>
              <a:gd name="connsiteY7" fmla="*/ 73025 h 247801"/>
              <a:gd name="connsiteX8" fmla="*/ 51043 w 266352"/>
              <a:gd name="connsiteY8" fmla="*/ 173037 h 247801"/>
              <a:gd name="connsiteX9" fmla="*/ 85968 w 266352"/>
              <a:gd name="connsiteY9" fmla="*/ 180975 h 247801"/>
              <a:gd name="connsiteX10" fmla="*/ 90730 w 266352"/>
              <a:gd name="connsiteY10" fmla="*/ 200025 h 247801"/>
              <a:gd name="connsiteX11" fmla="*/ 163755 w 266352"/>
              <a:gd name="connsiteY11" fmla="*/ 246063 h 247801"/>
              <a:gd name="connsiteX12" fmla="*/ 249480 w 266352"/>
              <a:gd name="connsiteY12" fmla="*/ 228600 h 247801"/>
              <a:gd name="connsiteX13" fmla="*/ 251068 w 266352"/>
              <a:gd name="connsiteY13" fmla="*/ 173037 h 2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352" h="247801">
                <a:moveTo>
                  <a:pt x="251068" y="173037"/>
                </a:moveTo>
                <a:cubicBezTo>
                  <a:pt x="241543" y="166688"/>
                  <a:pt x="230430" y="160337"/>
                  <a:pt x="220905" y="155575"/>
                </a:cubicBezTo>
                <a:cubicBezTo>
                  <a:pt x="232018" y="139700"/>
                  <a:pt x="241543" y="122237"/>
                  <a:pt x="244718" y="103188"/>
                </a:cubicBezTo>
                <a:cubicBezTo>
                  <a:pt x="247893" y="87313"/>
                  <a:pt x="239955" y="68263"/>
                  <a:pt x="222493" y="63500"/>
                </a:cubicBezTo>
                <a:cubicBezTo>
                  <a:pt x="192330" y="55563"/>
                  <a:pt x="160580" y="60325"/>
                  <a:pt x="135180" y="74612"/>
                </a:cubicBezTo>
                <a:cubicBezTo>
                  <a:pt x="135180" y="74612"/>
                  <a:pt x="135180" y="73025"/>
                  <a:pt x="135180" y="73025"/>
                </a:cubicBezTo>
                <a:cubicBezTo>
                  <a:pt x="136768" y="38100"/>
                  <a:pt x="114543" y="1587"/>
                  <a:pt x="74855" y="0"/>
                </a:cubicBezTo>
                <a:cubicBezTo>
                  <a:pt x="35168" y="0"/>
                  <a:pt x="3418" y="34925"/>
                  <a:pt x="243" y="73025"/>
                </a:cubicBezTo>
                <a:cubicBezTo>
                  <a:pt x="-2932" y="112712"/>
                  <a:pt x="25643" y="146050"/>
                  <a:pt x="51043" y="173037"/>
                </a:cubicBezTo>
                <a:cubicBezTo>
                  <a:pt x="58980" y="182563"/>
                  <a:pt x="74855" y="184150"/>
                  <a:pt x="85968" y="180975"/>
                </a:cubicBezTo>
                <a:cubicBezTo>
                  <a:pt x="84380" y="187325"/>
                  <a:pt x="85968" y="193675"/>
                  <a:pt x="90730" y="200025"/>
                </a:cubicBezTo>
                <a:cubicBezTo>
                  <a:pt x="108193" y="223837"/>
                  <a:pt x="133593" y="241300"/>
                  <a:pt x="163755" y="246063"/>
                </a:cubicBezTo>
                <a:cubicBezTo>
                  <a:pt x="193918" y="250825"/>
                  <a:pt x="225668" y="246063"/>
                  <a:pt x="249480" y="228600"/>
                </a:cubicBezTo>
                <a:cubicBezTo>
                  <a:pt x="271705" y="214313"/>
                  <a:pt x="271705" y="188912"/>
                  <a:pt x="251068" y="173037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sp>
        <p:nvSpPr>
          <p:cNvPr id="47" name="รูปแบบอิสระ: รูปร่าง 46">
            <a:extLst>
              <a:ext uri="{FF2B5EF4-FFF2-40B4-BE49-F238E27FC236}">
                <a16:creationId xmlns:a16="http://schemas.microsoft.com/office/drawing/2014/main" id="{A0D722EF-3C22-4795-83D1-45CCD8A4F891}"/>
              </a:ext>
            </a:extLst>
          </p:cNvPr>
          <p:cNvSpPr/>
          <p:nvPr/>
        </p:nvSpPr>
        <p:spPr>
          <a:xfrm>
            <a:off x="2041482" y="4451079"/>
            <a:ext cx="195013" cy="248715"/>
          </a:xfrm>
          <a:custGeom>
            <a:avLst/>
            <a:gdLst>
              <a:gd name="connsiteX0" fmla="*/ 123064 w 146260"/>
              <a:gd name="connsiteY0" fmla="*/ 60528 h 186536"/>
              <a:gd name="connsiteX1" fmla="*/ 24639 w 146260"/>
              <a:gd name="connsiteY1" fmla="*/ 203 h 186536"/>
              <a:gd name="connsiteX2" fmla="*/ 4001 w 146260"/>
              <a:gd name="connsiteY2" fmla="*/ 16078 h 186536"/>
              <a:gd name="connsiteX3" fmla="*/ 16701 w 146260"/>
              <a:gd name="connsiteY3" fmla="*/ 127203 h 186536"/>
              <a:gd name="connsiteX4" fmla="*/ 91314 w 146260"/>
              <a:gd name="connsiteY4" fmla="*/ 166891 h 186536"/>
              <a:gd name="connsiteX5" fmla="*/ 105601 w 146260"/>
              <a:gd name="connsiteY5" fmla="*/ 181178 h 186536"/>
              <a:gd name="connsiteX6" fmla="*/ 140526 w 146260"/>
              <a:gd name="connsiteY6" fmla="*/ 171653 h 186536"/>
              <a:gd name="connsiteX7" fmla="*/ 123064 w 146260"/>
              <a:gd name="connsiteY7" fmla="*/ 60528 h 18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260" h="186536">
                <a:moveTo>
                  <a:pt x="123064" y="60528"/>
                </a:moveTo>
                <a:cubicBezTo>
                  <a:pt x="100839" y="27191"/>
                  <a:pt x="65914" y="4966"/>
                  <a:pt x="24639" y="203"/>
                </a:cubicBezTo>
                <a:cubicBezTo>
                  <a:pt x="16701" y="-1384"/>
                  <a:pt x="5589" y="6553"/>
                  <a:pt x="4001" y="16078"/>
                </a:cubicBezTo>
                <a:cubicBezTo>
                  <a:pt x="-761" y="52591"/>
                  <a:pt x="-5524" y="95453"/>
                  <a:pt x="16701" y="127203"/>
                </a:cubicBezTo>
                <a:cubicBezTo>
                  <a:pt x="32576" y="152603"/>
                  <a:pt x="61151" y="170066"/>
                  <a:pt x="91314" y="166891"/>
                </a:cubicBezTo>
                <a:cubicBezTo>
                  <a:pt x="96076" y="171653"/>
                  <a:pt x="100839" y="176416"/>
                  <a:pt x="105601" y="181178"/>
                </a:cubicBezTo>
                <a:cubicBezTo>
                  <a:pt x="116714" y="190703"/>
                  <a:pt x="135764" y="187528"/>
                  <a:pt x="140526" y="171653"/>
                </a:cubicBezTo>
                <a:cubicBezTo>
                  <a:pt x="153226" y="133553"/>
                  <a:pt x="143701" y="92278"/>
                  <a:pt x="123064" y="60528"/>
                </a:cubicBezTo>
                <a:close/>
              </a:path>
            </a:pathLst>
          </a:custGeom>
          <a:solidFill>
            <a:srgbClr val="FFFFFF"/>
          </a:solidFill>
          <a:ln w="158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  <p:pic>
        <p:nvPicPr>
          <p:cNvPr id="52" name="กราฟิก 51">
            <a:extLst>
              <a:ext uri="{FF2B5EF4-FFF2-40B4-BE49-F238E27FC236}">
                <a16:creationId xmlns:a16="http://schemas.microsoft.com/office/drawing/2014/main" id="{13129321-6822-4A96-825B-51E1C09BA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2535" y="1337212"/>
            <a:ext cx="2474696" cy="3840045"/>
          </a:xfrm>
          <a:prstGeom prst="rect">
            <a:avLst/>
          </a:prstGeom>
        </p:spPr>
      </p:pic>
      <p:sp>
        <p:nvSpPr>
          <p:cNvPr id="18" name="ตัวแทนข้อความ 2">
            <a:extLst>
              <a:ext uri="{FF2B5EF4-FFF2-40B4-BE49-F238E27FC236}">
                <a16:creationId xmlns:a16="http://schemas.microsoft.com/office/drawing/2014/main" id="{A0153C99-0F91-4DA0-ADD4-2316902B4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2042" y="2211395"/>
            <a:ext cx="3244759" cy="850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9" name="ตัวแทนข้อความ 2">
            <a:extLst>
              <a:ext uri="{FF2B5EF4-FFF2-40B4-BE49-F238E27FC236}">
                <a16:creationId xmlns:a16="http://schemas.microsoft.com/office/drawing/2014/main" id="{464FEAF2-0ED5-4CCD-8793-AF32B03098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932" y="1525817"/>
            <a:ext cx="3924976" cy="57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75000"/>
              </a:lnSpc>
              <a:buNone/>
              <a:defRPr sz="5333" spc="0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3,434,535$</a:t>
            </a:r>
          </a:p>
        </p:txBody>
      </p:sp>
      <p:sp>
        <p:nvSpPr>
          <p:cNvPr id="22" name="ตัวแทนข้อความ 2">
            <a:extLst>
              <a:ext uri="{FF2B5EF4-FFF2-40B4-BE49-F238E27FC236}">
                <a16:creationId xmlns:a16="http://schemas.microsoft.com/office/drawing/2014/main" id="{83F23DCB-6755-4AB3-831B-D288A69B07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92375" y="4472998"/>
            <a:ext cx="3244759" cy="850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23" name="ตัวแทนข้อความ 2">
            <a:extLst>
              <a:ext uri="{FF2B5EF4-FFF2-40B4-BE49-F238E27FC236}">
                <a16:creationId xmlns:a16="http://schemas.microsoft.com/office/drawing/2014/main" id="{A11801FD-B4CB-41D6-9D14-9958DF934B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2265" y="3742267"/>
            <a:ext cx="3924976" cy="57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75000"/>
              </a:lnSpc>
              <a:buNone/>
              <a:defRPr sz="5333" spc="0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13h45m90s</a:t>
            </a:r>
          </a:p>
        </p:txBody>
      </p:sp>
      <p:sp>
        <p:nvSpPr>
          <p:cNvPr id="27" name="ตัวแทนข้อความ 2">
            <a:extLst>
              <a:ext uri="{FF2B5EF4-FFF2-40B4-BE49-F238E27FC236}">
                <a16:creationId xmlns:a16="http://schemas.microsoft.com/office/drawing/2014/main" id="{352FF7BE-42E5-4624-9FBB-19D9B0D957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2237" y="716432"/>
            <a:ext cx="3244759" cy="1241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8" name="ตัวแทนข้อความ 2">
            <a:extLst>
              <a:ext uri="{FF2B5EF4-FFF2-40B4-BE49-F238E27FC236}">
                <a16:creationId xmlns:a16="http://schemas.microsoft.com/office/drawing/2014/main" id="{CDD530E1-8473-49AE-93A5-28214D398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233" y="5467747"/>
            <a:ext cx="6409672" cy="1059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 spc="-200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Hello! Rabbit</a:t>
            </a:r>
          </a:p>
          <a:p>
            <a:pPr lvl="0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EC9059-BB29-424C-9947-554A3474DC61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3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ราฟิก 1">
            <a:extLst>
              <a:ext uri="{FF2B5EF4-FFF2-40B4-BE49-F238E27FC236}">
                <a16:creationId xmlns:a16="http://schemas.microsoft.com/office/drawing/2014/main" id="{B1E0622A-89F9-4548-A8ED-3A0664668B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4" name="รูปแบบอิสระ: รูปร่าง 3">
              <a:extLst>
                <a:ext uri="{FF2B5EF4-FFF2-40B4-BE49-F238E27FC236}">
                  <a16:creationId xmlns:a16="http://schemas.microsoft.com/office/drawing/2014/main" id="{E5EFD701-EF28-4466-8545-D8B4A5BEFA76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FFD3D9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5" name="รูปแบบอิสระ: รูปร่าง 4">
              <a:extLst>
                <a:ext uri="{FF2B5EF4-FFF2-40B4-BE49-F238E27FC236}">
                  <a16:creationId xmlns:a16="http://schemas.microsoft.com/office/drawing/2014/main" id="{795008A0-26B3-4274-96CC-3148C475C5F3}"/>
                </a:ext>
              </a:extLst>
            </p:cNvPr>
            <p:cNvSpPr/>
            <p:nvPr/>
          </p:nvSpPr>
          <p:spPr>
            <a:xfrm>
              <a:off x="6109659" y="3081051"/>
              <a:ext cx="1487547" cy="1576994"/>
            </a:xfrm>
            <a:custGeom>
              <a:avLst/>
              <a:gdLst>
                <a:gd name="connsiteX0" fmla="*/ 572128 w 1487547"/>
                <a:gd name="connsiteY0" fmla="*/ 313023 h 1576994"/>
                <a:gd name="connsiteX1" fmla="*/ 33965 w 1487547"/>
                <a:gd name="connsiteY1" fmla="*/ 16161 h 1576994"/>
                <a:gd name="connsiteX2" fmla="*/ 395915 w 1487547"/>
                <a:gd name="connsiteY2" fmla="*/ 590836 h 1576994"/>
                <a:gd name="connsiteX3" fmla="*/ 472115 w 1487547"/>
                <a:gd name="connsiteY3" fmla="*/ 736886 h 1576994"/>
                <a:gd name="connsiteX4" fmla="*/ 992815 w 1487547"/>
                <a:gd name="connsiteY4" fmla="*/ 1576673 h 1576994"/>
                <a:gd name="connsiteX5" fmla="*/ 1245228 w 1487547"/>
                <a:gd name="connsiteY5" fmla="*/ 309849 h 1576994"/>
                <a:gd name="connsiteX6" fmla="*/ 572128 w 1487547"/>
                <a:gd name="connsiteY6" fmla="*/ 313023 h 15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547" h="1576994">
                  <a:moveTo>
                    <a:pt x="572128" y="313023"/>
                  </a:moveTo>
                  <a:cubicBezTo>
                    <a:pt x="572128" y="313023"/>
                    <a:pt x="205415" y="-83852"/>
                    <a:pt x="33965" y="16161"/>
                  </a:cubicBezTo>
                  <a:cubicBezTo>
                    <a:pt x="-137485" y="116173"/>
                    <a:pt x="395915" y="590836"/>
                    <a:pt x="395915" y="590836"/>
                  </a:cubicBezTo>
                  <a:lnTo>
                    <a:pt x="472115" y="736886"/>
                  </a:lnTo>
                  <a:cubicBezTo>
                    <a:pt x="386391" y="894048"/>
                    <a:pt x="202240" y="1594136"/>
                    <a:pt x="992815" y="1576673"/>
                  </a:cubicBezTo>
                  <a:cubicBezTo>
                    <a:pt x="1665915" y="1562386"/>
                    <a:pt x="1550028" y="874998"/>
                    <a:pt x="1245228" y="309849"/>
                  </a:cubicBezTo>
                  <a:lnTo>
                    <a:pt x="572128" y="313023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grpSp>
          <p:nvGrpSpPr>
            <p:cNvPr id="6" name="กราฟิก 1">
              <a:extLst>
                <a:ext uri="{FF2B5EF4-FFF2-40B4-BE49-F238E27FC236}">
                  <a16:creationId xmlns:a16="http://schemas.microsoft.com/office/drawing/2014/main" id="{B1E0622A-89F9-4548-A8ED-3A0664668B06}"/>
                </a:ext>
              </a:extLst>
            </p:cNvPr>
            <p:cNvGrpSpPr/>
            <p:nvPr/>
          </p:nvGrpSpPr>
          <p:grpSpPr>
            <a:xfrm>
              <a:off x="6408598" y="2006390"/>
              <a:ext cx="1767497" cy="2565609"/>
              <a:chOff x="6408598" y="2006390"/>
              <a:chExt cx="1767497" cy="2565609"/>
            </a:xfrm>
            <a:solidFill>
              <a:schemeClr val="accent1"/>
            </a:solidFill>
          </p:grpSpPr>
          <p:sp>
            <p:nvSpPr>
              <p:cNvPr id="7" name="รูปแบบอิสระ: รูปร่าง 6">
                <a:extLst>
                  <a:ext uri="{FF2B5EF4-FFF2-40B4-BE49-F238E27FC236}">
                    <a16:creationId xmlns:a16="http://schemas.microsoft.com/office/drawing/2014/main" id="{4D67A000-0607-4587-AB4C-0D317FEF963C}"/>
                  </a:ext>
                </a:extLst>
              </p:cNvPr>
              <p:cNvSpPr/>
              <p:nvPr/>
            </p:nvSpPr>
            <p:spPr>
              <a:xfrm>
                <a:off x="7195873" y="2006390"/>
                <a:ext cx="409821" cy="774909"/>
              </a:xfrm>
              <a:custGeom>
                <a:avLst/>
                <a:gdLst>
                  <a:gd name="connsiteX0" fmla="*/ 264 w 409821"/>
                  <a:gd name="connsiteY0" fmla="*/ 697122 h 774909"/>
                  <a:gd name="connsiteX1" fmla="*/ 303476 w 409821"/>
                  <a:gd name="connsiteY1" fmla="*/ 1797 h 774909"/>
                  <a:gd name="connsiteX2" fmla="*/ 108214 w 409821"/>
                  <a:gd name="connsiteY2" fmla="*/ 774909 h 77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821" h="774909">
                    <a:moveTo>
                      <a:pt x="264" y="697122"/>
                    </a:moveTo>
                    <a:cubicBezTo>
                      <a:pt x="264" y="697122"/>
                      <a:pt x="-20374" y="-41066"/>
                      <a:pt x="303476" y="1797"/>
                    </a:cubicBezTo>
                    <a:cubicBezTo>
                      <a:pt x="627326" y="44659"/>
                      <a:pt x="108214" y="774909"/>
                      <a:pt x="108214" y="774909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8" name="รูปแบบอิสระ: รูปร่าง 7">
                <a:extLst>
                  <a:ext uri="{FF2B5EF4-FFF2-40B4-BE49-F238E27FC236}">
                    <a16:creationId xmlns:a16="http://schemas.microsoft.com/office/drawing/2014/main" id="{4ECC3E03-1C39-4E9F-86B1-3EE0C9DDAD83}"/>
                  </a:ext>
                </a:extLst>
              </p:cNvPr>
              <p:cNvSpPr/>
              <p:nvPr/>
            </p:nvSpPr>
            <p:spPr>
              <a:xfrm>
                <a:off x="6408598" y="2639732"/>
                <a:ext cx="1051487" cy="999792"/>
              </a:xfrm>
              <a:custGeom>
                <a:avLst/>
                <a:gdLst>
                  <a:gd name="connsiteX0" fmla="*/ 617677 w 1051487"/>
                  <a:gd name="connsiteY0" fmla="*/ 1867 h 999792"/>
                  <a:gd name="connsiteX1" fmla="*/ 11251 w 1051487"/>
                  <a:gd name="connsiteY1" fmla="*/ 340005 h 999792"/>
                  <a:gd name="connsiteX2" fmla="*/ 839927 w 1051487"/>
                  <a:gd name="connsiteY2" fmla="*/ 900393 h 999792"/>
                  <a:gd name="connsiteX3" fmla="*/ 954226 w 1051487"/>
                  <a:gd name="connsiteY3" fmla="*/ 209830 h 999792"/>
                  <a:gd name="connsiteX4" fmla="*/ 617677 w 1051487"/>
                  <a:gd name="connsiteY4" fmla="*/ 1867 h 99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487" h="999792">
                    <a:moveTo>
                      <a:pt x="617677" y="1867"/>
                    </a:moveTo>
                    <a:cubicBezTo>
                      <a:pt x="617677" y="1867"/>
                      <a:pt x="109676" y="-45758"/>
                      <a:pt x="11251" y="340005"/>
                    </a:cubicBezTo>
                    <a:cubicBezTo>
                      <a:pt x="-87173" y="727355"/>
                      <a:pt x="482739" y="1211543"/>
                      <a:pt x="839927" y="900393"/>
                    </a:cubicBezTo>
                    <a:cubicBezTo>
                      <a:pt x="1119327" y="655918"/>
                      <a:pt x="1082814" y="409855"/>
                      <a:pt x="954226" y="209830"/>
                    </a:cubicBezTo>
                    <a:cubicBezTo>
                      <a:pt x="825639" y="9805"/>
                      <a:pt x="617677" y="1867"/>
                      <a:pt x="617677" y="1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grpSp>
            <p:nvGrpSpPr>
              <p:cNvPr id="9" name="กราฟิก 1">
                <a:extLst>
                  <a:ext uri="{FF2B5EF4-FFF2-40B4-BE49-F238E27FC236}">
                    <a16:creationId xmlns:a16="http://schemas.microsoft.com/office/drawing/2014/main" id="{B1E0622A-89F9-4548-A8ED-3A0664668B06}"/>
                  </a:ext>
                </a:extLst>
              </p:cNvPr>
              <p:cNvGrpSpPr/>
              <p:nvPr/>
            </p:nvGrpSpPr>
            <p:grpSpPr>
              <a:xfrm>
                <a:off x="6470649" y="2905125"/>
                <a:ext cx="557212" cy="642937"/>
                <a:chOff x="6470649" y="2905125"/>
                <a:chExt cx="557212" cy="642937"/>
              </a:xfrm>
              <a:solidFill>
                <a:schemeClr val="accent1"/>
              </a:solidFill>
            </p:grpSpPr>
            <p:sp>
              <p:nvSpPr>
                <p:cNvPr id="10" name="รูปแบบอิสระ: รูปร่าง 9">
                  <a:extLst>
                    <a:ext uri="{FF2B5EF4-FFF2-40B4-BE49-F238E27FC236}">
                      <a16:creationId xmlns:a16="http://schemas.microsoft.com/office/drawing/2014/main" id="{4564786D-08AF-43E9-B630-CECE72615B39}"/>
                    </a:ext>
                  </a:extLst>
                </p:cNvPr>
                <p:cNvSpPr/>
                <p:nvPr/>
              </p:nvSpPr>
              <p:spPr>
                <a:xfrm>
                  <a:off x="6654800" y="2905125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0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7"/>
                        <a:pt x="44356" y="57150"/>
                        <a:pt x="28575" y="57150"/>
                      </a:cubicBezTo>
                      <a:cubicBezTo>
                        <a:pt x="12794" y="57150"/>
                        <a:pt x="0" y="44357"/>
                        <a:pt x="0" y="28575"/>
                      </a:cubicBezTo>
                      <a:cubicBezTo>
                        <a:pt x="0" y="12794"/>
                        <a:pt x="12794" y="0"/>
                        <a:pt x="28575" y="0"/>
                      </a:cubicBezTo>
                      <a:cubicBezTo>
                        <a:pt x="44356" y="0"/>
                        <a:pt x="57150" y="12794"/>
                        <a:pt x="57150" y="28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1" name="รูปแบบอิสระ: รูปร่าง 10">
                  <a:extLst>
                    <a:ext uri="{FF2B5EF4-FFF2-40B4-BE49-F238E27FC236}">
                      <a16:creationId xmlns:a16="http://schemas.microsoft.com/office/drawing/2014/main" id="{8628BE88-0B1D-4DA5-9804-B97EF8FCD0E7}"/>
                    </a:ext>
                  </a:extLst>
                </p:cNvPr>
                <p:cNvSpPr/>
                <p:nvPr/>
              </p:nvSpPr>
              <p:spPr>
                <a:xfrm>
                  <a:off x="6970712" y="3327400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1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6"/>
                        <a:pt x="44357" y="57150"/>
                        <a:pt x="28575" y="57150"/>
                      </a:cubicBezTo>
                      <a:cubicBezTo>
                        <a:pt x="12794" y="57150"/>
                        <a:pt x="1" y="44356"/>
                        <a:pt x="1" y="28575"/>
                      </a:cubicBezTo>
                      <a:cubicBezTo>
                        <a:pt x="1" y="12793"/>
                        <a:pt x="12794" y="0"/>
                        <a:pt x="28575" y="0"/>
                      </a:cubicBezTo>
                      <a:cubicBezTo>
                        <a:pt x="44357" y="0"/>
                        <a:pt x="57150" y="12793"/>
                        <a:pt x="57150" y="28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2" name="รูปแบบอิสระ: รูปร่าง 11">
                  <a:extLst>
                    <a:ext uri="{FF2B5EF4-FFF2-40B4-BE49-F238E27FC236}">
                      <a16:creationId xmlns:a16="http://schemas.microsoft.com/office/drawing/2014/main" id="{3C17EB41-59D6-443E-949F-8BE3578F28D3}"/>
                    </a:ext>
                  </a:extLst>
                </p:cNvPr>
                <p:cNvSpPr/>
                <p:nvPr/>
              </p:nvSpPr>
              <p:spPr>
                <a:xfrm>
                  <a:off x="6819899" y="3411537"/>
                  <a:ext cx="136525" cy="136525"/>
                </a:xfrm>
                <a:custGeom>
                  <a:avLst/>
                  <a:gdLst>
                    <a:gd name="connsiteX0" fmla="*/ 136525 w 136525"/>
                    <a:gd name="connsiteY0" fmla="*/ 68262 h 136525"/>
                    <a:gd name="connsiteX1" fmla="*/ 68263 w 136525"/>
                    <a:gd name="connsiteY1" fmla="*/ 136525 h 136525"/>
                    <a:gd name="connsiteX2" fmla="*/ 1 w 136525"/>
                    <a:gd name="connsiteY2" fmla="*/ 68262 h 136525"/>
                    <a:gd name="connsiteX3" fmla="*/ 68263 w 136525"/>
                    <a:gd name="connsiteY3" fmla="*/ 0 h 136525"/>
                    <a:gd name="connsiteX4" fmla="*/ 136525 w 136525"/>
                    <a:gd name="connsiteY4" fmla="*/ 68262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" h="136525">
                      <a:moveTo>
                        <a:pt x="136525" y="68262"/>
                      </a:moveTo>
                      <a:cubicBezTo>
                        <a:pt x="136525" y="105963"/>
                        <a:pt x="105963" y="136525"/>
                        <a:pt x="68263" y="136525"/>
                      </a:cubicBezTo>
                      <a:cubicBezTo>
                        <a:pt x="30563" y="136525"/>
                        <a:pt x="1" y="105963"/>
                        <a:pt x="1" y="68262"/>
                      </a:cubicBezTo>
                      <a:cubicBezTo>
                        <a:pt x="1" y="30562"/>
                        <a:pt x="30563" y="0"/>
                        <a:pt x="68263" y="0"/>
                      </a:cubicBezTo>
                      <a:cubicBezTo>
                        <a:pt x="105963" y="0"/>
                        <a:pt x="136525" y="30562"/>
                        <a:pt x="136525" y="68262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3" name="รูปแบบอิสระ: รูปร่าง 12">
                  <a:extLst>
                    <a:ext uri="{FF2B5EF4-FFF2-40B4-BE49-F238E27FC236}">
                      <a16:creationId xmlns:a16="http://schemas.microsoft.com/office/drawing/2014/main" id="{9EC07162-E59C-44E9-A443-BF8290EDFE26}"/>
                    </a:ext>
                  </a:extLst>
                </p:cNvPr>
                <p:cNvSpPr/>
                <p:nvPr/>
              </p:nvSpPr>
              <p:spPr>
                <a:xfrm>
                  <a:off x="6470649" y="2973387"/>
                  <a:ext cx="136525" cy="136525"/>
                </a:xfrm>
                <a:custGeom>
                  <a:avLst/>
                  <a:gdLst>
                    <a:gd name="connsiteX0" fmla="*/ 136525 w 136525"/>
                    <a:gd name="connsiteY0" fmla="*/ 68263 h 136525"/>
                    <a:gd name="connsiteX1" fmla="*/ 68263 w 136525"/>
                    <a:gd name="connsiteY1" fmla="*/ 136525 h 136525"/>
                    <a:gd name="connsiteX2" fmla="*/ 1 w 136525"/>
                    <a:gd name="connsiteY2" fmla="*/ 68263 h 136525"/>
                    <a:gd name="connsiteX3" fmla="*/ 68263 w 136525"/>
                    <a:gd name="connsiteY3" fmla="*/ 0 h 136525"/>
                    <a:gd name="connsiteX4" fmla="*/ 136525 w 136525"/>
                    <a:gd name="connsiteY4" fmla="*/ 68263 h 136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" h="136525">
                      <a:moveTo>
                        <a:pt x="136525" y="68263"/>
                      </a:moveTo>
                      <a:cubicBezTo>
                        <a:pt x="136525" y="105963"/>
                        <a:pt x="105963" y="136525"/>
                        <a:pt x="68263" y="136525"/>
                      </a:cubicBezTo>
                      <a:cubicBezTo>
                        <a:pt x="30563" y="136525"/>
                        <a:pt x="1" y="105963"/>
                        <a:pt x="1" y="68263"/>
                      </a:cubicBezTo>
                      <a:cubicBezTo>
                        <a:pt x="1" y="30562"/>
                        <a:pt x="30563" y="0"/>
                        <a:pt x="68263" y="0"/>
                      </a:cubicBezTo>
                      <a:cubicBezTo>
                        <a:pt x="105963" y="0"/>
                        <a:pt x="136525" y="30562"/>
                        <a:pt x="136525" y="68263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4" name="รูปแบบอิสระ: รูปร่าง 13">
                  <a:extLst>
                    <a:ext uri="{FF2B5EF4-FFF2-40B4-BE49-F238E27FC236}">
                      <a16:creationId xmlns:a16="http://schemas.microsoft.com/office/drawing/2014/main" id="{6A9D1B0D-B75E-4BFB-8AA5-283286B5839A}"/>
                    </a:ext>
                  </a:extLst>
                </p:cNvPr>
                <p:cNvSpPr/>
                <p:nvPr/>
              </p:nvSpPr>
              <p:spPr>
                <a:xfrm>
                  <a:off x="6566242" y="3163229"/>
                  <a:ext cx="134198" cy="148295"/>
                </a:xfrm>
                <a:custGeom>
                  <a:avLst/>
                  <a:gdLst>
                    <a:gd name="connsiteX0" fmla="*/ 98083 w 134198"/>
                    <a:gd name="connsiteY0" fmla="*/ 148295 h 148295"/>
                    <a:gd name="connsiteX1" fmla="*/ 94908 w 134198"/>
                    <a:gd name="connsiteY1" fmla="*/ 148295 h 148295"/>
                    <a:gd name="connsiteX2" fmla="*/ 69508 w 134198"/>
                    <a:gd name="connsiteY2" fmla="*/ 134008 h 148295"/>
                    <a:gd name="connsiteX3" fmla="*/ 61570 w 134198"/>
                    <a:gd name="connsiteY3" fmla="*/ 108608 h 148295"/>
                    <a:gd name="connsiteX4" fmla="*/ 80621 w 134198"/>
                    <a:gd name="connsiteY4" fmla="*/ 67333 h 148295"/>
                    <a:gd name="connsiteX5" fmla="*/ 37758 w 134198"/>
                    <a:gd name="connsiteY5" fmla="*/ 76858 h 148295"/>
                    <a:gd name="connsiteX6" fmla="*/ 7596 w 134198"/>
                    <a:gd name="connsiteY6" fmla="*/ 59395 h 148295"/>
                    <a:gd name="connsiteX7" fmla="*/ 1246 w 134198"/>
                    <a:gd name="connsiteY7" fmla="*/ 27645 h 148295"/>
                    <a:gd name="connsiteX8" fmla="*/ 21883 w 134198"/>
                    <a:gd name="connsiteY8" fmla="*/ 658 h 148295"/>
                    <a:gd name="connsiteX9" fmla="*/ 29820 w 134198"/>
                    <a:gd name="connsiteY9" fmla="*/ 2245 h 148295"/>
                    <a:gd name="connsiteX10" fmla="*/ 28233 w 134198"/>
                    <a:gd name="connsiteY10" fmla="*/ 10182 h 148295"/>
                    <a:gd name="connsiteX11" fmla="*/ 12358 w 134198"/>
                    <a:gd name="connsiteY11" fmla="*/ 29233 h 148295"/>
                    <a:gd name="connsiteX12" fmla="*/ 17121 w 134198"/>
                    <a:gd name="connsiteY12" fmla="*/ 51458 h 148295"/>
                    <a:gd name="connsiteX13" fmla="*/ 39346 w 134198"/>
                    <a:gd name="connsiteY13" fmla="*/ 64158 h 148295"/>
                    <a:gd name="connsiteX14" fmla="*/ 110783 w 134198"/>
                    <a:gd name="connsiteY14" fmla="*/ 32408 h 148295"/>
                    <a:gd name="connsiteX15" fmla="*/ 117133 w 134198"/>
                    <a:gd name="connsiteY15" fmla="*/ 27645 h 148295"/>
                    <a:gd name="connsiteX16" fmla="*/ 125070 w 134198"/>
                    <a:gd name="connsiteY16" fmla="*/ 27645 h 148295"/>
                    <a:gd name="connsiteX17" fmla="*/ 125070 w 134198"/>
                    <a:gd name="connsiteY17" fmla="*/ 35583 h 148295"/>
                    <a:gd name="connsiteX18" fmla="*/ 118721 w 134198"/>
                    <a:gd name="connsiteY18" fmla="*/ 40345 h 148295"/>
                    <a:gd name="connsiteX19" fmla="*/ 72683 w 134198"/>
                    <a:gd name="connsiteY19" fmla="*/ 108608 h 148295"/>
                    <a:gd name="connsiteX20" fmla="*/ 79033 w 134198"/>
                    <a:gd name="connsiteY20" fmla="*/ 126070 h 148295"/>
                    <a:gd name="connsiteX21" fmla="*/ 96496 w 134198"/>
                    <a:gd name="connsiteY21" fmla="*/ 135595 h 148295"/>
                    <a:gd name="connsiteX22" fmla="*/ 125070 w 134198"/>
                    <a:gd name="connsiteY22" fmla="*/ 122895 h 148295"/>
                    <a:gd name="connsiteX23" fmla="*/ 133008 w 134198"/>
                    <a:gd name="connsiteY23" fmla="*/ 122895 h 148295"/>
                    <a:gd name="connsiteX24" fmla="*/ 133008 w 134198"/>
                    <a:gd name="connsiteY24" fmla="*/ 130833 h 148295"/>
                    <a:gd name="connsiteX25" fmla="*/ 98083 w 134198"/>
                    <a:gd name="connsiteY25" fmla="*/ 148295 h 148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34198" h="148295">
                      <a:moveTo>
                        <a:pt x="98083" y="148295"/>
                      </a:moveTo>
                      <a:cubicBezTo>
                        <a:pt x="96496" y="148295"/>
                        <a:pt x="94908" y="148295"/>
                        <a:pt x="94908" y="148295"/>
                      </a:cubicBezTo>
                      <a:cubicBezTo>
                        <a:pt x="79033" y="146708"/>
                        <a:pt x="69508" y="134008"/>
                        <a:pt x="69508" y="134008"/>
                      </a:cubicBezTo>
                      <a:cubicBezTo>
                        <a:pt x="63158" y="127658"/>
                        <a:pt x="59983" y="118133"/>
                        <a:pt x="61570" y="108608"/>
                      </a:cubicBezTo>
                      <a:cubicBezTo>
                        <a:pt x="63158" y="94320"/>
                        <a:pt x="71096" y="80033"/>
                        <a:pt x="80621" y="67333"/>
                      </a:cubicBezTo>
                      <a:cubicBezTo>
                        <a:pt x="64746" y="75270"/>
                        <a:pt x="50458" y="78445"/>
                        <a:pt x="37758" y="76858"/>
                      </a:cubicBezTo>
                      <a:cubicBezTo>
                        <a:pt x="25058" y="75270"/>
                        <a:pt x="13945" y="68920"/>
                        <a:pt x="7596" y="59395"/>
                      </a:cubicBezTo>
                      <a:cubicBezTo>
                        <a:pt x="1246" y="48283"/>
                        <a:pt x="-1930" y="38758"/>
                        <a:pt x="1246" y="27645"/>
                      </a:cubicBezTo>
                      <a:cubicBezTo>
                        <a:pt x="6008" y="10182"/>
                        <a:pt x="21883" y="658"/>
                        <a:pt x="21883" y="658"/>
                      </a:cubicBezTo>
                      <a:cubicBezTo>
                        <a:pt x="25058" y="-930"/>
                        <a:pt x="28233" y="658"/>
                        <a:pt x="29820" y="2245"/>
                      </a:cubicBezTo>
                      <a:cubicBezTo>
                        <a:pt x="31408" y="5420"/>
                        <a:pt x="29820" y="8595"/>
                        <a:pt x="28233" y="10182"/>
                      </a:cubicBezTo>
                      <a:cubicBezTo>
                        <a:pt x="28233" y="10182"/>
                        <a:pt x="15533" y="18120"/>
                        <a:pt x="12358" y="29233"/>
                      </a:cubicBezTo>
                      <a:cubicBezTo>
                        <a:pt x="10770" y="35583"/>
                        <a:pt x="12358" y="43520"/>
                        <a:pt x="17121" y="51458"/>
                      </a:cubicBezTo>
                      <a:cubicBezTo>
                        <a:pt x="21883" y="59395"/>
                        <a:pt x="29820" y="62570"/>
                        <a:pt x="39346" y="64158"/>
                      </a:cubicBezTo>
                      <a:cubicBezTo>
                        <a:pt x="58395" y="65745"/>
                        <a:pt x="86971" y="54633"/>
                        <a:pt x="110783" y="32408"/>
                      </a:cubicBezTo>
                      <a:cubicBezTo>
                        <a:pt x="113958" y="29233"/>
                        <a:pt x="117133" y="27645"/>
                        <a:pt x="117133" y="27645"/>
                      </a:cubicBezTo>
                      <a:cubicBezTo>
                        <a:pt x="120308" y="26057"/>
                        <a:pt x="123483" y="26057"/>
                        <a:pt x="125070" y="27645"/>
                      </a:cubicBezTo>
                      <a:cubicBezTo>
                        <a:pt x="126658" y="29233"/>
                        <a:pt x="126658" y="33995"/>
                        <a:pt x="125070" y="35583"/>
                      </a:cubicBezTo>
                      <a:cubicBezTo>
                        <a:pt x="123483" y="37170"/>
                        <a:pt x="121895" y="38758"/>
                        <a:pt x="118721" y="40345"/>
                      </a:cubicBezTo>
                      <a:cubicBezTo>
                        <a:pt x="106020" y="53045"/>
                        <a:pt x="74270" y="83208"/>
                        <a:pt x="72683" y="108608"/>
                      </a:cubicBezTo>
                      <a:cubicBezTo>
                        <a:pt x="72683" y="114958"/>
                        <a:pt x="74270" y="121307"/>
                        <a:pt x="79033" y="126070"/>
                      </a:cubicBezTo>
                      <a:cubicBezTo>
                        <a:pt x="79033" y="126070"/>
                        <a:pt x="85383" y="135595"/>
                        <a:pt x="96496" y="135595"/>
                      </a:cubicBezTo>
                      <a:cubicBezTo>
                        <a:pt x="106020" y="137182"/>
                        <a:pt x="115545" y="132420"/>
                        <a:pt x="125070" y="122895"/>
                      </a:cubicBezTo>
                      <a:cubicBezTo>
                        <a:pt x="128246" y="121307"/>
                        <a:pt x="131420" y="121307"/>
                        <a:pt x="133008" y="122895"/>
                      </a:cubicBezTo>
                      <a:cubicBezTo>
                        <a:pt x="134596" y="126070"/>
                        <a:pt x="134596" y="129245"/>
                        <a:pt x="133008" y="130833"/>
                      </a:cubicBezTo>
                      <a:cubicBezTo>
                        <a:pt x="120308" y="141945"/>
                        <a:pt x="109195" y="148295"/>
                        <a:pt x="98083" y="1482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15" name="รูปแบบอิสระ: รูปร่าง 14">
                  <a:extLst>
                    <a:ext uri="{FF2B5EF4-FFF2-40B4-BE49-F238E27FC236}">
                      <a16:creationId xmlns:a16="http://schemas.microsoft.com/office/drawing/2014/main" id="{737247DA-6986-4884-8087-65EADAAB7C11}"/>
                    </a:ext>
                  </a:extLst>
                </p:cNvPr>
                <p:cNvSpPr/>
                <p:nvPr/>
              </p:nvSpPr>
              <p:spPr>
                <a:xfrm>
                  <a:off x="6671468" y="3134658"/>
                  <a:ext cx="74588" cy="81268"/>
                </a:xfrm>
                <a:custGeom>
                  <a:avLst/>
                  <a:gdLst>
                    <a:gd name="connsiteX0" fmla="*/ 11906 w 74588"/>
                    <a:gd name="connsiteY0" fmla="*/ 654 h 81268"/>
                    <a:gd name="connsiteX1" fmla="*/ 2381 w 74588"/>
                    <a:gd name="connsiteY1" fmla="*/ 70503 h 81268"/>
                    <a:gd name="connsiteX2" fmla="*/ 72231 w 74588"/>
                    <a:gd name="connsiteY2" fmla="*/ 75266 h 81268"/>
                    <a:gd name="connsiteX3" fmla="*/ 11906 w 74588"/>
                    <a:gd name="connsiteY3" fmla="*/ 654 h 81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88" h="81268">
                      <a:moveTo>
                        <a:pt x="11906" y="654"/>
                      </a:moveTo>
                      <a:cubicBezTo>
                        <a:pt x="-7144" y="5416"/>
                        <a:pt x="2381" y="70503"/>
                        <a:pt x="2381" y="70503"/>
                      </a:cubicBezTo>
                      <a:cubicBezTo>
                        <a:pt x="2381" y="70503"/>
                        <a:pt x="59531" y="91141"/>
                        <a:pt x="72231" y="75266"/>
                      </a:cubicBezTo>
                      <a:cubicBezTo>
                        <a:pt x="84931" y="59391"/>
                        <a:pt x="43656" y="-7284"/>
                        <a:pt x="11906" y="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sp>
            <p:nvSpPr>
              <p:cNvPr id="16" name="รูปแบบอิสระ: รูปร่าง 15">
                <a:extLst>
                  <a:ext uri="{FF2B5EF4-FFF2-40B4-BE49-F238E27FC236}">
                    <a16:creationId xmlns:a16="http://schemas.microsoft.com/office/drawing/2014/main" id="{D3A9AEA7-66D6-4250-AD44-7F81974C4742}"/>
                  </a:ext>
                </a:extLst>
              </p:cNvPr>
              <p:cNvSpPr/>
              <p:nvPr/>
            </p:nvSpPr>
            <p:spPr>
              <a:xfrm>
                <a:off x="7394574" y="2832962"/>
                <a:ext cx="781520" cy="521814"/>
              </a:xfrm>
              <a:custGeom>
                <a:avLst/>
                <a:gdLst>
                  <a:gd name="connsiteX0" fmla="*/ 0 w 781520"/>
                  <a:gd name="connsiteY0" fmla="*/ 91212 h 521814"/>
                  <a:gd name="connsiteX1" fmla="*/ 704850 w 781520"/>
                  <a:gd name="connsiteY1" fmla="*/ 173762 h 521814"/>
                  <a:gd name="connsiteX2" fmla="*/ 544513 w 781520"/>
                  <a:gd name="connsiteY2" fmla="*/ 445225 h 521814"/>
                  <a:gd name="connsiteX3" fmla="*/ 33338 w 781520"/>
                  <a:gd name="connsiteY3" fmla="*/ 175350 h 52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20" h="521814">
                    <a:moveTo>
                      <a:pt x="0" y="91212"/>
                    </a:moveTo>
                    <a:cubicBezTo>
                      <a:pt x="0" y="91212"/>
                      <a:pt x="509588" y="-161200"/>
                      <a:pt x="704850" y="173762"/>
                    </a:cubicBezTo>
                    <a:cubicBezTo>
                      <a:pt x="900113" y="510313"/>
                      <a:pt x="676275" y="607150"/>
                      <a:pt x="544513" y="445225"/>
                    </a:cubicBezTo>
                    <a:cubicBezTo>
                      <a:pt x="393700" y="259487"/>
                      <a:pt x="323850" y="189637"/>
                      <a:pt x="33338" y="175350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7" name="รูปแบบอิสระ: รูปร่าง 16">
                <a:extLst>
                  <a:ext uri="{FF2B5EF4-FFF2-40B4-BE49-F238E27FC236}">
                    <a16:creationId xmlns:a16="http://schemas.microsoft.com/office/drawing/2014/main" id="{4EDCB42B-4CEA-4110-BD58-8F3F78B42259}"/>
                  </a:ext>
                </a:extLst>
              </p:cNvPr>
              <p:cNvSpPr/>
              <p:nvPr/>
            </p:nvSpPr>
            <p:spPr>
              <a:xfrm>
                <a:off x="7499934" y="2927623"/>
                <a:ext cx="564565" cy="266875"/>
              </a:xfrm>
              <a:custGeom>
                <a:avLst/>
                <a:gdLst>
                  <a:gd name="connsiteX0" fmla="*/ 2591 w 564565"/>
                  <a:gd name="connsiteY0" fmla="*/ 20364 h 266875"/>
                  <a:gd name="connsiteX1" fmla="*/ 564566 w 564565"/>
                  <a:gd name="connsiteY1" fmla="*/ 236264 h 266875"/>
                  <a:gd name="connsiteX2" fmla="*/ 439153 w 564565"/>
                  <a:gd name="connsiteY2" fmla="*/ 196577 h 266875"/>
                  <a:gd name="connsiteX3" fmla="*/ 2591 w 564565"/>
                  <a:gd name="connsiteY3" fmla="*/ 20364 h 2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4565" h="266875">
                    <a:moveTo>
                      <a:pt x="2591" y="20364"/>
                    </a:moveTo>
                    <a:cubicBezTo>
                      <a:pt x="-41859" y="21952"/>
                      <a:pt x="499478" y="-100286"/>
                      <a:pt x="564566" y="236264"/>
                    </a:cubicBezTo>
                    <a:cubicBezTo>
                      <a:pt x="564566" y="236264"/>
                      <a:pt x="559804" y="326752"/>
                      <a:pt x="439153" y="196577"/>
                    </a:cubicBezTo>
                    <a:cubicBezTo>
                      <a:pt x="318503" y="64814"/>
                      <a:pt x="207378" y="9252"/>
                      <a:pt x="2591" y="20364"/>
                    </a:cubicBezTo>
                    <a:close/>
                  </a:path>
                </a:pathLst>
              </a:custGeom>
              <a:solidFill>
                <a:srgbClr val="FEBCB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53E3969C-5327-4027-861F-478A54C2CD2B}"/>
                  </a:ext>
                </a:extLst>
              </p:cNvPr>
              <p:cNvSpPr/>
              <p:nvPr/>
            </p:nvSpPr>
            <p:spPr>
              <a:xfrm>
                <a:off x="7083691" y="4285271"/>
                <a:ext cx="199758" cy="194060"/>
              </a:xfrm>
              <a:custGeom>
                <a:avLst/>
                <a:gdLst>
                  <a:gd name="connsiteX0" fmla="*/ 199758 w 199758"/>
                  <a:gd name="connsiteY0" fmla="*/ 162903 h 194060"/>
                  <a:gd name="connsiteX1" fmla="*/ 144196 w 199758"/>
                  <a:gd name="connsiteY1" fmla="*/ 193066 h 194060"/>
                  <a:gd name="connsiteX2" fmla="*/ 110859 w 199758"/>
                  <a:gd name="connsiteY2" fmla="*/ 139091 h 194060"/>
                  <a:gd name="connsiteX3" fmla="*/ 64821 w 199758"/>
                  <a:gd name="connsiteY3" fmla="*/ 164490 h 194060"/>
                  <a:gd name="connsiteX4" fmla="*/ 20371 w 199758"/>
                  <a:gd name="connsiteY4" fmla="*/ 139091 h 194060"/>
                  <a:gd name="connsiteX5" fmla="*/ 44184 w 199758"/>
                  <a:gd name="connsiteY5" fmla="*/ 99403 h 194060"/>
                  <a:gd name="connsiteX6" fmla="*/ 2908 w 199758"/>
                  <a:gd name="connsiteY6" fmla="*/ 37490 h 194060"/>
                  <a:gd name="connsiteX7" fmla="*/ 75934 w 199758"/>
                  <a:gd name="connsiteY7" fmla="*/ 978 h 194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9758" h="194060">
                    <a:moveTo>
                      <a:pt x="199758" y="162903"/>
                    </a:moveTo>
                    <a:cubicBezTo>
                      <a:pt x="191821" y="185128"/>
                      <a:pt x="166421" y="197828"/>
                      <a:pt x="144196" y="193066"/>
                    </a:cubicBezTo>
                    <a:cubicBezTo>
                      <a:pt x="121971" y="188303"/>
                      <a:pt x="106096" y="162903"/>
                      <a:pt x="110859" y="139091"/>
                    </a:cubicBezTo>
                    <a:cubicBezTo>
                      <a:pt x="98158" y="151791"/>
                      <a:pt x="82283" y="162903"/>
                      <a:pt x="64821" y="164490"/>
                    </a:cubicBezTo>
                    <a:cubicBezTo>
                      <a:pt x="47359" y="166078"/>
                      <a:pt x="26721" y="156553"/>
                      <a:pt x="20371" y="139091"/>
                    </a:cubicBezTo>
                    <a:cubicBezTo>
                      <a:pt x="14021" y="121628"/>
                      <a:pt x="25133" y="99403"/>
                      <a:pt x="44184" y="99403"/>
                    </a:cubicBezTo>
                    <a:cubicBezTo>
                      <a:pt x="14021" y="102578"/>
                      <a:pt x="-8204" y="66066"/>
                      <a:pt x="2908" y="37490"/>
                    </a:cubicBezTo>
                    <a:cubicBezTo>
                      <a:pt x="14021" y="8916"/>
                      <a:pt x="47359" y="-3784"/>
                      <a:pt x="75934" y="978"/>
                    </a:cubicBezTo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19" name="รูปแบบอิสระ: รูปร่าง 18">
                <a:extLst>
                  <a:ext uri="{FF2B5EF4-FFF2-40B4-BE49-F238E27FC236}">
                    <a16:creationId xmlns:a16="http://schemas.microsoft.com/office/drawing/2014/main" id="{9DC6CB4F-237C-4AA9-8B47-3B8EE2FC316F}"/>
                  </a:ext>
                </a:extLst>
              </p:cNvPr>
              <p:cNvSpPr/>
              <p:nvPr/>
            </p:nvSpPr>
            <p:spPr>
              <a:xfrm>
                <a:off x="6973887" y="4084637"/>
                <a:ext cx="523875" cy="487362"/>
              </a:xfrm>
              <a:custGeom>
                <a:avLst/>
                <a:gdLst>
                  <a:gd name="connsiteX0" fmla="*/ 523875 w 523875"/>
                  <a:gd name="connsiteY0" fmla="*/ 244475 h 487362"/>
                  <a:gd name="connsiteX1" fmla="*/ 485775 w 523875"/>
                  <a:gd name="connsiteY1" fmla="*/ 182563 h 487362"/>
                  <a:gd name="connsiteX2" fmla="*/ 485775 w 523875"/>
                  <a:gd name="connsiteY2" fmla="*/ 180975 h 487362"/>
                  <a:gd name="connsiteX3" fmla="*/ 354013 w 523875"/>
                  <a:gd name="connsiteY3" fmla="*/ 49213 h 487362"/>
                  <a:gd name="connsiteX4" fmla="*/ 314325 w 523875"/>
                  <a:gd name="connsiteY4" fmla="*/ 55563 h 487362"/>
                  <a:gd name="connsiteX5" fmla="*/ 217488 w 523875"/>
                  <a:gd name="connsiteY5" fmla="*/ 0 h 487362"/>
                  <a:gd name="connsiteX6" fmla="*/ 107950 w 523875"/>
                  <a:gd name="connsiteY6" fmla="*/ 88900 h 487362"/>
                  <a:gd name="connsiteX7" fmla="*/ 0 w 523875"/>
                  <a:gd name="connsiteY7" fmla="*/ 217488 h 487362"/>
                  <a:gd name="connsiteX8" fmla="*/ 34925 w 523875"/>
                  <a:gd name="connsiteY8" fmla="*/ 306388 h 487362"/>
                  <a:gd name="connsiteX9" fmla="*/ 25400 w 523875"/>
                  <a:gd name="connsiteY9" fmla="*/ 355600 h 487362"/>
                  <a:gd name="connsiteX10" fmla="*/ 157163 w 523875"/>
                  <a:gd name="connsiteY10" fmla="*/ 487363 h 487362"/>
                  <a:gd name="connsiteX11" fmla="*/ 223838 w 523875"/>
                  <a:gd name="connsiteY11" fmla="*/ 469900 h 487362"/>
                  <a:gd name="connsiteX12" fmla="*/ 282575 w 523875"/>
                  <a:gd name="connsiteY12" fmla="*/ 487363 h 487362"/>
                  <a:gd name="connsiteX13" fmla="*/ 363538 w 523875"/>
                  <a:gd name="connsiteY13" fmla="*/ 449263 h 487362"/>
                  <a:gd name="connsiteX14" fmla="*/ 488950 w 523875"/>
                  <a:gd name="connsiteY14" fmla="*/ 317500 h 487362"/>
                  <a:gd name="connsiteX15" fmla="*/ 488950 w 523875"/>
                  <a:gd name="connsiteY15" fmla="*/ 304800 h 487362"/>
                  <a:gd name="connsiteX16" fmla="*/ 523875 w 523875"/>
                  <a:gd name="connsiteY16" fmla="*/ 244475 h 48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3875" h="487362">
                    <a:moveTo>
                      <a:pt x="523875" y="244475"/>
                    </a:moveTo>
                    <a:cubicBezTo>
                      <a:pt x="523875" y="217488"/>
                      <a:pt x="508000" y="195263"/>
                      <a:pt x="485775" y="182563"/>
                    </a:cubicBezTo>
                    <a:cubicBezTo>
                      <a:pt x="485775" y="182563"/>
                      <a:pt x="485775" y="180975"/>
                      <a:pt x="485775" y="180975"/>
                    </a:cubicBezTo>
                    <a:cubicBezTo>
                      <a:pt x="485775" y="107950"/>
                      <a:pt x="427038" y="49213"/>
                      <a:pt x="354013" y="49213"/>
                    </a:cubicBezTo>
                    <a:cubicBezTo>
                      <a:pt x="339725" y="49213"/>
                      <a:pt x="327025" y="50800"/>
                      <a:pt x="314325" y="55563"/>
                    </a:cubicBezTo>
                    <a:cubicBezTo>
                      <a:pt x="295275" y="22225"/>
                      <a:pt x="258763" y="0"/>
                      <a:pt x="217488" y="0"/>
                    </a:cubicBezTo>
                    <a:cubicBezTo>
                      <a:pt x="163513" y="0"/>
                      <a:pt x="117475" y="38100"/>
                      <a:pt x="107950" y="88900"/>
                    </a:cubicBezTo>
                    <a:cubicBezTo>
                      <a:pt x="46038" y="100013"/>
                      <a:pt x="0" y="153988"/>
                      <a:pt x="0" y="217488"/>
                    </a:cubicBezTo>
                    <a:cubicBezTo>
                      <a:pt x="0" y="252413"/>
                      <a:pt x="12700" y="282575"/>
                      <a:pt x="34925" y="306388"/>
                    </a:cubicBezTo>
                    <a:cubicBezTo>
                      <a:pt x="28575" y="322263"/>
                      <a:pt x="25400" y="338138"/>
                      <a:pt x="25400" y="355600"/>
                    </a:cubicBezTo>
                    <a:cubicBezTo>
                      <a:pt x="25400" y="428625"/>
                      <a:pt x="84138" y="487363"/>
                      <a:pt x="157163" y="487363"/>
                    </a:cubicBezTo>
                    <a:cubicBezTo>
                      <a:pt x="180975" y="487363"/>
                      <a:pt x="203200" y="481013"/>
                      <a:pt x="223838" y="469900"/>
                    </a:cubicBezTo>
                    <a:cubicBezTo>
                      <a:pt x="241300" y="481013"/>
                      <a:pt x="260350" y="487363"/>
                      <a:pt x="282575" y="487363"/>
                    </a:cubicBezTo>
                    <a:cubicBezTo>
                      <a:pt x="315913" y="487363"/>
                      <a:pt x="344488" y="473075"/>
                      <a:pt x="363538" y="449263"/>
                    </a:cubicBezTo>
                    <a:cubicBezTo>
                      <a:pt x="433388" y="446088"/>
                      <a:pt x="488950" y="388938"/>
                      <a:pt x="488950" y="317500"/>
                    </a:cubicBezTo>
                    <a:cubicBezTo>
                      <a:pt x="488950" y="312738"/>
                      <a:pt x="488950" y="307975"/>
                      <a:pt x="488950" y="304800"/>
                    </a:cubicBezTo>
                    <a:cubicBezTo>
                      <a:pt x="508000" y="295275"/>
                      <a:pt x="523875" y="271463"/>
                      <a:pt x="523875" y="244475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</p:grp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F8308E5A-E5C3-4E35-A10B-DABCC3BA62C6}"/>
                </a:ext>
              </a:extLst>
            </p:cNvPr>
            <p:cNvSpPr/>
            <p:nvPr/>
          </p:nvSpPr>
          <p:spPr>
            <a:xfrm>
              <a:off x="2465387" y="1822450"/>
              <a:ext cx="1181099" cy="225424"/>
            </a:xfrm>
            <a:custGeom>
              <a:avLst/>
              <a:gdLst>
                <a:gd name="connsiteX0" fmla="*/ 1181100 w 1181099"/>
                <a:gd name="connsiteY0" fmla="*/ 112713 h 225424"/>
                <a:gd name="connsiteX1" fmla="*/ 590550 w 1181099"/>
                <a:gd name="connsiteY1" fmla="*/ 225425 h 225424"/>
                <a:gd name="connsiteX2" fmla="*/ 0 w 1181099"/>
                <a:gd name="connsiteY2" fmla="*/ 112713 h 225424"/>
                <a:gd name="connsiteX3" fmla="*/ 590550 w 1181099"/>
                <a:gd name="connsiteY3" fmla="*/ 0 h 225424"/>
                <a:gd name="connsiteX4" fmla="*/ 1181100 w 1181099"/>
                <a:gd name="connsiteY4" fmla="*/ 112713 h 22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99" h="225424">
                  <a:moveTo>
                    <a:pt x="1181100" y="112713"/>
                  </a:moveTo>
                  <a:cubicBezTo>
                    <a:pt x="1181100" y="174962"/>
                    <a:pt x="916702" y="225425"/>
                    <a:pt x="590550" y="225425"/>
                  </a:cubicBezTo>
                  <a:cubicBezTo>
                    <a:pt x="264398" y="225425"/>
                    <a:pt x="0" y="174962"/>
                    <a:pt x="0" y="112713"/>
                  </a:cubicBezTo>
                  <a:cubicBezTo>
                    <a:pt x="0" y="50463"/>
                    <a:pt x="264398" y="0"/>
                    <a:pt x="590550" y="0"/>
                  </a:cubicBezTo>
                  <a:cubicBezTo>
                    <a:pt x="916702" y="0"/>
                    <a:pt x="1181100" y="50463"/>
                    <a:pt x="1181100" y="112713"/>
                  </a:cubicBezTo>
                  <a:close/>
                </a:path>
              </a:pathLst>
            </a:custGeom>
            <a:solidFill>
              <a:srgbClr val="E3909A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grpSp>
          <p:nvGrpSpPr>
            <p:cNvPr id="21" name="กราฟิก 1">
              <a:extLst>
                <a:ext uri="{FF2B5EF4-FFF2-40B4-BE49-F238E27FC236}">
                  <a16:creationId xmlns:a16="http://schemas.microsoft.com/office/drawing/2014/main" id="{B1E0622A-89F9-4548-A8ED-3A0664668B06}"/>
                </a:ext>
              </a:extLst>
            </p:cNvPr>
            <p:cNvGrpSpPr/>
            <p:nvPr/>
          </p:nvGrpSpPr>
          <p:grpSpPr>
            <a:xfrm>
              <a:off x="2632700" y="571493"/>
              <a:ext cx="1122158" cy="1462094"/>
              <a:chOff x="2632700" y="571493"/>
              <a:chExt cx="1122158" cy="1462094"/>
            </a:xfrm>
            <a:solidFill>
              <a:schemeClr val="accent1"/>
            </a:solidFill>
          </p:grpSpPr>
          <p:sp>
            <p:nvSpPr>
              <p:cNvPr id="22" name="รูปแบบอิสระ: รูปร่าง 21">
                <a:extLst>
                  <a:ext uri="{FF2B5EF4-FFF2-40B4-BE49-F238E27FC236}">
                    <a16:creationId xmlns:a16="http://schemas.microsoft.com/office/drawing/2014/main" id="{547E40BF-3B13-42A7-BE02-9100414996A6}"/>
                  </a:ext>
                </a:extLst>
              </p:cNvPr>
              <p:cNvSpPr/>
              <p:nvPr/>
            </p:nvSpPr>
            <p:spPr>
              <a:xfrm>
                <a:off x="2751137" y="1911350"/>
                <a:ext cx="584200" cy="122237"/>
              </a:xfrm>
              <a:custGeom>
                <a:avLst/>
                <a:gdLst>
                  <a:gd name="connsiteX0" fmla="*/ 584200 w 584200"/>
                  <a:gd name="connsiteY0" fmla="*/ 122238 h 122237"/>
                  <a:gd name="connsiteX1" fmla="*/ 503237 w 584200"/>
                  <a:gd name="connsiteY1" fmla="*/ 19050 h 122237"/>
                  <a:gd name="connsiteX2" fmla="*/ 96837 w 584200"/>
                  <a:gd name="connsiteY2" fmla="*/ 0 h 122237"/>
                  <a:gd name="connsiteX3" fmla="*/ 0 w 584200"/>
                  <a:gd name="connsiteY3" fmla="*/ 111125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4200" h="122237">
                    <a:moveTo>
                      <a:pt x="584200" y="122238"/>
                    </a:moveTo>
                    <a:cubicBezTo>
                      <a:pt x="544513" y="63500"/>
                      <a:pt x="503237" y="19050"/>
                      <a:pt x="503237" y="19050"/>
                    </a:cubicBezTo>
                    <a:lnTo>
                      <a:pt x="96837" y="0"/>
                    </a:lnTo>
                    <a:cubicBezTo>
                      <a:pt x="96837" y="0"/>
                      <a:pt x="39688" y="50800"/>
                      <a:pt x="0" y="111125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grpSp>
            <p:nvGrpSpPr>
              <p:cNvPr id="23" name="กราฟิก 1">
                <a:extLst>
                  <a:ext uri="{FF2B5EF4-FFF2-40B4-BE49-F238E27FC236}">
                    <a16:creationId xmlns:a16="http://schemas.microsoft.com/office/drawing/2014/main" id="{B1E0622A-89F9-4548-A8ED-3A0664668B06}"/>
                  </a:ext>
                </a:extLst>
              </p:cNvPr>
              <p:cNvGrpSpPr/>
              <p:nvPr/>
            </p:nvGrpSpPr>
            <p:grpSpPr>
              <a:xfrm>
                <a:off x="2632700" y="571493"/>
                <a:ext cx="850672" cy="1422904"/>
                <a:chOff x="2632700" y="571493"/>
                <a:chExt cx="850672" cy="1422904"/>
              </a:xfrm>
              <a:solidFill>
                <a:schemeClr val="accent1"/>
              </a:solidFill>
            </p:grpSpPr>
            <p:sp>
              <p:nvSpPr>
                <p:cNvPr id="24" name="รูปแบบอิสระ: รูปร่าง 23">
                  <a:extLst>
                    <a:ext uri="{FF2B5EF4-FFF2-40B4-BE49-F238E27FC236}">
                      <a16:creationId xmlns:a16="http://schemas.microsoft.com/office/drawing/2014/main" id="{DCB25154-2B9D-495A-8709-368B6FD41FBC}"/>
                    </a:ext>
                  </a:extLst>
                </p:cNvPr>
                <p:cNvSpPr/>
                <p:nvPr/>
              </p:nvSpPr>
              <p:spPr>
                <a:xfrm>
                  <a:off x="2632700" y="571493"/>
                  <a:ext cx="850672" cy="1422904"/>
                </a:xfrm>
                <a:custGeom>
                  <a:avLst/>
                  <a:gdLst>
                    <a:gd name="connsiteX0" fmla="*/ 635962 w 850672"/>
                    <a:gd name="connsiteY0" fmla="*/ 754069 h 1422904"/>
                    <a:gd name="connsiteX1" fmla="*/ 850275 w 850672"/>
                    <a:gd name="connsiteY1" fmla="*/ 1108082 h 1422904"/>
                    <a:gd name="connsiteX2" fmla="*/ 399425 w 850672"/>
                    <a:gd name="connsiteY2" fmla="*/ 1417645 h 1422904"/>
                    <a:gd name="connsiteX3" fmla="*/ 2550 w 850672"/>
                    <a:gd name="connsiteY3" fmla="*/ 1046170 h 1422904"/>
                    <a:gd name="connsiteX4" fmla="*/ 308937 w 850672"/>
                    <a:gd name="connsiteY4" fmla="*/ 712795 h 1422904"/>
                    <a:gd name="connsiteX5" fmla="*/ 550237 w 850672"/>
                    <a:gd name="connsiteY5" fmla="*/ 3182 h 1422904"/>
                    <a:gd name="connsiteX6" fmla="*/ 678825 w 850672"/>
                    <a:gd name="connsiteY6" fmla="*/ 53982 h 1422904"/>
                    <a:gd name="connsiteX7" fmla="*/ 562937 w 850672"/>
                    <a:gd name="connsiteY7" fmla="*/ 285757 h 1422904"/>
                    <a:gd name="connsiteX8" fmla="*/ 377200 w 850672"/>
                    <a:gd name="connsiteY8" fmla="*/ 706444 h 1422904"/>
                    <a:gd name="connsiteX9" fmla="*/ 593100 w 850672"/>
                    <a:gd name="connsiteY9" fmla="*/ 736607 h 1422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0672" h="1422904">
                      <a:moveTo>
                        <a:pt x="635962" y="754069"/>
                      </a:moveTo>
                      <a:cubicBezTo>
                        <a:pt x="635962" y="754069"/>
                        <a:pt x="861387" y="858844"/>
                        <a:pt x="850275" y="1108082"/>
                      </a:cubicBezTo>
                      <a:cubicBezTo>
                        <a:pt x="839162" y="1360494"/>
                        <a:pt x="623262" y="1446219"/>
                        <a:pt x="399425" y="1417645"/>
                      </a:cubicBezTo>
                      <a:cubicBezTo>
                        <a:pt x="143837" y="1384307"/>
                        <a:pt x="-22850" y="1276357"/>
                        <a:pt x="2550" y="1046170"/>
                      </a:cubicBezTo>
                      <a:cubicBezTo>
                        <a:pt x="37475" y="735020"/>
                        <a:pt x="308937" y="712795"/>
                        <a:pt x="308937" y="712795"/>
                      </a:cubicBezTo>
                      <a:cubicBezTo>
                        <a:pt x="308937" y="712795"/>
                        <a:pt x="191462" y="92082"/>
                        <a:pt x="550237" y="3182"/>
                      </a:cubicBezTo>
                      <a:cubicBezTo>
                        <a:pt x="550237" y="3182"/>
                        <a:pt x="653425" y="-19043"/>
                        <a:pt x="678825" y="53982"/>
                      </a:cubicBezTo>
                      <a:cubicBezTo>
                        <a:pt x="704225" y="131769"/>
                        <a:pt x="653425" y="182569"/>
                        <a:pt x="562937" y="285757"/>
                      </a:cubicBezTo>
                      <a:cubicBezTo>
                        <a:pt x="459750" y="401644"/>
                        <a:pt x="359737" y="574682"/>
                        <a:pt x="377200" y="706444"/>
                      </a:cubicBezTo>
                      <a:cubicBezTo>
                        <a:pt x="485150" y="708032"/>
                        <a:pt x="593100" y="736607"/>
                        <a:pt x="593100" y="736607"/>
                      </a:cubicBezTo>
                    </a:path>
                  </a:pathLst>
                </a:custGeom>
                <a:solidFill>
                  <a:srgbClr val="FFFFFF"/>
                </a:solidFill>
                <a:ln w="1587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5" name="รูปแบบอิสระ: รูปร่าง 24">
                  <a:extLst>
                    <a:ext uri="{FF2B5EF4-FFF2-40B4-BE49-F238E27FC236}">
                      <a16:creationId xmlns:a16="http://schemas.microsoft.com/office/drawing/2014/main" id="{A68DC7AE-FE58-4925-8F77-FB760E7CD133}"/>
                    </a:ext>
                  </a:extLst>
                </p:cNvPr>
                <p:cNvSpPr/>
                <p:nvPr/>
              </p:nvSpPr>
              <p:spPr>
                <a:xfrm>
                  <a:off x="2786062" y="1582604"/>
                  <a:ext cx="73466" cy="41408"/>
                </a:xfrm>
                <a:custGeom>
                  <a:avLst/>
                  <a:gdLst>
                    <a:gd name="connsiteX0" fmla="*/ 73025 w 73466"/>
                    <a:gd name="connsiteY0" fmla="*/ 41408 h 41408"/>
                    <a:gd name="connsiteX1" fmla="*/ 41275 w 73466"/>
                    <a:gd name="connsiteY1" fmla="*/ 133 h 41408"/>
                    <a:gd name="connsiteX2" fmla="*/ 0 w 73466"/>
                    <a:gd name="connsiteY2" fmla="*/ 31883 h 4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466" h="41408">
                      <a:moveTo>
                        <a:pt x="73025" y="41408"/>
                      </a:moveTo>
                      <a:cubicBezTo>
                        <a:pt x="76200" y="20771"/>
                        <a:pt x="61912" y="1721"/>
                        <a:pt x="41275" y="133"/>
                      </a:cubicBezTo>
                      <a:cubicBezTo>
                        <a:pt x="20638" y="-1454"/>
                        <a:pt x="1588" y="11246"/>
                        <a:pt x="0" y="31883"/>
                      </a:cubicBezTo>
                    </a:path>
                  </a:pathLst>
                </a:custGeom>
                <a:noFill/>
                <a:ln w="15875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6" name="รูปแบบอิสระ: รูปร่าง 25">
                  <a:extLst>
                    <a:ext uri="{FF2B5EF4-FFF2-40B4-BE49-F238E27FC236}">
                      <a16:creationId xmlns:a16="http://schemas.microsoft.com/office/drawing/2014/main" id="{174AA211-0C26-4CD2-8C65-BE2E0D33B25F}"/>
                    </a:ext>
                  </a:extLst>
                </p:cNvPr>
                <p:cNvSpPr/>
                <p:nvPr/>
              </p:nvSpPr>
              <p:spPr>
                <a:xfrm>
                  <a:off x="3278187" y="1646104"/>
                  <a:ext cx="73466" cy="41408"/>
                </a:xfrm>
                <a:custGeom>
                  <a:avLst/>
                  <a:gdLst>
                    <a:gd name="connsiteX0" fmla="*/ 73025 w 73466"/>
                    <a:gd name="connsiteY0" fmla="*/ 41408 h 41408"/>
                    <a:gd name="connsiteX1" fmla="*/ 41275 w 73466"/>
                    <a:gd name="connsiteY1" fmla="*/ 133 h 41408"/>
                    <a:gd name="connsiteX2" fmla="*/ 0 w 73466"/>
                    <a:gd name="connsiteY2" fmla="*/ 31883 h 4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466" h="41408">
                      <a:moveTo>
                        <a:pt x="73025" y="41408"/>
                      </a:moveTo>
                      <a:cubicBezTo>
                        <a:pt x="76200" y="20771"/>
                        <a:pt x="61912" y="1721"/>
                        <a:pt x="41275" y="133"/>
                      </a:cubicBezTo>
                      <a:cubicBezTo>
                        <a:pt x="20638" y="-1454"/>
                        <a:pt x="1588" y="11246"/>
                        <a:pt x="0" y="31883"/>
                      </a:cubicBezTo>
                    </a:path>
                  </a:pathLst>
                </a:custGeom>
                <a:noFill/>
                <a:ln w="15875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7" name="รูปแบบอิสระ: รูปร่าง 26">
                  <a:extLst>
                    <a:ext uri="{FF2B5EF4-FFF2-40B4-BE49-F238E27FC236}">
                      <a16:creationId xmlns:a16="http://schemas.microsoft.com/office/drawing/2014/main" id="{8092E545-CC0F-4E05-A588-4EDC634169AA}"/>
                    </a:ext>
                  </a:extLst>
                </p:cNvPr>
                <p:cNvSpPr/>
                <p:nvPr/>
              </p:nvSpPr>
              <p:spPr>
                <a:xfrm>
                  <a:off x="2736850" y="1689099"/>
                  <a:ext cx="101599" cy="101600"/>
                </a:xfrm>
                <a:custGeom>
                  <a:avLst/>
                  <a:gdLst>
                    <a:gd name="connsiteX0" fmla="*/ 101600 w 101599"/>
                    <a:gd name="connsiteY0" fmla="*/ 50800 h 101600"/>
                    <a:gd name="connsiteX1" fmla="*/ 50800 w 101599"/>
                    <a:gd name="connsiteY1" fmla="*/ 101600 h 101600"/>
                    <a:gd name="connsiteX2" fmla="*/ 0 w 101599"/>
                    <a:gd name="connsiteY2" fmla="*/ 50800 h 101600"/>
                    <a:gd name="connsiteX3" fmla="*/ 50800 w 101599"/>
                    <a:gd name="connsiteY3" fmla="*/ 0 h 101600"/>
                    <a:gd name="connsiteX4" fmla="*/ 101600 w 101599"/>
                    <a:gd name="connsiteY4" fmla="*/ 508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99" h="101600">
                      <a:moveTo>
                        <a:pt x="101600" y="50800"/>
                      </a:moveTo>
                      <a:cubicBezTo>
                        <a:pt x="101600" y="78856"/>
                        <a:pt x="78856" y="101600"/>
                        <a:pt x="50800" y="101600"/>
                      </a:cubicBezTo>
                      <a:cubicBezTo>
                        <a:pt x="22744" y="101600"/>
                        <a:pt x="0" y="78856"/>
                        <a:pt x="0" y="50800"/>
                      </a:cubicBezTo>
                      <a:cubicBezTo>
                        <a:pt x="0" y="22744"/>
                        <a:pt x="22744" y="0"/>
                        <a:pt x="50800" y="0"/>
                      </a:cubicBezTo>
                      <a:cubicBezTo>
                        <a:pt x="78856" y="0"/>
                        <a:pt x="101600" y="22744"/>
                        <a:pt x="101600" y="50800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8" name="รูปแบบอิสระ: รูปร่าง 27">
                  <a:extLst>
                    <a:ext uri="{FF2B5EF4-FFF2-40B4-BE49-F238E27FC236}">
                      <a16:creationId xmlns:a16="http://schemas.microsoft.com/office/drawing/2014/main" id="{56522001-CA2B-4509-865F-D07A37015AF3}"/>
                    </a:ext>
                  </a:extLst>
                </p:cNvPr>
                <p:cNvSpPr/>
                <p:nvPr/>
              </p:nvSpPr>
              <p:spPr>
                <a:xfrm>
                  <a:off x="3254375" y="1765300"/>
                  <a:ext cx="101599" cy="101600"/>
                </a:xfrm>
                <a:custGeom>
                  <a:avLst/>
                  <a:gdLst>
                    <a:gd name="connsiteX0" fmla="*/ 101600 w 101599"/>
                    <a:gd name="connsiteY0" fmla="*/ 50800 h 101600"/>
                    <a:gd name="connsiteX1" fmla="*/ 50800 w 101599"/>
                    <a:gd name="connsiteY1" fmla="*/ 101600 h 101600"/>
                    <a:gd name="connsiteX2" fmla="*/ 0 w 101599"/>
                    <a:gd name="connsiteY2" fmla="*/ 50800 h 101600"/>
                    <a:gd name="connsiteX3" fmla="*/ 50800 w 101599"/>
                    <a:gd name="connsiteY3" fmla="*/ 0 h 101600"/>
                    <a:gd name="connsiteX4" fmla="*/ 101600 w 101599"/>
                    <a:gd name="connsiteY4" fmla="*/ 508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99" h="101600">
                      <a:moveTo>
                        <a:pt x="101600" y="50800"/>
                      </a:moveTo>
                      <a:cubicBezTo>
                        <a:pt x="101600" y="78856"/>
                        <a:pt x="78856" y="101600"/>
                        <a:pt x="50800" y="101600"/>
                      </a:cubicBezTo>
                      <a:cubicBezTo>
                        <a:pt x="22744" y="101600"/>
                        <a:pt x="0" y="78856"/>
                        <a:pt x="0" y="50800"/>
                      </a:cubicBezTo>
                      <a:cubicBezTo>
                        <a:pt x="0" y="22744"/>
                        <a:pt x="22744" y="0"/>
                        <a:pt x="50800" y="0"/>
                      </a:cubicBezTo>
                      <a:cubicBezTo>
                        <a:pt x="78856" y="0"/>
                        <a:pt x="101600" y="22744"/>
                        <a:pt x="101600" y="50800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29" name="รูปแบบอิสระ: รูปร่าง 28">
                  <a:extLst>
                    <a:ext uri="{FF2B5EF4-FFF2-40B4-BE49-F238E27FC236}">
                      <a16:creationId xmlns:a16="http://schemas.microsoft.com/office/drawing/2014/main" id="{D2BDB5FF-F75E-4380-8E1D-8ACCA45C9ED2}"/>
                    </a:ext>
                  </a:extLst>
                </p:cNvPr>
                <p:cNvSpPr/>
                <p:nvPr/>
              </p:nvSpPr>
              <p:spPr>
                <a:xfrm>
                  <a:off x="2980729" y="1746250"/>
                  <a:ext cx="130899" cy="71437"/>
                </a:xfrm>
                <a:custGeom>
                  <a:avLst/>
                  <a:gdLst>
                    <a:gd name="connsiteX0" fmla="*/ 97433 w 130899"/>
                    <a:gd name="connsiteY0" fmla="*/ 71438 h 71437"/>
                    <a:gd name="connsiteX1" fmla="*/ 100608 w 130899"/>
                    <a:gd name="connsiteY1" fmla="*/ 71438 h 71437"/>
                    <a:gd name="connsiteX2" fmla="*/ 124420 w 130899"/>
                    <a:gd name="connsiteY2" fmla="*/ 63500 h 71437"/>
                    <a:gd name="connsiteX3" fmla="*/ 130770 w 130899"/>
                    <a:gd name="connsiteY3" fmla="*/ 44450 h 71437"/>
                    <a:gd name="connsiteX4" fmla="*/ 122833 w 130899"/>
                    <a:gd name="connsiteY4" fmla="*/ 44450 h 71437"/>
                    <a:gd name="connsiteX5" fmla="*/ 127595 w 130899"/>
                    <a:gd name="connsiteY5" fmla="*/ 44450 h 71437"/>
                    <a:gd name="connsiteX6" fmla="*/ 122833 w 130899"/>
                    <a:gd name="connsiteY6" fmla="*/ 44450 h 71437"/>
                    <a:gd name="connsiteX7" fmla="*/ 118070 w 130899"/>
                    <a:gd name="connsiteY7" fmla="*/ 57150 h 71437"/>
                    <a:gd name="connsiteX8" fmla="*/ 100608 w 130899"/>
                    <a:gd name="connsiteY8" fmla="*/ 61913 h 71437"/>
                    <a:gd name="connsiteX9" fmla="*/ 81558 w 130899"/>
                    <a:gd name="connsiteY9" fmla="*/ 52388 h 71437"/>
                    <a:gd name="connsiteX10" fmla="*/ 73620 w 130899"/>
                    <a:gd name="connsiteY10" fmla="*/ 6350 h 71437"/>
                    <a:gd name="connsiteX11" fmla="*/ 75208 w 130899"/>
                    <a:gd name="connsiteY11" fmla="*/ 1587 h 71437"/>
                    <a:gd name="connsiteX12" fmla="*/ 67270 w 130899"/>
                    <a:gd name="connsiteY12" fmla="*/ 0 h 71437"/>
                    <a:gd name="connsiteX13" fmla="*/ 65683 w 130899"/>
                    <a:gd name="connsiteY13" fmla="*/ 4763 h 71437"/>
                    <a:gd name="connsiteX14" fmla="*/ 43458 w 130899"/>
                    <a:gd name="connsiteY14" fmla="*/ 49212 h 71437"/>
                    <a:gd name="connsiteX15" fmla="*/ 27583 w 130899"/>
                    <a:gd name="connsiteY15" fmla="*/ 52388 h 71437"/>
                    <a:gd name="connsiteX16" fmla="*/ 11708 w 130899"/>
                    <a:gd name="connsiteY16" fmla="*/ 44450 h 71437"/>
                    <a:gd name="connsiteX17" fmla="*/ 8533 w 130899"/>
                    <a:gd name="connsiteY17" fmla="*/ 26987 h 71437"/>
                    <a:gd name="connsiteX18" fmla="*/ 595 w 130899"/>
                    <a:gd name="connsiteY18" fmla="*/ 25400 h 71437"/>
                    <a:gd name="connsiteX19" fmla="*/ 5358 w 130899"/>
                    <a:gd name="connsiteY19" fmla="*/ 49212 h 71437"/>
                    <a:gd name="connsiteX20" fmla="*/ 25995 w 130899"/>
                    <a:gd name="connsiteY20" fmla="*/ 60325 h 71437"/>
                    <a:gd name="connsiteX21" fmla="*/ 48220 w 130899"/>
                    <a:gd name="connsiteY21" fmla="*/ 55563 h 71437"/>
                    <a:gd name="connsiteX22" fmla="*/ 65683 w 130899"/>
                    <a:gd name="connsiteY22" fmla="*/ 33337 h 71437"/>
                    <a:gd name="connsiteX23" fmla="*/ 75208 w 130899"/>
                    <a:gd name="connsiteY23" fmla="*/ 57150 h 71437"/>
                    <a:gd name="connsiteX24" fmla="*/ 97433 w 130899"/>
                    <a:gd name="connsiteY24" fmla="*/ 71438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0899" h="71437">
                      <a:moveTo>
                        <a:pt x="97433" y="71438"/>
                      </a:moveTo>
                      <a:cubicBezTo>
                        <a:pt x="99020" y="71438"/>
                        <a:pt x="99020" y="71438"/>
                        <a:pt x="100608" y="71438"/>
                      </a:cubicBezTo>
                      <a:cubicBezTo>
                        <a:pt x="111720" y="71438"/>
                        <a:pt x="119658" y="69850"/>
                        <a:pt x="124420" y="63500"/>
                      </a:cubicBezTo>
                      <a:cubicBezTo>
                        <a:pt x="132358" y="55563"/>
                        <a:pt x="130770" y="44450"/>
                        <a:pt x="130770" y="44450"/>
                      </a:cubicBezTo>
                      <a:lnTo>
                        <a:pt x="122833" y="44450"/>
                      </a:lnTo>
                      <a:lnTo>
                        <a:pt x="127595" y="44450"/>
                      </a:lnTo>
                      <a:lnTo>
                        <a:pt x="122833" y="44450"/>
                      </a:lnTo>
                      <a:cubicBezTo>
                        <a:pt x="122833" y="44450"/>
                        <a:pt x="122833" y="52388"/>
                        <a:pt x="118070" y="57150"/>
                      </a:cubicBezTo>
                      <a:cubicBezTo>
                        <a:pt x="114895" y="60325"/>
                        <a:pt x="108545" y="61913"/>
                        <a:pt x="100608" y="61913"/>
                      </a:cubicBezTo>
                      <a:cubicBezTo>
                        <a:pt x="92670" y="61913"/>
                        <a:pt x="86320" y="58737"/>
                        <a:pt x="81558" y="52388"/>
                      </a:cubicBezTo>
                      <a:cubicBezTo>
                        <a:pt x="73620" y="42862"/>
                        <a:pt x="70445" y="25400"/>
                        <a:pt x="73620" y="6350"/>
                      </a:cubicBezTo>
                      <a:cubicBezTo>
                        <a:pt x="73620" y="3175"/>
                        <a:pt x="75208" y="1587"/>
                        <a:pt x="75208" y="1587"/>
                      </a:cubicBezTo>
                      <a:lnTo>
                        <a:pt x="67270" y="0"/>
                      </a:lnTo>
                      <a:cubicBezTo>
                        <a:pt x="67270" y="1587"/>
                        <a:pt x="67270" y="3175"/>
                        <a:pt x="65683" y="4763"/>
                      </a:cubicBezTo>
                      <a:cubicBezTo>
                        <a:pt x="64095" y="14288"/>
                        <a:pt x="57745" y="39688"/>
                        <a:pt x="43458" y="49212"/>
                      </a:cubicBezTo>
                      <a:cubicBezTo>
                        <a:pt x="38695" y="52388"/>
                        <a:pt x="33933" y="53975"/>
                        <a:pt x="27583" y="52388"/>
                      </a:cubicBezTo>
                      <a:cubicBezTo>
                        <a:pt x="27583" y="52388"/>
                        <a:pt x="18058" y="50800"/>
                        <a:pt x="11708" y="44450"/>
                      </a:cubicBezTo>
                      <a:cubicBezTo>
                        <a:pt x="8533" y="39688"/>
                        <a:pt x="6945" y="33337"/>
                        <a:pt x="8533" y="26987"/>
                      </a:cubicBezTo>
                      <a:lnTo>
                        <a:pt x="595" y="25400"/>
                      </a:lnTo>
                      <a:cubicBezTo>
                        <a:pt x="-992" y="34925"/>
                        <a:pt x="595" y="42862"/>
                        <a:pt x="5358" y="49212"/>
                      </a:cubicBezTo>
                      <a:cubicBezTo>
                        <a:pt x="13295" y="58737"/>
                        <a:pt x="25995" y="60325"/>
                        <a:pt x="25995" y="60325"/>
                      </a:cubicBezTo>
                      <a:cubicBezTo>
                        <a:pt x="33933" y="61913"/>
                        <a:pt x="40283" y="60325"/>
                        <a:pt x="48220" y="55563"/>
                      </a:cubicBezTo>
                      <a:cubicBezTo>
                        <a:pt x="56158" y="50800"/>
                        <a:pt x="60920" y="41275"/>
                        <a:pt x="65683" y="33337"/>
                      </a:cubicBezTo>
                      <a:cubicBezTo>
                        <a:pt x="67270" y="42862"/>
                        <a:pt x="70445" y="50800"/>
                        <a:pt x="75208" y="57150"/>
                      </a:cubicBezTo>
                      <a:cubicBezTo>
                        <a:pt x="81558" y="65087"/>
                        <a:pt x="89495" y="69850"/>
                        <a:pt x="97433" y="7143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  <p:sp>
              <p:nvSpPr>
                <p:cNvPr id="30" name="รูปแบบอิสระ: รูปร่าง 29">
                  <a:extLst>
                    <a:ext uri="{FF2B5EF4-FFF2-40B4-BE49-F238E27FC236}">
                      <a16:creationId xmlns:a16="http://schemas.microsoft.com/office/drawing/2014/main" id="{91147E53-DFF7-4669-B93F-F54B012A3AAC}"/>
                    </a:ext>
                  </a:extLst>
                </p:cNvPr>
                <p:cNvSpPr/>
                <p:nvPr/>
              </p:nvSpPr>
              <p:spPr>
                <a:xfrm>
                  <a:off x="3022365" y="1710134"/>
                  <a:ext cx="62334" cy="44052"/>
                </a:xfrm>
                <a:custGeom>
                  <a:avLst/>
                  <a:gdLst>
                    <a:gd name="connsiteX0" fmla="*/ 62147 w 62334"/>
                    <a:gd name="connsiteY0" fmla="*/ 15478 h 44052"/>
                    <a:gd name="connsiteX1" fmla="*/ 27222 w 62334"/>
                    <a:gd name="connsiteY1" fmla="*/ 44053 h 44052"/>
                    <a:gd name="connsiteX2" fmla="*/ 234 w 62334"/>
                    <a:gd name="connsiteY2" fmla="*/ 7540 h 44052"/>
                    <a:gd name="connsiteX3" fmla="*/ 62147 w 62334"/>
                    <a:gd name="connsiteY3" fmla="*/ 15478 h 44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334" h="44052">
                      <a:moveTo>
                        <a:pt x="62147" y="15478"/>
                      </a:moveTo>
                      <a:cubicBezTo>
                        <a:pt x="65322" y="28178"/>
                        <a:pt x="27222" y="44053"/>
                        <a:pt x="27222" y="44053"/>
                      </a:cubicBezTo>
                      <a:cubicBezTo>
                        <a:pt x="27222" y="44053"/>
                        <a:pt x="-2941" y="20240"/>
                        <a:pt x="234" y="7540"/>
                      </a:cubicBezTo>
                      <a:cubicBezTo>
                        <a:pt x="6584" y="-3572"/>
                        <a:pt x="55797" y="-3572"/>
                        <a:pt x="62147" y="154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BM Plex Sans Thai"/>
                    <a:ea typeface="+mn-ea"/>
                    <a:cs typeface="IBM Plex Sans Thai"/>
                  </a:endParaRPr>
                </a:p>
              </p:txBody>
            </p:sp>
          </p:grpSp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id="{2B0886F1-35D1-4CBD-8F6E-28A7C91F213A}"/>
                  </a:ext>
                </a:extLst>
              </p:cNvPr>
              <p:cNvSpPr/>
              <p:nvPr/>
            </p:nvSpPr>
            <p:spPr>
              <a:xfrm>
                <a:off x="2960570" y="667160"/>
                <a:ext cx="257737" cy="623910"/>
              </a:xfrm>
              <a:custGeom>
                <a:avLst/>
                <a:gdLst>
                  <a:gd name="connsiteX0" fmla="*/ 11230 w 257737"/>
                  <a:gd name="connsiteY0" fmla="*/ 620302 h 623910"/>
                  <a:gd name="connsiteX1" fmla="*/ 203317 w 257737"/>
                  <a:gd name="connsiteY1" fmla="*/ 105952 h 623910"/>
                  <a:gd name="connsiteX2" fmla="*/ 241417 w 257737"/>
                  <a:gd name="connsiteY2" fmla="*/ 2764 h 623910"/>
                  <a:gd name="connsiteX3" fmla="*/ 112830 w 257737"/>
                  <a:gd name="connsiteY3" fmla="*/ 80552 h 623910"/>
                  <a:gd name="connsiteX4" fmla="*/ 11230 w 257737"/>
                  <a:gd name="connsiteY4" fmla="*/ 620302 h 62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737" h="623910">
                    <a:moveTo>
                      <a:pt x="11230" y="620302"/>
                    </a:moveTo>
                    <a:cubicBezTo>
                      <a:pt x="19167" y="658402"/>
                      <a:pt x="-14170" y="388527"/>
                      <a:pt x="203317" y="105952"/>
                    </a:cubicBezTo>
                    <a:cubicBezTo>
                      <a:pt x="203317" y="105952"/>
                      <a:pt x="293805" y="42452"/>
                      <a:pt x="241417" y="2764"/>
                    </a:cubicBezTo>
                    <a:cubicBezTo>
                      <a:pt x="241417" y="2764"/>
                      <a:pt x="190617" y="-22636"/>
                      <a:pt x="112830" y="80552"/>
                    </a:cubicBezTo>
                    <a:cubicBezTo>
                      <a:pt x="38217" y="183739"/>
                      <a:pt x="-26870" y="440914"/>
                      <a:pt x="11230" y="620302"/>
                    </a:cubicBezTo>
                    <a:close/>
                  </a:path>
                </a:pathLst>
              </a:custGeom>
              <a:solidFill>
                <a:srgbClr val="FEBCB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32" name="รูปแบบอิสระ: รูปร่าง 31">
                <a:extLst>
                  <a:ext uri="{FF2B5EF4-FFF2-40B4-BE49-F238E27FC236}">
                    <a16:creationId xmlns:a16="http://schemas.microsoft.com/office/drawing/2014/main" id="{013EB7F1-A43B-407A-9C2E-325C9C973399}"/>
                  </a:ext>
                </a:extLst>
              </p:cNvPr>
              <p:cNvSpPr/>
              <p:nvPr/>
            </p:nvSpPr>
            <p:spPr>
              <a:xfrm>
                <a:off x="3225799" y="791099"/>
                <a:ext cx="529058" cy="548750"/>
              </a:xfrm>
              <a:custGeom>
                <a:avLst/>
                <a:gdLst>
                  <a:gd name="connsiteX0" fmla="*/ 0 w 529058"/>
                  <a:gd name="connsiteY0" fmla="*/ 528113 h 548750"/>
                  <a:gd name="connsiteX1" fmla="*/ 382588 w 529058"/>
                  <a:gd name="connsiteY1" fmla="*/ 1063 h 548750"/>
                  <a:gd name="connsiteX2" fmla="*/ 523875 w 529058"/>
                  <a:gd name="connsiteY2" fmla="*/ 62975 h 548750"/>
                  <a:gd name="connsiteX3" fmla="*/ 473075 w 529058"/>
                  <a:gd name="connsiteY3" fmla="*/ 193150 h 548750"/>
                  <a:gd name="connsiteX4" fmla="*/ 55563 w 529058"/>
                  <a:gd name="connsiteY4" fmla="*/ 548750 h 54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058" h="548750">
                    <a:moveTo>
                      <a:pt x="0" y="528113"/>
                    </a:moveTo>
                    <a:cubicBezTo>
                      <a:pt x="0" y="528113"/>
                      <a:pt x="22225" y="66150"/>
                      <a:pt x="382588" y="1063"/>
                    </a:cubicBezTo>
                    <a:cubicBezTo>
                      <a:pt x="382588" y="1063"/>
                      <a:pt x="501650" y="-13225"/>
                      <a:pt x="523875" y="62975"/>
                    </a:cubicBezTo>
                    <a:cubicBezTo>
                      <a:pt x="549275" y="155050"/>
                      <a:pt x="473075" y="193150"/>
                      <a:pt x="473075" y="193150"/>
                    </a:cubicBezTo>
                    <a:cubicBezTo>
                      <a:pt x="379413" y="239188"/>
                      <a:pt x="177800" y="270938"/>
                      <a:pt x="55563" y="548750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id="{3D094A6D-5DD5-4846-B0D6-AF12BBBA8CBA}"/>
                  </a:ext>
                </a:extLst>
              </p:cNvPr>
              <p:cNvSpPr/>
              <p:nvPr/>
            </p:nvSpPr>
            <p:spPr>
              <a:xfrm>
                <a:off x="3254375" y="876104"/>
                <a:ext cx="408514" cy="451045"/>
              </a:xfrm>
              <a:custGeom>
                <a:avLst/>
                <a:gdLst>
                  <a:gd name="connsiteX0" fmla="*/ 360362 w 408514"/>
                  <a:gd name="connsiteY0" fmla="*/ 77983 h 451045"/>
                  <a:gd name="connsiteX1" fmla="*/ 407987 w 408514"/>
                  <a:gd name="connsiteY1" fmla="*/ 41471 h 451045"/>
                  <a:gd name="connsiteX2" fmla="*/ 373063 w 408514"/>
                  <a:gd name="connsiteY2" fmla="*/ 1783 h 451045"/>
                  <a:gd name="connsiteX3" fmla="*/ 0 w 408514"/>
                  <a:gd name="connsiteY3" fmla="*/ 451046 h 451045"/>
                  <a:gd name="connsiteX4" fmla="*/ 360362 w 408514"/>
                  <a:gd name="connsiteY4" fmla="*/ 77983 h 4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514" h="451045">
                    <a:moveTo>
                      <a:pt x="360362" y="77983"/>
                    </a:moveTo>
                    <a:cubicBezTo>
                      <a:pt x="360362" y="77983"/>
                      <a:pt x="398463" y="77983"/>
                      <a:pt x="407987" y="41471"/>
                    </a:cubicBezTo>
                    <a:cubicBezTo>
                      <a:pt x="411162" y="27183"/>
                      <a:pt x="400050" y="12896"/>
                      <a:pt x="373063" y="1783"/>
                    </a:cubicBezTo>
                    <a:cubicBezTo>
                      <a:pt x="330200" y="-15679"/>
                      <a:pt x="77787" y="92271"/>
                      <a:pt x="0" y="451046"/>
                    </a:cubicBezTo>
                    <a:cubicBezTo>
                      <a:pt x="0" y="451046"/>
                      <a:pt x="90487" y="154183"/>
                      <a:pt x="360362" y="77983"/>
                    </a:cubicBezTo>
                    <a:close/>
                  </a:path>
                </a:pathLst>
              </a:custGeom>
              <a:solidFill>
                <a:srgbClr val="FEBCB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 Thai"/>
                  <a:ea typeface="+mn-ea"/>
                  <a:cs typeface="IBM Plex Sans Thai"/>
                </a:endParaRPr>
              </a:p>
            </p:txBody>
          </p:sp>
        </p:grp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3C071CC4-8D9A-4AD5-A131-EF25856BB304}"/>
                </a:ext>
              </a:extLst>
            </p:cNvPr>
            <p:cNvSpPr/>
            <p:nvPr/>
          </p:nvSpPr>
          <p:spPr>
            <a:xfrm>
              <a:off x="2512278" y="1754187"/>
              <a:ext cx="305534" cy="284162"/>
            </a:xfrm>
            <a:custGeom>
              <a:avLst/>
              <a:gdLst>
                <a:gd name="connsiteX0" fmla="*/ 43597 w 305534"/>
                <a:gd name="connsiteY0" fmla="*/ 233362 h 284162"/>
                <a:gd name="connsiteX1" fmla="*/ 51534 w 305534"/>
                <a:gd name="connsiteY1" fmla="*/ 0 h 284162"/>
                <a:gd name="connsiteX2" fmla="*/ 305534 w 305534"/>
                <a:gd name="connsiteY2" fmla="*/ 284162 h 28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534" h="284162">
                  <a:moveTo>
                    <a:pt x="43597" y="233362"/>
                  </a:moveTo>
                  <a:cubicBezTo>
                    <a:pt x="43597" y="233362"/>
                    <a:pt x="-59591" y="0"/>
                    <a:pt x="51534" y="0"/>
                  </a:cubicBezTo>
                  <a:cubicBezTo>
                    <a:pt x="130909" y="0"/>
                    <a:pt x="305534" y="284162"/>
                    <a:pt x="305534" y="284162"/>
                  </a:cubicBezTo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F59C6F33-F9D9-414E-8B85-1534B663CD6C}"/>
                </a:ext>
              </a:extLst>
            </p:cNvPr>
            <p:cNvSpPr/>
            <p:nvPr/>
          </p:nvSpPr>
          <p:spPr>
            <a:xfrm>
              <a:off x="2563812" y="2000250"/>
              <a:ext cx="725487" cy="46706"/>
            </a:xfrm>
            <a:custGeom>
              <a:avLst/>
              <a:gdLst>
                <a:gd name="connsiteX0" fmla="*/ 725487 w 725487"/>
                <a:gd name="connsiteY0" fmla="*/ 34925 h 46706"/>
                <a:gd name="connsiteX1" fmla="*/ 0 w 725487"/>
                <a:gd name="connsiteY1" fmla="*/ 0 h 46706"/>
                <a:gd name="connsiteX2" fmla="*/ 357188 w 725487"/>
                <a:gd name="connsiteY2" fmla="*/ 1587 h 46706"/>
                <a:gd name="connsiteX3" fmla="*/ 725487 w 725487"/>
                <a:gd name="connsiteY3" fmla="*/ 34925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87" h="46706">
                  <a:moveTo>
                    <a:pt x="725487" y="34925"/>
                  </a:moveTo>
                  <a:cubicBezTo>
                    <a:pt x="725487" y="34925"/>
                    <a:pt x="309563" y="77787"/>
                    <a:pt x="0" y="0"/>
                  </a:cubicBezTo>
                  <a:lnTo>
                    <a:pt x="357188" y="1587"/>
                  </a:lnTo>
                  <a:lnTo>
                    <a:pt x="725487" y="34925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F49F1C38-3DBF-4581-BBCB-4533D9ED18A4}"/>
                </a:ext>
              </a:extLst>
            </p:cNvPr>
            <p:cNvSpPr/>
            <p:nvPr/>
          </p:nvSpPr>
          <p:spPr>
            <a:xfrm>
              <a:off x="3038201" y="1141074"/>
              <a:ext cx="233635" cy="201829"/>
            </a:xfrm>
            <a:custGeom>
              <a:avLst/>
              <a:gdLst>
                <a:gd name="connsiteX0" fmla="*/ 233636 w 233635"/>
                <a:gd name="connsiteY0" fmla="*/ 160676 h 201829"/>
                <a:gd name="connsiteX1" fmla="*/ 273 w 233635"/>
                <a:gd name="connsiteY1" fmla="*/ 119401 h 201829"/>
                <a:gd name="connsiteX2" fmla="*/ 233636 w 233635"/>
                <a:gd name="connsiteY2" fmla="*/ 160676 h 20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635" h="201829">
                  <a:moveTo>
                    <a:pt x="233636" y="160676"/>
                  </a:moveTo>
                  <a:cubicBezTo>
                    <a:pt x="233636" y="160676"/>
                    <a:pt x="-9252" y="276563"/>
                    <a:pt x="273" y="119401"/>
                  </a:cubicBezTo>
                  <a:cubicBezTo>
                    <a:pt x="6623" y="20976"/>
                    <a:pt x="92348" y="-109199"/>
                    <a:pt x="233636" y="160676"/>
                  </a:cubicBezTo>
                  <a:close/>
                </a:path>
              </a:pathLst>
            </a:custGeom>
            <a:solidFill>
              <a:srgbClr val="FF7BAC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7" name="รูปแบบอิสระ: รูปร่าง 36">
              <a:extLst>
                <a:ext uri="{FF2B5EF4-FFF2-40B4-BE49-F238E27FC236}">
                  <a16:creationId xmlns:a16="http://schemas.microsoft.com/office/drawing/2014/main" id="{9E4C04C9-840E-4D6E-8680-D7CAFE07C3C9}"/>
                </a:ext>
              </a:extLst>
            </p:cNvPr>
            <p:cNvSpPr/>
            <p:nvPr/>
          </p:nvSpPr>
          <p:spPr>
            <a:xfrm>
              <a:off x="3235325" y="1228188"/>
              <a:ext cx="239277" cy="197264"/>
            </a:xfrm>
            <a:custGeom>
              <a:avLst/>
              <a:gdLst>
                <a:gd name="connsiteX0" fmla="*/ 0 w 239277"/>
                <a:gd name="connsiteY0" fmla="*/ 71974 h 197264"/>
                <a:gd name="connsiteX1" fmla="*/ 219075 w 239277"/>
                <a:gd name="connsiteY1" fmla="*/ 151349 h 197264"/>
                <a:gd name="connsiteX2" fmla="*/ 0 w 239277"/>
                <a:gd name="connsiteY2" fmla="*/ 71974 h 19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277" h="197264">
                  <a:moveTo>
                    <a:pt x="0" y="71974"/>
                  </a:moveTo>
                  <a:cubicBezTo>
                    <a:pt x="0" y="71974"/>
                    <a:pt x="152400" y="289461"/>
                    <a:pt x="219075" y="151349"/>
                  </a:cubicBezTo>
                  <a:cubicBezTo>
                    <a:pt x="263525" y="62449"/>
                    <a:pt x="252412" y="-91539"/>
                    <a:pt x="0" y="71974"/>
                  </a:cubicBezTo>
                  <a:close/>
                </a:path>
              </a:pathLst>
            </a:custGeom>
            <a:solidFill>
              <a:srgbClr val="FF7BAC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4271BE2F-DE5A-4E1D-9643-EE6C766FF6B9}"/>
                </a:ext>
              </a:extLst>
            </p:cNvPr>
            <p:cNvSpPr/>
            <p:nvPr/>
          </p:nvSpPr>
          <p:spPr>
            <a:xfrm rot="-4080808">
              <a:off x="3210506" y="1260869"/>
              <a:ext cx="82552" cy="69852"/>
            </a:xfrm>
            <a:custGeom>
              <a:avLst/>
              <a:gdLst>
                <a:gd name="connsiteX0" fmla="*/ 82552 w 82552"/>
                <a:gd name="connsiteY0" fmla="*/ 34926 h 69852"/>
                <a:gd name="connsiteX1" fmla="*/ 41276 w 82552"/>
                <a:gd name="connsiteY1" fmla="*/ 69852 h 69852"/>
                <a:gd name="connsiteX2" fmla="*/ 0 w 82552"/>
                <a:gd name="connsiteY2" fmla="*/ 34926 h 69852"/>
                <a:gd name="connsiteX3" fmla="*/ 41276 w 82552"/>
                <a:gd name="connsiteY3" fmla="*/ 0 h 69852"/>
                <a:gd name="connsiteX4" fmla="*/ 82552 w 82552"/>
                <a:gd name="connsiteY4" fmla="*/ 34926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2" h="69852">
                  <a:moveTo>
                    <a:pt x="82552" y="34926"/>
                  </a:moveTo>
                  <a:cubicBezTo>
                    <a:pt x="82552" y="54215"/>
                    <a:pt x="64072" y="69852"/>
                    <a:pt x="41276" y="69852"/>
                  </a:cubicBezTo>
                  <a:cubicBezTo>
                    <a:pt x="18480" y="69852"/>
                    <a:pt x="0" y="54215"/>
                    <a:pt x="0" y="34926"/>
                  </a:cubicBezTo>
                  <a:cubicBezTo>
                    <a:pt x="0" y="15637"/>
                    <a:pt x="18480" y="0"/>
                    <a:pt x="41276" y="0"/>
                  </a:cubicBezTo>
                  <a:cubicBezTo>
                    <a:pt x="64072" y="0"/>
                    <a:pt x="82552" y="15637"/>
                    <a:pt x="82552" y="34926"/>
                  </a:cubicBezTo>
                  <a:close/>
                </a:path>
              </a:pathLst>
            </a:custGeom>
            <a:solidFill>
              <a:srgbClr val="FF7BAC"/>
            </a:solidFill>
            <a:ln w="158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39" name="รูปแบบอิสระ: รูปร่าง 38">
              <a:extLst>
                <a:ext uri="{FF2B5EF4-FFF2-40B4-BE49-F238E27FC236}">
                  <a16:creationId xmlns:a16="http://schemas.microsoft.com/office/drawing/2014/main" id="{42B295B9-9ACA-4964-A942-5734998AF381}"/>
                </a:ext>
              </a:extLst>
            </p:cNvPr>
            <p:cNvSpPr/>
            <p:nvPr/>
          </p:nvSpPr>
          <p:spPr>
            <a:xfrm>
              <a:off x="600285" y="3948686"/>
              <a:ext cx="270433" cy="271697"/>
            </a:xfrm>
            <a:custGeom>
              <a:avLst/>
              <a:gdLst>
                <a:gd name="connsiteX0" fmla="*/ 241090 w 270433"/>
                <a:gd name="connsiteY0" fmla="*/ 142301 h 271697"/>
                <a:gd name="connsiteX1" fmla="*/ 237915 w 270433"/>
                <a:gd name="connsiteY1" fmla="*/ 140713 h 271697"/>
                <a:gd name="connsiteX2" fmla="*/ 234740 w 270433"/>
                <a:gd name="connsiteY2" fmla="*/ 139126 h 271697"/>
                <a:gd name="connsiteX3" fmla="*/ 225215 w 270433"/>
                <a:gd name="connsiteY3" fmla="*/ 135950 h 271697"/>
                <a:gd name="connsiteX4" fmla="*/ 220452 w 270433"/>
                <a:gd name="connsiteY4" fmla="*/ 134363 h 271697"/>
                <a:gd name="connsiteX5" fmla="*/ 242677 w 270433"/>
                <a:gd name="connsiteY5" fmla="*/ 116901 h 271697"/>
                <a:gd name="connsiteX6" fmla="*/ 264902 w 270433"/>
                <a:gd name="connsiteY6" fmla="*/ 91501 h 271697"/>
                <a:gd name="connsiteX7" fmla="*/ 268077 w 270433"/>
                <a:gd name="connsiteY7" fmla="*/ 56576 h 271697"/>
                <a:gd name="connsiteX8" fmla="*/ 220452 w 270433"/>
                <a:gd name="connsiteY8" fmla="*/ 24826 h 271697"/>
                <a:gd name="connsiteX9" fmla="*/ 169652 w 270433"/>
                <a:gd name="connsiteY9" fmla="*/ 51813 h 271697"/>
                <a:gd name="connsiteX10" fmla="*/ 156952 w 270433"/>
                <a:gd name="connsiteY10" fmla="*/ 81975 h 271697"/>
                <a:gd name="connsiteX11" fmla="*/ 153777 w 270433"/>
                <a:gd name="connsiteY11" fmla="*/ 70863 h 271697"/>
                <a:gd name="connsiteX12" fmla="*/ 150602 w 270433"/>
                <a:gd name="connsiteY12" fmla="*/ 39113 h 271697"/>
                <a:gd name="connsiteX13" fmla="*/ 118852 w 270433"/>
                <a:gd name="connsiteY13" fmla="*/ 5776 h 271697"/>
                <a:gd name="connsiteX14" fmla="*/ 114090 w 270433"/>
                <a:gd name="connsiteY14" fmla="*/ 2600 h 271697"/>
                <a:gd name="connsiteX15" fmla="*/ 77577 w 270433"/>
                <a:gd name="connsiteY15" fmla="*/ 8951 h 271697"/>
                <a:gd name="connsiteX16" fmla="*/ 74402 w 270433"/>
                <a:gd name="connsiteY16" fmla="*/ 13713 h 271697"/>
                <a:gd name="connsiteX17" fmla="*/ 66465 w 270433"/>
                <a:gd name="connsiteY17" fmla="*/ 21651 h 271697"/>
                <a:gd name="connsiteX18" fmla="*/ 61702 w 270433"/>
                <a:gd name="connsiteY18" fmla="*/ 66100 h 271697"/>
                <a:gd name="connsiteX19" fmla="*/ 74402 w 270433"/>
                <a:gd name="connsiteY19" fmla="*/ 89913 h 271697"/>
                <a:gd name="connsiteX20" fmla="*/ 53765 w 270433"/>
                <a:gd name="connsiteY20" fmla="*/ 89913 h 271697"/>
                <a:gd name="connsiteX21" fmla="*/ 6140 w 270433"/>
                <a:gd name="connsiteY21" fmla="*/ 115313 h 271697"/>
                <a:gd name="connsiteX22" fmla="*/ 14077 w 270433"/>
                <a:gd name="connsiteY22" fmla="*/ 170876 h 271697"/>
                <a:gd name="connsiteX23" fmla="*/ 68052 w 270433"/>
                <a:gd name="connsiteY23" fmla="*/ 185163 h 271697"/>
                <a:gd name="connsiteX24" fmla="*/ 74402 w 270433"/>
                <a:gd name="connsiteY24" fmla="*/ 183575 h 271697"/>
                <a:gd name="connsiteX25" fmla="*/ 71227 w 270433"/>
                <a:gd name="connsiteY25" fmla="*/ 199450 h 271697"/>
                <a:gd name="connsiteX26" fmla="*/ 85515 w 270433"/>
                <a:gd name="connsiteY26" fmla="*/ 243901 h 271697"/>
                <a:gd name="connsiteX27" fmla="*/ 95040 w 270433"/>
                <a:gd name="connsiteY27" fmla="*/ 251838 h 271697"/>
                <a:gd name="connsiteX28" fmla="*/ 96627 w 270433"/>
                <a:gd name="connsiteY28" fmla="*/ 255013 h 271697"/>
                <a:gd name="connsiteX29" fmla="*/ 133140 w 270433"/>
                <a:gd name="connsiteY29" fmla="*/ 270888 h 271697"/>
                <a:gd name="connsiteX30" fmla="*/ 160127 w 270433"/>
                <a:gd name="connsiteY30" fmla="*/ 247075 h 271697"/>
                <a:gd name="connsiteX31" fmla="*/ 166477 w 270433"/>
                <a:gd name="connsiteY31" fmla="*/ 235963 h 271697"/>
                <a:gd name="connsiteX32" fmla="*/ 171240 w 270433"/>
                <a:gd name="connsiteY32" fmla="*/ 229613 h 271697"/>
                <a:gd name="connsiteX33" fmla="*/ 176002 w 270433"/>
                <a:gd name="connsiteY33" fmla="*/ 215325 h 271697"/>
                <a:gd name="connsiteX34" fmla="*/ 201402 w 270433"/>
                <a:gd name="connsiteY34" fmla="*/ 221676 h 271697"/>
                <a:gd name="connsiteX35" fmla="*/ 212515 w 270433"/>
                <a:gd name="connsiteY35" fmla="*/ 228026 h 271697"/>
                <a:gd name="connsiteX36" fmla="*/ 244265 w 270433"/>
                <a:gd name="connsiteY36" fmla="*/ 226438 h 271697"/>
                <a:gd name="connsiteX37" fmla="*/ 269665 w 270433"/>
                <a:gd name="connsiteY37" fmla="*/ 183575 h 271697"/>
                <a:gd name="connsiteX38" fmla="*/ 241090 w 270433"/>
                <a:gd name="connsiteY38" fmla="*/ 142301 h 2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0433" h="271697">
                  <a:moveTo>
                    <a:pt x="241090" y="142301"/>
                  </a:moveTo>
                  <a:cubicBezTo>
                    <a:pt x="239502" y="142301"/>
                    <a:pt x="237915" y="140713"/>
                    <a:pt x="237915" y="140713"/>
                  </a:cubicBezTo>
                  <a:cubicBezTo>
                    <a:pt x="236327" y="140713"/>
                    <a:pt x="236327" y="139126"/>
                    <a:pt x="234740" y="139126"/>
                  </a:cubicBezTo>
                  <a:cubicBezTo>
                    <a:pt x="231565" y="137538"/>
                    <a:pt x="228390" y="135950"/>
                    <a:pt x="225215" y="135950"/>
                  </a:cubicBezTo>
                  <a:cubicBezTo>
                    <a:pt x="223627" y="135950"/>
                    <a:pt x="222040" y="134363"/>
                    <a:pt x="220452" y="134363"/>
                  </a:cubicBezTo>
                  <a:cubicBezTo>
                    <a:pt x="228390" y="129600"/>
                    <a:pt x="234740" y="123251"/>
                    <a:pt x="242677" y="116901"/>
                  </a:cubicBezTo>
                  <a:cubicBezTo>
                    <a:pt x="250615" y="110551"/>
                    <a:pt x="260140" y="102613"/>
                    <a:pt x="264902" y="91501"/>
                  </a:cubicBezTo>
                  <a:cubicBezTo>
                    <a:pt x="269665" y="80388"/>
                    <a:pt x="272840" y="67688"/>
                    <a:pt x="268077" y="56576"/>
                  </a:cubicBezTo>
                  <a:cubicBezTo>
                    <a:pt x="260140" y="35938"/>
                    <a:pt x="241090" y="26413"/>
                    <a:pt x="220452" y="24826"/>
                  </a:cubicBezTo>
                  <a:cubicBezTo>
                    <a:pt x="199815" y="23238"/>
                    <a:pt x="180765" y="35938"/>
                    <a:pt x="169652" y="51813"/>
                  </a:cubicBezTo>
                  <a:cubicBezTo>
                    <a:pt x="163302" y="61338"/>
                    <a:pt x="160127" y="70863"/>
                    <a:pt x="156952" y="81975"/>
                  </a:cubicBezTo>
                  <a:cubicBezTo>
                    <a:pt x="156952" y="78801"/>
                    <a:pt x="155365" y="74038"/>
                    <a:pt x="153777" y="70863"/>
                  </a:cubicBezTo>
                  <a:cubicBezTo>
                    <a:pt x="155365" y="59751"/>
                    <a:pt x="153777" y="48638"/>
                    <a:pt x="150602" y="39113"/>
                  </a:cubicBezTo>
                  <a:cubicBezTo>
                    <a:pt x="145840" y="24826"/>
                    <a:pt x="134727" y="10538"/>
                    <a:pt x="118852" y="5776"/>
                  </a:cubicBezTo>
                  <a:cubicBezTo>
                    <a:pt x="117265" y="4188"/>
                    <a:pt x="115677" y="4188"/>
                    <a:pt x="114090" y="2600"/>
                  </a:cubicBezTo>
                  <a:cubicBezTo>
                    <a:pt x="101390" y="-2162"/>
                    <a:pt x="87102" y="-574"/>
                    <a:pt x="77577" y="8951"/>
                  </a:cubicBezTo>
                  <a:cubicBezTo>
                    <a:pt x="75990" y="10538"/>
                    <a:pt x="74402" y="12126"/>
                    <a:pt x="74402" y="13713"/>
                  </a:cubicBezTo>
                  <a:cubicBezTo>
                    <a:pt x="71227" y="16888"/>
                    <a:pt x="69640" y="18475"/>
                    <a:pt x="66465" y="21651"/>
                  </a:cubicBezTo>
                  <a:cubicBezTo>
                    <a:pt x="58527" y="34350"/>
                    <a:pt x="56940" y="51813"/>
                    <a:pt x="61702" y="66100"/>
                  </a:cubicBezTo>
                  <a:cubicBezTo>
                    <a:pt x="64877" y="74038"/>
                    <a:pt x="69640" y="81975"/>
                    <a:pt x="74402" y="89913"/>
                  </a:cubicBezTo>
                  <a:cubicBezTo>
                    <a:pt x="68052" y="89913"/>
                    <a:pt x="60115" y="88326"/>
                    <a:pt x="53765" y="89913"/>
                  </a:cubicBezTo>
                  <a:cubicBezTo>
                    <a:pt x="34715" y="91501"/>
                    <a:pt x="17252" y="99438"/>
                    <a:pt x="6140" y="115313"/>
                  </a:cubicBezTo>
                  <a:cubicBezTo>
                    <a:pt x="-4973" y="132776"/>
                    <a:pt x="-210" y="156588"/>
                    <a:pt x="14077" y="170876"/>
                  </a:cubicBezTo>
                  <a:cubicBezTo>
                    <a:pt x="28365" y="185163"/>
                    <a:pt x="49002" y="189926"/>
                    <a:pt x="68052" y="185163"/>
                  </a:cubicBezTo>
                  <a:cubicBezTo>
                    <a:pt x="69640" y="185163"/>
                    <a:pt x="72815" y="183575"/>
                    <a:pt x="74402" y="183575"/>
                  </a:cubicBezTo>
                  <a:cubicBezTo>
                    <a:pt x="72815" y="188338"/>
                    <a:pt x="71227" y="194688"/>
                    <a:pt x="71227" y="199450"/>
                  </a:cubicBezTo>
                  <a:cubicBezTo>
                    <a:pt x="69640" y="215325"/>
                    <a:pt x="75990" y="231200"/>
                    <a:pt x="85515" y="243901"/>
                  </a:cubicBezTo>
                  <a:cubicBezTo>
                    <a:pt x="88690" y="247075"/>
                    <a:pt x="91865" y="250251"/>
                    <a:pt x="95040" y="251838"/>
                  </a:cubicBezTo>
                  <a:cubicBezTo>
                    <a:pt x="95040" y="253426"/>
                    <a:pt x="96627" y="255013"/>
                    <a:pt x="96627" y="255013"/>
                  </a:cubicBezTo>
                  <a:cubicBezTo>
                    <a:pt x="104565" y="267713"/>
                    <a:pt x="118852" y="274063"/>
                    <a:pt x="133140" y="270888"/>
                  </a:cubicBezTo>
                  <a:cubicBezTo>
                    <a:pt x="145840" y="267713"/>
                    <a:pt x="153777" y="258188"/>
                    <a:pt x="160127" y="247075"/>
                  </a:cubicBezTo>
                  <a:cubicBezTo>
                    <a:pt x="163302" y="243901"/>
                    <a:pt x="164890" y="239138"/>
                    <a:pt x="166477" y="235963"/>
                  </a:cubicBezTo>
                  <a:cubicBezTo>
                    <a:pt x="168065" y="234376"/>
                    <a:pt x="169652" y="231200"/>
                    <a:pt x="171240" y="229613"/>
                  </a:cubicBezTo>
                  <a:cubicBezTo>
                    <a:pt x="172827" y="224850"/>
                    <a:pt x="176002" y="220088"/>
                    <a:pt x="176002" y="215325"/>
                  </a:cubicBezTo>
                  <a:cubicBezTo>
                    <a:pt x="183940" y="218501"/>
                    <a:pt x="191877" y="221676"/>
                    <a:pt x="201402" y="221676"/>
                  </a:cubicBezTo>
                  <a:cubicBezTo>
                    <a:pt x="204577" y="224850"/>
                    <a:pt x="207752" y="226438"/>
                    <a:pt x="212515" y="228026"/>
                  </a:cubicBezTo>
                  <a:cubicBezTo>
                    <a:pt x="223627" y="232788"/>
                    <a:pt x="234740" y="232788"/>
                    <a:pt x="244265" y="226438"/>
                  </a:cubicBezTo>
                  <a:cubicBezTo>
                    <a:pt x="260140" y="218501"/>
                    <a:pt x="268077" y="201038"/>
                    <a:pt x="269665" y="183575"/>
                  </a:cubicBezTo>
                  <a:cubicBezTo>
                    <a:pt x="268077" y="169288"/>
                    <a:pt x="256965" y="151825"/>
                    <a:pt x="241090" y="14230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3EF00BF4-435B-40AC-A4F0-0BCF7AC99977}"/>
                </a:ext>
              </a:extLst>
            </p:cNvPr>
            <p:cNvSpPr/>
            <p:nvPr/>
          </p:nvSpPr>
          <p:spPr>
            <a:xfrm>
              <a:off x="5648535" y="1869061"/>
              <a:ext cx="270433" cy="271697"/>
            </a:xfrm>
            <a:custGeom>
              <a:avLst/>
              <a:gdLst>
                <a:gd name="connsiteX0" fmla="*/ 241090 w 270433"/>
                <a:gd name="connsiteY0" fmla="*/ 142301 h 271697"/>
                <a:gd name="connsiteX1" fmla="*/ 237915 w 270433"/>
                <a:gd name="connsiteY1" fmla="*/ 140713 h 271697"/>
                <a:gd name="connsiteX2" fmla="*/ 234740 w 270433"/>
                <a:gd name="connsiteY2" fmla="*/ 139126 h 271697"/>
                <a:gd name="connsiteX3" fmla="*/ 225215 w 270433"/>
                <a:gd name="connsiteY3" fmla="*/ 135951 h 271697"/>
                <a:gd name="connsiteX4" fmla="*/ 220452 w 270433"/>
                <a:gd name="connsiteY4" fmla="*/ 134363 h 271697"/>
                <a:gd name="connsiteX5" fmla="*/ 242677 w 270433"/>
                <a:gd name="connsiteY5" fmla="*/ 116901 h 271697"/>
                <a:gd name="connsiteX6" fmla="*/ 264902 w 270433"/>
                <a:gd name="connsiteY6" fmla="*/ 91501 h 271697"/>
                <a:gd name="connsiteX7" fmla="*/ 268077 w 270433"/>
                <a:gd name="connsiteY7" fmla="*/ 56576 h 271697"/>
                <a:gd name="connsiteX8" fmla="*/ 220452 w 270433"/>
                <a:gd name="connsiteY8" fmla="*/ 24826 h 271697"/>
                <a:gd name="connsiteX9" fmla="*/ 169652 w 270433"/>
                <a:gd name="connsiteY9" fmla="*/ 51813 h 271697"/>
                <a:gd name="connsiteX10" fmla="*/ 156952 w 270433"/>
                <a:gd name="connsiteY10" fmla="*/ 81976 h 271697"/>
                <a:gd name="connsiteX11" fmla="*/ 153777 w 270433"/>
                <a:gd name="connsiteY11" fmla="*/ 70863 h 271697"/>
                <a:gd name="connsiteX12" fmla="*/ 150602 w 270433"/>
                <a:gd name="connsiteY12" fmla="*/ 39113 h 271697"/>
                <a:gd name="connsiteX13" fmla="*/ 118852 w 270433"/>
                <a:gd name="connsiteY13" fmla="*/ 5776 h 271697"/>
                <a:gd name="connsiteX14" fmla="*/ 114090 w 270433"/>
                <a:gd name="connsiteY14" fmla="*/ 2601 h 271697"/>
                <a:gd name="connsiteX15" fmla="*/ 77577 w 270433"/>
                <a:gd name="connsiteY15" fmla="*/ 8951 h 271697"/>
                <a:gd name="connsiteX16" fmla="*/ 74402 w 270433"/>
                <a:gd name="connsiteY16" fmla="*/ 13713 h 271697"/>
                <a:gd name="connsiteX17" fmla="*/ 66465 w 270433"/>
                <a:gd name="connsiteY17" fmla="*/ 21651 h 271697"/>
                <a:gd name="connsiteX18" fmla="*/ 61702 w 270433"/>
                <a:gd name="connsiteY18" fmla="*/ 66101 h 271697"/>
                <a:gd name="connsiteX19" fmla="*/ 74402 w 270433"/>
                <a:gd name="connsiteY19" fmla="*/ 89913 h 271697"/>
                <a:gd name="connsiteX20" fmla="*/ 53765 w 270433"/>
                <a:gd name="connsiteY20" fmla="*/ 89913 h 271697"/>
                <a:gd name="connsiteX21" fmla="*/ 6140 w 270433"/>
                <a:gd name="connsiteY21" fmla="*/ 115313 h 271697"/>
                <a:gd name="connsiteX22" fmla="*/ 14077 w 270433"/>
                <a:gd name="connsiteY22" fmla="*/ 170876 h 271697"/>
                <a:gd name="connsiteX23" fmla="*/ 68052 w 270433"/>
                <a:gd name="connsiteY23" fmla="*/ 185163 h 271697"/>
                <a:gd name="connsiteX24" fmla="*/ 74402 w 270433"/>
                <a:gd name="connsiteY24" fmla="*/ 183576 h 271697"/>
                <a:gd name="connsiteX25" fmla="*/ 71227 w 270433"/>
                <a:gd name="connsiteY25" fmla="*/ 199451 h 271697"/>
                <a:gd name="connsiteX26" fmla="*/ 85515 w 270433"/>
                <a:gd name="connsiteY26" fmla="*/ 243901 h 271697"/>
                <a:gd name="connsiteX27" fmla="*/ 95040 w 270433"/>
                <a:gd name="connsiteY27" fmla="*/ 251838 h 271697"/>
                <a:gd name="connsiteX28" fmla="*/ 96627 w 270433"/>
                <a:gd name="connsiteY28" fmla="*/ 255013 h 271697"/>
                <a:gd name="connsiteX29" fmla="*/ 133140 w 270433"/>
                <a:gd name="connsiteY29" fmla="*/ 270888 h 271697"/>
                <a:gd name="connsiteX30" fmla="*/ 160127 w 270433"/>
                <a:gd name="connsiteY30" fmla="*/ 247076 h 271697"/>
                <a:gd name="connsiteX31" fmla="*/ 166477 w 270433"/>
                <a:gd name="connsiteY31" fmla="*/ 235963 h 271697"/>
                <a:gd name="connsiteX32" fmla="*/ 171240 w 270433"/>
                <a:gd name="connsiteY32" fmla="*/ 229613 h 271697"/>
                <a:gd name="connsiteX33" fmla="*/ 176002 w 270433"/>
                <a:gd name="connsiteY33" fmla="*/ 215326 h 271697"/>
                <a:gd name="connsiteX34" fmla="*/ 201402 w 270433"/>
                <a:gd name="connsiteY34" fmla="*/ 221676 h 271697"/>
                <a:gd name="connsiteX35" fmla="*/ 212515 w 270433"/>
                <a:gd name="connsiteY35" fmla="*/ 228026 h 271697"/>
                <a:gd name="connsiteX36" fmla="*/ 244265 w 270433"/>
                <a:gd name="connsiteY36" fmla="*/ 226438 h 271697"/>
                <a:gd name="connsiteX37" fmla="*/ 269665 w 270433"/>
                <a:gd name="connsiteY37" fmla="*/ 183576 h 271697"/>
                <a:gd name="connsiteX38" fmla="*/ 241090 w 270433"/>
                <a:gd name="connsiteY38" fmla="*/ 142301 h 2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0433" h="271697">
                  <a:moveTo>
                    <a:pt x="241090" y="142301"/>
                  </a:moveTo>
                  <a:cubicBezTo>
                    <a:pt x="239502" y="142301"/>
                    <a:pt x="237915" y="140713"/>
                    <a:pt x="237915" y="140713"/>
                  </a:cubicBezTo>
                  <a:cubicBezTo>
                    <a:pt x="236327" y="140713"/>
                    <a:pt x="236327" y="139126"/>
                    <a:pt x="234740" y="139126"/>
                  </a:cubicBezTo>
                  <a:cubicBezTo>
                    <a:pt x="231565" y="137538"/>
                    <a:pt x="228390" y="135951"/>
                    <a:pt x="225215" y="135951"/>
                  </a:cubicBezTo>
                  <a:cubicBezTo>
                    <a:pt x="223627" y="135951"/>
                    <a:pt x="222040" y="134363"/>
                    <a:pt x="220452" y="134363"/>
                  </a:cubicBezTo>
                  <a:cubicBezTo>
                    <a:pt x="228390" y="129601"/>
                    <a:pt x="234740" y="123251"/>
                    <a:pt x="242677" y="116901"/>
                  </a:cubicBezTo>
                  <a:cubicBezTo>
                    <a:pt x="250615" y="110551"/>
                    <a:pt x="260140" y="102613"/>
                    <a:pt x="264902" y="91501"/>
                  </a:cubicBezTo>
                  <a:cubicBezTo>
                    <a:pt x="269665" y="80388"/>
                    <a:pt x="272840" y="67688"/>
                    <a:pt x="268077" y="56576"/>
                  </a:cubicBezTo>
                  <a:cubicBezTo>
                    <a:pt x="260140" y="35938"/>
                    <a:pt x="241090" y="26413"/>
                    <a:pt x="220452" y="24826"/>
                  </a:cubicBezTo>
                  <a:cubicBezTo>
                    <a:pt x="199815" y="23238"/>
                    <a:pt x="180765" y="35938"/>
                    <a:pt x="169652" y="51813"/>
                  </a:cubicBezTo>
                  <a:cubicBezTo>
                    <a:pt x="163302" y="61338"/>
                    <a:pt x="160127" y="70863"/>
                    <a:pt x="156952" y="81976"/>
                  </a:cubicBezTo>
                  <a:cubicBezTo>
                    <a:pt x="156952" y="78801"/>
                    <a:pt x="155365" y="74038"/>
                    <a:pt x="153777" y="70863"/>
                  </a:cubicBezTo>
                  <a:cubicBezTo>
                    <a:pt x="155365" y="59751"/>
                    <a:pt x="153777" y="48638"/>
                    <a:pt x="150602" y="39113"/>
                  </a:cubicBezTo>
                  <a:cubicBezTo>
                    <a:pt x="145840" y="24826"/>
                    <a:pt x="134727" y="10538"/>
                    <a:pt x="118852" y="5776"/>
                  </a:cubicBezTo>
                  <a:cubicBezTo>
                    <a:pt x="117265" y="4188"/>
                    <a:pt x="115677" y="4188"/>
                    <a:pt x="114090" y="2601"/>
                  </a:cubicBezTo>
                  <a:cubicBezTo>
                    <a:pt x="101390" y="-2162"/>
                    <a:pt x="87102" y="-574"/>
                    <a:pt x="77577" y="8951"/>
                  </a:cubicBezTo>
                  <a:cubicBezTo>
                    <a:pt x="75990" y="10538"/>
                    <a:pt x="74402" y="12126"/>
                    <a:pt x="74402" y="13713"/>
                  </a:cubicBezTo>
                  <a:cubicBezTo>
                    <a:pt x="71227" y="16888"/>
                    <a:pt x="69640" y="18476"/>
                    <a:pt x="66465" y="21651"/>
                  </a:cubicBezTo>
                  <a:cubicBezTo>
                    <a:pt x="58527" y="34351"/>
                    <a:pt x="56940" y="51813"/>
                    <a:pt x="61702" y="66101"/>
                  </a:cubicBezTo>
                  <a:cubicBezTo>
                    <a:pt x="64877" y="74038"/>
                    <a:pt x="69640" y="81976"/>
                    <a:pt x="74402" y="89913"/>
                  </a:cubicBezTo>
                  <a:cubicBezTo>
                    <a:pt x="68052" y="89913"/>
                    <a:pt x="60115" y="88326"/>
                    <a:pt x="53765" y="89913"/>
                  </a:cubicBezTo>
                  <a:cubicBezTo>
                    <a:pt x="34715" y="91501"/>
                    <a:pt x="17252" y="99438"/>
                    <a:pt x="6140" y="115313"/>
                  </a:cubicBezTo>
                  <a:cubicBezTo>
                    <a:pt x="-4973" y="132776"/>
                    <a:pt x="-210" y="156588"/>
                    <a:pt x="14077" y="170876"/>
                  </a:cubicBezTo>
                  <a:cubicBezTo>
                    <a:pt x="28365" y="185163"/>
                    <a:pt x="49002" y="189926"/>
                    <a:pt x="68052" y="185163"/>
                  </a:cubicBezTo>
                  <a:cubicBezTo>
                    <a:pt x="69640" y="185163"/>
                    <a:pt x="72815" y="183576"/>
                    <a:pt x="74402" y="183576"/>
                  </a:cubicBezTo>
                  <a:cubicBezTo>
                    <a:pt x="72815" y="188338"/>
                    <a:pt x="71227" y="194688"/>
                    <a:pt x="71227" y="199451"/>
                  </a:cubicBezTo>
                  <a:cubicBezTo>
                    <a:pt x="69640" y="215326"/>
                    <a:pt x="75990" y="231201"/>
                    <a:pt x="85515" y="243901"/>
                  </a:cubicBezTo>
                  <a:cubicBezTo>
                    <a:pt x="88690" y="247076"/>
                    <a:pt x="91865" y="250251"/>
                    <a:pt x="95040" y="251838"/>
                  </a:cubicBezTo>
                  <a:cubicBezTo>
                    <a:pt x="95040" y="253426"/>
                    <a:pt x="96627" y="255013"/>
                    <a:pt x="96627" y="255013"/>
                  </a:cubicBezTo>
                  <a:cubicBezTo>
                    <a:pt x="104565" y="267713"/>
                    <a:pt x="118852" y="274063"/>
                    <a:pt x="133140" y="270888"/>
                  </a:cubicBezTo>
                  <a:cubicBezTo>
                    <a:pt x="145840" y="267713"/>
                    <a:pt x="153777" y="258188"/>
                    <a:pt x="160127" y="247076"/>
                  </a:cubicBezTo>
                  <a:cubicBezTo>
                    <a:pt x="163302" y="243901"/>
                    <a:pt x="164890" y="239138"/>
                    <a:pt x="166477" y="235963"/>
                  </a:cubicBezTo>
                  <a:cubicBezTo>
                    <a:pt x="168065" y="234376"/>
                    <a:pt x="169652" y="231201"/>
                    <a:pt x="171240" y="229613"/>
                  </a:cubicBezTo>
                  <a:cubicBezTo>
                    <a:pt x="172827" y="224851"/>
                    <a:pt x="176002" y="220088"/>
                    <a:pt x="176002" y="215326"/>
                  </a:cubicBezTo>
                  <a:cubicBezTo>
                    <a:pt x="183940" y="218501"/>
                    <a:pt x="191877" y="221676"/>
                    <a:pt x="201402" y="221676"/>
                  </a:cubicBezTo>
                  <a:cubicBezTo>
                    <a:pt x="204577" y="224851"/>
                    <a:pt x="207752" y="226438"/>
                    <a:pt x="212515" y="228026"/>
                  </a:cubicBezTo>
                  <a:cubicBezTo>
                    <a:pt x="223627" y="232788"/>
                    <a:pt x="234740" y="232788"/>
                    <a:pt x="244265" y="226438"/>
                  </a:cubicBezTo>
                  <a:cubicBezTo>
                    <a:pt x="260140" y="218501"/>
                    <a:pt x="268077" y="201038"/>
                    <a:pt x="269665" y="183576"/>
                  </a:cubicBezTo>
                  <a:cubicBezTo>
                    <a:pt x="268077" y="169288"/>
                    <a:pt x="256965" y="151826"/>
                    <a:pt x="241090" y="14230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1" name="รูปแบบอิสระ: รูปร่าง 40">
              <a:extLst>
                <a:ext uri="{FF2B5EF4-FFF2-40B4-BE49-F238E27FC236}">
                  <a16:creationId xmlns:a16="http://schemas.microsoft.com/office/drawing/2014/main" id="{42AE274E-8BB3-4660-A1D9-DBC57B32416B}"/>
                </a:ext>
              </a:extLst>
            </p:cNvPr>
            <p:cNvSpPr/>
            <p:nvPr/>
          </p:nvSpPr>
          <p:spPr>
            <a:xfrm>
              <a:off x="1279788" y="1122362"/>
              <a:ext cx="184088" cy="186127"/>
            </a:xfrm>
            <a:custGeom>
              <a:avLst/>
              <a:gdLst>
                <a:gd name="connsiteX0" fmla="*/ 166424 w 184088"/>
                <a:gd name="connsiteY0" fmla="*/ 98425 h 186127"/>
                <a:gd name="connsiteX1" fmla="*/ 163249 w 184088"/>
                <a:gd name="connsiteY1" fmla="*/ 96838 h 186127"/>
                <a:gd name="connsiteX2" fmla="*/ 161661 w 184088"/>
                <a:gd name="connsiteY2" fmla="*/ 95250 h 186127"/>
                <a:gd name="connsiteX3" fmla="*/ 155311 w 184088"/>
                <a:gd name="connsiteY3" fmla="*/ 93662 h 186127"/>
                <a:gd name="connsiteX4" fmla="*/ 152136 w 184088"/>
                <a:gd name="connsiteY4" fmla="*/ 92075 h 186127"/>
                <a:gd name="connsiteX5" fmla="*/ 166424 w 184088"/>
                <a:gd name="connsiteY5" fmla="*/ 80963 h 186127"/>
                <a:gd name="connsiteX6" fmla="*/ 180711 w 184088"/>
                <a:gd name="connsiteY6" fmla="*/ 63500 h 186127"/>
                <a:gd name="connsiteX7" fmla="*/ 182299 w 184088"/>
                <a:gd name="connsiteY7" fmla="*/ 39687 h 186127"/>
                <a:gd name="connsiteX8" fmla="*/ 150549 w 184088"/>
                <a:gd name="connsiteY8" fmla="*/ 17463 h 186127"/>
                <a:gd name="connsiteX9" fmla="*/ 115624 w 184088"/>
                <a:gd name="connsiteY9" fmla="*/ 36513 h 186127"/>
                <a:gd name="connsiteX10" fmla="*/ 107686 w 184088"/>
                <a:gd name="connsiteY10" fmla="*/ 57150 h 186127"/>
                <a:gd name="connsiteX11" fmla="*/ 106099 w 184088"/>
                <a:gd name="connsiteY11" fmla="*/ 49213 h 186127"/>
                <a:gd name="connsiteX12" fmla="*/ 104511 w 184088"/>
                <a:gd name="connsiteY12" fmla="*/ 26988 h 186127"/>
                <a:gd name="connsiteX13" fmla="*/ 82286 w 184088"/>
                <a:gd name="connsiteY13" fmla="*/ 3175 h 186127"/>
                <a:gd name="connsiteX14" fmla="*/ 79111 w 184088"/>
                <a:gd name="connsiteY14" fmla="*/ 1588 h 186127"/>
                <a:gd name="connsiteX15" fmla="*/ 53711 w 184088"/>
                <a:gd name="connsiteY15" fmla="*/ 6350 h 186127"/>
                <a:gd name="connsiteX16" fmla="*/ 50536 w 184088"/>
                <a:gd name="connsiteY16" fmla="*/ 9525 h 186127"/>
                <a:gd name="connsiteX17" fmla="*/ 45774 w 184088"/>
                <a:gd name="connsiteY17" fmla="*/ 15875 h 186127"/>
                <a:gd name="connsiteX18" fmla="*/ 42599 w 184088"/>
                <a:gd name="connsiteY18" fmla="*/ 46037 h 186127"/>
                <a:gd name="connsiteX19" fmla="*/ 50536 w 184088"/>
                <a:gd name="connsiteY19" fmla="*/ 61912 h 186127"/>
                <a:gd name="connsiteX20" fmla="*/ 36249 w 184088"/>
                <a:gd name="connsiteY20" fmla="*/ 61912 h 186127"/>
                <a:gd name="connsiteX21" fmla="*/ 4499 w 184088"/>
                <a:gd name="connsiteY21" fmla="*/ 79375 h 186127"/>
                <a:gd name="connsiteX22" fmla="*/ 9261 w 184088"/>
                <a:gd name="connsiteY22" fmla="*/ 117475 h 186127"/>
                <a:gd name="connsiteX23" fmla="*/ 45774 w 184088"/>
                <a:gd name="connsiteY23" fmla="*/ 127000 h 186127"/>
                <a:gd name="connsiteX24" fmla="*/ 50536 w 184088"/>
                <a:gd name="connsiteY24" fmla="*/ 125412 h 186127"/>
                <a:gd name="connsiteX25" fmla="*/ 47361 w 184088"/>
                <a:gd name="connsiteY25" fmla="*/ 136525 h 186127"/>
                <a:gd name="connsiteX26" fmla="*/ 56886 w 184088"/>
                <a:gd name="connsiteY26" fmla="*/ 166687 h 186127"/>
                <a:gd name="connsiteX27" fmla="*/ 63236 w 184088"/>
                <a:gd name="connsiteY27" fmla="*/ 171450 h 186127"/>
                <a:gd name="connsiteX28" fmla="*/ 64824 w 184088"/>
                <a:gd name="connsiteY28" fmla="*/ 174625 h 186127"/>
                <a:gd name="connsiteX29" fmla="*/ 90224 w 184088"/>
                <a:gd name="connsiteY29" fmla="*/ 185738 h 186127"/>
                <a:gd name="connsiteX30" fmla="*/ 109274 w 184088"/>
                <a:gd name="connsiteY30" fmla="*/ 169863 h 186127"/>
                <a:gd name="connsiteX31" fmla="*/ 114036 w 184088"/>
                <a:gd name="connsiteY31" fmla="*/ 161925 h 186127"/>
                <a:gd name="connsiteX32" fmla="*/ 117211 w 184088"/>
                <a:gd name="connsiteY32" fmla="*/ 157162 h 186127"/>
                <a:gd name="connsiteX33" fmla="*/ 120386 w 184088"/>
                <a:gd name="connsiteY33" fmla="*/ 147638 h 186127"/>
                <a:gd name="connsiteX34" fmla="*/ 137849 w 184088"/>
                <a:gd name="connsiteY34" fmla="*/ 152400 h 186127"/>
                <a:gd name="connsiteX35" fmla="*/ 144199 w 184088"/>
                <a:gd name="connsiteY35" fmla="*/ 157162 h 186127"/>
                <a:gd name="connsiteX36" fmla="*/ 166424 w 184088"/>
                <a:gd name="connsiteY36" fmla="*/ 157162 h 186127"/>
                <a:gd name="connsiteX37" fmla="*/ 183886 w 184088"/>
                <a:gd name="connsiteY37" fmla="*/ 128588 h 186127"/>
                <a:gd name="connsiteX38" fmla="*/ 166424 w 184088"/>
                <a:gd name="connsiteY38" fmla="*/ 98425 h 1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088" h="186127">
                  <a:moveTo>
                    <a:pt x="166424" y="98425"/>
                  </a:moveTo>
                  <a:cubicBezTo>
                    <a:pt x="164836" y="98425"/>
                    <a:pt x="164836" y="98425"/>
                    <a:pt x="163249" y="96838"/>
                  </a:cubicBezTo>
                  <a:cubicBezTo>
                    <a:pt x="163249" y="96838"/>
                    <a:pt x="161661" y="95250"/>
                    <a:pt x="161661" y="95250"/>
                  </a:cubicBezTo>
                  <a:cubicBezTo>
                    <a:pt x="160074" y="93662"/>
                    <a:pt x="156899" y="93662"/>
                    <a:pt x="155311" y="93662"/>
                  </a:cubicBezTo>
                  <a:cubicBezTo>
                    <a:pt x="153724" y="93662"/>
                    <a:pt x="153724" y="93662"/>
                    <a:pt x="152136" y="92075"/>
                  </a:cubicBezTo>
                  <a:cubicBezTo>
                    <a:pt x="156899" y="88900"/>
                    <a:pt x="161661" y="84138"/>
                    <a:pt x="166424" y="80963"/>
                  </a:cubicBezTo>
                  <a:cubicBezTo>
                    <a:pt x="172774" y="76200"/>
                    <a:pt x="177536" y="71437"/>
                    <a:pt x="180711" y="63500"/>
                  </a:cubicBezTo>
                  <a:cubicBezTo>
                    <a:pt x="183886" y="55562"/>
                    <a:pt x="185474" y="47625"/>
                    <a:pt x="182299" y="39687"/>
                  </a:cubicBezTo>
                  <a:cubicBezTo>
                    <a:pt x="177536" y="25400"/>
                    <a:pt x="163249" y="19050"/>
                    <a:pt x="150549" y="17463"/>
                  </a:cubicBezTo>
                  <a:cubicBezTo>
                    <a:pt x="136261" y="15875"/>
                    <a:pt x="123561" y="23812"/>
                    <a:pt x="115624" y="36513"/>
                  </a:cubicBezTo>
                  <a:cubicBezTo>
                    <a:pt x="110861" y="42863"/>
                    <a:pt x="109274" y="49213"/>
                    <a:pt x="107686" y="57150"/>
                  </a:cubicBezTo>
                  <a:cubicBezTo>
                    <a:pt x="107686" y="53975"/>
                    <a:pt x="106099" y="52388"/>
                    <a:pt x="106099" y="49213"/>
                  </a:cubicBezTo>
                  <a:cubicBezTo>
                    <a:pt x="106099" y="41275"/>
                    <a:pt x="106099" y="34925"/>
                    <a:pt x="104511" y="26988"/>
                  </a:cubicBezTo>
                  <a:cubicBezTo>
                    <a:pt x="101336" y="17463"/>
                    <a:pt x="93399" y="7937"/>
                    <a:pt x="82286" y="3175"/>
                  </a:cubicBezTo>
                  <a:cubicBezTo>
                    <a:pt x="80699" y="3175"/>
                    <a:pt x="80699" y="1588"/>
                    <a:pt x="79111" y="1588"/>
                  </a:cubicBezTo>
                  <a:cubicBezTo>
                    <a:pt x="71174" y="-1588"/>
                    <a:pt x="60061" y="0"/>
                    <a:pt x="53711" y="6350"/>
                  </a:cubicBezTo>
                  <a:cubicBezTo>
                    <a:pt x="52124" y="7937"/>
                    <a:pt x="52124" y="7937"/>
                    <a:pt x="50536" y="9525"/>
                  </a:cubicBezTo>
                  <a:cubicBezTo>
                    <a:pt x="48949" y="11113"/>
                    <a:pt x="47361" y="12700"/>
                    <a:pt x="45774" y="15875"/>
                  </a:cubicBezTo>
                  <a:cubicBezTo>
                    <a:pt x="41011" y="23812"/>
                    <a:pt x="39424" y="36513"/>
                    <a:pt x="42599" y="46037"/>
                  </a:cubicBezTo>
                  <a:cubicBezTo>
                    <a:pt x="44186" y="52388"/>
                    <a:pt x="47361" y="57150"/>
                    <a:pt x="50536" y="61912"/>
                  </a:cubicBezTo>
                  <a:cubicBezTo>
                    <a:pt x="45774" y="61912"/>
                    <a:pt x="41011" y="60325"/>
                    <a:pt x="36249" y="61912"/>
                  </a:cubicBezTo>
                  <a:cubicBezTo>
                    <a:pt x="23549" y="63500"/>
                    <a:pt x="10849" y="68263"/>
                    <a:pt x="4499" y="79375"/>
                  </a:cubicBezTo>
                  <a:cubicBezTo>
                    <a:pt x="-3439" y="92075"/>
                    <a:pt x="-264" y="107950"/>
                    <a:pt x="9261" y="117475"/>
                  </a:cubicBezTo>
                  <a:cubicBezTo>
                    <a:pt x="18786" y="127000"/>
                    <a:pt x="33074" y="130175"/>
                    <a:pt x="45774" y="127000"/>
                  </a:cubicBezTo>
                  <a:cubicBezTo>
                    <a:pt x="47361" y="127000"/>
                    <a:pt x="48949" y="125412"/>
                    <a:pt x="50536" y="125412"/>
                  </a:cubicBezTo>
                  <a:cubicBezTo>
                    <a:pt x="48949" y="128588"/>
                    <a:pt x="48949" y="131763"/>
                    <a:pt x="47361" y="136525"/>
                  </a:cubicBezTo>
                  <a:cubicBezTo>
                    <a:pt x="45774" y="147638"/>
                    <a:pt x="50536" y="157162"/>
                    <a:pt x="56886" y="166687"/>
                  </a:cubicBezTo>
                  <a:cubicBezTo>
                    <a:pt x="58474" y="168275"/>
                    <a:pt x="60061" y="169863"/>
                    <a:pt x="63236" y="171450"/>
                  </a:cubicBezTo>
                  <a:cubicBezTo>
                    <a:pt x="63236" y="173037"/>
                    <a:pt x="63236" y="173037"/>
                    <a:pt x="64824" y="174625"/>
                  </a:cubicBezTo>
                  <a:cubicBezTo>
                    <a:pt x="69586" y="184150"/>
                    <a:pt x="79111" y="187325"/>
                    <a:pt x="90224" y="185738"/>
                  </a:cubicBezTo>
                  <a:cubicBezTo>
                    <a:pt x="98161" y="184150"/>
                    <a:pt x="104511" y="176213"/>
                    <a:pt x="109274" y="169863"/>
                  </a:cubicBezTo>
                  <a:cubicBezTo>
                    <a:pt x="110861" y="168275"/>
                    <a:pt x="112449" y="165100"/>
                    <a:pt x="114036" y="161925"/>
                  </a:cubicBezTo>
                  <a:cubicBezTo>
                    <a:pt x="115624" y="160338"/>
                    <a:pt x="115624" y="158750"/>
                    <a:pt x="117211" y="157162"/>
                  </a:cubicBezTo>
                  <a:cubicBezTo>
                    <a:pt x="118799" y="153988"/>
                    <a:pt x="120386" y="150812"/>
                    <a:pt x="120386" y="147638"/>
                  </a:cubicBezTo>
                  <a:cubicBezTo>
                    <a:pt x="125149" y="150812"/>
                    <a:pt x="131499" y="152400"/>
                    <a:pt x="137849" y="152400"/>
                  </a:cubicBezTo>
                  <a:cubicBezTo>
                    <a:pt x="139436" y="153988"/>
                    <a:pt x="142611" y="155575"/>
                    <a:pt x="144199" y="157162"/>
                  </a:cubicBezTo>
                  <a:cubicBezTo>
                    <a:pt x="152136" y="160338"/>
                    <a:pt x="158486" y="160338"/>
                    <a:pt x="166424" y="157162"/>
                  </a:cubicBezTo>
                  <a:cubicBezTo>
                    <a:pt x="177536" y="152400"/>
                    <a:pt x="182299" y="139700"/>
                    <a:pt x="183886" y="128588"/>
                  </a:cubicBezTo>
                  <a:cubicBezTo>
                    <a:pt x="185474" y="115888"/>
                    <a:pt x="177536" y="104775"/>
                    <a:pt x="166424" y="98425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2" name="รูปแบบอิสระ: รูปร่าง 41">
              <a:extLst>
                <a:ext uri="{FF2B5EF4-FFF2-40B4-BE49-F238E27FC236}">
                  <a16:creationId xmlns:a16="http://schemas.microsoft.com/office/drawing/2014/main" id="{37C656AF-DDA2-4C96-A907-DB07F7BCD651}"/>
                </a:ext>
              </a:extLst>
            </p:cNvPr>
            <p:cNvSpPr/>
            <p:nvPr/>
          </p:nvSpPr>
          <p:spPr>
            <a:xfrm>
              <a:off x="5343788" y="4614862"/>
              <a:ext cx="184088" cy="186127"/>
            </a:xfrm>
            <a:custGeom>
              <a:avLst/>
              <a:gdLst>
                <a:gd name="connsiteX0" fmla="*/ 166424 w 184088"/>
                <a:gd name="connsiteY0" fmla="*/ 98425 h 186127"/>
                <a:gd name="connsiteX1" fmla="*/ 163249 w 184088"/>
                <a:gd name="connsiteY1" fmla="*/ 96837 h 186127"/>
                <a:gd name="connsiteX2" fmla="*/ 161661 w 184088"/>
                <a:gd name="connsiteY2" fmla="*/ 95250 h 186127"/>
                <a:gd name="connsiteX3" fmla="*/ 155311 w 184088"/>
                <a:gd name="connsiteY3" fmla="*/ 93663 h 186127"/>
                <a:gd name="connsiteX4" fmla="*/ 152136 w 184088"/>
                <a:gd name="connsiteY4" fmla="*/ 92075 h 186127"/>
                <a:gd name="connsiteX5" fmla="*/ 166424 w 184088"/>
                <a:gd name="connsiteY5" fmla="*/ 80962 h 186127"/>
                <a:gd name="connsiteX6" fmla="*/ 180711 w 184088"/>
                <a:gd name="connsiteY6" fmla="*/ 63500 h 186127"/>
                <a:gd name="connsiteX7" fmla="*/ 182299 w 184088"/>
                <a:gd name="connsiteY7" fmla="*/ 39688 h 186127"/>
                <a:gd name="connsiteX8" fmla="*/ 150549 w 184088"/>
                <a:gd name="connsiteY8" fmla="*/ 17462 h 186127"/>
                <a:gd name="connsiteX9" fmla="*/ 115624 w 184088"/>
                <a:gd name="connsiteY9" fmla="*/ 36512 h 186127"/>
                <a:gd name="connsiteX10" fmla="*/ 107686 w 184088"/>
                <a:gd name="connsiteY10" fmla="*/ 57150 h 186127"/>
                <a:gd name="connsiteX11" fmla="*/ 106099 w 184088"/>
                <a:gd name="connsiteY11" fmla="*/ 49212 h 186127"/>
                <a:gd name="connsiteX12" fmla="*/ 104511 w 184088"/>
                <a:gd name="connsiteY12" fmla="*/ 26987 h 186127"/>
                <a:gd name="connsiteX13" fmla="*/ 82286 w 184088"/>
                <a:gd name="connsiteY13" fmla="*/ 3175 h 186127"/>
                <a:gd name="connsiteX14" fmla="*/ 79111 w 184088"/>
                <a:gd name="connsiteY14" fmla="*/ 1587 h 186127"/>
                <a:gd name="connsiteX15" fmla="*/ 53711 w 184088"/>
                <a:gd name="connsiteY15" fmla="*/ 6350 h 186127"/>
                <a:gd name="connsiteX16" fmla="*/ 50536 w 184088"/>
                <a:gd name="connsiteY16" fmla="*/ 9525 h 186127"/>
                <a:gd name="connsiteX17" fmla="*/ 45774 w 184088"/>
                <a:gd name="connsiteY17" fmla="*/ 15875 h 186127"/>
                <a:gd name="connsiteX18" fmla="*/ 42599 w 184088"/>
                <a:gd name="connsiteY18" fmla="*/ 46038 h 186127"/>
                <a:gd name="connsiteX19" fmla="*/ 50536 w 184088"/>
                <a:gd name="connsiteY19" fmla="*/ 61913 h 186127"/>
                <a:gd name="connsiteX20" fmla="*/ 36249 w 184088"/>
                <a:gd name="connsiteY20" fmla="*/ 61913 h 186127"/>
                <a:gd name="connsiteX21" fmla="*/ 4499 w 184088"/>
                <a:gd name="connsiteY21" fmla="*/ 79375 h 186127"/>
                <a:gd name="connsiteX22" fmla="*/ 9261 w 184088"/>
                <a:gd name="connsiteY22" fmla="*/ 117475 h 186127"/>
                <a:gd name="connsiteX23" fmla="*/ 45774 w 184088"/>
                <a:gd name="connsiteY23" fmla="*/ 127000 h 186127"/>
                <a:gd name="connsiteX24" fmla="*/ 50536 w 184088"/>
                <a:gd name="connsiteY24" fmla="*/ 125413 h 186127"/>
                <a:gd name="connsiteX25" fmla="*/ 47361 w 184088"/>
                <a:gd name="connsiteY25" fmla="*/ 136525 h 186127"/>
                <a:gd name="connsiteX26" fmla="*/ 56886 w 184088"/>
                <a:gd name="connsiteY26" fmla="*/ 166688 h 186127"/>
                <a:gd name="connsiteX27" fmla="*/ 63236 w 184088"/>
                <a:gd name="connsiteY27" fmla="*/ 171450 h 186127"/>
                <a:gd name="connsiteX28" fmla="*/ 64824 w 184088"/>
                <a:gd name="connsiteY28" fmla="*/ 174625 h 186127"/>
                <a:gd name="connsiteX29" fmla="*/ 90224 w 184088"/>
                <a:gd name="connsiteY29" fmla="*/ 185737 h 186127"/>
                <a:gd name="connsiteX30" fmla="*/ 109274 w 184088"/>
                <a:gd name="connsiteY30" fmla="*/ 169862 h 186127"/>
                <a:gd name="connsiteX31" fmla="*/ 114036 w 184088"/>
                <a:gd name="connsiteY31" fmla="*/ 161925 h 186127"/>
                <a:gd name="connsiteX32" fmla="*/ 117211 w 184088"/>
                <a:gd name="connsiteY32" fmla="*/ 157163 h 186127"/>
                <a:gd name="connsiteX33" fmla="*/ 120386 w 184088"/>
                <a:gd name="connsiteY33" fmla="*/ 147637 h 186127"/>
                <a:gd name="connsiteX34" fmla="*/ 137849 w 184088"/>
                <a:gd name="connsiteY34" fmla="*/ 152400 h 186127"/>
                <a:gd name="connsiteX35" fmla="*/ 144199 w 184088"/>
                <a:gd name="connsiteY35" fmla="*/ 157163 h 186127"/>
                <a:gd name="connsiteX36" fmla="*/ 166424 w 184088"/>
                <a:gd name="connsiteY36" fmla="*/ 157163 h 186127"/>
                <a:gd name="connsiteX37" fmla="*/ 183886 w 184088"/>
                <a:gd name="connsiteY37" fmla="*/ 128587 h 186127"/>
                <a:gd name="connsiteX38" fmla="*/ 166424 w 184088"/>
                <a:gd name="connsiteY38" fmla="*/ 98425 h 1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4088" h="186127">
                  <a:moveTo>
                    <a:pt x="166424" y="98425"/>
                  </a:moveTo>
                  <a:cubicBezTo>
                    <a:pt x="164836" y="98425"/>
                    <a:pt x="164836" y="98425"/>
                    <a:pt x="163249" y="96837"/>
                  </a:cubicBezTo>
                  <a:cubicBezTo>
                    <a:pt x="163249" y="96837"/>
                    <a:pt x="161661" y="95250"/>
                    <a:pt x="161661" y="95250"/>
                  </a:cubicBezTo>
                  <a:cubicBezTo>
                    <a:pt x="160074" y="93663"/>
                    <a:pt x="156899" y="93663"/>
                    <a:pt x="155311" y="93663"/>
                  </a:cubicBezTo>
                  <a:cubicBezTo>
                    <a:pt x="153724" y="93663"/>
                    <a:pt x="153724" y="93663"/>
                    <a:pt x="152136" y="92075"/>
                  </a:cubicBezTo>
                  <a:cubicBezTo>
                    <a:pt x="156899" y="88900"/>
                    <a:pt x="161661" y="84137"/>
                    <a:pt x="166424" y="80962"/>
                  </a:cubicBezTo>
                  <a:cubicBezTo>
                    <a:pt x="172774" y="76200"/>
                    <a:pt x="177536" y="71438"/>
                    <a:pt x="180711" y="63500"/>
                  </a:cubicBezTo>
                  <a:cubicBezTo>
                    <a:pt x="183886" y="55563"/>
                    <a:pt x="185474" y="47625"/>
                    <a:pt x="182299" y="39688"/>
                  </a:cubicBezTo>
                  <a:cubicBezTo>
                    <a:pt x="177536" y="25400"/>
                    <a:pt x="163249" y="19050"/>
                    <a:pt x="150549" y="17462"/>
                  </a:cubicBezTo>
                  <a:cubicBezTo>
                    <a:pt x="136261" y="15875"/>
                    <a:pt x="123561" y="23813"/>
                    <a:pt x="115624" y="36512"/>
                  </a:cubicBezTo>
                  <a:cubicBezTo>
                    <a:pt x="110861" y="42862"/>
                    <a:pt x="109274" y="49212"/>
                    <a:pt x="107686" y="57150"/>
                  </a:cubicBezTo>
                  <a:cubicBezTo>
                    <a:pt x="107686" y="53975"/>
                    <a:pt x="106099" y="52387"/>
                    <a:pt x="106099" y="49212"/>
                  </a:cubicBezTo>
                  <a:cubicBezTo>
                    <a:pt x="106099" y="41275"/>
                    <a:pt x="106099" y="34925"/>
                    <a:pt x="104511" y="26987"/>
                  </a:cubicBezTo>
                  <a:cubicBezTo>
                    <a:pt x="101336" y="17462"/>
                    <a:pt x="93399" y="7938"/>
                    <a:pt x="82286" y="3175"/>
                  </a:cubicBezTo>
                  <a:cubicBezTo>
                    <a:pt x="80699" y="3175"/>
                    <a:pt x="80699" y="1587"/>
                    <a:pt x="79111" y="1587"/>
                  </a:cubicBezTo>
                  <a:cubicBezTo>
                    <a:pt x="71174" y="-1587"/>
                    <a:pt x="60061" y="0"/>
                    <a:pt x="53711" y="6350"/>
                  </a:cubicBezTo>
                  <a:cubicBezTo>
                    <a:pt x="52124" y="7938"/>
                    <a:pt x="52124" y="7938"/>
                    <a:pt x="50536" y="9525"/>
                  </a:cubicBezTo>
                  <a:cubicBezTo>
                    <a:pt x="48949" y="11112"/>
                    <a:pt x="47361" y="12700"/>
                    <a:pt x="45774" y="15875"/>
                  </a:cubicBezTo>
                  <a:cubicBezTo>
                    <a:pt x="41011" y="23813"/>
                    <a:pt x="39424" y="36512"/>
                    <a:pt x="42599" y="46038"/>
                  </a:cubicBezTo>
                  <a:cubicBezTo>
                    <a:pt x="44186" y="52387"/>
                    <a:pt x="47361" y="57150"/>
                    <a:pt x="50536" y="61913"/>
                  </a:cubicBezTo>
                  <a:cubicBezTo>
                    <a:pt x="45774" y="61913"/>
                    <a:pt x="41011" y="60325"/>
                    <a:pt x="36249" y="61913"/>
                  </a:cubicBezTo>
                  <a:cubicBezTo>
                    <a:pt x="23549" y="63500"/>
                    <a:pt x="10849" y="68262"/>
                    <a:pt x="4499" y="79375"/>
                  </a:cubicBezTo>
                  <a:cubicBezTo>
                    <a:pt x="-3439" y="92075"/>
                    <a:pt x="-264" y="107950"/>
                    <a:pt x="9261" y="117475"/>
                  </a:cubicBezTo>
                  <a:cubicBezTo>
                    <a:pt x="18786" y="127000"/>
                    <a:pt x="33074" y="130175"/>
                    <a:pt x="45774" y="127000"/>
                  </a:cubicBezTo>
                  <a:cubicBezTo>
                    <a:pt x="47361" y="127000"/>
                    <a:pt x="48949" y="125413"/>
                    <a:pt x="50536" y="125413"/>
                  </a:cubicBezTo>
                  <a:cubicBezTo>
                    <a:pt x="48949" y="128587"/>
                    <a:pt x="48949" y="131762"/>
                    <a:pt x="47361" y="136525"/>
                  </a:cubicBezTo>
                  <a:cubicBezTo>
                    <a:pt x="45774" y="147637"/>
                    <a:pt x="50536" y="157163"/>
                    <a:pt x="56886" y="166688"/>
                  </a:cubicBezTo>
                  <a:cubicBezTo>
                    <a:pt x="58474" y="168275"/>
                    <a:pt x="60061" y="169862"/>
                    <a:pt x="63236" y="171450"/>
                  </a:cubicBezTo>
                  <a:cubicBezTo>
                    <a:pt x="63236" y="173038"/>
                    <a:pt x="63236" y="173038"/>
                    <a:pt x="64824" y="174625"/>
                  </a:cubicBezTo>
                  <a:cubicBezTo>
                    <a:pt x="69586" y="184150"/>
                    <a:pt x="79111" y="187325"/>
                    <a:pt x="90224" y="185737"/>
                  </a:cubicBezTo>
                  <a:cubicBezTo>
                    <a:pt x="98161" y="184150"/>
                    <a:pt x="104511" y="176212"/>
                    <a:pt x="109274" y="169862"/>
                  </a:cubicBezTo>
                  <a:cubicBezTo>
                    <a:pt x="110861" y="168275"/>
                    <a:pt x="112449" y="165100"/>
                    <a:pt x="114036" y="161925"/>
                  </a:cubicBezTo>
                  <a:cubicBezTo>
                    <a:pt x="115624" y="160337"/>
                    <a:pt x="115624" y="158750"/>
                    <a:pt x="117211" y="157163"/>
                  </a:cubicBezTo>
                  <a:cubicBezTo>
                    <a:pt x="118799" y="153987"/>
                    <a:pt x="120386" y="150813"/>
                    <a:pt x="120386" y="147637"/>
                  </a:cubicBezTo>
                  <a:cubicBezTo>
                    <a:pt x="125149" y="150813"/>
                    <a:pt x="131499" y="152400"/>
                    <a:pt x="137849" y="152400"/>
                  </a:cubicBezTo>
                  <a:cubicBezTo>
                    <a:pt x="139436" y="153987"/>
                    <a:pt x="142611" y="155575"/>
                    <a:pt x="144199" y="157163"/>
                  </a:cubicBezTo>
                  <a:cubicBezTo>
                    <a:pt x="152136" y="160337"/>
                    <a:pt x="158486" y="160337"/>
                    <a:pt x="166424" y="157163"/>
                  </a:cubicBezTo>
                  <a:cubicBezTo>
                    <a:pt x="177536" y="152400"/>
                    <a:pt x="182299" y="139700"/>
                    <a:pt x="183886" y="128587"/>
                  </a:cubicBezTo>
                  <a:cubicBezTo>
                    <a:pt x="185474" y="115887"/>
                    <a:pt x="177536" y="104775"/>
                    <a:pt x="166424" y="98425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3" name="รูปแบบอิสระ: รูปร่าง 42">
              <a:extLst>
                <a:ext uri="{FF2B5EF4-FFF2-40B4-BE49-F238E27FC236}">
                  <a16:creationId xmlns:a16="http://schemas.microsoft.com/office/drawing/2014/main" id="{2400DD8B-1031-443B-8017-57763F6C1B5F}"/>
                </a:ext>
              </a:extLst>
            </p:cNvPr>
            <p:cNvSpPr/>
            <p:nvPr/>
          </p:nvSpPr>
          <p:spPr>
            <a:xfrm>
              <a:off x="8678619" y="2457450"/>
              <a:ext cx="266352" cy="247801"/>
            </a:xfrm>
            <a:custGeom>
              <a:avLst/>
              <a:gdLst>
                <a:gd name="connsiteX0" fmla="*/ 251068 w 266352"/>
                <a:gd name="connsiteY0" fmla="*/ 173037 h 247801"/>
                <a:gd name="connsiteX1" fmla="*/ 220905 w 266352"/>
                <a:gd name="connsiteY1" fmla="*/ 155575 h 247801"/>
                <a:gd name="connsiteX2" fmla="*/ 244717 w 266352"/>
                <a:gd name="connsiteY2" fmla="*/ 103188 h 247801"/>
                <a:gd name="connsiteX3" fmla="*/ 222493 w 266352"/>
                <a:gd name="connsiteY3" fmla="*/ 63500 h 247801"/>
                <a:gd name="connsiteX4" fmla="*/ 135180 w 266352"/>
                <a:gd name="connsiteY4" fmla="*/ 74612 h 247801"/>
                <a:gd name="connsiteX5" fmla="*/ 135180 w 266352"/>
                <a:gd name="connsiteY5" fmla="*/ 73025 h 247801"/>
                <a:gd name="connsiteX6" fmla="*/ 74855 w 266352"/>
                <a:gd name="connsiteY6" fmla="*/ 0 h 247801"/>
                <a:gd name="connsiteX7" fmla="*/ 243 w 266352"/>
                <a:gd name="connsiteY7" fmla="*/ 73025 h 247801"/>
                <a:gd name="connsiteX8" fmla="*/ 51043 w 266352"/>
                <a:gd name="connsiteY8" fmla="*/ 173037 h 247801"/>
                <a:gd name="connsiteX9" fmla="*/ 85967 w 266352"/>
                <a:gd name="connsiteY9" fmla="*/ 180975 h 247801"/>
                <a:gd name="connsiteX10" fmla="*/ 90730 w 266352"/>
                <a:gd name="connsiteY10" fmla="*/ 200025 h 247801"/>
                <a:gd name="connsiteX11" fmla="*/ 163755 w 266352"/>
                <a:gd name="connsiteY11" fmla="*/ 246063 h 247801"/>
                <a:gd name="connsiteX12" fmla="*/ 249480 w 266352"/>
                <a:gd name="connsiteY12" fmla="*/ 228600 h 247801"/>
                <a:gd name="connsiteX13" fmla="*/ 251068 w 266352"/>
                <a:gd name="connsiteY13" fmla="*/ 173037 h 24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352" h="247801">
                  <a:moveTo>
                    <a:pt x="251068" y="173037"/>
                  </a:moveTo>
                  <a:cubicBezTo>
                    <a:pt x="241543" y="166688"/>
                    <a:pt x="230430" y="160337"/>
                    <a:pt x="220905" y="155575"/>
                  </a:cubicBezTo>
                  <a:cubicBezTo>
                    <a:pt x="232017" y="139700"/>
                    <a:pt x="241543" y="122237"/>
                    <a:pt x="244717" y="103188"/>
                  </a:cubicBezTo>
                  <a:cubicBezTo>
                    <a:pt x="247892" y="87313"/>
                    <a:pt x="239955" y="68263"/>
                    <a:pt x="222493" y="63500"/>
                  </a:cubicBezTo>
                  <a:cubicBezTo>
                    <a:pt x="192330" y="55563"/>
                    <a:pt x="160580" y="60325"/>
                    <a:pt x="135180" y="74612"/>
                  </a:cubicBezTo>
                  <a:cubicBezTo>
                    <a:pt x="135180" y="74612"/>
                    <a:pt x="135180" y="73025"/>
                    <a:pt x="135180" y="73025"/>
                  </a:cubicBezTo>
                  <a:cubicBezTo>
                    <a:pt x="136767" y="38100"/>
                    <a:pt x="114543" y="1587"/>
                    <a:pt x="74855" y="0"/>
                  </a:cubicBezTo>
                  <a:cubicBezTo>
                    <a:pt x="35168" y="0"/>
                    <a:pt x="3418" y="34925"/>
                    <a:pt x="243" y="73025"/>
                  </a:cubicBezTo>
                  <a:cubicBezTo>
                    <a:pt x="-2932" y="112712"/>
                    <a:pt x="25642" y="146050"/>
                    <a:pt x="51043" y="173037"/>
                  </a:cubicBezTo>
                  <a:cubicBezTo>
                    <a:pt x="58980" y="182563"/>
                    <a:pt x="74855" y="184150"/>
                    <a:pt x="85967" y="180975"/>
                  </a:cubicBezTo>
                  <a:cubicBezTo>
                    <a:pt x="84380" y="187325"/>
                    <a:pt x="85967" y="193675"/>
                    <a:pt x="90730" y="200025"/>
                  </a:cubicBezTo>
                  <a:cubicBezTo>
                    <a:pt x="108193" y="223837"/>
                    <a:pt x="133592" y="241300"/>
                    <a:pt x="163755" y="246063"/>
                  </a:cubicBezTo>
                  <a:cubicBezTo>
                    <a:pt x="193918" y="250825"/>
                    <a:pt x="225668" y="246063"/>
                    <a:pt x="249480" y="228600"/>
                  </a:cubicBezTo>
                  <a:cubicBezTo>
                    <a:pt x="271705" y="214313"/>
                    <a:pt x="271705" y="188912"/>
                    <a:pt x="251068" y="173037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77CFC74B-209B-46CC-AD16-0C5F12EF0E31}"/>
                </a:ext>
              </a:extLst>
            </p:cNvPr>
            <p:cNvSpPr/>
            <p:nvPr/>
          </p:nvSpPr>
          <p:spPr>
            <a:xfrm>
              <a:off x="7278083" y="626858"/>
              <a:ext cx="154622" cy="173241"/>
            </a:xfrm>
            <a:custGeom>
              <a:avLst/>
              <a:gdLst>
                <a:gd name="connsiteX0" fmla="*/ 121255 w 154622"/>
                <a:gd name="connsiteY0" fmla="*/ 124029 h 173241"/>
                <a:gd name="connsiteX1" fmla="*/ 153005 w 154622"/>
                <a:gd name="connsiteY1" fmla="*/ 14492 h 173241"/>
                <a:gd name="connsiteX2" fmla="*/ 132367 w 154622"/>
                <a:gd name="connsiteY2" fmla="*/ 204 h 173241"/>
                <a:gd name="connsiteX3" fmla="*/ 29179 w 154622"/>
                <a:gd name="connsiteY3" fmla="*/ 43067 h 173241"/>
                <a:gd name="connsiteX4" fmla="*/ 11717 w 154622"/>
                <a:gd name="connsiteY4" fmla="*/ 125617 h 173241"/>
                <a:gd name="connsiteX5" fmla="*/ 2192 w 154622"/>
                <a:gd name="connsiteY5" fmla="*/ 143079 h 173241"/>
                <a:gd name="connsiteX6" fmla="*/ 19655 w 154622"/>
                <a:gd name="connsiteY6" fmla="*/ 173242 h 173241"/>
                <a:gd name="connsiteX7" fmla="*/ 121255 w 154622"/>
                <a:gd name="connsiteY7" fmla="*/ 124029 h 17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22" h="173241">
                  <a:moveTo>
                    <a:pt x="121255" y="124029"/>
                  </a:moveTo>
                  <a:cubicBezTo>
                    <a:pt x="146655" y="92279"/>
                    <a:pt x="159354" y="54179"/>
                    <a:pt x="153005" y="14492"/>
                  </a:cubicBezTo>
                  <a:cubicBezTo>
                    <a:pt x="151417" y="6554"/>
                    <a:pt x="141892" y="-1383"/>
                    <a:pt x="132367" y="204"/>
                  </a:cubicBezTo>
                  <a:cubicBezTo>
                    <a:pt x="95854" y="4967"/>
                    <a:pt x="54579" y="12904"/>
                    <a:pt x="29179" y="43067"/>
                  </a:cubicBezTo>
                  <a:cubicBezTo>
                    <a:pt x="10130" y="65292"/>
                    <a:pt x="604" y="98629"/>
                    <a:pt x="11717" y="125617"/>
                  </a:cubicBezTo>
                  <a:cubicBezTo>
                    <a:pt x="8542" y="131967"/>
                    <a:pt x="5367" y="138317"/>
                    <a:pt x="2192" y="143079"/>
                  </a:cubicBezTo>
                  <a:cubicBezTo>
                    <a:pt x="-4158" y="157367"/>
                    <a:pt x="3780" y="173242"/>
                    <a:pt x="19655" y="173242"/>
                  </a:cubicBezTo>
                  <a:cubicBezTo>
                    <a:pt x="59342" y="173242"/>
                    <a:pt x="97442" y="154192"/>
                    <a:pt x="121255" y="124029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45" name="รูปแบบอิสระ: รูปร่าง 44">
              <a:extLst>
                <a:ext uri="{FF2B5EF4-FFF2-40B4-BE49-F238E27FC236}">
                  <a16:creationId xmlns:a16="http://schemas.microsoft.com/office/drawing/2014/main" id="{AD64B314-17AB-4F2C-AE9B-226F2222E926}"/>
                </a:ext>
              </a:extLst>
            </p:cNvPr>
            <p:cNvSpPr/>
            <p:nvPr/>
          </p:nvSpPr>
          <p:spPr>
            <a:xfrm>
              <a:off x="2737832" y="3992358"/>
              <a:ext cx="154622" cy="173241"/>
            </a:xfrm>
            <a:custGeom>
              <a:avLst/>
              <a:gdLst>
                <a:gd name="connsiteX0" fmla="*/ 121255 w 154622"/>
                <a:gd name="connsiteY0" fmla="*/ 124029 h 173241"/>
                <a:gd name="connsiteX1" fmla="*/ 153005 w 154622"/>
                <a:gd name="connsiteY1" fmla="*/ 14492 h 173241"/>
                <a:gd name="connsiteX2" fmla="*/ 132367 w 154622"/>
                <a:gd name="connsiteY2" fmla="*/ 204 h 173241"/>
                <a:gd name="connsiteX3" fmla="*/ 29180 w 154622"/>
                <a:gd name="connsiteY3" fmla="*/ 43067 h 173241"/>
                <a:gd name="connsiteX4" fmla="*/ 11717 w 154622"/>
                <a:gd name="connsiteY4" fmla="*/ 125617 h 173241"/>
                <a:gd name="connsiteX5" fmla="*/ 2192 w 154622"/>
                <a:gd name="connsiteY5" fmla="*/ 143079 h 173241"/>
                <a:gd name="connsiteX6" fmla="*/ 19655 w 154622"/>
                <a:gd name="connsiteY6" fmla="*/ 173242 h 173241"/>
                <a:gd name="connsiteX7" fmla="*/ 121255 w 154622"/>
                <a:gd name="connsiteY7" fmla="*/ 124029 h 17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22" h="173241">
                  <a:moveTo>
                    <a:pt x="121255" y="124029"/>
                  </a:moveTo>
                  <a:cubicBezTo>
                    <a:pt x="146655" y="92279"/>
                    <a:pt x="159355" y="54179"/>
                    <a:pt x="153005" y="14492"/>
                  </a:cubicBezTo>
                  <a:cubicBezTo>
                    <a:pt x="151417" y="6554"/>
                    <a:pt x="141892" y="-1383"/>
                    <a:pt x="132367" y="204"/>
                  </a:cubicBezTo>
                  <a:cubicBezTo>
                    <a:pt x="95855" y="4967"/>
                    <a:pt x="54579" y="12904"/>
                    <a:pt x="29180" y="43067"/>
                  </a:cubicBezTo>
                  <a:cubicBezTo>
                    <a:pt x="10130" y="65292"/>
                    <a:pt x="605" y="98630"/>
                    <a:pt x="11717" y="125617"/>
                  </a:cubicBezTo>
                  <a:cubicBezTo>
                    <a:pt x="8542" y="131967"/>
                    <a:pt x="5367" y="138317"/>
                    <a:pt x="2192" y="143079"/>
                  </a:cubicBezTo>
                  <a:cubicBezTo>
                    <a:pt x="-4158" y="157367"/>
                    <a:pt x="3780" y="173242"/>
                    <a:pt x="19655" y="173242"/>
                  </a:cubicBezTo>
                  <a:cubicBezTo>
                    <a:pt x="59342" y="173242"/>
                    <a:pt x="97442" y="154192"/>
                    <a:pt x="121255" y="124029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</p:grpSp>
      <p:sp>
        <p:nvSpPr>
          <p:cNvPr id="46" name="ตัวแทนข้อความ 2">
            <a:extLst>
              <a:ext uri="{FF2B5EF4-FFF2-40B4-BE49-F238E27FC236}">
                <a16:creationId xmlns:a16="http://schemas.microsoft.com/office/drawing/2014/main" id="{E8DCE3BC-BB64-4D8D-8720-34F3A5F5B9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960" y="3044687"/>
            <a:ext cx="6409672" cy="11973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600" spc="-200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Thank You</a:t>
            </a:r>
          </a:p>
          <a:p>
            <a:pPr lvl="0"/>
            <a:endParaRPr lang="en-US" dirty="0"/>
          </a:p>
        </p:txBody>
      </p:sp>
      <p:sp>
        <p:nvSpPr>
          <p:cNvPr id="47" name="ตัวแทนข้อความ 2">
            <a:extLst>
              <a:ext uri="{FF2B5EF4-FFF2-40B4-BE49-F238E27FC236}">
                <a16:creationId xmlns:a16="http://schemas.microsoft.com/office/drawing/2014/main" id="{B33F6512-B0DC-485F-8C3E-F43683543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960" y="4371703"/>
            <a:ext cx="6409672" cy="505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spc="0" baseline="0"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powerpointhub.com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652A935-6AA9-45CA-ADF8-4D50A4E4A19F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8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EAF7-B124-4F2A-BA6F-0FD01020E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Hello! Rabbit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1024-F6D1-4629-8586-2B4C46C7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53A486A1-F85D-4867-A760-93B0203A0C5D}" type="datetimeFigureOut">
              <a:rPr lang="en-US" sz="2400" smtClean="0">
                <a:solidFill>
                  <a:prstClr val="black"/>
                </a:solidFill>
              </a:rPr>
              <a:pPr defTabSz="609585"/>
              <a:t>4/23/2022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6ED95-B646-4292-909A-470F4274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5F86D-5439-4DAC-A20B-87DB6C20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66144799-6B5A-4140-A828-FABF07F09EA6}" type="slidenum">
              <a:rPr lang="en-US" sz="2400" smtClean="0">
                <a:solidFill>
                  <a:prstClr val="black"/>
                </a:solidFill>
              </a:rPr>
              <a:pPr defTabSz="609585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8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8389-5B1C-4E5B-AD99-F6ACAD82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1C48-8119-4311-8B87-8035536F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3F9EF-21D2-4DBB-A676-B9C79891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23805-1C90-4B32-AC54-3986AFE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D6C21-3743-4421-BEF9-211033B2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AD6-5210-4CC0-8E97-44746DD2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EBEE3-2CDC-422F-AE06-0E822255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979E-3670-4054-AACF-6982518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29C06-FD1A-4AF0-BF47-9ED075A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DE5F-7400-400D-BAB7-CE081501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771F-A728-4A8C-86D1-D9B21B88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B0EE-5580-47E6-A6DB-2334D95E3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27CEF-E53C-4AB5-9750-E9377C2B5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01890-DBED-4AEF-AFAC-7FC6083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9FA09-E22F-4E39-959B-47E1BA94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96DC-964A-4F29-8174-4B76A8F5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ADEA-69EA-47F4-9968-3A025174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45EA-0948-4958-A841-C8B1B0D7F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8B07B-E94F-457E-A3AF-AFD3F21F7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5BE2C-9A1E-48F3-967D-6C95D2D6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ECC4E-4636-4920-A9A1-16BAA9450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6D718-22A0-46A7-85A2-911A4A2C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44184-4F1F-4C16-BE5C-4FBB7813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13D5-DC83-4FD5-A7F8-45EEA147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06B2-0400-4BDD-B831-F0D21F03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82A90-D42C-4C07-8EA5-01E3C9C7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5DB44-BED1-43A0-9652-35608341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8FF2-C0EC-424B-AF79-9EBFF531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DA2F5-A939-4F16-AB41-E3D6E9D5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E7385-9DBD-4744-AD1C-D5B46DA4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5330D-4AC7-41B1-8F44-9152B078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DFDA-459B-4EA5-83F5-F055D0E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E066-B1B8-4D20-827F-3D8CE51C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3990-8F1F-424B-9429-50462B1EA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22152-68CD-44F6-A6FA-4F96A8C1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39B91-DCEB-4CA5-AE93-EA7D10C9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DD81-D154-4710-80BA-BDEE9209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3C78-7560-4718-99C8-3DDBC7C1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27D16-49E6-43D8-8B5D-68FE00AAB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DF8E-1382-4BF6-B1D7-EA938214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BD0AE-EA72-42E0-AB27-92A0A23F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6A7F4-61FF-4E87-891B-629FA0CB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0647E-04CF-4F30-B170-1092DA3D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1EB04-5EAD-496E-9BA6-25FE54F8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D805-BA90-4990-A918-E95F76BD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948EC-66AF-4A34-948E-00D3C20E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91DE-2298-4BE3-B790-CA350A347FAA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D7DA5-09BD-4C9F-855B-A6538DFAB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1620-91F2-44C5-B534-A4D05F9E8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FA4D-8E17-44B4-B0B9-7C251E1A7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E2987A-5982-45C1-A17A-0F757995D97A}"/>
              </a:ext>
            </a:extLst>
          </p:cNvPr>
          <p:cNvGrpSpPr/>
          <p:nvPr/>
        </p:nvGrpSpPr>
        <p:grpSpPr>
          <a:xfrm>
            <a:off x="434081" y="235735"/>
            <a:ext cx="12998244" cy="4154983"/>
            <a:chOff x="842049" y="760832"/>
            <a:chExt cx="9748683" cy="31162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C5DFCA-AF82-40F3-926F-10C21D4493A4}"/>
                </a:ext>
              </a:extLst>
            </p:cNvPr>
            <p:cNvSpPr txBox="1"/>
            <p:nvPr/>
          </p:nvSpPr>
          <p:spPr>
            <a:xfrm>
              <a:off x="1911189" y="760832"/>
              <a:ext cx="7610403" cy="2100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38100">
                    <a:solidFill>
                      <a:srgbClr val="FFAFAF"/>
                    </a:solidFill>
                  </a:ln>
                  <a:solidFill>
                    <a:srgbClr val="FFAFAF"/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Ôn tập về số tự nhiên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38100">
                    <a:solidFill>
                      <a:srgbClr val="FFAFAF"/>
                    </a:solidFill>
                  </a:ln>
                  <a:solidFill>
                    <a:srgbClr val="FFAFAF"/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 ( Tiếp theo)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</a:effectLst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93FD0F-9CEA-42AF-BA7A-F935F5CC173C}"/>
                </a:ext>
              </a:extLst>
            </p:cNvPr>
            <p:cNvSpPr txBox="1"/>
            <p:nvPr/>
          </p:nvSpPr>
          <p:spPr>
            <a:xfrm>
              <a:off x="842049" y="760832"/>
              <a:ext cx="9748683" cy="3116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Ôn tập về số </a:t>
              </a:r>
              <a:r>
                <a:rPr kumimoji="0" lang="en-US" sz="8800" b="1" i="0" u="none" strike="noStrike" kern="1200" cap="none" spc="0" normalizeH="0" baseline="0" noProof="0" dirty="0" err="1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tự</a:t>
              </a:r>
              <a:r>
                <a:rPr kumimoji="0" lang="en-US" sz="8800" b="1" i="0" u="none" strike="noStrike" kern="1200" cap="none" spc="0" normalizeH="0" baseline="0" noProof="0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 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nhiên</a:t>
              </a:r>
              <a:endParaRPr kumimoji="0" lang="en-US" sz="8800" b="1" i="0" u="none" strike="noStrike" kern="1200" cap="none" spc="0" normalizeH="0" baseline="0" noProof="0" dirty="0">
                <a:ln w="38100">
                  <a:solidFill>
                    <a:srgbClr val="FFAFAF"/>
                  </a:solidFill>
                </a:ln>
                <a:solidFill>
                  <a:srgbClr val="F7D3B0">
                    <a:lumMod val="10000"/>
                  </a:srgbClr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#9Slide05 SVNKitten" pitchFamily="2" charset="0"/>
                <a:ea typeface="+mn-ea"/>
                <a:cs typeface="IBM Plex Sans Thai"/>
              </a:endParaRPr>
            </a:p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#9Slide05 SVNKitten" pitchFamily="2" charset="0"/>
                  <a:ea typeface="+mn-ea"/>
                  <a:cs typeface="IBM Plex Sans Thai"/>
                </a:rPr>
                <a:t>  ( Tiếp theo )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7D3B0">
                    <a:lumMod val="10000"/>
                  </a:srgbClr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</a:effectLst>
                <a:uLnTx/>
                <a:uFillTx/>
                <a:latin typeface="IBM Plex Sans Thai"/>
                <a:ea typeface="+mn-ea"/>
                <a:cs typeface="IBM Plex Sans Tha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89217" y="3675222"/>
            <a:ext cx="27510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6600">
                  <a:solidFill>
                    <a:srgbClr val="FF7BA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7BAC"/>
                  </a:outerShdw>
                </a:effectLst>
                <a:uLnTx/>
                <a:uFillTx/>
                <a:latin typeface="#9Slide03 SVNNeutraface 2" panose="02000600040000020004" pitchFamily="2" charset="0"/>
                <a:ea typeface="+mn-ea"/>
                <a:cs typeface="IBM Plex Sans Thai"/>
              </a:rPr>
              <a:t>Toán</a:t>
            </a:r>
            <a:endParaRPr kumimoji="0" lang="en-US" sz="2400" b="1" i="0" u="none" strike="noStrike" kern="0" cap="none" spc="0" normalizeH="0" baseline="0" noProof="0" dirty="0">
              <a:ln w="6600">
                <a:solidFill>
                  <a:srgbClr val="FF7BA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7BAC"/>
                </a:outerShdw>
              </a:effectLst>
              <a:uLnTx/>
              <a:uFillTx/>
              <a:latin typeface="IBM Plex Sans Thai"/>
              <a:ea typeface="+mn-ea"/>
              <a:cs typeface="IBM Plex Sans Thai"/>
            </a:endParaRPr>
          </a:p>
        </p:txBody>
      </p:sp>
    </p:spTree>
    <p:extLst>
      <p:ext uri="{BB962C8B-B14F-4D97-AF65-F5344CB8AC3E}">
        <p14:creationId xmlns:p14="http://schemas.microsoft.com/office/powerpoint/2010/main" val="32251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73399" y="1008315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54083" y="1034849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圆角矩形 6">
            <a:extLst>
              <a:ext uri="{FF2B5EF4-FFF2-40B4-BE49-F238E27FC236}">
                <a16:creationId xmlns:a16="http://schemas.microsoft.com/office/drawing/2014/main" id="{026A6495-4B8F-4278-8B8A-22EF035F7385}"/>
              </a:ext>
            </a:extLst>
          </p:cNvPr>
          <p:cNvSpPr/>
          <p:nvPr/>
        </p:nvSpPr>
        <p:spPr>
          <a:xfrm>
            <a:off x="545203" y="570770"/>
            <a:ext cx="11199756" cy="5921855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 sz="2400">
              <a:solidFill>
                <a:prstClr val="white"/>
              </a:solidFill>
              <a:latin typeface="IBM Plex Sans Thai"/>
              <a:cs typeface="IBM Plex Sans Thai"/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F99B0154-7EB6-40B5-8675-DE4386FB3192}"/>
              </a:ext>
            </a:extLst>
          </p:cNvPr>
          <p:cNvGrpSpPr/>
          <p:nvPr/>
        </p:nvGrpSpPr>
        <p:grpSpPr>
          <a:xfrm>
            <a:off x="13181" y="46439"/>
            <a:ext cx="2282427" cy="1644463"/>
            <a:chOff x="1505535" y="104580"/>
            <a:chExt cx="2359852" cy="1911188"/>
          </a:xfrm>
        </p:grpSpPr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1E64EB07-EC2D-4381-A212-5C678BD771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B81FF6A7-EB1C-4C54-B034-FC49A8F6E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sp>
        <p:nvSpPr>
          <p:cNvPr id="9" name="Subtitle 2"/>
          <p:cNvSpPr txBox="1"/>
          <p:nvPr/>
        </p:nvSpPr>
        <p:spPr>
          <a:xfrm>
            <a:off x="1068194" y="2525746"/>
            <a:ext cx="5241075" cy="81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a.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989  </a:t>
            </a:r>
            <a:r>
              <a:rPr lang="vi-VN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... 1321</a:t>
            </a:r>
            <a:endParaRPr lang="en-US" sz="3733" b="1" dirty="0">
              <a:solidFill>
                <a:srgbClr val="FD9A9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798080" y="4046279"/>
            <a:ext cx="4775201" cy="81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b. </a:t>
            </a:r>
            <a:r>
              <a:rPr lang="vi-VN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27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105 </a:t>
            </a:r>
            <a:r>
              <a:rPr lang="en-US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... </a:t>
            </a:r>
            <a:r>
              <a:rPr lang="en-US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7985</a:t>
            </a:r>
            <a:endParaRPr lang="en-US" sz="3733" b="1" dirty="0">
              <a:solidFill>
                <a:srgbClr val="FD9A9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6613241" y="2550873"/>
            <a:ext cx="5474011" cy="81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c. </a:t>
            </a:r>
            <a:r>
              <a:rPr lang="vi-VN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34 579  ... 34 601</a:t>
            </a:r>
            <a:endParaRPr lang="en-US" sz="3733" b="1" dirty="0">
              <a:solidFill>
                <a:srgbClr val="FD9A9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6265784" y="3980053"/>
            <a:ext cx="6056353" cy="81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US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d. </a:t>
            </a:r>
            <a:r>
              <a:rPr lang="vi-VN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150 482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... </a:t>
            </a:r>
            <a:r>
              <a:rPr lang="en-US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vi-VN" sz="3733" b="1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150 </a:t>
            </a:r>
            <a:r>
              <a:rPr lang="vi-VN" sz="3733" b="1" dirty="0">
                <a:solidFill>
                  <a:srgbClr val="FD9A9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459</a:t>
            </a:r>
            <a:endParaRPr lang="en-US" sz="3733" b="1" dirty="0">
              <a:solidFill>
                <a:srgbClr val="FD9A9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grpSp>
        <p:nvGrpSpPr>
          <p:cNvPr id="21" name="组合 29"/>
          <p:cNvGrpSpPr/>
          <p:nvPr/>
        </p:nvGrpSpPr>
        <p:grpSpPr>
          <a:xfrm>
            <a:off x="-1541780" y="510714"/>
            <a:ext cx="15275560" cy="1615440"/>
            <a:chOff x="174" y="1276"/>
            <a:chExt cx="18042" cy="1908"/>
          </a:xfrm>
        </p:grpSpPr>
        <p:grpSp>
          <p:nvGrpSpPr>
            <p:cNvPr id="22" name="组合 38"/>
            <p:cNvGrpSpPr/>
            <p:nvPr/>
          </p:nvGrpSpPr>
          <p:grpSpPr>
            <a:xfrm>
              <a:off x="174" y="1276"/>
              <a:ext cx="18042" cy="1908"/>
              <a:chOff x="917" y="889"/>
              <a:chExt cx="12143" cy="1284"/>
            </a:xfrm>
          </p:grpSpPr>
          <p:sp>
            <p:nvSpPr>
              <p:cNvPr id="26" name="Google Shape;7252;p43"/>
              <p:cNvSpPr txBox="1"/>
              <p:nvPr/>
            </p:nvSpPr>
            <p:spPr>
              <a:xfrm>
                <a:off x="917" y="889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defTabSz="609585">
                  <a:buClr>
                    <a:srgbClr val="FFBC50"/>
                  </a:buClr>
                  <a:defRPr/>
                </a:pPr>
                <a:r>
                  <a:rPr lang="en-US" sz="5867" spc="-4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1/tr161:</a:t>
                </a:r>
                <a:endParaRPr lang="en-US" altLang="zh-CN" sz="5867" spc="-400" dirty="0">
                  <a:solidFill>
                    <a:srgbClr val="42210F"/>
                  </a:solidFill>
                  <a:effectLst>
                    <a:outerShdw dist="63500" dir="2700000" algn="tl">
                      <a:srgbClr val="F5AC47">
                        <a:alpha val="100000"/>
                      </a:srgbClr>
                    </a:outerShdw>
                  </a:effectLst>
                  <a:latin typeface="#9Slide03 Kaleko 105 Round Bold" pitchFamily="2" charset="0"/>
                  <a:ea typeface="字魂179号-正酷波波体" charset="-122"/>
                  <a:cs typeface="Open Sans Light" pitchFamily="34" charset="0"/>
                  <a:sym typeface="+mn-lt"/>
                </a:endParaRPr>
              </a:p>
            </p:txBody>
          </p:sp>
          <p:grpSp>
            <p:nvGrpSpPr>
              <p:cNvPr id="27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28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29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0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1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2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3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4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5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6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7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8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39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0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1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2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3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4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5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6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7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8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49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0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1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2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3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4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5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6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7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8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  <p:sp>
              <p:nvSpPr>
                <p:cNvPr id="59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609585"/>
                  <a:endParaRPr sz="2133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  <a:cs typeface="IBM Plex Sans Thai"/>
                  </a:endParaRPr>
                </a:p>
              </p:txBody>
            </p:sp>
          </p:grpSp>
        </p:grpSp>
        <p:grpSp>
          <p:nvGrpSpPr>
            <p:cNvPr id="23" name="组合 27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24" name="图片 19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25" name="图片 23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sp>
        <p:nvSpPr>
          <p:cNvPr id="60" name="Rectangle 59"/>
          <p:cNvSpPr/>
          <p:nvPr/>
        </p:nvSpPr>
        <p:spPr>
          <a:xfrm>
            <a:off x="2422925" y="2077448"/>
            <a:ext cx="79284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609585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8BD60"/>
                </a:solidFill>
                <a:effectLst>
                  <a:outerShdw blurRad="12700" dist="38100" dir="2700000" algn="tl" rotWithShape="0">
                    <a:srgbClr val="98BD60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&lt;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544687" y="2126154"/>
            <a:ext cx="79284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609585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8BD60"/>
                </a:solidFill>
                <a:effectLst>
                  <a:outerShdw blurRad="12700" dist="38100" dir="2700000" algn="tl" rotWithShape="0">
                    <a:srgbClr val="98BD60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&lt;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595402" y="3658027"/>
            <a:ext cx="79284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609585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8BD60"/>
                </a:solidFill>
                <a:effectLst>
                  <a:outerShdw blurRad="12700" dist="38100" dir="2700000" algn="tl" rotWithShape="0">
                    <a:srgbClr val="98BD60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&gt;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95791" y="3574780"/>
            <a:ext cx="79284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609585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8BD60"/>
                </a:solidFill>
                <a:effectLst>
                  <a:outerShdw blurRad="12700" dist="38100" dir="2700000" algn="tl" rotWithShape="0">
                    <a:srgbClr val="98BD60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152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27"/>
          <p:cNvGrpSpPr/>
          <p:nvPr/>
        </p:nvGrpSpPr>
        <p:grpSpPr>
          <a:xfrm rot="234299">
            <a:off x="-3318103" y="-569622"/>
            <a:ext cx="18856105" cy="4207923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5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prstClr val="white"/>
                </a:solidFill>
                <a:latin typeface="IBM Plex Sans Thai"/>
                <a:sym typeface="+mn-lt"/>
              </a:endParaRPr>
            </a:p>
          </p:txBody>
        </p:sp>
        <p:sp>
          <p:nvSpPr>
            <p:cNvPr id="66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prstClr val="white"/>
                </a:solidFill>
                <a:latin typeface="IBM Plex Sans Thai"/>
                <a:sym typeface="+mn-lt"/>
              </a:endParaRPr>
            </a:p>
          </p:txBody>
        </p:sp>
      </p:grpSp>
      <p:grpSp>
        <p:nvGrpSpPr>
          <p:cNvPr id="55" name="组合 24"/>
          <p:cNvGrpSpPr/>
          <p:nvPr/>
        </p:nvGrpSpPr>
        <p:grpSpPr>
          <a:xfrm>
            <a:off x="-4447539" y="-3468757"/>
            <a:ext cx="21045593" cy="13864167"/>
            <a:chOff x="-2833" y="-2244"/>
            <a:chExt cx="24857" cy="16375"/>
          </a:xfrm>
        </p:grpSpPr>
        <p:pic>
          <p:nvPicPr>
            <p:cNvPr id="56" name="Google Shape;7152;p41"/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7248;p43"/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7152;p41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圆角矩形 6">
            <a:extLst>
              <a:ext uri="{FF2B5EF4-FFF2-40B4-BE49-F238E27FC236}">
                <a16:creationId xmlns:a16="http://schemas.microsoft.com/office/drawing/2014/main" id="{026A6495-4B8F-4278-8B8A-22EF035F7385}"/>
              </a:ext>
            </a:extLst>
          </p:cNvPr>
          <p:cNvSpPr/>
          <p:nvPr/>
        </p:nvSpPr>
        <p:spPr>
          <a:xfrm>
            <a:off x="124743" y="2421270"/>
            <a:ext cx="8373485" cy="4042732"/>
          </a:xfrm>
          <a:prstGeom prst="roundRect">
            <a:avLst/>
          </a:prstGeom>
          <a:solidFill>
            <a:schemeClr val="bg1"/>
          </a:solidFill>
          <a:ln w="1270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 sz="2400">
              <a:solidFill>
                <a:prstClr val="white"/>
              </a:solidFill>
              <a:latin typeface="Cambria" panose="02040503050406030204" pitchFamily="18" charset="0"/>
              <a:cs typeface="IBM Plex Sans Tha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30B3B1-F132-4EF3-96EE-84A870DE9762}"/>
              </a:ext>
            </a:extLst>
          </p:cNvPr>
          <p:cNvGrpSpPr/>
          <p:nvPr/>
        </p:nvGrpSpPr>
        <p:grpSpPr>
          <a:xfrm>
            <a:off x="9161485" y="3463327"/>
            <a:ext cx="3030516" cy="3218627"/>
            <a:chOff x="5705803" y="1503906"/>
            <a:chExt cx="2442224" cy="2792586"/>
          </a:xfrm>
        </p:grpSpPr>
        <p:grpSp>
          <p:nvGrpSpPr>
            <p:cNvPr id="19" name="กราฟิก 1">
              <a:extLst>
                <a:ext uri="{FF2B5EF4-FFF2-40B4-BE49-F238E27FC236}">
                  <a16:creationId xmlns:a16="http://schemas.microsoft.com/office/drawing/2014/main" id="{8A7707A0-DC3C-4BF2-A836-51E6060EB32E}"/>
                </a:ext>
              </a:extLst>
            </p:cNvPr>
            <p:cNvGrpSpPr/>
            <p:nvPr/>
          </p:nvGrpSpPr>
          <p:grpSpPr>
            <a:xfrm>
              <a:off x="6378561" y="1588709"/>
              <a:ext cx="1737031" cy="2707783"/>
              <a:chOff x="6378561" y="1588709"/>
              <a:chExt cx="1737031" cy="2707783"/>
            </a:xfrm>
            <a:solidFill>
              <a:schemeClr val="accent1"/>
            </a:solidFill>
          </p:grpSpPr>
          <p:sp>
            <p:nvSpPr>
              <p:cNvPr id="40" name="รูปแบบอิสระ: รูปร่าง 19">
                <a:extLst>
                  <a:ext uri="{FF2B5EF4-FFF2-40B4-BE49-F238E27FC236}">
                    <a16:creationId xmlns:a16="http://schemas.microsoft.com/office/drawing/2014/main" id="{6BB96737-CD4B-4C94-BE94-F727A549975E}"/>
                  </a:ext>
                </a:extLst>
              </p:cNvPr>
              <p:cNvSpPr/>
              <p:nvPr/>
            </p:nvSpPr>
            <p:spPr>
              <a:xfrm>
                <a:off x="6378561" y="2715998"/>
                <a:ext cx="1492678" cy="1580494"/>
              </a:xfrm>
              <a:custGeom>
                <a:avLst/>
                <a:gdLst>
                  <a:gd name="connsiteX0" fmla="*/ 832657 w 1492678"/>
                  <a:gd name="connsiteY0" fmla="*/ 262784 h 1580494"/>
                  <a:gd name="connsiteX1" fmla="*/ 1187425 w 1492678"/>
                  <a:gd name="connsiteY1" fmla="*/ 55308 h 1580494"/>
                  <a:gd name="connsiteX2" fmla="*/ 1084479 w 1492678"/>
                  <a:gd name="connsiteY2" fmla="*/ 470260 h 1580494"/>
                  <a:gd name="connsiteX3" fmla="*/ 1158917 w 1492678"/>
                  <a:gd name="connsiteY3" fmla="*/ 780682 h 1580494"/>
                  <a:gd name="connsiteX4" fmla="*/ 1424993 w 1492678"/>
                  <a:gd name="connsiteY4" fmla="*/ 988158 h 1580494"/>
                  <a:gd name="connsiteX5" fmla="*/ 1380647 w 1492678"/>
                  <a:gd name="connsiteY5" fmla="*/ 1151288 h 1580494"/>
                  <a:gd name="connsiteX6" fmla="*/ 965695 w 1492678"/>
                  <a:gd name="connsiteY6" fmla="*/ 1032504 h 1580494"/>
                  <a:gd name="connsiteX7" fmla="*/ 699619 w 1492678"/>
                  <a:gd name="connsiteY7" fmla="*/ 1106942 h 1580494"/>
                  <a:gd name="connsiteX8" fmla="*/ 536488 w 1492678"/>
                  <a:gd name="connsiteY8" fmla="*/ 1580494 h 1580494"/>
                  <a:gd name="connsiteX9" fmla="*/ 492143 w 1492678"/>
                  <a:gd name="connsiteY9" fmla="*/ 1358764 h 1580494"/>
                  <a:gd name="connsiteX10" fmla="*/ 329012 w 1492678"/>
                  <a:gd name="connsiteY10" fmla="*/ 1003996 h 1580494"/>
                  <a:gd name="connsiteX11" fmla="*/ 270412 w 1492678"/>
                  <a:gd name="connsiteY11" fmla="*/ 574790 h 1580494"/>
                  <a:gd name="connsiteX12" fmla="*/ 4336 w 1492678"/>
                  <a:gd name="connsiteY12" fmla="*/ 101238 h 1580494"/>
                  <a:gd name="connsiteX13" fmla="*/ 153212 w 1492678"/>
                  <a:gd name="connsiteY13" fmla="*/ 166173 h 1580494"/>
                  <a:gd name="connsiteX14" fmla="*/ 538072 w 1492678"/>
                  <a:gd name="connsiteY14" fmla="*/ 278622 h 1580494"/>
                  <a:gd name="connsiteX15" fmla="*/ 832657 w 1492678"/>
                  <a:gd name="connsiteY15" fmla="*/ 262784 h 158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2678" h="1580494">
                    <a:moveTo>
                      <a:pt x="832657" y="262784"/>
                    </a:moveTo>
                    <a:cubicBezTo>
                      <a:pt x="832657" y="262784"/>
                      <a:pt x="1010041" y="262784"/>
                      <a:pt x="1187425" y="55308"/>
                    </a:cubicBezTo>
                    <a:cubicBezTo>
                      <a:pt x="1364809" y="-152168"/>
                      <a:pt x="1364809" y="277038"/>
                      <a:pt x="1084479" y="470260"/>
                    </a:cubicBezTo>
                    <a:cubicBezTo>
                      <a:pt x="1084479" y="470260"/>
                      <a:pt x="1143079" y="677736"/>
                      <a:pt x="1158917" y="780682"/>
                    </a:cubicBezTo>
                    <a:cubicBezTo>
                      <a:pt x="1158917" y="780682"/>
                      <a:pt x="1322047" y="927974"/>
                      <a:pt x="1424993" y="988158"/>
                    </a:cubicBezTo>
                    <a:cubicBezTo>
                      <a:pt x="1527939" y="1046758"/>
                      <a:pt x="1513685" y="1179797"/>
                      <a:pt x="1380647" y="1151288"/>
                    </a:cubicBezTo>
                    <a:cubicBezTo>
                      <a:pt x="1247609" y="1121196"/>
                      <a:pt x="965695" y="1032504"/>
                      <a:pt x="965695" y="1032504"/>
                    </a:cubicBezTo>
                    <a:cubicBezTo>
                      <a:pt x="965695" y="1032504"/>
                      <a:pt x="818403" y="1106942"/>
                      <a:pt x="699619" y="1106942"/>
                    </a:cubicBezTo>
                    <a:cubicBezTo>
                      <a:pt x="699619" y="1106942"/>
                      <a:pt x="774056" y="1550403"/>
                      <a:pt x="536488" y="1580494"/>
                    </a:cubicBezTo>
                    <a:cubicBezTo>
                      <a:pt x="536488" y="1580494"/>
                      <a:pt x="469970" y="1544068"/>
                      <a:pt x="492143" y="1358764"/>
                    </a:cubicBezTo>
                    <a:cubicBezTo>
                      <a:pt x="492143" y="1358764"/>
                      <a:pt x="395532" y="1217807"/>
                      <a:pt x="329012" y="1003996"/>
                    </a:cubicBezTo>
                    <a:cubicBezTo>
                      <a:pt x="276748" y="836115"/>
                      <a:pt x="270412" y="574790"/>
                      <a:pt x="270412" y="574790"/>
                    </a:cubicBezTo>
                    <a:cubicBezTo>
                      <a:pt x="270412" y="574790"/>
                      <a:pt x="-40010" y="441752"/>
                      <a:pt x="4336" y="101238"/>
                    </a:cubicBezTo>
                    <a:cubicBezTo>
                      <a:pt x="4336" y="101238"/>
                      <a:pt x="56601" y="4627"/>
                      <a:pt x="153212" y="166173"/>
                    </a:cubicBezTo>
                    <a:cubicBezTo>
                      <a:pt x="222899" y="283373"/>
                      <a:pt x="344850" y="383152"/>
                      <a:pt x="538072" y="278622"/>
                    </a:cubicBezTo>
                    <a:lnTo>
                      <a:pt x="832657" y="262784"/>
                    </a:lnTo>
                    <a:close/>
                  </a:path>
                </a:pathLst>
              </a:custGeom>
              <a:solidFill>
                <a:srgbClr val="FFFFFF"/>
              </a:solidFill>
              <a:ln w="1583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endParaRPr>
              </a:p>
            </p:txBody>
          </p:sp>
          <p:grpSp>
            <p:nvGrpSpPr>
              <p:cNvPr id="41" name="กราฟิก 1">
                <a:extLst>
                  <a:ext uri="{FF2B5EF4-FFF2-40B4-BE49-F238E27FC236}">
                    <a16:creationId xmlns:a16="http://schemas.microsoft.com/office/drawing/2014/main" id="{9AD1AA7A-0A05-4C51-86B9-C9152E41C1C9}"/>
                  </a:ext>
                </a:extLst>
              </p:cNvPr>
              <p:cNvGrpSpPr/>
              <p:nvPr/>
            </p:nvGrpSpPr>
            <p:grpSpPr>
              <a:xfrm>
                <a:off x="6458127" y="1588709"/>
                <a:ext cx="1657466" cy="1529756"/>
                <a:chOff x="6458127" y="1588709"/>
                <a:chExt cx="1657466" cy="1529756"/>
              </a:xfrm>
              <a:solidFill>
                <a:schemeClr val="accent1"/>
              </a:solidFill>
            </p:grpSpPr>
            <p:sp>
              <p:nvSpPr>
                <p:cNvPr id="4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F75D468C-B5A2-4F86-99F8-0B65892E0DCB}"/>
                    </a:ext>
                  </a:extLst>
                </p:cNvPr>
                <p:cNvSpPr/>
                <p:nvPr/>
              </p:nvSpPr>
              <p:spPr>
                <a:xfrm>
                  <a:off x="6458127" y="1588709"/>
                  <a:ext cx="1657466" cy="1529756"/>
                </a:xfrm>
                <a:custGeom>
                  <a:avLst/>
                  <a:gdLst>
                    <a:gd name="connsiteX0" fmla="*/ 965318 w 1657466"/>
                    <a:gd name="connsiteY0" fmla="*/ 1250700 h 1529756"/>
                    <a:gd name="connsiteX1" fmla="*/ 349225 w 1657466"/>
                    <a:gd name="connsiteY1" fmla="*/ 1474014 h 1529756"/>
                    <a:gd name="connsiteX2" fmla="*/ 56225 w 1657466"/>
                    <a:gd name="connsiteY2" fmla="*/ 875343 h 1529756"/>
                    <a:gd name="connsiteX3" fmla="*/ 523442 w 1657466"/>
                    <a:gd name="connsiteY3" fmla="*/ 634607 h 1529756"/>
                    <a:gd name="connsiteX4" fmla="*/ 778432 w 1657466"/>
                    <a:gd name="connsiteY4" fmla="*/ 70779 h 1529756"/>
                    <a:gd name="connsiteX5" fmla="*/ 977988 w 1657466"/>
                    <a:gd name="connsiteY5" fmla="*/ 235493 h 1529756"/>
                    <a:gd name="connsiteX6" fmla="*/ 577291 w 1657466"/>
                    <a:gd name="connsiteY6" fmla="*/ 640943 h 1529756"/>
                    <a:gd name="connsiteX7" fmla="*/ 884545 w 1657466"/>
                    <a:gd name="connsiteY7" fmla="*/ 805656 h 1529756"/>
                    <a:gd name="connsiteX8" fmla="*/ 1494303 w 1657466"/>
                    <a:gd name="connsiteY8" fmla="*/ 499986 h 1529756"/>
                    <a:gd name="connsiteX9" fmla="*/ 1627341 w 1657466"/>
                    <a:gd name="connsiteY9" fmla="*/ 563337 h 1529756"/>
                    <a:gd name="connsiteX10" fmla="*/ 1625758 w 1657466"/>
                    <a:gd name="connsiteY10" fmla="*/ 704294 h 1529756"/>
                    <a:gd name="connsiteX11" fmla="*/ 935227 w 1657466"/>
                    <a:gd name="connsiteY11" fmla="*/ 856337 h 1529756"/>
                    <a:gd name="connsiteX12" fmla="*/ 965318 w 1657466"/>
                    <a:gd name="connsiteY12" fmla="*/ 1250700 h 152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7466" h="1529756">
                      <a:moveTo>
                        <a:pt x="965318" y="1250700"/>
                      </a:moveTo>
                      <a:cubicBezTo>
                        <a:pt x="873459" y="1489852"/>
                        <a:pt x="672318" y="1607052"/>
                        <a:pt x="349225" y="1474014"/>
                      </a:cubicBezTo>
                      <a:cubicBezTo>
                        <a:pt x="89485" y="1367901"/>
                        <a:pt x="-98986" y="1122414"/>
                        <a:pt x="56225" y="875343"/>
                      </a:cubicBezTo>
                      <a:cubicBezTo>
                        <a:pt x="35635" y="919689"/>
                        <a:pt x="186095" y="577591"/>
                        <a:pt x="523442" y="634607"/>
                      </a:cubicBezTo>
                      <a:cubicBezTo>
                        <a:pt x="523442" y="634607"/>
                        <a:pt x="521858" y="259250"/>
                        <a:pt x="778432" y="70779"/>
                      </a:cubicBezTo>
                      <a:cubicBezTo>
                        <a:pt x="1035005" y="-117691"/>
                        <a:pt x="1152205" y="116709"/>
                        <a:pt x="977988" y="235493"/>
                      </a:cubicBezTo>
                      <a:cubicBezTo>
                        <a:pt x="841783" y="328937"/>
                        <a:pt x="710329" y="374866"/>
                        <a:pt x="577291" y="640943"/>
                      </a:cubicBezTo>
                      <a:cubicBezTo>
                        <a:pt x="577291" y="640943"/>
                        <a:pt x="783183" y="682121"/>
                        <a:pt x="884545" y="805656"/>
                      </a:cubicBezTo>
                      <a:cubicBezTo>
                        <a:pt x="884545" y="805656"/>
                        <a:pt x="1077767" y="450888"/>
                        <a:pt x="1494303" y="499986"/>
                      </a:cubicBezTo>
                      <a:cubicBezTo>
                        <a:pt x="1494303" y="499986"/>
                        <a:pt x="1582995" y="511072"/>
                        <a:pt x="1627341" y="563337"/>
                      </a:cubicBezTo>
                      <a:cubicBezTo>
                        <a:pt x="1654266" y="595013"/>
                        <a:pt x="1679606" y="647278"/>
                        <a:pt x="1625758" y="704294"/>
                      </a:cubicBezTo>
                      <a:cubicBezTo>
                        <a:pt x="1533898" y="800905"/>
                        <a:pt x="1242481" y="642526"/>
                        <a:pt x="935227" y="856337"/>
                      </a:cubicBezTo>
                      <a:cubicBezTo>
                        <a:pt x="935227" y="854754"/>
                        <a:pt x="1039757" y="1024219"/>
                        <a:pt x="965318" y="12507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583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18D8C531-B4A5-4D37-A6E6-937B86700FBB}"/>
                    </a:ext>
                  </a:extLst>
                </p:cNvPr>
                <p:cNvSpPr/>
                <p:nvPr/>
              </p:nvSpPr>
              <p:spPr>
                <a:xfrm>
                  <a:off x="7135196" y="2745139"/>
                  <a:ext cx="86350" cy="70512"/>
                </a:xfrm>
                <a:custGeom>
                  <a:avLst/>
                  <a:gdLst>
                    <a:gd name="connsiteX0" fmla="*/ 0 w 86350"/>
                    <a:gd name="connsiteY0" fmla="*/ 22999 h 70512"/>
                    <a:gd name="connsiteX1" fmla="*/ 63351 w 86350"/>
                    <a:gd name="connsiteY1" fmla="*/ 7161 h 70512"/>
                    <a:gd name="connsiteX2" fmla="*/ 79189 w 86350"/>
                    <a:gd name="connsiteY2" fmla="*/ 70513 h 7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350" h="70512">
                      <a:moveTo>
                        <a:pt x="0" y="22999"/>
                      </a:moveTo>
                      <a:cubicBezTo>
                        <a:pt x="12671" y="826"/>
                        <a:pt x="41179" y="-7093"/>
                        <a:pt x="63351" y="7161"/>
                      </a:cubicBezTo>
                      <a:cubicBezTo>
                        <a:pt x="85525" y="19831"/>
                        <a:pt x="93444" y="48340"/>
                        <a:pt x="79189" y="70513"/>
                      </a:cubicBezTo>
                    </a:path>
                  </a:pathLst>
                </a:custGeom>
                <a:noFill/>
                <a:ln w="1583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4" name="รูปแบบอิสระ: รูปร่าง 23">
                  <a:extLst>
                    <a:ext uri="{FF2B5EF4-FFF2-40B4-BE49-F238E27FC236}">
                      <a16:creationId xmlns:a16="http://schemas.microsoft.com/office/drawing/2014/main" id="{1C8B6A20-EFB1-4E52-8718-03B3F72809EB}"/>
                    </a:ext>
                  </a:extLst>
                </p:cNvPr>
                <p:cNvSpPr/>
                <p:nvPr/>
              </p:nvSpPr>
              <p:spPr>
                <a:xfrm>
                  <a:off x="6642639" y="2471144"/>
                  <a:ext cx="86350" cy="70512"/>
                </a:xfrm>
                <a:custGeom>
                  <a:avLst/>
                  <a:gdLst>
                    <a:gd name="connsiteX0" fmla="*/ 0 w 86350"/>
                    <a:gd name="connsiteY0" fmla="*/ 22999 h 70512"/>
                    <a:gd name="connsiteX1" fmla="*/ 63351 w 86350"/>
                    <a:gd name="connsiteY1" fmla="*/ 7161 h 70512"/>
                    <a:gd name="connsiteX2" fmla="*/ 79189 w 86350"/>
                    <a:gd name="connsiteY2" fmla="*/ 70513 h 7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350" h="70512">
                      <a:moveTo>
                        <a:pt x="0" y="22999"/>
                      </a:moveTo>
                      <a:cubicBezTo>
                        <a:pt x="12670" y="826"/>
                        <a:pt x="41178" y="-7093"/>
                        <a:pt x="63351" y="7161"/>
                      </a:cubicBezTo>
                      <a:cubicBezTo>
                        <a:pt x="85524" y="21415"/>
                        <a:pt x="93443" y="48340"/>
                        <a:pt x="79189" y="70513"/>
                      </a:cubicBezTo>
                    </a:path>
                  </a:pathLst>
                </a:custGeom>
                <a:noFill/>
                <a:ln w="15831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5" name="รูปแบบอิสระ: รูปร่าง 24">
                  <a:extLst>
                    <a:ext uri="{FF2B5EF4-FFF2-40B4-BE49-F238E27FC236}">
                      <a16:creationId xmlns:a16="http://schemas.microsoft.com/office/drawing/2014/main" id="{BF8C4C29-756A-420D-B62A-2A6C7FC94834}"/>
                    </a:ext>
                  </a:extLst>
                </p:cNvPr>
                <p:cNvSpPr/>
                <p:nvPr/>
              </p:nvSpPr>
              <p:spPr>
                <a:xfrm>
                  <a:off x="6523854" y="2592338"/>
                  <a:ext cx="126702" cy="126702"/>
                </a:xfrm>
                <a:custGeom>
                  <a:avLst/>
                  <a:gdLst>
                    <a:gd name="connsiteX0" fmla="*/ 126703 w 126702"/>
                    <a:gd name="connsiteY0" fmla="*/ 63352 h 126702"/>
                    <a:gd name="connsiteX1" fmla="*/ 63352 w 126702"/>
                    <a:gd name="connsiteY1" fmla="*/ 126703 h 126702"/>
                    <a:gd name="connsiteX2" fmla="*/ 0 w 126702"/>
                    <a:gd name="connsiteY2" fmla="*/ 63352 h 126702"/>
                    <a:gd name="connsiteX3" fmla="*/ 63352 w 126702"/>
                    <a:gd name="connsiteY3" fmla="*/ 0 h 126702"/>
                    <a:gd name="connsiteX4" fmla="*/ 126703 w 126702"/>
                    <a:gd name="connsiteY4" fmla="*/ 63352 h 126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02" h="126702">
                      <a:moveTo>
                        <a:pt x="126703" y="63352"/>
                      </a:moveTo>
                      <a:cubicBezTo>
                        <a:pt x="126703" y="98340"/>
                        <a:pt x="98340" y="126703"/>
                        <a:pt x="63352" y="126703"/>
                      </a:cubicBezTo>
                      <a:cubicBezTo>
                        <a:pt x="28364" y="126703"/>
                        <a:pt x="0" y="98340"/>
                        <a:pt x="0" y="63352"/>
                      </a:cubicBezTo>
                      <a:cubicBezTo>
                        <a:pt x="0" y="28363"/>
                        <a:pt x="28364" y="0"/>
                        <a:pt x="63352" y="0"/>
                      </a:cubicBezTo>
                      <a:cubicBezTo>
                        <a:pt x="98340" y="0"/>
                        <a:pt x="126703" y="28363"/>
                        <a:pt x="126703" y="63352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6" name="รูปแบบอิสระ: รูปร่าง 25">
                  <a:extLst>
                    <a:ext uri="{FF2B5EF4-FFF2-40B4-BE49-F238E27FC236}">
                      <a16:creationId xmlns:a16="http://schemas.microsoft.com/office/drawing/2014/main" id="{CF0A54D2-90CC-4FCD-A1DA-8EA258143872}"/>
                    </a:ext>
                  </a:extLst>
                </p:cNvPr>
                <p:cNvSpPr/>
                <p:nvPr/>
              </p:nvSpPr>
              <p:spPr>
                <a:xfrm>
                  <a:off x="6750158" y="2738047"/>
                  <a:ext cx="150637" cy="100526"/>
                </a:xfrm>
                <a:custGeom>
                  <a:avLst/>
                  <a:gdLst>
                    <a:gd name="connsiteX0" fmla="*/ 20767 w 150637"/>
                    <a:gd name="connsiteY0" fmla="*/ 52265 h 100526"/>
                    <a:gd name="connsiteX1" fmla="*/ 17600 w 150637"/>
                    <a:gd name="connsiteY1" fmla="*/ 50681 h 100526"/>
                    <a:gd name="connsiteX2" fmla="*/ 178 w 150637"/>
                    <a:gd name="connsiteY2" fmla="*/ 25341 h 100526"/>
                    <a:gd name="connsiteX3" fmla="*/ 8097 w 150637"/>
                    <a:gd name="connsiteY3" fmla="*/ 1584 h 100526"/>
                    <a:gd name="connsiteX4" fmla="*/ 16016 w 150637"/>
                    <a:gd name="connsiteY4" fmla="*/ 7919 h 100526"/>
                    <a:gd name="connsiteX5" fmla="*/ 12848 w 150637"/>
                    <a:gd name="connsiteY5" fmla="*/ 4751 h 100526"/>
                    <a:gd name="connsiteX6" fmla="*/ 16016 w 150637"/>
                    <a:gd name="connsiteY6" fmla="*/ 7919 h 100526"/>
                    <a:gd name="connsiteX7" fmla="*/ 11265 w 150637"/>
                    <a:gd name="connsiteY7" fmla="*/ 23757 h 100526"/>
                    <a:gd name="connsiteX8" fmla="*/ 23935 w 150637"/>
                    <a:gd name="connsiteY8" fmla="*/ 41179 h 100526"/>
                    <a:gd name="connsiteX9" fmla="*/ 50859 w 150637"/>
                    <a:gd name="connsiteY9" fmla="*/ 45930 h 100526"/>
                    <a:gd name="connsiteX10" fmla="*/ 93621 w 150637"/>
                    <a:gd name="connsiteY10" fmla="*/ 6335 h 100526"/>
                    <a:gd name="connsiteX11" fmla="*/ 96789 w 150637"/>
                    <a:gd name="connsiteY11" fmla="*/ 0 h 100526"/>
                    <a:gd name="connsiteX12" fmla="*/ 106292 w 150637"/>
                    <a:gd name="connsiteY12" fmla="*/ 4751 h 100526"/>
                    <a:gd name="connsiteX13" fmla="*/ 103124 w 150637"/>
                    <a:gd name="connsiteY13" fmla="*/ 9503 h 100526"/>
                    <a:gd name="connsiteX14" fmla="*/ 90454 w 150637"/>
                    <a:gd name="connsiteY14" fmla="*/ 71270 h 100526"/>
                    <a:gd name="connsiteX15" fmla="*/ 103124 w 150637"/>
                    <a:gd name="connsiteY15" fmla="*/ 87108 h 100526"/>
                    <a:gd name="connsiteX16" fmla="*/ 123713 w 150637"/>
                    <a:gd name="connsiteY16" fmla="*/ 90276 h 100526"/>
                    <a:gd name="connsiteX17" fmla="*/ 141135 w 150637"/>
                    <a:gd name="connsiteY17" fmla="*/ 74438 h 100526"/>
                    <a:gd name="connsiteX18" fmla="*/ 150638 w 150637"/>
                    <a:gd name="connsiteY18" fmla="*/ 79189 h 100526"/>
                    <a:gd name="connsiteX19" fmla="*/ 126881 w 150637"/>
                    <a:gd name="connsiteY19" fmla="*/ 99779 h 100526"/>
                    <a:gd name="connsiteX20" fmla="*/ 98373 w 150637"/>
                    <a:gd name="connsiteY20" fmla="*/ 95027 h 100526"/>
                    <a:gd name="connsiteX21" fmla="*/ 80951 w 150637"/>
                    <a:gd name="connsiteY21" fmla="*/ 72854 h 100526"/>
                    <a:gd name="connsiteX22" fmla="*/ 82535 w 150637"/>
                    <a:gd name="connsiteY22" fmla="*/ 38011 h 100526"/>
                    <a:gd name="connsiteX23" fmla="*/ 54027 w 150637"/>
                    <a:gd name="connsiteY23" fmla="*/ 55433 h 100526"/>
                    <a:gd name="connsiteX24" fmla="*/ 20767 w 150637"/>
                    <a:gd name="connsiteY24" fmla="*/ 52265 h 100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0637" h="100526">
                      <a:moveTo>
                        <a:pt x="20767" y="52265"/>
                      </a:moveTo>
                      <a:cubicBezTo>
                        <a:pt x="19184" y="52265"/>
                        <a:pt x="19184" y="50681"/>
                        <a:pt x="17600" y="50681"/>
                      </a:cubicBezTo>
                      <a:cubicBezTo>
                        <a:pt x="6513" y="42762"/>
                        <a:pt x="1762" y="34843"/>
                        <a:pt x="178" y="25341"/>
                      </a:cubicBezTo>
                      <a:cubicBezTo>
                        <a:pt x="-1406" y="11086"/>
                        <a:pt x="8097" y="1584"/>
                        <a:pt x="8097" y="1584"/>
                      </a:cubicBezTo>
                      <a:lnTo>
                        <a:pt x="16016" y="7919"/>
                      </a:lnTo>
                      <a:lnTo>
                        <a:pt x="12848" y="4751"/>
                      </a:lnTo>
                      <a:lnTo>
                        <a:pt x="16016" y="7919"/>
                      </a:lnTo>
                      <a:cubicBezTo>
                        <a:pt x="16016" y="7919"/>
                        <a:pt x="9681" y="15838"/>
                        <a:pt x="11265" y="23757"/>
                      </a:cubicBezTo>
                      <a:cubicBezTo>
                        <a:pt x="11265" y="30092"/>
                        <a:pt x="16016" y="36427"/>
                        <a:pt x="23935" y="41179"/>
                      </a:cubicBezTo>
                      <a:cubicBezTo>
                        <a:pt x="31854" y="47514"/>
                        <a:pt x="41357" y="49097"/>
                        <a:pt x="50859" y="45930"/>
                      </a:cubicBezTo>
                      <a:cubicBezTo>
                        <a:pt x="66697" y="41179"/>
                        <a:pt x="82535" y="26924"/>
                        <a:pt x="93621" y="6335"/>
                      </a:cubicBezTo>
                      <a:cubicBezTo>
                        <a:pt x="95205" y="3168"/>
                        <a:pt x="96789" y="1584"/>
                        <a:pt x="96789" y="0"/>
                      </a:cubicBezTo>
                      <a:lnTo>
                        <a:pt x="106292" y="4751"/>
                      </a:lnTo>
                      <a:cubicBezTo>
                        <a:pt x="104708" y="6335"/>
                        <a:pt x="104708" y="7919"/>
                        <a:pt x="103124" y="9503"/>
                      </a:cubicBezTo>
                      <a:cubicBezTo>
                        <a:pt x="96789" y="20589"/>
                        <a:pt x="84119" y="50681"/>
                        <a:pt x="90454" y="71270"/>
                      </a:cubicBezTo>
                      <a:cubicBezTo>
                        <a:pt x="92038" y="77605"/>
                        <a:pt x="96789" y="83941"/>
                        <a:pt x="103124" y="87108"/>
                      </a:cubicBezTo>
                      <a:cubicBezTo>
                        <a:pt x="103124" y="87108"/>
                        <a:pt x="114211" y="93443"/>
                        <a:pt x="123713" y="90276"/>
                      </a:cubicBezTo>
                      <a:cubicBezTo>
                        <a:pt x="130049" y="88692"/>
                        <a:pt x="136384" y="83941"/>
                        <a:pt x="141135" y="74438"/>
                      </a:cubicBezTo>
                      <a:lnTo>
                        <a:pt x="150638" y="79189"/>
                      </a:lnTo>
                      <a:cubicBezTo>
                        <a:pt x="144303" y="90276"/>
                        <a:pt x="136384" y="96611"/>
                        <a:pt x="126881" y="99779"/>
                      </a:cubicBezTo>
                      <a:cubicBezTo>
                        <a:pt x="112627" y="102946"/>
                        <a:pt x="98373" y="95027"/>
                        <a:pt x="98373" y="95027"/>
                      </a:cubicBezTo>
                      <a:cubicBezTo>
                        <a:pt x="90454" y="90276"/>
                        <a:pt x="84119" y="82357"/>
                        <a:pt x="80951" y="72854"/>
                      </a:cubicBezTo>
                      <a:cubicBezTo>
                        <a:pt x="77784" y="61768"/>
                        <a:pt x="79367" y="49097"/>
                        <a:pt x="82535" y="38011"/>
                      </a:cubicBezTo>
                      <a:cubicBezTo>
                        <a:pt x="73032" y="45930"/>
                        <a:pt x="63530" y="52265"/>
                        <a:pt x="54027" y="55433"/>
                      </a:cubicBezTo>
                      <a:cubicBezTo>
                        <a:pt x="41357" y="60184"/>
                        <a:pt x="30270" y="58600"/>
                        <a:pt x="20767" y="522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7" name="รูปแบบอิสระ: รูปร่าง 26">
                  <a:extLst>
                    <a:ext uri="{FF2B5EF4-FFF2-40B4-BE49-F238E27FC236}">
                      <a16:creationId xmlns:a16="http://schemas.microsoft.com/office/drawing/2014/main" id="{83DD23F0-9BCF-4ED6-8412-A4484CB7CB75}"/>
                    </a:ext>
                  </a:extLst>
                </p:cNvPr>
                <p:cNvSpPr/>
                <p:nvPr/>
              </p:nvSpPr>
              <p:spPr>
                <a:xfrm>
                  <a:off x="6830729" y="2693092"/>
                  <a:ext cx="70388" cy="59208"/>
                </a:xfrm>
                <a:custGeom>
                  <a:avLst/>
                  <a:gdLst>
                    <a:gd name="connsiteX0" fmla="*/ 3548 w 70388"/>
                    <a:gd name="connsiteY0" fmla="*/ 3776 h 59208"/>
                    <a:gd name="connsiteX1" fmla="*/ 16218 w 70388"/>
                    <a:gd name="connsiteY1" fmla="*/ 59209 h 59208"/>
                    <a:gd name="connsiteX2" fmla="*/ 70067 w 70388"/>
                    <a:gd name="connsiteY2" fmla="*/ 43371 h 59208"/>
                    <a:gd name="connsiteX3" fmla="*/ 3548 w 70388"/>
                    <a:gd name="connsiteY3" fmla="*/ 3776 h 5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388" h="59208">
                      <a:moveTo>
                        <a:pt x="3548" y="3776"/>
                      </a:moveTo>
                      <a:cubicBezTo>
                        <a:pt x="-9123" y="13279"/>
                        <a:pt x="16218" y="59209"/>
                        <a:pt x="16218" y="59209"/>
                      </a:cubicBezTo>
                      <a:cubicBezTo>
                        <a:pt x="16218" y="59209"/>
                        <a:pt x="65316" y="57625"/>
                        <a:pt x="70067" y="43371"/>
                      </a:cubicBezTo>
                      <a:cubicBezTo>
                        <a:pt x="74818" y="25949"/>
                        <a:pt x="25721" y="-12062"/>
                        <a:pt x="3548" y="37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5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8" name="รูปแบบอิสระ: รูปร่าง 27">
                  <a:extLst>
                    <a:ext uri="{FF2B5EF4-FFF2-40B4-BE49-F238E27FC236}">
                      <a16:creationId xmlns:a16="http://schemas.microsoft.com/office/drawing/2014/main" id="{4E195DAB-4CA0-4C17-992C-3048D5B06611}"/>
                    </a:ext>
                  </a:extLst>
                </p:cNvPr>
                <p:cNvSpPr/>
                <p:nvPr/>
              </p:nvSpPr>
              <p:spPr>
                <a:xfrm>
                  <a:off x="7356926" y="2140326"/>
                  <a:ext cx="640477" cy="257206"/>
                </a:xfrm>
                <a:custGeom>
                  <a:avLst/>
                  <a:gdLst>
                    <a:gd name="connsiteX0" fmla="*/ 0 w 640477"/>
                    <a:gd name="connsiteY0" fmla="*/ 257206 h 257206"/>
                    <a:gd name="connsiteX1" fmla="*/ 457715 w 640477"/>
                    <a:gd name="connsiteY1" fmla="*/ 2217 h 257206"/>
                    <a:gd name="connsiteX2" fmla="*/ 633515 w 640477"/>
                    <a:gd name="connsiteY2" fmla="*/ 49730 h 257206"/>
                    <a:gd name="connsiteX3" fmla="*/ 598672 w 640477"/>
                    <a:gd name="connsiteY3" fmla="*/ 105163 h 257206"/>
                    <a:gd name="connsiteX4" fmla="*/ 0 w 640477"/>
                    <a:gd name="connsiteY4" fmla="*/ 257206 h 25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0477" h="257206">
                      <a:moveTo>
                        <a:pt x="0" y="257206"/>
                      </a:moveTo>
                      <a:cubicBezTo>
                        <a:pt x="0" y="257206"/>
                        <a:pt x="223314" y="13303"/>
                        <a:pt x="457715" y="2217"/>
                      </a:cubicBezTo>
                      <a:cubicBezTo>
                        <a:pt x="516315" y="-951"/>
                        <a:pt x="589169" y="-8870"/>
                        <a:pt x="633515" y="49730"/>
                      </a:cubicBezTo>
                      <a:cubicBezTo>
                        <a:pt x="633515" y="49730"/>
                        <a:pt x="663607" y="105163"/>
                        <a:pt x="598672" y="105163"/>
                      </a:cubicBezTo>
                      <a:cubicBezTo>
                        <a:pt x="495725" y="103579"/>
                        <a:pt x="307255" y="46563"/>
                        <a:pt x="0" y="257206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  <p:sp>
              <p:nvSpPr>
                <p:cNvPr id="49" name="รูปแบบอิสระ: รูปร่าง 28">
                  <a:extLst>
                    <a:ext uri="{FF2B5EF4-FFF2-40B4-BE49-F238E27FC236}">
                      <a16:creationId xmlns:a16="http://schemas.microsoft.com/office/drawing/2014/main" id="{C13A1BFA-B183-4C3A-BDC5-388CF937CB83}"/>
                    </a:ext>
                  </a:extLst>
                </p:cNvPr>
                <p:cNvSpPr/>
                <p:nvPr/>
              </p:nvSpPr>
              <p:spPr>
                <a:xfrm>
                  <a:off x="7005326" y="1683704"/>
                  <a:ext cx="398823" cy="539611"/>
                </a:xfrm>
                <a:custGeom>
                  <a:avLst/>
                  <a:gdLst>
                    <a:gd name="connsiteX0" fmla="*/ 0 w 398823"/>
                    <a:gd name="connsiteY0" fmla="*/ 539612 h 539611"/>
                    <a:gd name="connsiteX1" fmla="*/ 275579 w 398823"/>
                    <a:gd name="connsiteY1" fmla="*/ 32800 h 539611"/>
                    <a:gd name="connsiteX2" fmla="*/ 386444 w 398823"/>
                    <a:gd name="connsiteY2" fmla="*/ 10627 h 539611"/>
                    <a:gd name="connsiteX3" fmla="*/ 299336 w 398823"/>
                    <a:gd name="connsiteY3" fmla="*/ 127828 h 539611"/>
                    <a:gd name="connsiteX4" fmla="*/ 0 w 398823"/>
                    <a:gd name="connsiteY4" fmla="*/ 539612 h 53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8823" h="539611">
                      <a:moveTo>
                        <a:pt x="0" y="539612"/>
                      </a:moveTo>
                      <a:cubicBezTo>
                        <a:pt x="0" y="539612"/>
                        <a:pt x="28508" y="199098"/>
                        <a:pt x="275579" y="32800"/>
                      </a:cubicBezTo>
                      <a:cubicBezTo>
                        <a:pt x="275579" y="32800"/>
                        <a:pt x="357936" y="-22632"/>
                        <a:pt x="386444" y="10627"/>
                      </a:cubicBezTo>
                      <a:cubicBezTo>
                        <a:pt x="414952" y="43887"/>
                        <a:pt x="397531" y="73979"/>
                        <a:pt x="299336" y="127828"/>
                      </a:cubicBezTo>
                      <a:cubicBezTo>
                        <a:pt x="182135" y="192763"/>
                        <a:pt x="80773" y="313130"/>
                        <a:pt x="0" y="539612"/>
                      </a:cubicBezTo>
                      <a:close/>
                    </a:path>
                  </a:pathLst>
                </a:custGeom>
                <a:solidFill>
                  <a:srgbClr val="FEBCBC"/>
                </a:solidFill>
                <a:ln w="158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09585"/>
                  <a:endParaRPr lang="en-US" sz="24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IBM Plex Sans Thai"/>
                  </a:endParaRPr>
                </a:p>
              </p:txBody>
            </p:sp>
          </p:grpSp>
        </p:grpSp>
        <p:grpSp>
          <p:nvGrpSpPr>
            <p:cNvPr id="20" name="กราฟิก 1">
              <a:extLst>
                <a:ext uri="{FF2B5EF4-FFF2-40B4-BE49-F238E27FC236}">
                  <a16:creationId xmlns:a16="http://schemas.microsoft.com/office/drawing/2014/main" id="{F40A4671-7BDF-4034-92A0-FA2BADD9738B}"/>
                </a:ext>
              </a:extLst>
            </p:cNvPr>
            <p:cNvGrpSpPr/>
            <p:nvPr/>
          </p:nvGrpSpPr>
          <p:grpSpPr>
            <a:xfrm>
              <a:off x="7185209" y="2141070"/>
              <a:ext cx="428068" cy="468084"/>
              <a:chOff x="7185209" y="2141070"/>
              <a:chExt cx="428068" cy="468084"/>
            </a:xfrm>
            <a:solidFill>
              <a:srgbClr val="FF7BAC"/>
            </a:solidFill>
          </p:grpSpPr>
          <p:sp>
            <p:nvSpPr>
              <p:cNvPr id="37" name="รูปแบบอิสระ: รูปร่าง 30">
                <a:extLst>
                  <a:ext uri="{FF2B5EF4-FFF2-40B4-BE49-F238E27FC236}">
                    <a16:creationId xmlns:a16="http://schemas.microsoft.com/office/drawing/2014/main" id="{8C626ED0-C48B-4F45-B4AA-598D4F2FFA1C}"/>
                  </a:ext>
                </a:extLst>
              </p:cNvPr>
              <p:cNvSpPr/>
              <p:nvPr/>
            </p:nvSpPr>
            <p:spPr>
              <a:xfrm>
                <a:off x="7185209" y="2141070"/>
                <a:ext cx="223528" cy="261214"/>
              </a:xfrm>
              <a:custGeom>
                <a:avLst/>
                <a:gdLst>
                  <a:gd name="connsiteX0" fmla="*/ 216063 w 223528"/>
                  <a:gd name="connsiteY0" fmla="*/ 261214 h 261214"/>
                  <a:gd name="connsiteX1" fmla="*/ 24425 w 223528"/>
                  <a:gd name="connsiteY1" fmla="*/ 71160 h 261214"/>
                  <a:gd name="connsiteX2" fmla="*/ 216063 w 223528"/>
                  <a:gd name="connsiteY2" fmla="*/ 261214 h 26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528" h="261214">
                    <a:moveTo>
                      <a:pt x="216063" y="261214"/>
                    </a:moveTo>
                    <a:cubicBezTo>
                      <a:pt x="216063" y="261214"/>
                      <a:pt x="-86441" y="212117"/>
                      <a:pt x="24425" y="71160"/>
                    </a:cubicBezTo>
                    <a:cubicBezTo>
                      <a:pt x="95695" y="-17532"/>
                      <a:pt x="260409" y="-84051"/>
                      <a:pt x="216063" y="261214"/>
                    </a:cubicBezTo>
                    <a:close/>
                  </a:path>
                </a:pathLst>
              </a:custGeom>
              <a:solidFill>
                <a:srgbClr val="FF7BAC"/>
              </a:solidFill>
              <a:ln w="1583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endParaRPr>
              </a:p>
            </p:txBody>
          </p:sp>
          <p:sp>
            <p:nvSpPr>
              <p:cNvPr id="38" name="รูปแบบอิสระ: รูปร่าง 31">
                <a:extLst>
                  <a:ext uri="{FF2B5EF4-FFF2-40B4-BE49-F238E27FC236}">
                    <a16:creationId xmlns:a16="http://schemas.microsoft.com/office/drawing/2014/main" id="{AA274063-F20A-4706-82D7-84903F2D8EE4}"/>
                  </a:ext>
                </a:extLst>
              </p:cNvPr>
              <p:cNvSpPr/>
              <p:nvPr/>
            </p:nvSpPr>
            <p:spPr>
              <a:xfrm>
                <a:off x="7369597" y="2376943"/>
                <a:ext cx="243681" cy="232211"/>
              </a:xfrm>
              <a:custGeom>
                <a:avLst/>
                <a:gdLst>
                  <a:gd name="connsiteX0" fmla="*/ 0 w 243681"/>
                  <a:gd name="connsiteY0" fmla="*/ 0 h 232211"/>
                  <a:gd name="connsiteX1" fmla="*/ 155211 w 243681"/>
                  <a:gd name="connsiteY1" fmla="*/ 216979 h 232211"/>
                  <a:gd name="connsiteX2" fmla="*/ 0 w 243681"/>
                  <a:gd name="connsiteY2" fmla="*/ 0 h 23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681" h="232211">
                    <a:moveTo>
                      <a:pt x="0" y="0"/>
                    </a:moveTo>
                    <a:cubicBezTo>
                      <a:pt x="0" y="0"/>
                      <a:pt x="1584" y="302503"/>
                      <a:pt x="155211" y="216979"/>
                    </a:cubicBezTo>
                    <a:cubicBezTo>
                      <a:pt x="253406" y="161546"/>
                      <a:pt x="342098" y="9503"/>
                      <a:pt x="0" y="0"/>
                    </a:cubicBezTo>
                    <a:close/>
                  </a:path>
                </a:pathLst>
              </a:custGeom>
              <a:solidFill>
                <a:srgbClr val="FF7BAC"/>
              </a:solidFill>
              <a:ln w="1583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endParaRPr>
              </a:p>
            </p:txBody>
          </p:sp>
          <p:sp>
            <p:nvSpPr>
              <p:cNvPr id="39" name="รูปแบบอิสระ: รูปร่าง 32">
                <a:extLst>
                  <a:ext uri="{FF2B5EF4-FFF2-40B4-BE49-F238E27FC236}">
                    <a16:creationId xmlns:a16="http://schemas.microsoft.com/office/drawing/2014/main" id="{1609FC4F-E9A2-42EB-A92B-452A6C1F9AFD}"/>
                  </a:ext>
                </a:extLst>
              </p:cNvPr>
              <p:cNvSpPr/>
              <p:nvPr/>
            </p:nvSpPr>
            <p:spPr>
              <a:xfrm rot="-1997185">
                <a:off x="7340958" y="2343492"/>
                <a:ext cx="95022" cy="79185"/>
              </a:xfrm>
              <a:custGeom>
                <a:avLst/>
                <a:gdLst>
                  <a:gd name="connsiteX0" fmla="*/ 95023 w 95022"/>
                  <a:gd name="connsiteY0" fmla="*/ 39593 h 79185"/>
                  <a:gd name="connsiteX1" fmla="*/ 47511 w 95022"/>
                  <a:gd name="connsiteY1" fmla="*/ 79186 h 79185"/>
                  <a:gd name="connsiteX2" fmla="*/ 0 w 95022"/>
                  <a:gd name="connsiteY2" fmla="*/ 39593 h 79185"/>
                  <a:gd name="connsiteX3" fmla="*/ 47511 w 95022"/>
                  <a:gd name="connsiteY3" fmla="*/ 0 h 79185"/>
                  <a:gd name="connsiteX4" fmla="*/ 95023 w 95022"/>
                  <a:gd name="connsiteY4" fmla="*/ 39593 h 7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22" h="79185">
                    <a:moveTo>
                      <a:pt x="95023" y="39593"/>
                    </a:moveTo>
                    <a:cubicBezTo>
                      <a:pt x="95023" y="61459"/>
                      <a:pt x="73751" y="79186"/>
                      <a:pt x="47511" y="79186"/>
                    </a:cubicBezTo>
                    <a:cubicBezTo>
                      <a:pt x="21271" y="79186"/>
                      <a:pt x="0" y="61459"/>
                      <a:pt x="0" y="39593"/>
                    </a:cubicBezTo>
                    <a:cubicBezTo>
                      <a:pt x="0" y="17726"/>
                      <a:pt x="21271" y="0"/>
                      <a:pt x="47511" y="0"/>
                    </a:cubicBezTo>
                    <a:cubicBezTo>
                      <a:pt x="73751" y="0"/>
                      <a:pt x="95023" y="17726"/>
                      <a:pt x="95023" y="39593"/>
                    </a:cubicBezTo>
                    <a:close/>
                  </a:path>
                </a:pathLst>
              </a:custGeom>
              <a:solidFill>
                <a:srgbClr val="FF7BAC"/>
              </a:solidFill>
              <a:ln w="1583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endParaRPr>
              </a:p>
            </p:txBody>
          </p:sp>
        </p:grpSp>
        <p:sp>
          <p:nvSpPr>
            <p:cNvPr id="21" name="รูปแบบอิสระ: รูปร่าง 33">
              <a:extLst>
                <a:ext uri="{FF2B5EF4-FFF2-40B4-BE49-F238E27FC236}">
                  <a16:creationId xmlns:a16="http://schemas.microsoft.com/office/drawing/2014/main" id="{792C6C3C-1F83-45B6-A798-52F7B76225E6}"/>
                </a:ext>
              </a:extLst>
            </p:cNvPr>
            <p:cNvSpPr/>
            <p:nvPr/>
          </p:nvSpPr>
          <p:spPr>
            <a:xfrm>
              <a:off x="6024962" y="2544825"/>
              <a:ext cx="464049" cy="532152"/>
            </a:xfrm>
            <a:custGeom>
              <a:avLst/>
              <a:gdLst>
                <a:gd name="connsiteX0" fmla="*/ 464049 w 464049"/>
                <a:gd name="connsiteY0" fmla="*/ 532152 h 532152"/>
                <a:gd name="connsiteX1" fmla="*/ 0 w 464049"/>
                <a:gd name="connsiteY1" fmla="*/ 0 h 5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049" h="532152">
                  <a:moveTo>
                    <a:pt x="464049" y="532152"/>
                  </a:moveTo>
                  <a:cubicBezTo>
                    <a:pt x="454546" y="513147"/>
                    <a:pt x="421287" y="133038"/>
                    <a:pt x="0" y="0"/>
                  </a:cubicBezTo>
                </a:path>
              </a:pathLst>
            </a:custGeom>
            <a:noFill/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2" name="รูปแบบอิสระ: รูปร่าง 34">
              <a:extLst>
                <a:ext uri="{FF2B5EF4-FFF2-40B4-BE49-F238E27FC236}">
                  <a16:creationId xmlns:a16="http://schemas.microsoft.com/office/drawing/2014/main" id="{2BC45C43-0B52-4572-9383-975C92641908}"/>
                </a:ext>
              </a:extLst>
            </p:cNvPr>
            <p:cNvSpPr/>
            <p:nvPr/>
          </p:nvSpPr>
          <p:spPr>
            <a:xfrm>
              <a:off x="5736345" y="2272374"/>
              <a:ext cx="462963" cy="446152"/>
            </a:xfrm>
            <a:custGeom>
              <a:avLst/>
              <a:gdLst>
                <a:gd name="connsiteX0" fmla="*/ 60551 w 462963"/>
                <a:gd name="connsiteY0" fmla="*/ 407073 h 446152"/>
                <a:gd name="connsiteX1" fmla="*/ 192006 w 462963"/>
                <a:gd name="connsiteY1" fmla="*/ 386484 h 446152"/>
                <a:gd name="connsiteX2" fmla="*/ 201509 w 462963"/>
                <a:gd name="connsiteY2" fmla="*/ 373813 h 446152"/>
                <a:gd name="connsiteX3" fmla="*/ 206260 w 462963"/>
                <a:gd name="connsiteY3" fmla="*/ 384900 h 446152"/>
                <a:gd name="connsiteX4" fmla="*/ 328212 w 462963"/>
                <a:gd name="connsiteY4" fmla="*/ 438749 h 446152"/>
                <a:gd name="connsiteX5" fmla="*/ 353552 w 462963"/>
                <a:gd name="connsiteY5" fmla="*/ 307294 h 446152"/>
                <a:gd name="connsiteX6" fmla="*/ 340882 w 462963"/>
                <a:gd name="connsiteY6" fmla="*/ 288289 h 446152"/>
                <a:gd name="connsiteX7" fmla="*/ 385227 w 462963"/>
                <a:gd name="connsiteY7" fmla="*/ 283538 h 446152"/>
                <a:gd name="connsiteX8" fmla="*/ 459666 w 462963"/>
                <a:gd name="connsiteY8" fmla="*/ 172673 h 446152"/>
                <a:gd name="connsiteX9" fmla="*/ 336130 w 462963"/>
                <a:gd name="connsiteY9" fmla="*/ 123575 h 446152"/>
                <a:gd name="connsiteX10" fmla="*/ 312374 w 462963"/>
                <a:gd name="connsiteY10" fmla="*/ 134662 h 446152"/>
                <a:gd name="connsiteX11" fmla="*/ 315541 w 462963"/>
                <a:gd name="connsiteY11" fmla="*/ 101402 h 446152"/>
                <a:gd name="connsiteX12" fmla="*/ 228433 w 462963"/>
                <a:gd name="connsiteY12" fmla="*/ 40 h 446152"/>
                <a:gd name="connsiteX13" fmla="*/ 149243 w 462963"/>
                <a:gd name="connsiteY13" fmla="*/ 106154 h 446152"/>
                <a:gd name="connsiteX14" fmla="*/ 150827 w 462963"/>
                <a:gd name="connsiteY14" fmla="*/ 114072 h 446152"/>
                <a:gd name="connsiteX15" fmla="*/ 133406 w 462963"/>
                <a:gd name="connsiteY15" fmla="*/ 104570 h 446152"/>
                <a:gd name="connsiteX16" fmla="*/ 5119 w 462963"/>
                <a:gd name="connsiteY16" fmla="*/ 140997 h 446152"/>
                <a:gd name="connsiteX17" fmla="*/ 68470 w 462963"/>
                <a:gd name="connsiteY17" fmla="*/ 258197 h 446152"/>
                <a:gd name="connsiteX18" fmla="*/ 81141 w 462963"/>
                <a:gd name="connsiteY18" fmla="*/ 262948 h 446152"/>
                <a:gd name="connsiteX19" fmla="*/ 68470 w 462963"/>
                <a:gd name="connsiteY19" fmla="*/ 274035 h 446152"/>
                <a:gd name="connsiteX20" fmla="*/ 60551 w 462963"/>
                <a:gd name="connsiteY20" fmla="*/ 407073 h 446152"/>
                <a:gd name="connsiteX21" fmla="*/ 233184 w 462963"/>
                <a:gd name="connsiteY21" fmla="*/ 253446 h 446152"/>
                <a:gd name="connsiteX22" fmla="*/ 214179 w 462963"/>
                <a:gd name="connsiteY22" fmla="*/ 267700 h 446152"/>
                <a:gd name="connsiteX23" fmla="*/ 201509 w 462963"/>
                <a:gd name="connsiteY23" fmla="*/ 251862 h 446152"/>
                <a:gd name="connsiteX24" fmla="*/ 184087 w 462963"/>
                <a:gd name="connsiteY24" fmla="*/ 240775 h 446152"/>
                <a:gd name="connsiteX25" fmla="*/ 198341 w 462963"/>
                <a:gd name="connsiteY25" fmla="*/ 220186 h 446152"/>
                <a:gd name="connsiteX26" fmla="*/ 203092 w 462963"/>
                <a:gd name="connsiteY26" fmla="*/ 198013 h 446152"/>
                <a:gd name="connsiteX27" fmla="*/ 237936 w 462963"/>
                <a:gd name="connsiteY27" fmla="*/ 205932 h 446152"/>
                <a:gd name="connsiteX28" fmla="*/ 261692 w 462963"/>
                <a:gd name="connsiteY28" fmla="*/ 199597 h 446152"/>
                <a:gd name="connsiteX29" fmla="*/ 263276 w 462963"/>
                <a:gd name="connsiteY29" fmla="*/ 231273 h 446152"/>
                <a:gd name="connsiteX30" fmla="*/ 269611 w 462963"/>
                <a:gd name="connsiteY30" fmla="*/ 243943 h 446152"/>
                <a:gd name="connsiteX31" fmla="*/ 233184 w 462963"/>
                <a:gd name="connsiteY31" fmla="*/ 253446 h 4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963" h="446152">
                  <a:moveTo>
                    <a:pt x="60551" y="407073"/>
                  </a:moveTo>
                  <a:cubicBezTo>
                    <a:pt x="93811" y="438749"/>
                    <a:pt x="153995" y="429246"/>
                    <a:pt x="192006" y="386484"/>
                  </a:cubicBezTo>
                  <a:cubicBezTo>
                    <a:pt x="195173" y="383316"/>
                    <a:pt x="198341" y="378565"/>
                    <a:pt x="201509" y="373813"/>
                  </a:cubicBezTo>
                  <a:cubicBezTo>
                    <a:pt x="203092" y="376981"/>
                    <a:pt x="204676" y="381732"/>
                    <a:pt x="206260" y="384900"/>
                  </a:cubicBezTo>
                  <a:cubicBezTo>
                    <a:pt x="233184" y="435581"/>
                    <a:pt x="287033" y="459338"/>
                    <a:pt x="328212" y="438749"/>
                  </a:cubicBezTo>
                  <a:cubicBezTo>
                    <a:pt x="369390" y="418159"/>
                    <a:pt x="380476" y="359559"/>
                    <a:pt x="353552" y="307294"/>
                  </a:cubicBezTo>
                  <a:cubicBezTo>
                    <a:pt x="350384" y="299375"/>
                    <a:pt x="345633" y="293040"/>
                    <a:pt x="340882" y="288289"/>
                  </a:cubicBezTo>
                  <a:cubicBezTo>
                    <a:pt x="355136" y="288289"/>
                    <a:pt x="369390" y="288289"/>
                    <a:pt x="385227" y="283538"/>
                  </a:cubicBezTo>
                  <a:cubicBezTo>
                    <a:pt x="440660" y="266116"/>
                    <a:pt x="473920" y="217019"/>
                    <a:pt x="459666" y="172673"/>
                  </a:cubicBezTo>
                  <a:cubicBezTo>
                    <a:pt x="445412" y="128326"/>
                    <a:pt x="389979" y="106154"/>
                    <a:pt x="336130" y="123575"/>
                  </a:cubicBezTo>
                  <a:cubicBezTo>
                    <a:pt x="328212" y="126743"/>
                    <a:pt x="320293" y="129910"/>
                    <a:pt x="312374" y="134662"/>
                  </a:cubicBezTo>
                  <a:cubicBezTo>
                    <a:pt x="315541" y="123575"/>
                    <a:pt x="317125" y="112489"/>
                    <a:pt x="315541" y="101402"/>
                  </a:cubicBezTo>
                  <a:cubicBezTo>
                    <a:pt x="313957" y="44386"/>
                    <a:pt x="274362" y="-1544"/>
                    <a:pt x="228433" y="40"/>
                  </a:cubicBezTo>
                  <a:cubicBezTo>
                    <a:pt x="182503" y="1624"/>
                    <a:pt x="146076" y="49137"/>
                    <a:pt x="149243" y="106154"/>
                  </a:cubicBezTo>
                  <a:cubicBezTo>
                    <a:pt x="149243" y="109321"/>
                    <a:pt x="149243" y="110905"/>
                    <a:pt x="150827" y="114072"/>
                  </a:cubicBezTo>
                  <a:cubicBezTo>
                    <a:pt x="146076" y="110905"/>
                    <a:pt x="139741" y="107737"/>
                    <a:pt x="133406" y="104570"/>
                  </a:cubicBezTo>
                  <a:cubicBezTo>
                    <a:pt x="81141" y="82397"/>
                    <a:pt x="22540" y="98235"/>
                    <a:pt x="5119" y="140997"/>
                  </a:cubicBezTo>
                  <a:cubicBezTo>
                    <a:pt x="-12303" y="183759"/>
                    <a:pt x="16205" y="236024"/>
                    <a:pt x="68470" y="258197"/>
                  </a:cubicBezTo>
                  <a:cubicBezTo>
                    <a:pt x="73222" y="259781"/>
                    <a:pt x="76389" y="261365"/>
                    <a:pt x="81141" y="262948"/>
                  </a:cubicBezTo>
                  <a:cubicBezTo>
                    <a:pt x="76389" y="266116"/>
                    <a:pt x="73222" y="269284"/>
                    <a:pt x="68470" y="274035"/>
                  </a:cubicBezTo>
                  <a:cubicBezTo>
                    <a:pt x="32043" y="315213"/>
                    <a:pt x="27292" y="375397"/>
                    <a:pt x="60551" y="407073"/>
                  </a:cubicBezTo>
                  <a:close/>
                  <a:moveTo>
                    <a:pt x="233184" y="253446"/>
                  </a:moveTo>
                  <a:cubicBezTo>
                    <a:pt x="225265" y="256613"/>
                    <a:pt x="220514" y="262948"/>
                    <a:pt x="214179" y="267700"/>
                  </a:cubicBezTo>
                  <a:cubicBezTo>
                    <a:pt x="211011" y="261365"/>
                    <a:pt x="206260" y="256613"/>
                    <a:pt x="201509" y="251862"/>
                  </a:cubicBezTo>
                  <a:cubicBezTo>
                    <a:pt x="196757" y="247110"/>
                    <a:pt x="190422" y="243943"/>
                    <a:pt x="184087" y="240775"/>
                  </a:cubicBezTo>
                  <a:cubicBezTo>
                    <a:pt x="190422" y="234440"/>
                    <a:pt x="195173" y="228105"/>
                    <a:pt x="198341" y="220186"/>
                  </a:cubicBezTo>
                  <a:cubicBezTo>
                    <a:pt x="201509" y="212267"/>
                    <a:pt x="203092" y="205932"/>
                    <a:pt x="203092" y="198013"/>
                  </a:cubicBezTo>
                  <a:cubicBezTo>
                    <a:pt x="214179" y="202764"/>
                    <a:pt x="225265" y="205932"/>
                    <a:pt x="237936" y="205932"/>
                  </a:cubicBezTo>
                  <a:cubicBezTo>
                    <a:pt x="245854" y="205932"/>
                    <a:pt x="253773" y="202764"/>
                    <a:pt x="261692" y="199597"/>
                  </a:cubicBezTo>
                  <a:cubicBezTo>
                    <a:pt x="260108" y="210683"/>
                    <a:pt x="260108" y="221770"/>
                    <a:pt x="263276" y="231273"/>
                  </a:cubicBezTo>
                  <a:cubicBezTo>
                    <a:pt x="264860" y="236024"/>
                    <a:pt x="266444" y="239192"/>
                    <a:pt x="269611" y="243943"/>
                  </a:cubicBezTo>
                  <a:cubicBezTo>
                    <a:pt x="255357" y="245527"/>
                    <a:pt x="244271" y="248694"/>
                    <a:pt x="233184" y="253446"/>
                  </a:cubicBezTo>
                  <a:close/>
                </a:path>
              </a:pathLst>
            </a:custGeom>
            <a:solidFill>
              <a:srgbClr val="FFFFFF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3" name="รูปแบบอิสระ: รูปร่าง 35">
              <a:extLst>
                <a:ext uri="{FF2B5EF4-FFF2-40B4-BE49-F238E27FC236}">
                  <a16:creationId xmlns:a16="http://schemas.microsoft.com/office/drawing/2014/main" id="{C8C6AD8F-5268-45BD-8271-A6FD543A1389}"/>
                </a:ext>
              </a:extLst>
            </p:cNvPr>
            <p:cNvSpPr/>
            <p:nvPr/>
          </p:nvSpPr>
          <p:spPr>
            <a:xfrm>
              <a:off x="5890340" y="2421289"/>
              <a:ext cx="145708" cy="145708"/>
            </a:xfrm>
            <a:custGeom>
              <a:avLst/>
              <a:gdLst>
                <a:gd name="connsiteX0" fmla="*/ 145708 w 145708"/>
                <a:gd name="connsiteY0" fmla="*/ 72854 h 145708"/>
                <a:gd name="connsiteX1" fmla="*/ 72854 w 145708"/>
                <a:gd name="connsiteY1" fmla="*/ 145709 h 145708"/>
                <a:gd name="connsiteX2" fmla="*/ 0 w 145708"/>
                <a:gd name="connsiteY2" fmla="*/ 72854 h 145708"/>
                <a:gd name="connsiteX3" fmla="*/ 72854 w 145708"/>
                <a:gd name="connsiteY3" fmla="*/ 0 h 145708"/>
                <a:gd name="connsiteX4" fmla="*/ 145708 w 145708"/>
                <a:gd name="connsiteY4" fmla="*/ 72854 h 14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08" h="145708">
                  <a:moveTo>
                    <a:pt x="145708" y="72854"/>
                  </a:moveTo>
                  <a:cubicBezTo>
                    <a:pt x="145708" y="113091"/>
                    <a:pt x="113091" y="145709"/>
                    <a:pt x="72854" y="145709"/>
                  </a:cubicBezTo>
                  <a:cubicBezTo>
                    <a:pt x="32618" y="145709"/>
                    <a:pt x="0" y="113091"/>
                    <a:pt x="0" y="72854"/>
                  </a:cubicBezTo>
                  <a:cubicBezTo>
                    <a:pt x="0" y="32618"/>
                    <a:pt x="32617" y="0"/>
                    <a:pt x="72854" y="0"/>
                  </a:cubicBezTo>
                  <a:cubicBezTo>
                    <a:pt x="113090" y="0"/>
                    <a:pt x="145708" y="32618"/>
                    <a:pt x="145708" y="72854"/>
                  </a:cubicBezTo>
                  <a:close/>
                </a:path>
              </a:pathLst>
            </a:custGeom>
            <a:solidFill>
              <a:srgbClr val="FCEE21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4" name="รูปแบบอิสระ: รูปร่าง 36">
              <a:extLst>
                <a:ext uri="{FF2B5EF4-FFF2-40B4-BE49-F238E27FC236}">
                  <a16:creationId xmlns:a16="http://schemas.microsoft.com/office/drawing/2014/main" id="{C8305C50-C3B2-4C5F-B56F-B8ED9B65E3F8}"/>
                </a:ext>
              </a:extLst>
            </p:cNvPr>
            <p:cNvSpPr/>
            <p:nvPr/>
          </p:nvSpPr>
          <p:spPr>
            <a:xfrm>
              <a:off x="5974280" y="2076024"/>
              <a:ext cx="521065" cy="999369"/>
            </a:xfrm>
            <a:custGeom>
              <a:avLst/>
              <a:gdLst>
                <a:gd name="connsiteX0" fmla="*/ 521066 w 521065"/>
                <a:gd name="connsiteY0" fmla="*/ 999369 h 999369"/>
                <a:gd name="connsiteX1" fmla="*/ 0 w 521065"/>
                <a:gd name="connsiteY1" fmla="*/ 0 h 99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1065" h="999369">
                  <a:moveTo>
                    <a:pt x="521066" y="999369"/>
                  </a:moveTo>
                  <a:cubicBezTo>
                    <a:pt x="517898" y="978780"/>
                    <a:pt x="345265" y="273995"/>
                    <a:pt x="0" y="0"/>
                  </a:cubicBezTo>
                </a:path>
              </a:pathLst>
            </a:custGeom>
            <a:noFill/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5" name="รูปแบบอิสระ: รูปร่าง 37">
              <a:extLst>
                <a:ext uri="{FF2B5EF4-FFF2-40B4-BE49-F238E27FC236}">
                  <a16:creationId xmlns:a16="http://schemas.microsoft.com/office/drawing/2014/main" id="{3C375FE1-4943-4A0F-B9D5-420886B84B79}"/>
                </a:ext>
              </a:extLst>
            </p:cNvPr>
            <p:cNvSpPr/>
            <p:nvPr/>
          </p:nvSpPr>
          <p:spPr>
            <a:xfrm>
              <a:off x="5705803" y="1800200"/>
              <a:ext cx="463442" cy="447495"/>
            </a:xfrm>
            <a:custGeom>
              <a:avLst/>
              <a:gdLst>
                <a:gd name="connsiteX0" fmla="*/ 7153 w 463442"/>
                <a:gd name="connsiteY0" fmla="*/ 323337 h 447495"/>
                <a:gd name="connsiteX1" fmla="*/ 137023 w 463442"/>
                <a:gd name="connsiteY1" fmla="*/ 350262 h 447495"/>
                <a:gd name="connsiteX2" fmla="*/ 149693 w 463442"/>
                <a:gd name="connsiteY2" fmla="*/ 342343 h 447495"/>
                <a:gd name="connsiteX3" fmla="*/ 149693 w 463442"/>
                <a:gd name="connsiteY3" fmla="*/ 353429 h 447495"/>
                <a:gd name="connsiteX4" fmla="*/ 244721 w 463442"/>
                <a:gd name="connsiteY4" fmla="*/ 446873 h 447495"/>
                <a:gd name="connsiteX5" fmla="*/ 315991 w 463442"/>
                <a:gd name="connsiteY5" fmla="*/ 334424 h 447495"/>
                <a:gd name="connsiteX6" fmla="*/ 311240 w 463442"/>
                <a:gd name="connsiteY6" fmla="*/ 312251 h 447495"/>
                <a:gd name="connsiteX7" fmla="*/ 354002 w 463442"/>
                <a:gd name="connsiteY7" fmla="*/ 323337 h 447495"/>
                <a:gd name="connsiteX8" fmla="*/ 463283 w 463442"/>
                <a:gd name="connsiteY8" fmla="*/ 247315 h 447495"/>
                <a:gd name="connsiteX9" fmla="*/ 365088 w 463442"/>
                <a:gd name="connsiteY9" fmla="*/ 157040 h 447495"/>
                <a:gd name="connsiteX10" fmla="*/ 338164 w 463442"/>
                <a:gd name="connsiteY10" fmla="*/ 158623 h 447495"/>
                <a:gd name="connsiteX11" fmla="*/ 354002 w 463442"/>
                <a:gd name="connsiteY11" fmla="*/ 128532 h 447495"/>
                <a:gd name="connsiteX12" fmla="*/ 309656 w 463442"/>
                <a:gd name="connsiteY12" fmla="*/ 3412 h 447495"/>
                <a:gd name="connsiteX13" fmla="*/ 197207 w 463442"/>
                <a:gd name="connsiteY13" fmla="*/ 74683 h 447495"/>
                <a:gd name="connsiteX14" fmla="*/ 195623 w 463442"/>
                <a:gd name="connsiteY14" fmla="*/ 82602 h 447495"/>
                <a:gd name="connsiteX15" fmla="*/ 182953 w 463442"/>
                <a:gd name="connsiteY15" fmla="*/ 68348 h 447495"/>
                <a:gd name="connsiteX16" fmla="*/ 49915 w 463442"/>
                <a:gd name="connsiteY16" fmla="*/ 57261 h 447495"/>
                <a:gd name="connsiteX17" fmla="*/ 68920 w 463442"/>
                <a:gd name="connsiteY17" fmla="*/ 188715 h 447495"/>
                <a:gd name="connsiteX18" fmla="*/ 80007 w 463442"/>
                <a:gd name="connsiteY18" fmla="*/ 196634 h 447495"/>
                <a:gd name="connsiteX19" fmla="*/ 64169 w 463442"/>
                <a:gd name="connsiteY19" fmla="*/ 202969 h 447495"/>
                <a:gd name="connsiteX20" fmla="*/ 7153 w 463442"/>
                <a:gd name="connsiteY20" fmla="*/ 323337 h 447495"/>
                <a:gd name="connsiteX21" fmla="*/ 220964 w 463442"/>
                <a:gd name="connsiteY21" fmla="*/ 240980 h 447495"/>
                <a:gd name="connsiteX22" fmla="*/ 198791 w 463442"/>
                <a:gd name="connsiteY22" fmla="*/ 248899 h 447495"/>
                <a:gd name="connsiteX23" fmla="*/ 192456 w 463442"/>
                <a:gd name="connsiteY23" fmla="*/ 229894 h 447495"/>
                <a:gd name="connsiteX24" fmla="*/ 179785 w 463442"/>
                <a:gd name="connsiteY24" fmla="*/ 212472 h 447495"/>
                <a:gd name="connsiteX25" fmla="*/ 200375 w 463442"/>
                <a:gd name="connsiteY25" fmla="*/ 198218 h 447495"/>
                <a:gd name="connsiteX26" fmla="*/ 213045 w 463442"/>
                <a:gd name="connsiteY26" fmla="*/ 179213 h 447495"/>
                <a:gd name="connsiteX27" fmla="*/ 241553 w 463442"/>
                <a:gd name="connsiteY27" fmla="*/ 198218 h 447495"/>
                <a:gd name="connsiteX28" fmla="*/ 265310 w 463442"/>
                <a:gd name="connsiteY28" fmla="*/ 201386 h 447495"/>
                <a:gd name="connsiteX29" fmla="*/ 255807 w 463442"/>
                <a:gd name="connsiteY29" fmla="*/ 231478 h 447495"/>
                <a:gd name="connsiteX30" fmla="*/ 257391 w 463442"/>
                <a:gd name="connsiteY30" fmla="*/ 245732 h 447495"/>
                <a:gd name="connsiteX31" fmla="*/ 220964 w 463442"/>
                <a:gd name="connsiteY31" fmla="*/ 240980 h 4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3442" h="447495">
                  <a:moveTo>
                    <a:pt x="7153" y="323337"/>
                  </a:moveTo>
                  <a:cubicBezTo>
                    <a:pt x="27742" y="364516"/>
                    <a:pt x="86342" y="377186"/>
                    <a:pt x="137023" y="350262"/>
                  </a:cubicBezTo>
                  <a:cubicBezTo>
                    <a:pt x="141774" y="348678"/>
                    <a:pt x="146526" y="345510"/>
                    <a:pt x="149693" y="342343"/>
                  </a:cubicBezTo>
                  <a:cubicBezTo>
                    <a:pt x="149693" y="345510"/>
                    <a:pt x="149693" y="350262"/>
                    <a:pt x="149693" y="353429"/>
                  </a:cubicBezTo>
                  <a:cubicBezTo>
                    <a:pt x="156028" y="410445"/>
                    <a:pt x="198791" y="453208"/>
                    <a:pt x="244721" y="446873"/>
                  </a:cubicBezTo>
                  <a:cubicBezTo>
                    <a:pt x="290650" y="442121"/>
                    <a:pt x="322326" y="391440"/>
                    <a:pt x="315991" y="334424"/>
                  </a:cubicBezTo>
                  <a:cubicBezTo>
                    <a:pt x="314407" y="326505"/>
                    <a:pt x="312823" y="318586"/>
                    <a:pt x="311240" y="312251"/>
                  </a:cubicBezTo>
                  <a:cubicBezTo>
                    <a:pt x="323910" y="318586"/>
                    <a:pt x="338164" y="321753"/>
                    <a:pt x="354002" y="323337"/>
                  </a:cubicBezTo>
                  <a:cubicBezTo>
                    <a:pt x="411018" y="326505"/>
                    <a:pt x="460116" y="293245"/>
                    <a:pt x="463283" y="247315"/>
                  </a:cubicBezTo>
                  <a:cubicBezTo>
                    <a:pt x="466451" y="201386"/>
                    <a:pt x="422105" y="161791"/>
                    <a:pt x="365088" y="157040"/>
                  </a:cubicBezTo>
                  <a:cubicBezTo>
                    <a:pt x="355586" y="157040"/>
                    <a:pt x="347667" y="157040"/>
                    <a:pt x="338164" y="158623"/>
                  </a:cubicBezTo>
                  <a:cubicBezTo>
                    <a:pt x="344499" y="149121"/>
                    <a:pt x="349251" y="139618"/>
                    <a:pt x="354002" y="128532"/>
                  </a:cubicBezTo>
                  <a:cubicBezTo>
                    <a:pt x="373007" y="74683"/>
                    <a:pt x="352418" y="17666"/>
                    <a:pt x="309656" y="3412"/>
                  </a:cubicBezTo>
                  <a:cubicBezTo>
                    <a:pt x="266894" y="-10842"/>
                    <a:pt x="216213" y="20834"/>
                    <a:pt x="197207" y="74683"/>
                  </a:cubicBezTo>
                  <a:cubicBezTo>
                    <a:pt x="195623" y="77850"/>
                    <a:pt x="195623" y="79434"/>
                    <a:pt x="195623" y="82602"/>
                  </a:cubicBezTo>
                  <a:cubicBezTo>
                    <a:pt x="192456" y="77850"/>
                    <a:pt x="187704" y="73099"/>
                    <a:pt x="182953" y="68348"/>
                  </a:cubicBezTo>
                  <a:cubicBezTo>
                    <a:pt x="141774" y="28753"/>
                    <a:pt x="81591" y="24002"/>
                    <a:pt x="49915" y="57261"/>
                  </a:cubicBezTo>
                  <a:cubicBezTo>
                    <a:pt x="18239" y="90521"/>
                    <a:pt x="26158" y="149121"/>
                    <a:pt x="68920" y="188715"/>
                  </a:cubicBezTo>
                  <a:cubicBezTo>
                    <a:pt x="72088" y="191883"/>
                    <a:pt x="75255" y="195050"/>
                    <a:pt x="80007" y="196634"/>
                  </a:cubicBezTo>
                  <a:cubicBezTo>
                    <a:pt x="75255" y="198218"/>
                    <a:pt x="70504" y="199802"/>
                    <a:pt x="64169" y="202969"/>
                  </a:cubicBezTo>
                  <a:cubicBezTo>
                    <a:pt x="11904" y="226726"/>
                    <a:pt x="-13436" y="282159"/>
                    <a:pt x="7153" y="323337"/>
                  </a:cubicBezTo>
                  <a:close/>
                  <a:moveTo>
                    <a:pt x="220964" y="240980"/>
                  </a:moveTo>
                  <a:cubicBezTo>
                    <a:pt x="213045" y="242564"/>
                    <a:pt x="205126" y="244148"/>
                    <a:pt x="198791" y="248899"/>
                  </a:cubicBezTo>
                  <a:cubicBezTo>
                    <a:pt x="197207" y="242564"/>
                    <a:pt x="195623" y="236229"/>
                    <a:pt x="192456" y="229894"/>
                  </a:cubicBezTo>
                  <a:cubicBezTo>
                    <a:pt x="189288" y="223559"/>
                    <a:pt x="184537" y="217224"/>
                    <a:pt x="179785" y="212472"/>
                  </a:cubicBezTo>
                  <a:cubicBezTo>
                    <a:pt x="187704" y="209305"/>
                    <a:pt x="194039" y="204553"/>
                    <a:pt x="200375" y="198218"/>
                  </a:cubicBezTo>
                  <a:cubicBezTo>
                    <a:pt x="205126" y="191883"/>
                    <a:pt x="209877" y="185548"/>
                    <a:pt x="213045" y="179213"/>
                  </a:cubicBezTo>
                  <a:cubicBezTo>
                    <a:pt x="220964" y="188715"/>
                    <a:pt x="230467" y="195050"/>
                    <a:pt x="241553" y="198218"/>
                  </a:cubicBezTo>
                  <a:cubicBezTo>
                    <a:pt x="249472" y="201386"/>
                    <a:pt x="257391" y="201386"/>
                    <a:pt x="265310" y="201386"/>
                  </a:cubicBezTo>
                  <a:cubicBezTo>
                    <a:pt x="260558" y="210888"/>
                    <a:pt x="255807" y="220391"/>
                    <a:pt x="255807" y="231478"/>
                  </a:cubicBezTo>
                  <a:cubicBezTo>
                    <a:pt x="255807" y="236229"/>
                    <a:pt x="255807" y="240980"/>
                    <a:pt x="257391" y="245732"/>
                  </a:cubicBezTo>
                  <a:cubicBezTo>
                    <a:pt x="244721" y="240980"/>
                    <a:pt x="233634" y="239397"/>
                    <a:pt x="220964" y="240980"/>
                  </a:cubicBezTo>
                  <a:close/>
                </a:path>
              </a:pathLst>
            </a:custGeom>
            <a:solidFill>
              <a:srgbClr val="FFFFFF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6" name="รูปแบบอิสระ: รูปร่าง 38">
              <a:extLst>
                <a:ext uri="{FF2B5EF4-FFF2-40B4-BE49-F238E27FC236}">
                  <a16:creationId xmlns:a16="http://schemas.microsoft.com/office/drawing/2014/main" id="{09ABB7E9-0BD0-42B0-B77C-E0456F34DE24}"/>
                </a:ext>
              </a:extLst>
            </p:cNvPr>
            <p:cNvSpPr/>
            <p:nvPr/>
          </p:nvSpPr>
          <p:spPr>
            <a:xfrm>
              <a:off x="5861832" y="1935067"/>
              <a:ext cx="145708" cy="145708"/>
            </a:xfrm>
            <a:custGeom>
              <a:avLst/>
              <a:gdLst>
                <a:gd name="connsiteX0" fmla="*/ 145708 w 145708"/>
                <a:gd name="connsiteY0" fmla="*/ 72854 h 145708"/>
                <a:gd name="connsiteX1" fmla="*/ 72854 w 145708"/>
                <a:gd name="connsiteY1" fmla="*/ 145708 h 145708"/>
                <a:gd name="connsiteX2" fmla="*/ 0 w 145708"/>
                <a:gd name="connsiteY2" fmla="*/ 72854 h 145708"/>
                <a:gd name="connsiteX3" fmla="*/ 72854 w 145708"/>
                <a:gd name="connsiteY3" fmla="*/ 0 h 145708"/>
                <a:gd name="connsiteX4" fmla="*/ 145708 w 145708"/>
                <a:gd name="connsiteY4" fmla="*/ 72854 h 14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08" h="145708">
                  <a:moveTo>
                    <a:pt x="145708" y="72854"/>
                  </a:moveTo>
                  <a:cubicBezTo>
                    <a:pt x="145708" y="113090"/>
                    <a:pt x="113091" y="145708"/>
                    <a:pt x="72854" y="145708"/>
                  </a:cubicBezTo>
                  <a:cubicBezTo>
                    <a:pt x="32618" y="145708"/>
                    <a:pt x="0" y="113090"/>
                    <a:pt x="0" y="72854"/>
                  </a:cubicBezTo>
                  <a:cubicBezTo>
                    <a:pt x="0" y="32618"/>
                    <a:pt x="32618" y="0"/>
                    <a:pt x="72854" y="0"/>
                  </a:cubicBezTo>
                  <a:cubicBezTo>
                    <a:pt x="113090" y="0"/>
                    <a:pt x="145708" y="32618"/>
                    <a:pt x="145708" y="72854"/>
                  </a:cubicBezTo>
                  <a:close/>
                </a:path>
              </a:pathLst>
            </a:custGeom>
            <a:solidFill>
              <a:srgbClr val="FCEE21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7" name="รูปแบบอิสระ: รูปร่าง 39">
              <a:extLst>
                <a:ext uri="{FF2B5EF4-FFF2-40B4-BE49-F238E27FC236}">
                  <a16:creationId xmlns:a16="http://schemas.microsoft.com/office/drawing/2014/main" id="{0D06376A-1356-44E9-957A-D28E66DCAE15}"/>
                </a:ext>
              </a:extLst>
            </p:cNvPr>
            <p:cNvSpPr/>
            <p:nvPr/>
          </p:nvSpPr>
          <p:spPr>
            <a:xfrm>
              <a:off x="5964778" y="2690297"/>
              <a:ext cx="326260" cy="192121"/>
            </a:xfrm>
            <a:custGeom>
              <a:avLst/>
              <a:gdLst>
                <a:gd name="connsiteX0" fmla="*/ 326260 w 326260"/>
                <a:gd name="connsiteY0" fmla="*/ 6571 h 192121"/>
                <a:gd name="connsiteX1" fmla="*/ 0 w 326260"/>
                <a:gd name="connsiteY1" fmla="*/ 190291 h 192121"/>
                <a:gd name="connsiteX2" fmla="*/ 326260 w 326260"/>
                <a:gd name="connsiteY2" fmla="*/ 6571 h 19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260" h="192121">
                  <a:moveTo>
                    <a:pt x="326260" y="6571"/>
                  </a:moveTo>
                  <a:cubicBezTo>
                    <a:pt x="326260" y="6571"/>
                    <a:pt x="107698" y="-53612"/>
                    <a:pt x="0" y="190291"/>
                  </a:cubicBezTo>
                  <a:cubicBezTo>
                    <a:pt x="0" y="190291"/>
                    <a:pt x="251822" y="223550"/>
                    <a:pt x="326260" y="6571"/>
                  </a:cubicBezTo>
                  <a:close/>
                </a:path>
              </a:pathLst>
            </a:custGeom>
            <a:solidFill>
              <a:srgbClr val="98BD60"/>
            </a:solidFill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8" name="รูปแบบอิสระ: รูปร่าง 40">
              <a:extLst>
                <a:ext uri="{FF2B5EF4-FFF2-40B4-BE49-F238E27FC236}">
                  <a16:creationId xmlns:a16="http://schemas.microsoft.com/office/drawing/2014/main" id="{296F33DE-B6BA-4F35-A174-4D7D1156F92B}"/>
                </a:ext>
              </a:extLst>
            </p:cNvPr>
            <p:cNvSpPr/>
            <p:nvPr/>
          </p:nvSpPr>
          <p:spPr>
            <a:xfrm>
              <a:off x="6352236" y="1911310"/>
              <a:ext cx="159360" cy="356351"/>
            </a:xfrm>
            <a:custGeom>
              <a:avLst/>
              <a:gdLst>
                <a:gd name="connsiteX0" fmla="*/ 24326 w 159360"/>
                <a:gd name="connsiteY0" fmla="*/ 356352 h 356351"/>
                <a:gd name="connsiteX1" fmla="*/ 136775 w 159360"/>
                <a:gd name="connsiteY1" fmla="*/ 0 h 356351"/>
                <a:gd name="connsiteX2" fmla="*/ 24326 w 159360"/>
                <a:gd name="connsiteY2" fmla="*/ 356352 h 35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360" h="356351">
                  <a:moveTo>
                    <a:pt x="24326" y="356352"/>
                  </a:moveTo>
                  <a:cubicBezTo>
                    <a:pt x="24326" y="356352"/>
                    <a:pt x="225467" y="250238"/>
                    <a:pt x="136775" y="0"/>
                  </a:cubicBezTo>
                  <a:cubicBezTo>
                    <a:pt x="136775" y="0"/>
                    <a:pt x="-69118" y="148876"/>
                    <a:pt x="24326" y="356352"/>
                  </a:cubicBezTo>
                  <a:close/>
                </a:path>
              </a:pathLst>
            </a:custGeom>
            <a:solidFill>
              <a:srgbClr val="98BD60"/>
            </a:solidFill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29" name="รูปแบบอิสระ: รูปร่าง 41">
              <a:extLst>
                <a:ext uri="{FF2B5EF4-FFF2-40B4-BE49-F238E27FC236}">
                  <a16:creationId xmlns:a16="http://schemas.microsoft.com/office/drawing/2014/main" id="{6CFBD091-8BE8-46C6-ACCF-B3C6465F7886}"/>
                </a:ext>
              </a:extLst>
            </p:cNvPr>
            <p:cNvSpPr/>
            <p:nvPr/>
          </p:nvSpPr>
          <p:spPr>
            <a:xfrm>
              <a:off x="6196011" y="1790942"/>
              <a:ext cx="237778" cy="1436494"/>
            </a:xfrm>
            <a:custGeom>
              <a:avLst/>
              <a:gdLst>
                <a:gd name="connsiteX0" fmla="*/ 235984 w 237778"/>
                <a:gd name="connsiteY0" fmla="*/ 1436494 h 1436494"/>
                <a:gd name="connsiteX1" fmla="*/ 0 w 237778"/>
                <a:gd name="connsiteY1" fmla="*/ 0 h 143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778" h="1436494">
                  <a:moveTo>
                    <a:pt x="235984" y="1436494"/>
                  </a:moveTo>
                  <a:cubicBezTo>
                    <a:pt x="239152" y="1415905"/>
                    <a:pt x="261325" y="354768"/>
                    <a:pt x="0" y="0"/>
                  </a:cubicBezTo>
                </a:path>
              </a:pathLst>
            </a:custGeom>
            <a:noFill/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0" name="รูปแบบอิสระ: รูปร่าง 42">
              <a:extLst>
                <a:ext uri="{FF2B5EF4-FFF2-40B4-BE49-F238E27FC236}">
                  <a16:creationId xmlns:a16="http://schemas.microsoft.com/office/drawing/2014/main" id="{6EB63B5C-2587-4EFB-B1DA-FC9EC9E7B959}"/>
                </a:ext>
              </a:extLst>
            </p:cNvPr>
            <p:cNvSpPr/>
            <p:nvPr/>
          </p:nvSpPr>
          <p:spPr>
            <a:xfrm>
              <a:off x="5930063" y="1503906"/>
              <a:ext cx="464165" cy="444496"/>
            </a:xfrm>
            <a:custGeom>
              <a:avLst/>
              <a:gdLst>
                <a:gd name="connsiteX0" fmla="*/ 1455 w 464165"/>
                <a:gd name="connsiteY0" fmla="*/ 261696 h 444496"/>
                <a:gd name="connsiteX1" fmla="*/ 120239 w 464165"/>
                <a:gd name="connsiteY1" fmla="*/ 321880 h 444496"/>
                <a:gd name="connsiteX2" fmla="*/ 134494 w 464165"/>
                <a:gd name="connsiteY2" fmla="*/ 317128 h 444496"/>
                <a:gd name="connsiteX3" fmla="*/ 131326 w 464165"/>
                <a:gd name="connsiteY3" fmla="*/ 328215 h 444496"/>
                <a:gd name="connsiteX4" fmla="*/ 197845 w 464165"/>
                <a:gd name="connsiteY4" fmla="*/ 443831 h 444496"/>
                <a:gd name="connsiteX5" fmla="*/ 296040 w 464165"/>
                <a:gd name="connsiteY5" fmla="*/ 353555 h 444496"/>
                <a:gd name="connsiteX6" fmla="*/ 297623 w 464165"/>
                <a:gd name="connsiteY6" fmla="*/ 329799 h 444496"/>
                <a:gd name="connsiteX7" fmla="*/ 335634 w 464165"/>
                <a:gd name="connsiteY7" fmla="*/ 350388 h 444496"/>
                <a:gd name="connsiteX8" fmla="*/ 460753 w 464165"/>
                <a:gd name="connsiteY8" fmla="*/ 304458 h 444496"/>
                <a:gd name="connsiteX9" fmla="*/ 389483 w 464165"/>
                <a:gd name="connsiteY9" fmla="*/ 192009 h 444496"/>
                <a:gd name="connsiteX10" fmla="*/ 364143 w 464165"/>
                <a:gd name="connsiteY10" fmla="*/ 185674 h 444496"/>
                <a:gd name="connsiteX11" fmla="*/ 386316 w 464165"/>
                <a:gd name="connsiteY11" fmla="*/ 160333 h 444496"/>
                <a:gd name="connsiteX12" fmla="*/ 375229 w 464165"/>
                <a:gd name="connsiteY12" fmla="*/ 27295 h 444496"/>
                <a:gd name="connsiteX13" fmla="*/ 248526 w 464165"/>
                <a:gd name="connsiteY13" fmla="*/ 66890 h 444496"/>
                <a:gd name="connsiteX14" fmla="*/ 245359 w 464165"/>
                <a:gd name="connsiteY14" fmla="*/ 73225 h 444496"/>
                <a:gd name="connsiteX15" fmla="*/ 237440 w 464165"/>
                <a:gd name="connsiteY15" fmla="*/ 55804 h 444496"/>
                <a:gd name="connsiteX16" fmla="*/ 112320 w 464165"/>
                <a:gd name="connsiteY16" fmla="*/ 9874 h 444496"/>
                <a:gd name="connsiteX17" fmla="*/ 94899 w 464165"/>
                <a:gd name="connsiteY17" fmla="*/ 141328 h 444496"/>
                <a:gd name="connsiteX18" fmla="*/ 102818 w 464165"/>
                <a:gd name="connsiteY18" fmla="*/ 152414 h 444496"/>
                <a:gd name="connsiteX19" fmla="*/ 86980 w 464165"/>
                <a:gd name="connsiteY19" fmla="*/ 153998 h 444496"/>
                <a:gd name="connsiteX20" fmla="*/ 1455 w 464165"/>
                <a:gd name="connsiteY20" fmla="*/ 261696 h 444496"/>
                <a:gd name="connsiteX21" fmla="*/ 229521 w 464165"/>
                <a:gd name="connsiteY21" fmla="*/ 239523 h 444496"/>
                <a:gd name="connsiteX22" fmla="*/ 205764 w 464165"/>
                <a:gd name="connsiteY22" fmla="*/ 241107 h 444496"/>
                <a:gd name="connsiteX23" fmla="*/ 205764 w 464165"/>
                <a:gd name="connsiteY23" fmla="*/ 220517 h 444496"/>
                <a:gd name="connsiteX24" fmla="*/ 197845 w 464165"/>
                <a:gd name="connsiteY24" fmla="*/ 199928 h 444496"/>
                <a:gd name="connsiteX25" fmla="*/ 220018 w 464165"/>
                <a:gd name="connsiteY25" fmla="*/ 192009 h 444496"/>
                <a:gd name="connsiteX26" fmla="*/ 237440 w 464165"/>
                <a:gd name="connsiteY26" fmla="*/ 176171 h 444496"/>
                <a:gd name="connsiteX27" fmla="*/ 259613 w 464165"/>
                <a:gd name="connsiteY27" fmla="*/ 203096 h 444496"/>
                <a:gd name="connsiteX28" fmla="*/ 281786 w 464165"/>
                <a:gd name="connsiteY28" fmla="*/ 212598 h 444496"/>
                <a:gd name="connsiteX29" fmla="*/ 264364 w 464165"/>
                <a:gd name="connsiteY29" fmla="*/ 239523 h 444496"/>
                <a:gd name="connsiteX30" fmla="*/ 261197 w 464165"/>
                <a:gd name="connsiteY30" fmla="*/ 252193 h 444496"/>
                <a:gd name="connsiteX31" fmla="*/ 229521 w 464165"/>
                <a:gd name="connsiteY31" fmla="*/ 239523 h 44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165" h="444496">
                  <a:moveTo>
                    <a:pt x="1455" y="261696"/>
                  </a:moveTo>
                  <a:cubicBezTo>
                    <a:pt x="10958" y="306042"/>
                    <a:pt x="63223" y="334550"/>
                    <a:pt x="120239" y="321880"/>
                  </a:cubicBezTo>
                  <a:cubicBezTo>
                    <a:pt x="124991" y="320296"/>
                    <a:pt x="129742" y="318712"/>
                    <a:pt x="134494" y="317128"/>
                  </a:cubicBezTo>
                  <a:cubicBezTo>
                    <a:pt x="132910" y="320296"/>
                    <a:pt x="132910" y="325047"/>
                    <a:pt x="131326" y="328215"/>
                  </a:cubicBezTo>
                  <a:cubicBezTo>
                    <a:pt x="123407" y="385231"/>
                    <a:pt x="153499" y="435912"/>
                    <a:pt x="197845" y="443831"/>
                  </a:cubicBezTo>
                  <a:cubicBezTo>
                    <a:pt x="243775" y="450166"/>
                    <a:pt x="286537" y="410572"/>
                    <a:pt x="296040" y="353555"/>
                  </a:cubicBezTo>
                  <a:cubicBezTo>
                    <a:pt x="297623" y="345637"/>
                    <a:pt x="297623" y="337718"/>
                    <a:pt x="297623" y="329799"/>
                  </a:cubicBezTo>
                  <a:cubicBezTo>
                    <a:pt x="308710" y="339301"/>
                    <a:pt x="321380" y="345637"/>
                    <a:pt x="335634" y="350388"/>
                  </a:cubicBezTo>
                  <a:cubicBezTo>
                    <a:pt x="389483" y="369393"/>
                    <a:pt x="446499" y="348804"/>
                    <a:pt x="460753" y="304458"/>
                  </a:cubicBezTo>
                  <a:cubicBezTo>
                    <a:pt x="475008" y="261696"/>
                    <a:pt x="443332" y="211015"/>
                    <a:pt x="389483" y="192009"/>
                  </a:cubicBezTo>
                  <a:cubicBezTo>
                    <a:pt x="381564" y="188842"/>
                    <a:pt x="372062" y="187258"/>
                    <a:pt x="364143" y="185674"/>
                  </a:cubicBezTo>
                  <a:cubicBezTo>
                    <a:pt x="372062" y="177755"/>
                    <a:pt x="379981" y="169836"/>
                    <a:pt x="386316" y="160333"/>
                  </a:cubicBezTo>
                  <a:cubicBezTo>
                    <a:pt x="417991" y="112820"/>
                    <a:pt x="413240" y="52636"/>
                    <a:pt x="375229" y="27295"/>
                  </a:cubicBezTo>
                  <a:cubicBezTo>
                    <a:pt x="337218" y="1955"/>
                    <a:pt x="280202" y="19377"/>
                    <a:pt x="248526" y="66890"/>
                  </a:cubicBezTo>
                  <a:cubicBezTo>
                    <a:pt x="246942" y="68474"/>
                    <a:pt x="245359" y="71641"/>
                    <a:pt x="245359" y="73225"/>
                  </a:cubicBezTo>
                  <a:cubicBezTo>
                    <a:pt x="242191" y="66890"/>
                    <a:pt x="240607" y="62139"/>
                    <a:pt x="237440" y="55804"/>
                  </a:cubicBezTo>
                  <a:cubicBezTo>
                    <a:pt x="207347" y="6706"/>
                    <a:pt x="151915" y="-13883"/>
                    <a:pt x="112320" y="9874"/>
                  </a:cubicBezTo>
                  <a:cubicBezTo>
                    <a:pt x="72726" y="33630"/>
                    <a:pt x="64807" y="92231"/>
                    <a:pt x="94899" y="141328"/>
                  </a:cubicBezTo>
                  <a:cubicBezTo>
                    <a:pt x="98066" y="146079"/>
                    <a:pt x="99650" y="149247"/>
                    <a:pt x="102818" y="152414"/>
                  </a:cubicBezTo>
                  <a:cubicBezTo>
                    <a:pt x="98066" y="152414"/>
                    <a:pt x="91731" y="153998"/>
                    <a:pt x="86980" y="153998"/>
                  </a:cubicBezTo>
                  <a:cubicBezTo>
                    <a:pt x="29964" y="171420"/>
                    <a:pt x="-8047" y="217350"/>
                    <a:pt x="1455" y="261696"/>
                  </a:cubicBezTo>
                  <a:close/>
                  <a:moveTo>
                    <a:pt x="229521" y="239523"/>
                  </a:moveTo>
                  <a:cubicBezTo>
                    <a:pt x="221602" y="237939"/>
                    <a:pt x="213683" y="239523"/>
                    <a:pt x="205764" y="241107"/>
                  </a:cubicBezTo>
                  <a:cubicBezTo>
                    <a:pt x="205764" y="234771"/>
                    <a:pt x="205764" y="228436"/>
                    <a:pt x="205764" y="220517"/>
                  </a:cubicBezTo>
                  <a:cubicBezTo>
                    <a:pt x="204180" y="212598"/>
                    <a:pt x="201012" y="206263"/>
                    <a:pt x="197845" y="199928"/>
                  </a:cubicBezTo>
                  <a:cubicBezTo>
                    <a:pt x="205764" y="198344"/>
                    <a:pt x="213683" y="196761"/>
                    <a:pt x="220018" y="192009"/>
                  </a:cubicBezTo>
                  <a:cubicBezTo>
                    <a:pt x="226353" y="187258"/>
                    <a:pt x="232688" y="182506"/>
                    <a:pt x="237440" y="176171"/>
                  </a:cubicBezTo>
                  <a:cubicBezTo>
                    <a:pt x="242191" y="187258"/>
                    <a:pt x="250110" y="196761"/>
                    <a:pt x="259613" y="203096"/>
                  </a:cubicBezTo>
                  <a:cubicBezTo>
                    <a:pt x="265948" y="207847"/>
                    <a:pt x="273867" y="211015"/>
                    <a:pt x="281786" y="212598"/>
                  </a:cubicBezTo>
                  <a:cubicBezTo>
                    <a:pt x="273867" y="220517"/>
                    <a:pt x="267532" y="230020"/>
                    <a:pt x="264364" y="239523"/>
                  </a:cubicBezTo>
                  <a:cubicBezTo>
                    <a:pt x="262780" y="244274"/>
                    <a:pt x="262780" y="249026"/>
                    <a:pt x="261197" y="252193"/>
                  </a:cubicBezTo>
                  <a:cubicBezTo>
                    <a:pt x="253278" y="245858"/>
                    <a:pt x="242191" y="241107"/>
                    <a:pt x="229521" y="239523"/>
                  </a:cubicBezTo>
                  <a:close/>
                </a:path>
              </a:pathLst>
            </a:custGeom>
            <a:solidFill>
              <a:srgbClr val="FFFFFF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1" name="รูปแบบอิสระ: รูปร่าง 43">
              <a:extLst>
                <a:ext uri="{FF2B5EF4-FFF2-40B4-BE49-F238E27FC236}">
                  <a16:creationId xmlns:a16="http://schemas.microsoft.com/office/drawing/2014/main" id="{38549395-2AC5-4E89-8235-DB9E8AA8BC00}"/>
                </a:ext>
              </a:extLst>
            </p:cNvPr>
            <p:cNvSpPr/>
            <p:nvPr/>
          </p:nvSpPr>
          <p:spPr>
            <a:xfrm>
              <a:off x="6102567" y="1640483"/>
              <a:ext cx="145708" cy="145708"/>
            </a:xfrm>
            <a:custGeom>
              <a:avLst/>
              <a:gdLst>
                <a:gd name="connsiteX0" fmla="*/ 145708 w 145708"/>
                <a:gd name="connsiteY0" fmla="*/ 72854 h 145708"/>
                <a:gd name="connsiteX1" fmla="*/ 72854 w 145708"/>
                <a:gd name="connsiteY1" fmla="*/ 145708 h 145708"/>
                <a:gd name="connsiteX2" fmla="*/ 0 w 145708"/>
                <a:gd name="connsiteY2" fmla="*/ 72854 h 145708"/>
                <a:gd name="connsiteX3" fmla="*/ 72854 w 145708"/>
                <a:gd name="connsiteY3" fmla="*/ 0 h 145708"/>
                <a:gd name="connsiteX4" fmla="*/ 145708 w 145708"/>
                <a:gd name="connsiteY4" fmla="*/ 72854 h 14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08" h="145708">
                  <a:moveTo>
                    <a:pt x="145708" y="72854"/>
                  </a:moveTo>
                  <a:cubicBezTo>
                    <a:pt x="145708" y="113091"/>
                    <a:pt x="113090" y="145708"/>
                    <a:pt x="72854" y="145708"/>
                  </a:cubicBezTo>
                  <a:cubicBezTo>
                    <a:pt x="32618" y="145708"/>
                    <a:pt x="0" y="113091"/>
                    <a:pt x="0" y="72854"/>
                  </a:cubicBezTo>
                  <a:cubicBezTo>
                    <a:pt x="0" y="32618"/>
                    <a:pt x="32617" y="0"/>
                    <a:pt x="72854" y="0"/>
                  </a:cubicBezTo>
                  <a:cubicBezTo>
                    <a:pt x="113090" y="0"/>
                    <a:pt x="145708" y="32618"/>
                    <a:pt x="145708" y="72854"/>
                  </a:cubicBezTo>
                  <a:close/>
                </a:path>
              </a:pathLst>
            </a:custGeom>
            <a:solidFill>
              <a:srgbClr val="FCEE21"/>
            </a:solidFill>
            <a:ln w="158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2" name="รูปแบบอิสระ: รูปร่าง 44">
              <a:extLst>
                <a:ext uri="{FF2B5EF4-FFF2-40B4-BE49-F238E27FC236}">
                  <a16:creationId xmlns:a16="http://schemas.microsoft.com/office/drawing/2014/main" id="{5FB6ACC5-0E71-48C8-B755-4446C55C4649}"/>
                </a:ext>
              </a:extLst>
            </p:cNvPr>
            <p:cNvSpPr/>
            <p:nvPr/>
          </p:nvSpPr>
          <p:spPr>
            <a:xfrm>
              <a:off x="5985367" y="2167883"/>
              <a:ext cx="255014" cy="273995"/>
            </a:xfrm>
            <a:custGeom>
              <a:avLst/>
              <a:gdLst>
                <a:gd name="connsiteX0" fmla="*/ 254989 w 255014"/>
                <a:gd name="connsiteY0" fmla="*/ 273995 h 273995"/>
                <a:gd name="connsiteX1" fmla="*/ 0 w 255014"/>
                <a:gd name="connsiteY1" fmla="*/ 0 h 273995"/>
                <a:gd name="connsiteX2" fmla="*/ 254989 w 255014"/>
                <a:gd name="connsiteY2" fmla="*/ 273995 h 27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014" h="273995">
                  <a:moveTo>
                    <a:pt x="254989" y="273995"/>
                  </a:moveTo>
                  <a:cubicBezTo>
                    <a:pt x="254989" y="273995"/>
                    <a:pt x="262908" y="47514"/>
                    <a:pt x="0" y="0"/>
                  </a:cubicBezTo>
                  <a:cubicBezTo>
                    <a:pt x="0" y="0"/>
                    <a:pt x="26924" y="251822"/>
                    <a:pt x="254989" y="273995"/>
                  </a:cubicBezTo>
                  <a:close/>
                </a:path>
              </a:pathLst>
            </a:custGeom>
            <a:solidFill>
              <a:srgbClr val="98BD60"/>
            </a:solidFill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3" name="รูปแบบอิสระ: รูปร่าง 45">
              <a:extLst>
                <a:ext uri="{FF2B5EF4-FFF2-40B4-BE49-F238E27FC236}">
                  <a16:creationId xmlns:a16="http://schemas.microsoft.com/office/drawing/2014/main" id="{E9109D19-D1C8-403A-87F4-0B94DB377B8A}"/>
                </a:ext>
              </a:extLst>
            </p:cNvPr>
            <p:cNvSpPr/>
            <p:nvPr/>
          </p:nvSpPr>
          <p:spPr>
            <a:xfrm>
              <a:off x="8014197" y="3696237"/>
              <a:ext cx="63398" cy="269243"/>
            </a:xfrm>
            <a:custGeom>
              <a:avLst/>
              <a:gdLst>
                <a:gd name="connsiteX0" fmla="*/ 0 w 63398"/>
                <a:gd name="connsiteY0" fmla="*/ 0 h 269243"/>
                <a:gd name="connsiteX1" fmla="*/ 39595 w 63398"/>
                <a:gd name="connsiteY1" fmla="*/ 269244 h 26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98" h="269243">
                  <a:moveTo>
                    <a:pt x="0" y="0"/>
                  </a:moveTo>
                  <a:cubicBezTo>
                    <a:pt x="66519" y="69687"/>
                    <a:pt x="82357" y="183719"/>
                    <a:pt x="39595" y="269244"/>
                  </a:cubicBezTo>
                </a:path>
              </a:pathLst>
            </a:custGeom>
            <a:noFill/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4" name="รูปแบบอิสระ: รูปร่าง 46">
              <a:extLst>
                <a:ext uri="{FF2B5EF4-FFF2-40B4-BE49-F238E27FC236}">
                  <a16:creationId xmlns:a16="http://schemas.microsoft.com/office/drawing/2014/main" id="{4AE10C62-4B64-46B4-923E-3FA1E782B3D6}"/>
                </a:ext>
              </a:extLst>
            </p:cNvPr>
            <p:cNvSpPr/>
            <p:nvPr/>
          </p:nvSpPr>
          <p:spPr>
            <a:xfrm>
              <a:off x="8126646" y="3758005"/>
              <a:ext cx="21381" cy="115616"/>
            </a:xfrm>
            <a:custGeom>
              <a:avLst/>
              <a:gdLst>
                <a:gd name="connsiteX0" fmla="*/ 0 w 21381"/>
                <a:gd name="connsiteY0" fmla="*/ 0 h 115616"/>
                <a:gd name="connsiteX1" fmla="*/ 19006 w 21381"/>
                <a:gd name="connsiteY1" fmla="*/ 115616 h 1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81" h="115616">
                  <a:moveTo>
                    <a:pt x="0" y="0"/>
                  </a:moveTo>
                  <a:cubicBezTo>
                    <a:pt x="19006" y="34843"/>
                    <a:pt x="25341" y="76022"/>
                    <a:pt x="19006" y="115616"/>
                  </a:cubicBezTo>
                </a:path>
              </a:pathLst>
            </a:custGeom>
            <a:noFill/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5" name="รูปแบบอิสระ: รูปร่าง 47">
              <a:extLst>
                <a:ext uri="{FF2B5EF4-FFF2-40B4-BE49-F238E27FC236}">
                  <a16:creationId xmlns:a16="http://schemas.microsoft.com/office/drawing/2014/main" id="{A15AFE85-67C8-46DB-9CB3-776FE6F9975B}"/>
                </a:ext>
              </a:extLst>
            </p:cNvPr>
            <p:cNvSpPr/>
            <p:nvPr/>
          </p:nvSpPr>
          <p:spPr>
            <a:xfrm>
              <a:off x="7798803" y="2614511"/>
              <a:ext cx="47209" cy="242319"/>
            </a:xfrm>
            <a:custGeom>
              <a:avLst/>
              <a:gdLst>
                <a:gd name="connsiteX0" fmla="*/ 0 w 47209"/>
                <a:gd name="connsiteY0" fmla="*/ 0 h 242319"/>
                <a:gd name="connsiteX1" fmla="*/ 25340 w 47209"/>
                <a:gd name="connsiteY1" fmla="*/ 242319 h 24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09" h="242319">
                  <a:moveTo>
                    <a:pt x="0" y="0"/>
                  </a:moveTo>
                  <a:cubicBezTo>
                    <a:pt x="52265" y="68103"/>
                    <a:pt x="61768" y="164714"/>
                    <a:pt x="25340" y="242319"/>
                  </a:cubicBezTo>
                </a:path>
              </a:pathLst>
            </a:custGeom>
            <a:noFill/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36" name="รูปแบบอิสระ: รูปร่าง 48">
              <a:extLst>
                <a:ext uri="{FF2B5EF4-FFF2-40B4-BE49-F238E27FC236}">
                  <a16:creationId xmlns:a16="http://schemas.microsoft.com/office/drawing/2014/main" id="{B079EBF6-B815-4ADD-B09E-527E1D8536B9}"/>
                </a:ext>
              </a:extLst>
            </p:cNvPr>
            <p:cNvSpPr/>
            <p:nvPr/>
          </p:nvSpPr>
          <p:spPr>
            <a:xfrm>
              <a:off x="7892246" y="2650938"/>
              <a:ext cx="10690" cy="115616"/>
            </a:xfrm>
            <a:custGeom>
              <a:avLst/>
              <a:gdLst>
                <a:gd name="connsiteX0" fmla="*/ 0 w 10690"/>
                <a:gd name="connsiteY0" fmla="*/ 0 h 115616"/>
                <a:gd name="connsiteX1" fmla="*/ 0 w 10690"/>
                <a:gd name="connsiteY1" fmla="*/ 115616 h 1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90" h="115616">
                  <a:moveTo>
                    <a:pt x="0" y="0"/>
                  </a:moveTo>
                  <a:cubicBezTo>
                    <a:pt x="14254" y="36427"/>
                    <a:pt x="14254" y="79189"/>
                    <a:pt x="0" y="115616"/>
                  </a:cubicBezTo>
                </a:path>
              </a:pathLst>
            </a:custGeom>
            <a:noFill/>
            <a:ln w="1583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09585"/>
              <a:endParaRPr lang="en-US" sz="24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02225" y="2915019"/>
            <a:ext cx="794829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en-US" altLang="id-ID" sz="3600" kern="0" dirty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- Ta đếm xem số tự nhiên nào có nhiều chữ số hơn thì số đó lớn hơn.</a:t>
            </a:r>
            <a:r>
              <a:rPr lang="vi-VN" altLang="id-ID" sz="3600" kern="0" dirty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  </a:t>
            </a:r>
            <a:endParaRPr lang="en-US" altLang="id-ID" sz="3600" kern="0" dirty="0">
              <a:solidFill>
                <a:srgbClr val="FF7BAC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392934" y="4062706"/>
            <a:ext cx="7984111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en-US" altLang="id-ID" sz="36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- Ta so sánh thứ tự từng hàng của 2 số tự nhiên đó (từ trái sang phải), hàng nào có chữ số lớn hơn thì số tự nhiên đó lớn hơn.</a:t>
            </a:r>
          </a:p>
        </p:txBody>
      </p:sp>
      <p:sp>
        <p:nvSpPr>
          <p:cNvPr id="60" name="圆角矩形 6">
            <a:extLst>
              <a:ext uri="{FF2B5EF4-FFF2-40B4-BE49-F238E27FC236}">
                <a16:creationId xmlns:a16="http://schemas.microsoft.com/office/drawing/2014/main" id="{026A6495-4B8F-4278-8B8A-22EF035F7385}"/>
              </a:ext>
            </a:extLst>
          </p:cNvPr>
          <p:cNvSpPr/>
          <p:nvPr/>
        </p:nvSpPr>
        <p:spPr>
          <a:xfrm>
            <a:off x="202441" y="372765"/>
            <a:ext cx="11745636" cy="167479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id-ID" sz="4267" b="1" kern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Muốn </a:t>
            </a:r>
            <a:r>
              <a:rPr lang="en-US" altLang="id-ID" sz="4267" b="1" kern="0" dirty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so sánh hai số tự nhiên, ta </a:t>
            </a:r>
            <a:r>
              <a:rPr lang="en-US" altLang="id-ID" sz="4267" b="1" kern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so sánh</a:t>
            </a:r>
          </a:p>
          <a:p>
            <a:pPr algn="ctr" defTabSz="609585"/>
            <a:r>
              <a:rPr lang="en-US" altLang="id-ID" sz="4267" b="1" kern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4267" b="1" kern="0" dirty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như thế nào?</a:t>
            </a:r>
            <a:endParaRPr kumimoji="1" lang="zh-CN" altLang="en-US" sz="4267" dirty="0">
              <a:solidFill>
                <a:srgbClr val="FF7BAC">
                  <a:lumMod val="75000"/>
                </a:srgbClr>
              </a:solidFill>
              <a:latin typeface="Cambria" panose="02040503050406030204" pitchFamily="18" charset="0"/>
              <a:cs typeface="IBM Plex Sans Thai"/>
            </a:endParaRPr>
          </a:p>
        </p:txBody>
      </p:sp>
      <p:grpSp>
        <p:nvGrpSpPr>
          <p:cNvPr id="50" name="组合 24"/>
          <p:cNvGrpSpPr/>
          <p:nvPr/>
        </p:nvGrpSpPr>
        <p:grpSpPr>
          <a:xfrm>
            <a:off x="22576968" y="8065257"/>
            <a:ext cx="21045593" cy="13864167"/>
            <a:chOff x="-2833" y="-2244"/>
            <a:chExt cx="24857" cy="16375"/>
          </a:xfrm>
        </p:grpSpPr>
        <p:pic>
          <p:nvPicPr>
            <p:cNvPr id="51" name="Google Shape;7152;p41"/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7248;p43"/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702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/>
      <p:bldP spid="58" grpId="0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73399" y="1008315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54083" y="1034849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圆角矩形 6">
            <a:extLst>
              <a:ext uri="{FF2B5EF4-FFF2-40B4-BE49-F238E27FC236}">
                <a16:creationId xmlns:a16="http://schemas.microsoft.com/office/drawing/2014/main" id="{026A6495-4B8F-4278-8B8A-22EF035F7385}"/>
              </a:ext>
            </a:extLst>
          </p:cNvPr>
          <p:cNvSpPr/>
          <p:nvPr/>
        </p:nvSpPr>
        <p:spPr>
          <a:xfrm>
            <a:off x="545203" y="647935"/>
            <a:ext cx="11199756" cy="5921855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 sz="2400">
              <a:solidFill>
                <a:prstClr val="white"/>
              </a:solidFill>
              <a:latin typeface="IBM Plex Sans Thai"/>
              <a:cs typeface="IBM Plex Sans Thai"/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F99B0154-7EB6-40B5-8675-DE4386FB3192}"/>
              </a:ext>
            </a:extLst>
          </p:cNvPr>
          <p:cNvGrpSpPr/>
          <p:nvPr/>
        </p:nvGrpSpPr>
        <p:grpSpPr>
          <a:xfrm>
            <a:off x="13181" y="46439"/>
            <a:ext cx="2282427" cy="1644463"/>
            <a:chOff x="1505535" y="104580"/>
            <a:chExt cx="2359852" cy="1911188"/>
          </a:xfrm>
        </p:grpSpPr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1E64EB07-EC2D-4381-A212-5C678BD771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B81FF6A7-EB1C-4C54-B034-FC49A8F6E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sp>
        <p:nvSpPr>
          <p:cNvPr id="8" name="Subtitle 2"/>
          <p:cNvSpPr txBox="1"/>
          <p:nvPr/>
        </p:nvSpPr>
        <p:spPr>
          <a:xfrm>
            <a:off x="864524" y="1827161"/>
            <a:ext cx="11582400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4800" b="1" dirty="0">
                <a:solidFill>
                  <a:srgbClr val="7030A0"/>
                </a:solidFill>
                <a:latin typeface="HP001 4 hàng" panose="020B0603050302020204" pitchFamily="34" charset="0"/>
                <a:cs typeface="IBM Plex Sans Thai"/>
              </a:rPr>
              <a:t>Viết các số sau theo thứ tự từ </a:t>
            </a:r>
            <a:r>
              <a:rPr lang="vi-VN" sz="4800" b="1" dirty="0">
                <a:solidFill>
                  <a:srgbClr val="FFD3D9">
                    <a:lumMod val="50000"/>
                  </a:srgbClr>
                </a:solidFill>
                <a:latin typeface="HP001 4 hàng" panose="020B0603050302020204" pitchFamily="34" charset="0"/>
                <a:cs typeface="IBM Plex Sans Thai"/>
              </a:rPr>
              <a:t>bé đến lớn</a:t>
            </a:r>
            <a:r>
              <a:rPr lang="vi-VN" sz="4800" b="1" dirty="0">
                <a:solidFill>
                  <a:srgbClr val="7030A0"/>
                </a:solidFill>
                <a:latin typeface="HP001 4 hàng" panose="020B0603050302020204" pitchFamily="34" charset="0"/>
                <a:cs typeface="IBM Plex Sans Thai"/>
              </a:rPr>
              <a:t>: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5" name="Google Shape;7252;p43"/>
          <p:cNvSpPr txBox="1"/>
          <p:nvPr/>
        </p:nvSpPr>
        <p:spPr>
          <a:xfrm>
            <a:off x="-1779693" y="585687"/>
            <a:ext cx="15275560" cy="115601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609585">
              <a:buClr>
                <a:srgbClr val="FFBC50"/>
              </a:buClr>
              <a:defRPr/>
            </a:pPr>
            <a:r>
              <a:rPr lang="en-US" altLang="zh-CN" sz="6400" spc="-400" dirty="0">
                <a:solidFill>
                  <a:srgbClr val="42210F"/>
                </a:solidFill>
                <a:effectLst>
                  <a:outerShdw dist="63500" dir="2700000" algn="tl">
                    <a:srgbClr val="F5AC47">
                      <a:alpha val="100000"/>
                    </a:srgbClr>
                  </a:outerShdw>
                </a:effectLst>
                <a:latin typeface="#9Slide03 Kaleko 105 Round Bold" pitchFamily="2" charset="0"/>
                <a:ea typeface="字魂179号-正酷波波体" charset="-122"/>
                <a:cs typeface="Open Sans Light" pitchFamily="34" charset="0"/>
                <a:sym typeface="+mn-lt"/>
              </a:rPr>
              <a:t>Bài 2/ tr 161:</a:t>
            </a:r>
          </a:p>
        </p:txBody>
      </p:sp>
      <p:sp>
        <p:nvSpPr>
          <p:cNvPr id="16" name="Google Shape;7257;p43"/>
          <p:cNvSpPr/>
          <p:nvPr/>
        </p:nvSpPr>
        <p:spPr>
          <a:xfrm>
            <a:off x="3125051" y="1610318"/>
            <a:ext cx="5551891" cy="274217"/>
          </a:xfrm>
          <a:custGeom>
            <a:avLst/>
            <a:gdLst/>
            <a:ahLst/>
            <a:cxnLst/>
            <a:rect l="l" t="t" r="r" b="b"/>
            <a:pathLst>
              <a:path w="44715" h="6759" extrusionOk="0">
                <a:moveTo>
                  <a:pt x="9249" y="189"/>
                </a:moveTo>
                <a:lnTo>
                  <a:pt x="9605" y="168"/>
                </a:lnTo>
                <a:cubicBezTo>
                  <a:pt x="9730" y="377"/>
                  <a:pt x="10023" y="377"/>
                  <a:pt x="10128" y="168"/>
                </a:cubicBezTo>
                <a:lnTo>
                  <a:pt x="11048" y="168"/>
                </a:lnTo>
                <a:cubicBezTo>
                  <a:pt x="11174" y="377"/>
                  <a:pt x="11404" y="356"/>
                  <a:pt x="11572" y="440"/>
                </a:cubicBezTo>
                <a:cubicBezTo>
                  <a:pt x="11969" y="607"/>
                  <a:pt x="12199" y="440"/>
                  <a:pt x="12262" y="42"/>
                </a:cubicBezTo>
                <a:lnTo>
                  <a:pt x="12618" y="42"/>
                </a:lnTo>
                <a:cubicBezTo>
                  <a:pt x="13078" y="838"/>
                  <a:pt x="13517" y="838"/>
                  <a:pt x="14041" y="42"/>
                </a:cubicBezTo>
                <a:cubicBezTo>
                  <a:pt x="14229" y="1"/>
                  <a:pt x="14396" y="1"/>
                  <a:pt x="14564" y="63"/>
                </a:cubicBezTo>
                <a:cubicBezTo>
                  <a:pt x="14606" y="210"/>
                  <a:pt x="14731" y="314"/>
                  <a:pt x="14878" y="335"/>
                </a:cubicBezTo>
                <a:cubicBezTo>
                  <a:pt x="15422" y="461"/>
                  <a:pt x="16007" y="398"/>
                  <a:pt x="16510" y="168"/>
                </a:cubicBezTo>
                <a:cubicBezTo>
                  <a:pt x="16865" y="147"/>
                  <a:pt x="17221" y="168"/>
                  <a:pt x="17577" y="231"/>
                </a:cubicBezTo>
                <a:cubicBezTo>
                  <a:pt x="17807" y="607"/>
                  <a:pt x="18372" y="628"/>
                  <a:pt x="18455" y="1193"/>
                </a:cubicBezTo>
                <a:cubicBezTo>
                  <a:pt x="18623" y="900"/>
                  <a:pt x="18790" y="628"/>
                  <a:pt x="18979" y="356"/>
                </a:cubicBezTo>
                <a:cubicBezTo>
                  <a:pt x="19292" y="294"/>
                  <a:pt x="19606" y="314"/>
                  <a:pt x="19920" y="419"/>
                </a:cubicBezTo>
                <a:cubicBezTo>
                  <a:pt x="20108" y="566"/>
                  <a:pt x="20339" y="712"/>
                  <a:pt x="20569" y="817"/>
                </a:cubicBezTo>
                <a:cubicBezTo>
                  <a:pt x="20924" y="900"/>
                  <a:pt x="21301" y="963"/>
                  <a:pt x="21301" y="398"/>
                </a:cubicBezTo>
                <a:cubicBezTo>
                  <a:pt x="21887" y="294"/>
                  <a:pt x="22494" y="294"/>
                  <a:pt x="23059" y="398"/>
                </a:cubicBezTo>
                <a:cubicBezTo>
                  <a:pt x="23059" y="858"/>
                  <a:pt x="23414" y="1130"/>
                  <a:pt x="23561" y="1507"/>
                </a:cubicBezTo>
                <a:cubicBezTo>
                  <a:pt x="23833" y="1361"/>
                  <a:pt x="23833" y="1130"/>
                  <a:pt x="23896" y="963"/>
                </a:cubicBezTo>
                <a:cubicBezTo>
                  <a:pt x="23937" y="754"/>
                  <a:pt x="23958" y="566"/>
                  <a:pt x="23958" y="356"/>
                </a:cubicBezTo>
                <a:cubicBezTo>
                  <a:pt x="24314" y="294"/>
                  <a:pt x="24670" y="314"/>
                  <a:pt x="25005" y="398"/>
                </a:cubicBezTo>
                <a:cubicBezTo>
                  <a:pt x="25025" y="545"/>
                  <a:pt x="25005" y="796"/>
                  <a:pt x="25214" y="796"/>
                </a:cubicBezTo>
                <a:cubicBezTo>
                  <a:pt x="25549" y="796"/>
                  <a:pt x="25946" y="796"/>
                  <a:pt x="26072" y="335"/>
                </a:cubicBezTo>
                <a:lnTo>
                  <a:pt x="28206" y="356"/>
                </a:lnTo>
                <a:cubicBezTo>
                  <a:pt x="28248" y="628"/>
                  <a:pt x="28436" y="670"/>
                  <a:pt x="28666" y="670"/>
                </a:cubicBezTo>
                <a:cubicBezTo>
                  <a:pt x="29336" y="712"/>
                  <a:pt x="30005" y="607"/>
                  <a:pt x="30696" y="733"/>
                </a:cubicBezTo>
                <a:cubicBezTo>
                  <a:pt x="30947" y="796"/>
                  <a:pt x="31031" y="566"/>
                  <a:pt x="31051" y="335"/>
                </a:cubicBezTo>
                <a:cubicBezTo>
                  <a:pt x="31282" y="294"/>
                  <a:pt x="31533" y="314"/>
                  <a:pt x="31742" y="419"/>
                </a:cubicBezTo>
                <a:cubicBezTo>
                  <a:pt x="31805" y="586"/>
                  <a:pt x="31972" y="691"/>
                  <a:pt x="32139" y="670"/>
                </a:cubicBezTo>
                <a:lnTo>
                  <a:pt x="32997" y="670"/>
                </a:lnTo>
                <a:cubicBezTo>
                  <a:pt x="32997" y="900"/>
                  <a:pt x="32997" y="1151"/>
                  <a:pt x="33311" y="1193"/>
                </a:cubicBezTo>
                <a:cubicBezTo>
                  <a:pt x="33520" y="1235"/>
                  <a:pt x="33709" y="1130"/>
                  <a:pt x="33813" y="942"/>
                </a:cubicBezTo>
                <a:cubicBezTo>
                  <a:pt x="33855" y="817"/>
                  <a:pt x="33876" y="670"/>
                  <a:pt x="33876" y="545"/>
                </a:cubicBezTo>
                <a:cubicBezTo>
                  <a:pt x="34169" y="503"/>
                  <a:pt x="34483" y="524"/>
                  <a:pt x="34755" y="607"/>
                </a:cubicBezTo>
                <a:cubicBezTo>
                  <a:pt x="34755" y="712"/>
                  <a:pt x="34839" y="817"/>
                  <a:pt x="34943" y="858"/>
                </a:cubicBezTo>
                <a:cubicBezTo>
                  <a:pt x="34880" y="1193"/>
                  <a:pt x="35173" y="1507"/>
                  <a:pt x="35006" y="1863"/>
                </a:cubicBezTo>
                <a:cubicBezTo>
                  <a:pt x="34943" y="2009"/>
                  <a:pt x="35069" y="2156"/>
                  <a:pt x="35215" y="2198"/>
                </a:cubicBezTo>
                <a:cubicBezTo>
                  <a:pt x="35383" y="2239"/>
                  <a:pt x="35571" y="2198"/>
                  <a:pt x="35676" y="2051"/>
                </a:cubicBezTo>
                <a:cubicBezTo>
                  <a:pt x="35822" y="1947"/>
                  <a:pt x="35759" y="1821"/>
                  <a:pt x="35676" y="1674"/>
                </a:cubicBezTo>
                <a:cubicBezTo>
                  <a:pt x="35424" y="1256"/>
                  <a:pt x="35550" y="984"/>
                  <a:pt x="36010" y="858"/>
                </a:cubicBezTo>
                <a:cubicBezTo>
                  <a:pt x="36261" y="879"/>
                  <a:pt x="36533" y="775"/>
                  <a:pt x="36722" y="1026"/>
                </a:cubicBezTo>
                <a:cubicBezTo>
                  <a:pt x="36408" y="1172"/>
                  <a:pt x="36345" y="1444"/>
                  <a:pt x="36366" y="1737"/>
                </a:cubicBezTo>
                <a:lnTo>
                  <a:pt x="36303" y="1779"/>
                </a:lnTo>
                <a:lnTo>
                  <a:pt x="36324" y="1821"/>
                </a:lnTo>
                <a:lnTo>
                  <a:pt x="36366" y="1737"/>
                </a:lnTo>
                <a:cubicBezTo>
                  <a:pt x="36638" y="1695"/>
                  <a:pt x="36889" y="2051"/>
                  <a:pt x="37182" y="1800"/>
                </a:cubicBezTo>
                <a:cubicBezTo>
                  <a:pt x="37119" y="1528"/>
                  <a:pt x="36826" y="1340"/>
                  <a:pt x="36910" y="1026"/>
                </a:cubicBezTo>
                <a:cubicBezTo>
                  <a:pt x="37224" y="1005"/>
                  <a:pt x="37517" y="879"/>
                  <a:pt x="37789" y="691"/>
                </a:cubicBezTo>
                <a:lnTo>
                  <a:pt x="38145" y="691"/>
                </a:lnTo>
                <a:lnTo>
                  <a:pt x="38312" y="858"/>
                </a:lnTo>
                <a:cubicBezTo>
                  <a:pt x="38626" y="1172"/>
                  <a:pt x="38689" y="1633"/>
                  <a:pt x="38919" y="2030"/>
                </a:cubicBezTo>
                <a:cubicBezTo>
                  <a:pt x="38856" y="1444"/>
                  <a:pt x="39421" y="1277"/>
                  <a:pt x="39567" y="858"/>
                </a:cubicBezTo>
                <a:lnTo>
                  <a:pt x="39923" y="858"/>
                </a:lnTo>
                <a:cubicBezTo>
                  <a:pt x="39965" y="1382"/>
                  <a:pt x="40676" y="1298"/>
                  <a:pt x="40739" y="1821"/>
                </a:cubicBezTo>
                <a:cubicBezTo>
                  <a:pt x="40781" y="1821"/>
                  <a:pt x="40844" y="1821"/>
                  <a:pt x="40886" y="1821"/>
                </a:cubicBezTo>
                <a:cubicBezTo>
                  <a:pt x="41534" y="1800"/>
                  <a:pt x="42141" y="1528"/>
                  <a:pt x="42580" y="1026"/>
                </a:cubicBezTo>
                <a:lnTo>
                  <a:pt x="42580" y="1026"/>
                </a:lnTo>
                <a:cubicBezTo>
                  <a:pt x="42873" y="1068"/>
                  <a:pt x="43145" y="1110"/>
                  <a:pt x="43438" y="1151"/>
                </a:cubicBezTo>
                <a:cubicBezTo>
                  <a:pt x="43522" y="1151"/>
                  <a:pt x="43606" y="1172"/>
                  <a:pt x="43606" y="1277"/>
                </a:cubicBezTo>
                <a:cubicBezTo>
                  <a:pt x="43606" y="1361"/>
                  <a:pt x="43564" y="1444"/>
                  <a:pt x="43501" y="1486"/>
                </a:cubicBezTo>
                <a:cubicBezTo>
                  <a:pt x="43417" y="1549"/>
                  <a:pt x="43292" y="1591"/>
                  <a:pt x="43187" y="1612"/>
                </a:cubicBezTo>
                <a:cubicBezTo>
                  <a:pt x="42706" y="1716"/>
                  <a:pt x="42476" y="1947"/>
                  <a:pt x="42706" y="2470"/>
                </a:cubicBezTo>
                <a:cubicBezTo>
                  <a:pt x="42748" y="2574"/>
                  <a:pt x="42580" y="2721"/>
                  <a:pt x="42727" y="2888"/>
                </a:cubicBezTo>
                <a:cubicBezTo>
                  <a:pt x="42978" y="2867"/>
                  <a:pt x="43145" y="2532"/>
                  <a:pt x="43459" y="2637"/>
                </a:cubicBezTo>
                <a:cubicBezTo>
                  <a:pt x="43501" y="3014"/>
                  <a:pt x="43836" y="3035"/>
                  <a:pt x="44087" y="3181"/>
                </a:cubicBezTo>
                <a:cubicBezTo>
                  <a:pt x="44317" y="3327"/>
                  <a:pt x="44715" y="3474"/>
                  <a:pt x="44610" y="3976"/>
                </a:cubicBezTo>
                <a:cubicBezTo>
                  <a:pt x="44422" y="4687"/>
                  <a:pt x="44338" y="4813"/>
                  <a:pt x="43606" y="4750"/>
                </a:cubicBezTo>
                <a:cubicBezTo>
                  <a:pt x="43229" y="4708"/>
                  <a:pt x="42852" y="4646"/>
                  <a:pt x="42497" y="4520"/>
                </a:cubicBezTo>
                <a:cubicBezTo>
                  <a:pt x="41848" y="4311"/>
                  <a:pt x="41158" y="4436"/>
                  <a:pt x="40614" y="4813"/>
                </a:cubicBezTo>
                <a:cubicBezTo>
                  <a:pt x="40132" y="5232"/>
                  <a:pt x="40090" y="5232"/>
                  <a:pt x="39693" y="4667"/>
                </a:cubicBezTo>
                <a:cubicBezTo>
                  <a:pt x="39609" y="4520"/>
                  <a:pt x="39526" y="4248"/>
                  <a:pt x="39358" y="4311"/>
                </a:cubicBezTo>
                <a:cubicBezTo>
                  <a:pt x="38730" y="4604"/>
                  <a:pt x="38437" y="4206"/>
                  <a:pt x="38186" y="3683"/>
                </a:cubicBezTo>
                <a:cubicBezTo>
                  <a:pt x="37747" y="4018"/>
                  <a:pt x="37391" y="4415"/>
                  <a:pt x="36826" y="4102"/>
                </a:cubicBezTo>
                <a:cubicBezTo>
                  <a:pt x="36826" y="4708"/>
                  <a:pt x="36826" y="4708"/>
                  <a:pt x="36387" y="5294"/>
                </a:cubicBezTo>
                <a:cubicBezTo>
                  <a:pt x="36324" y="5378"/>
                  <a:pt x="36261" y="5483"/>
                  <a:pt x="36199" y="5587"/>
                </a:cubicBezTo>
                <a:cubicBezTo>
                  <a:pt x="35843" y="6048"/>
                  <a:pt x="35822" y="6027"/>
                  <a:pt x="35383" y="5692"/>
                </a:cubicBezTo>
                <a:cubicBezTo>
                  <a:pt x="35215" y="5566"/>
                  <a:pt x="35173" y="5399"/>
                  <a:pt x="35069" y="5273"/>
                </a:cubicBezTo>
                <a:cubicBezTo>
                  <a:pt x="34818" y="5001"/>
                  <a:pt x="34336" y="5106"/>
                  <a:pt x="34253" y="5483"/>
                </a:cubicBezTo>
                <a:cubicBezTo>
                  <a:pt x="34044" y="6089"/>
                  <a:pt x="33813" y="6131"/>
                  <a:pt x="33248" y="5817"/>
                </a:cubicBezTo>
                <a:cubicBezTo>
                  <a:pt x="32914" y="5629"/>
                  <a:pt x="32851" y="5252"/>
                  <a:pt x="32558" y="5043"/>
                </a:cubicBezTo>
                <a:cubicBezTo>
                  <a:pt x="32453" y="4960"/>
                  <a:pt x="32391" y="4771"/>
                  <a:pt x="32202" y="4897"/>
                </a:cubicBezTo>
                <a:cubicBezTo>
                  <a:pt x="32098" y="4980"/>
                  <a:pt x="32160" y="5106"/>
                  <a:pt x="32202" y="5232"/>
                </a:cubicBezTo>
                <a:cubicBezTo>
                  <a:pt x="32411" y="5817"/>
                  <a:pt x="32391" y="5817"/>
                  <a:pt x="31847" y="6068"/>
                </a:cubicBezTo>
                <a:cubicBezTo>
                  <a:pt x="31637" y="6173"/>
                  <a:pt x="31428" y="6278"/>
                  <a:pt x="31240" y="6424"/>
                </a:cubicBezTo>
                <a:cubicBezTo>
                  <a:pt x="31031" y="6550"/>
                  <a:pt x="30717" y="6633"/>
                  <a:pt x="30570" y="6487"/>
                </a:cubicBezTo>
                <a:cubicBezTo>
                  <a:pt x="30131" y="6110"/>
                  <a:pt x="29901" y="6424"/>
                  <a:pt x="29650" y="6696"/>
                </a:cubicBezTo>
                <a:cubicBezTo>
                  <a:pt x="28875" y="6759"/>
                  <a:pt x="28101" y="6717"/>
                  <a:pt x="27327" y="6612"/>
                </a:cubicBezTo>
                <a:cubicBezTo>
                  <a:pt x="27285" y="6550"/>
                  <a:pt x="27243" y="6445"/>
                  <a:pt x="27181" y="6424"/>
                </a:cubicBezTo>
                <a:cubicBezTo>
                  <a:pt x="27034" y="6403"/>
                  <a:pt x="26992" y="6529"/>
                  <a:pt x="26971" y="6633"/>
                </a:cubicBezTo>
                <a:cubicBezTo>
                  <a:pt x="26804" y="6696"/>
                  <a:pt x="26616" y="6675"/>
                  <a:pt x="26448" y="6592"/>
                </a:cubicBezTo>
                <a:cubicBezTo>
                  <a:pt x="26302" y="5964"/>
                  <a:pt x="26218" y="5880"/>
                  <a:pt x="25758" y="6110"/>
                </a:cubicBezTo>
                <a:cubicBezTo>
                  <a:pt x="25507" y="6236"/>
                  <a:pt x="25297" y="6424"/>
                  <a:pt x="25025" y="6320"/>
                </a:cubicBezTo>
                <a:cubicBezTo>
                  <a:pt x="24481" y="6131"/>
                  <a:pt x="23833" y="6257"/>
                  <a:pt x="23372" y="5817"/>
                </a:cubicBezTo>
                <a:cubicBezTo>
                  <a:pt x="23268" y="5692"/>
                  <a:pt x="23100" y="5671"/>
                  <a:pt x="22954" y="5713"/>
                </a:cubicBezTo>
                <a:cubicBezTo>
                  <a:pt x="22536" y="5943"/>
                  <a:pt x="22410" y="5692"/>
                  <a:pt x="22284" y="5336"/>
                </a:cubicBezTo>
                <a:cubicBezTo>
                  <a:pt x="22222" y="5169"/>
                  <a:pt x="22264" y="4897"/>
                  <a:pt x="21887" y="4855"/>
                </a:cubicBezTo>
                <a:cubicBezTo>
                  <a:pt x="21971" y="5629"/>
                  <a:pt x="21510" y="5985"/>
                  <a:pt x="20883" y="6257"/>
                </a:cubicBezTo>
                <a:cubicBezTo>
                  <a:pt x="20820" y="6278"/>
                  <a:pt x="20799" y="6403"/>
                  <a:pt x="20757" y="6487"/>
                </a:cubicBezTo>
                <a:lnTo>
                  <a:pt x="20422" y="6487"/>
                </a:lnTo>
                <a:cubicBezTo>
                  <a:pt x="20150" y="6110"/>
                  <a:pt x="20108" y="6110"/>
                  <a:pt x="19899" y="6508"/>
                </a:cubicBezTo>
                <a:cubicBezTo>
                  <a:pt x="19418" y="6571"/>
                  <a:pt x="18937" y="6571"/>
                  <a:pt x="18476" y="6508"/>
                </a:cubicBezTo>
                <a:cubicBezTo>
                  <a:pt x="18455" y="6445"/>
                  <a:pt x="18435" y="6340"/>
                  <a:pt x="18414" y="6340"/>
                </a:cubicBezTo>
                <a:cubicBezTo>
                  <a:pt x="17598" y="6215"/>
                  <a:pt x="16823" y="5880"/>
                  <a:pt x="16154" y="5399"/>
                </a:cubicBezTo>
                <a:cubicBezTo>
                  <a:pt x="15986" y="5273"/>
                  <a:pt x="15735" y="5315"/>
                  <a:pt x="15589" y="5462"/>
                </a:cubicBezTo>
                <a:cubicBezTo>
                  <a:pt x="15422" y="5629"/>
                  <a:pt x="15275" y="5796"/>
                  <a:pt x="15108" y="5985"/>
                </a:cubicBezTo>
                <a:cubicBezTo>
                  <a:pt x="14940" y="6027"/>
                  <a:pt x="14752" y="6027"/>
                  <a:pt x="14564" y="5985"/>
                </a:cubicBezTo>
                <a:cubicBezTo>
                  <a:pt x="14208" y="5566"/>
                  <a:pt x="14041" y="5566"/>
                  <a:pt x="13685" y="5985"/>
                </a:cubicBezTo>
                <a:cubicBezTo>
                  <a:pt x="13497" y="6027"/>
                  <a:pt x="13329" y="6006"/>
                  <a:pt x="13162" y="5922"/>
                </a:cubicBezTo>
                <a:cubicBezTo>
                  <a:pt x="13036" y="5608"/>
                  <a:pt x="12848" y="5608"/>
                  <a:pt x="12639" y="5838"/>
                </a:cubicBezTo>
                <a:lnTo>
                  <a:pt x="11551" y="5817"/>
                </a:lnTo>
                <a:cubicBezTo>
                  <a:pt x="11446" y="5629"/>
                  <a:pt x="11153" y="5629"/>
                  <a:pt x="11028" y="5817"/>
                </a:cubicBezTo>
                <a:cubicBezTo>
                  <a:pt x="10797" y="5859"/>
                  <a:pt x="10546" y="5859"/>
                  <a:pt x="10316" y="5817"/>
                </a:cubicBezTo>
                <a:cubicBezTo>
                  <a:pt x="10002" y="5399"/>
                  <a:pt x="9835" y="5378"/>
                  <a:pt x="9437" y="5755"/>
                </a:cubicBezTo>
                <a:cubicBezTo>
                  <a:pt x="8663" y="5922"/>
                  <a:pt x="7889" y="5817"/>
                  <a:pt x="7115" y="5817"/>
                </a:cubicBezTo>
                <a:cubicBezTo>
                  <a:pt x="6906" y="5608"/>
                  <a:pt x="6717" y="5608"/>
                  <a:pt x="6592" y="5901"/>
                </a:cubicBezTo>
                <a:cubicBezTo>
                  <a:pt x="6362" y="6006"/>
                  <a:pt x="6131" y="6027"/>
                  <a:pt x="5880" y="6006"/>
                </a:cubicBezTo>
                <a:cubicBezTo>
                  <a:pt x="5462" y="5587"/>
                  <a:pt x="4771" y="5524"/>
                  <a:pt x="4269" y="5880"/>
                </a:cubicBezTo>
                <a:cubicBezTo>
                  <a:pt x="3516" y="5796"/>
                  <a:pt x="2805" y="5504"/>
                  <a:pt x="2072" y="5315"/>
                </a:cubicBezTo>
                <a:cubicBezTo>
                  <a:pt x="1110" y="5085"/>
                  <a:pt x="670" y="4290"/>
                  <a:pt x="377" y="3432"/>
                </a:cubicBezTo>
                <a:cubicBezTo>
                  <a:pt x="210" y="2909"/>
                  <a:pt x="1" y="2407"/>
                  <a:pt x="210" y="1821"/>
                </a:cubicBezTo>
                <a:cubicBezTo>
                  <a:pt x="482" y="1026"/>
                  <a:pt x="984" y="586"/>
                  <a:pt x="1800" y="524"/>
                </a:cubicBezTo>
                <a:cubicBezTo>
                  <a:pt x="2219" y="503"/>
                  <a:pt x="2637" y="524"/>
                  <a:pt x="3035" y="503"/>
                </a:cubicBezTo>
                <a:cubicBezTo>
                  <a:pt x="3453" y="1319"/>
                  <a:pt x="4144" y="545"/>
                  <a:pt x="4667" y="796"/>
                </a:cubicBezTo>
                <a:cubicBezTo>
                  <a:pt x="4834" y="879"/>
                  <a:pt x="5022" y="817"/>
                  <a:pt x="5106" y="649"/>
                </a:cubicBezTo>
                <a:cubicBezTo>
                  <a:pt x="5127" y="566"/>
                  <a:pt x="5169" y="482"/>
                  <a:pt x="5190" y="398"/>
                </a:cubicBezTo>
                <a:cubicBezTo>
                  <a:pt x="5357" y="356"/>
                  <a:pt x="5525" y="356"/>
                  <a:pt x="5713" y="398"/>
                </a:cubicBezTo>
                <a:cubicBezTo>
                  <a:pt x="5713" y="628"/>
                  <a:pt x="5943" y="775"/>
                  <a:pt x="6152" y="691"/>
                </a:cubicBezTo>
                <a:cubicBezTo>
                  <a:pt x="6550" y="566"/>
                  <a:pt x="6947" y="503"/>
                  <a:pt x="7366" y="524"/>
                </a:cubicBezTo>
                <a:cubicBezTo>
                  <a:pt x="7533" y="524"/>
                  <a:pt x="7617" y="398"/>
                  <a:pt x="7659" y="252"/>
                </a:cubicBezTo>
                <a:cubicBezTo>
                  <a:pt x="7952" y="189"/>
                  <a:pt x="8245" y="168"/>
                  <a:pt x="8538" y="231"/>
                </a:cubicBezTo>
                <a:cubicBezTo>
                  <a:pt x="8852" y="628"/>
                  <a:pt x="8956" y="628"/>
                  <a:pt x="9249" y="189"/>
                </a:cubicBezTo>
                <a:close/>
                <a:moveTo>
                  <a:pt x="40216" y="3181"/>
                </a:moveTo>
                <a:cubicBezTo>
                  <a:pt x="40237" y="3014"/>
                  <a:pt x="40132" y="2930"/>
                  <a:pt x="39986" y="2867"/>
                </a:cubicBezTo>
                <a:cubicBezTo>
                  <a:pt x="39860" y="2783"/>
                  <a:pt x="39672" y="2846"/>
                  <a:pt x="39630" y="2993"/>
                </a:cubicBezTo>
                <a:cubicBezTo>
                  <a:pt x="39567" y="3139"/>
                  <a:pt x="39672" y="3307"/>
                  <a:pt x="39818" y="3327"/>
                </a:cubicBezTo>
                <a:cubicBezTo>
                  <a:pt x="39965" y="3348"/>
                  <a:pt x="40111" y="3348"/>
                  <a:pt x="40216" y="3181"/>
                </a:cubicBezTo>
                <a:close/>
                <a:moveTo>
                  <a:pt x="30654" y="1089"/>
                </a:moveTo>
                <a:cubicBezTo>
                  <a:pt x="30633" y="1151"/>
                  <a:pt x="30591" y="1214"/>
                  <a:pt x="30612" y="1235"/>
                </a:cubicBezTo>
                <a:cubicBezTo>
                  <a:pt x="30612" y="1277"/>
                  <a:pt x="30696" y="1298"/>
                  <a:pt x="30738" y="1319"/>
                </a:cubicBezTo>
                <a:cubicBezTo>
                  <a:pt x="30759" y="1256"/>
                  <a:pt x="30821" y="1193"/>
                  <a:pt x="30800" y="1172"/>
                </a:cubicBezTo>
                <a:cubicBezTo>
                  <a:pt x="30779" y="1130"/>
                  <a:pt x="30717" y="1130"/>
                  <a:pt x="30654" y="1110"/>
                </a:cubicBezTo>
                <a:close/>
                <a:moveTo>
                  <a:pt x="31888" y="1444"/>
                </a:moveTo>
                <a:cubicBezTo>
                  <a:pt x="31867" y="1382"/>
                  <a:pt x="31847" y="1319"/>
                  <a:pt x="31826" y="1298"/>
                </a:cubicBezTo>
                <a:cubicBezTo>
                  <a:pt x="31784" y="1277"/>
                  <a:pt x="31721" y="1319"/>
                  <a:pt x="31679" y="1340"/>
                </a:cubicBezTo>
                <a:cubicBezTo>
                  <a:pt x="31700" y="1402"/>
                  <a:pt x="31700" y="1465"/>
                  <a:pt x="31742" y="1486"/>
                </a:cubicBezTo>
                <a:cubicBezTo>
                  <a:pt x="31784" y="1507"/>
                  <a:pt x="31826" y="1465"/>
                  <a:pt x="31888" y="1444"/>
                </a:cubicBezTo>
                <a:close/>
                <a:moveTo>
                  <a:pt x="43417" y="3286"/>
                </a:moveTo>
                <a:cubicBezTo>
                  <a:pt x="43355" y="3265"/>
                  <a:pt x="43313" y="3223"/>
                  <a:pt x="43271" y="3223"/>
                </a:cubicBezTo>
                <a:cubicBezTo>
                  <a:pt x="43229" y="3244"/>
                  <a:pt x="43229" y="3327"/>
                  <a:pt x="43208" y="3369"/>
                </a:cubicBezTo>
                <a:cubicBezTo>
                  <a:pt x="43250" y="3390"/>
                  <a:pt x="43313" y="3453"/>
                  <a:pt x="43334" y="3432"/>
                </a:cubicBezTo>
                <a:cubicBezTo>
                  <a:pt x="43375" y="3411"/>
                  <a:pt x="43396" y="3348"/>
                  <a:pt x="43417" y="3307"/>
                </a:cubicBezTo>
                <a:close/>
                <a:moveTo>
                  <a:pt x="35989" y="5001"/>
                </a:moveTo>
                <a:cubicBezTo>
                  <a:pt x="35969" y="5064"/>
                  <a:pt x="35948" y="5106"/>
                  <a:pt x="35927" y="5148"/>
                </a:cubicBezTo>
                <a:cubicBezTo>
                  <a:pt x="35969" y="5169"/>
                  <a:pt x="36031" y="5232"/>
                  <a:pt x="36052" y="5211"/>
                </a:cubicBezTo>
                <a:cubicBezTo>
                  <a:pt x="36094" y="5190"/>
                  <a:pt x="36115" y="5127"/>
                  <a:pt x="36136" y="5064"/>
                </a:cubicBezTo>
                <a:close/>
              </a:path>
            </a:pathLst>
          </a:custGeom>
          <a:solidFill>
            <a:srgbClr val="FF7884">
              <a:alpha val="33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/>
            <a:endParaRPr sz="2133">
              <a:solidFill>
                <a:srgbClr val="4B4D4B"/>
              </a:solidFill>
              <a:latin typeface="思源宋体 CN Heavy" panose="02020900000000000000" charset="-122"/>
              <a:ea typeface="思源宋体 CN Heavy" panose="02020900000000000000" charset="-122"/>
              <a:cs typeface="IBM Plex Sans Thai"/>
            </a:endParaRPr>
          </a:p>
        </p:txBody>
      </p:sp>
      <p:pic>
        <p:nvPicPr>
          <p:cNvPr id="17" name="图片 144" descr="卡通人物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rot="840000">
            <a:off x="2122433" y="405580"/>
            <a:ext cx="1294553" cy="1294553"/>
          </a:xfrm>
          <a:prstGeom prst="rect">
            <a:avLst/>
          </a:prstGeom>
        </p:spPr>
      </p:pic>
      <p:pic>
        <p:nvPicPr>
          <p:cNvPr id="18" name="图片 14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760000" flipH="1">
            <a:off x="8145620" y="405580"/>
            <a:ext cx="1294553" cy="1294553"/>
          </a:xfrm>
          <a:prstGeom prst="rect">
            <a:avLst/>
          </a:prstGeom>
        </p:spPr>
      </p:pic>
      <p:sp>
        <p:nvSpPr>
          <p:cNvPr id="19" name="圆角矩形 36">
            <a:extLst>
              <a:ext uri="{FF2B5EF4-FFF2-40B4-BE49-F238E27FC236}">
                <a16:creationId xmlns:a16="http://schemas.microsoft.com/office/drawing/2014/main" id="{70456603-498E-47E3-80C5-E5B0F97F4E92}"/>
              </a:ext>
            </a:extLst>
          </p:cNvPr>
          <p:cNvSpPr/>
          <p:nvPr/>
        </p:nvSpPr>
        <p:spPr>
          <a:xfrm>
            <a:off x="852958" y="2731811"/>
            <a:ext cx="6867327" cy="1422735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4221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5F7700"/>
              </a:solidFill>
              <a:latin typeface="IBM Plex Sans Thai"/>
              <a:cs typeface="IBM Plex Sans Thai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918561" y="2922421"/>
            <a:ext cx="6269703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3733" b="1" dirty="0">
                <a:solidFill>
                  <a:srgbClr val="E6136B"/>
                </a:solidFill>
                <a:latin typeface="HP001 4 hàng" panose="020B0603050302020204" pitchFamily="34" charset="0"/>
                <a:cs typeface="IBM Plex Sans Thai"/>
              </a:rPr>
              <a:t>a) 7426; 999; 7642; 7624.</a:t>
            </a:r>
            <a:endParaRPr lang="en-US" sz="3733" b="1" dirty="0">
              <a:solidFill>
                <a:srgbClr val="E6136B"/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1450582" y="3531387"/>
            <a:ext cx="6269703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3733" b="1" dirty="0">
                <a:solidFill>
                  <a:srgbClr val="5EC1C3"/>
                </a:solidFill>
                <a:latin typeface="HP001 4 hàng" panose="020B0603050302020204" pitchFamily="34" charset="0"/>
                <a:cs typeface="IBM Plex Sans Thai"/>
              </a:rPr>
              <a:t>999; 7426; 7624; 7642</a:t>
            </a:r>
            <a:endParaRPr lang="en-US" sz="3733" b="1" dirty="0">
              <a:solidFill>
                <a:srgbClr val="5EC1C3"/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20" name="圆角矩形 36">
            <a:extLst>
              <a:ext uri="{FF2B5EF4-FFF2-40B4-BE49-F238E27FC236}">
                <a16:creationId xmlns:a16="http://schemas.microsoft.com/office/drawing/2014/main" id="{70456603-498E-47E3-80C5-E5B0F97F4E92}"/>
              </a:ext>
            </a:extLst>
          </p:cNvPr>
          <p:cNvSpPr/>
          <p:nvPr/>
        </p:nvSpPr>
        <p:spPr>
          <a:xfrm>
            <a:off x="4524390" y="4694821"/>
            <a:ext cx="6867327" cy="1422735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4221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5F7700"/>
              </a:solidFill>
              <a:latin typeface="IBM Plex Sans Thai"/>
              <a:cs typeface="IBM Plex Sans Thai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4693588" y="4829913"/>
            <a:ext cx="6053393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3733" b="1" dirty="0">
                <a:solidFill>
                  <a:srgbClr val="E6136B"/>
                </a:solidFill>
                <a:latin typeface="HP001 4 hàng" panose="020B0603050302020204" pitchFamily="34" charset="0"/>
                <a:cs typeface="IBM Plex Sans Thai"/>
              </a:rPr>
              <a:t>b) 3158; 3518; 1853; 3190.</a:t>
            </a:r>
            <a:endParaRPr lang="en-US" sz="3733" b="1" dirty="0">
              <a:solidFill>
                <a:srgbClr val="E6136B"/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4949227" y="5541113"/>
            <a:ext cx="6269703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3733" b="1" dirty="0">
                <a:solidFill>
                  <a:srgbClr val="5EC1C3"/>
                </a:solidFill>
                <a:latin typeface="HP001 4 hàng" panose="020B0603050302020204" pitchFamily="34" charset="0"/>
                <a:cs typeface="IBM Plex Sans Thai"/>
              </a:rPr>
              <a:t>1853; 3158; 3190; 3518</a:t>
            </a:r>
            <a:endParaRPr lang="en-US" sz="3733" b="1" dirty="0">
              <a:solidFill>
                <a:srgbClr val="5EC1C3"/>
              </a:solidFill>
              <a:latin typeface="HP001 4 hàng" panose="020B0603050302020204" pitchFamily="34" charset="0"/>
              <a:cs typeface="IBM Plex Sans Thai"/>
            </a:endParaRPr>
          </a:p>
        </p:txBody>
      </p:sp>
    </p:spTree>
    <p:extLst>
      <p:ext uri="{BB962C8B-B14F-4D97-AF65-F5344CB8AC3E}">
        <p14:creationId xmlns:p14="http://schemas.microsoft.com/office/powerpoint/2010/main" val="4099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5" grpId="0"/>
      <p:bldP spid="16" grpId="0" animBg="1"/>
      <p:bldP spid="19" grpId="0" animBg="1"/>
      <p:bldP spid="9" grpId="0"/>
      <p:bldP spid="13" grpId="0"/>
      <p:bldP spid="20" grpId="0" animBg="1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2">
            <a:extLst>
              <a:ext uri="{FF2B5EF4-FFF2-40B4-BE49-F238E27FC236}">
                <a16:creationId xmlns:a16="http://schemas.microsoft.com/office/drawing/2014/main" id="{AFF21811-874E-4BE3-88E9-946647D98D96}"/>
              </a:ext>
            </a:extLst>
          </p:cNvPr>
          <p:cNvGrpSpPr/>
          <p:nvPr/>
        </p:nvGrpSpPr>
        <p:grpSpPr>
          <a:xfrm>
            <a:off x="5222241" y="2334130"/>
            <a:ext cx="7396480" cy="3780313"/>
            <a:chOff x="11582" y="-5791"/>
            <a:chExt cx="11490" cy="7798"/>
          </a:xfrm>
        </p:grpSpPr>
        <p:sp>
          <p:nvSpPr>
            <p:cNvPr id="10" name="云形 33">
              <a:extLst>
                <a:ext uri="{FF2B5EF4-FFF2-40B4-BE49-F238E27FC236}">
                  <a16:creationId xmlns:a16="http://schemas.microsoft.com/office/drawing/2014/main" id="{A196800F-5A39-4FE3-9675-8AA160BBCC75}"/>
                </a:ext>
              </a:extLst>
            </p:cNvPr>
            <p:cNvSpPr/>
            <p:nvPr/>
          </p:nvSpPr>
          <p:spPr>
            <a:xfrm>
              <a:off x="11582" y="-5791"/>
              <a:ext cx="10812" cy="7604"/>
            </a:xfrm>
            <a:prstGeom prst="clou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5F7700"/>
                </a:solidFill>
                <a:latin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11" name="云形 34">
              <a:extLst>
                <a:ext uri="{FF2B5EF4-FFF2-40B4-BE49-F238E27FC236}">
                  <a16:creationId xmlns:a16="http://schemas.microsoft.com/office/drawing/2014/main" id="{2E857A61-73A3-4EC3-ACFD-747952120EE5}"/>
                </a:ext>
              </a:extLst>
            </p:cNvPr>
            <p:cNvSpPr/>
            <p:nvPr/>
          </p:nvSpPr>
          <p:spPr>
            <a:xfrm>
              <a:off x="12260" y="-5597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5F7700"/>
                </a:solidFill>
                <a:latin typeface="Cambria" panose="02040503050406030204" pitchFamily="18" charset="0"/>
                <a:cs typeface="IBM Plex Sans Thai"/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94477" y="3240162"/>
            <a:ext cx="6102520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defRPr/>
            </a:pPr>
            <a:r>
              <a:rPr lang="pt-BR" altLang="id-ID" sz="4267" b="1" kern="0" dirty="0">
                <a:solidFill>
                  <a:srgbClr val="FF7BAC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So sánh các số tự nhiên đó, rồi sắp xếp theo thứ tự từ bé đến lớn.</a:t>
            </a:r>
            <a:endParaRPr lang="en-US" altLang="id-ID" sz="4267" b="1" kern="0" dirty="0">
              <a:solidFill>
                <a:srgbClr val="FF7BAC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IBM Plex Sans Thai"/>
            </a:endParaRPr>
          </a:p>
        </p:txBody>
      </p:sp>
      <p:grpSp>
        <p:nvGrpSpPr>
          <p:cNvPr id="5" name="组合 32">
            <a:extLst>
              <a:ext uri="{FF2B5EF4-FFF2-40B4-BE49-F238E27FC236}">
                <a16:creationId xmlns:a16="http://schemas.microsoft.com/office/drawing/2014/main" id="{AFF21811-874E-4BE3-88E9-946647D98D96}"/>
              </a:ext>
            </a:extLst>
          </p:cNvPr>
          <p:cNvGrpSpPr/>
          <p:nvPr/>
        </p:nvGrpSpPr>
        <p:grpSpPr>
          <a:xfrm>
            <a:off x="1" y="463020"/>
            <a:ext cx="7518400" cy="2965980"/>
            <a:chOff x="11582" y="-5791"/>
            <a:chExt cx="11490" cy="7798"/>
          </a:xfrm>
        </p:grpSpPr>
        <p:sp>
          <p:nvSpPr>
            <p:cNvPr id="7" name="云形 33">
              <a:extLst>
                <a:ext uri="{FF2B5EF4-FFF2-40B4-BE49-F238E27FC236}">
                  <a16:creationId xmlns:a16="http://schemas.microsoft.com/office/drawing/2014/main" id="{A196800F-5A39-4FE3-9675-8AA160BBCC75}"/>
                </a:ext>
              </a:extLst>
            </p:cNvPr>
            <p:cNvSpPr/>
            <p:nvPr/>
          </p:nvSpPr>
          <p:spPr>
            <a:xfrm>
              <a:off x="11582" y="-5791"/>
              <a:ext cx="10812" cy="7604"/>
            </a:xfrm>
            <a:prstGeom prst="cloud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5F7700"/>
                </a:solidFill>
                <a:latin typeface="Cambria" panose="02040503050406030204" pitchFamily="18" charset="0"/>
                <a:cs typeface="IBM Plex Sans Thai"/>
              </a:endParaRPr>
            </a:p>
          </p:txBody>
        </p:sp>
        <p:sp>
          <p:nvSpPr>
            <p:cNvPr id="8" name="云形 34">
              <a:extLst>
                <a:ext uri="{FF2B5EF4-FFF2-40B4-BE49-F238E27FC236}">
                  <a16:creationId xmlns:a16="http://schemas.microsoft.com/office/drawing/2014/main" id="{2E857A61-73A3-4EC3-ACFD-747952120EE5}"/>
                </a:ext>
              </a:extLst>
            </p:cNvPr>
            <p:cNvSpPr/>
            <p:nvPr/>
          </p:nvSpPr>
          <p:spPr>
            <a:xfrm>
              <a:off x="12260" y="-5597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5F7700"/>
                </a:solidFill>
                <a:latin typeface="Cambria" panose="02040503050406030204" pitchFamily="18" charset="0"/>
                <a:cs typeface="IBM Plex Sans Thai"/>
              </a:endParaRP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28023" y="743557"/>
            <a:ext cx="6305999" cy="20622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id-ID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Muốn sắp xếp các số theo thứ tự từ bé đến lớn ta làm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13989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73399" y="1008315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54083" y="1034849"/>
            <a:ext cx="4035820" cy="13121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圆角矩形 6">
            <a:extLst>
              <a:ext uri="{FF2B5EF4-FFF2-40B4-BE49-F238E27FC236}">
                <a16:creationId xmlns:a16="http://schemas.microsoft.com/office/drawing/2014/main" id="{026A6495-4B8F-4278-8B8A-22EF035F7385}"/>
              </a:ext>
            </a:extLst>
          </p:cNvPr>
          <p:cNvSpPr/>
          <p:nvPr/>
        </p:nvSpPr>
        <p:spPr>
          <a:xfrm>
            <a:off x="373393" y="788338"/>
            <a:ext cx="11582400" cy="5921855"/>
          </a:xfrm>
          <a:prstGeom prst="roundRect">
            <a:avLst/>
          </a:prstGeom>
          <a:solidFill>
            <a:schemeClr val="bg1"/>
          </a:solidFill>
          <a:ln w="127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CN" altLang="en-US" sz="2400">
              <a:solidFill>
                <a:prstClr val="white"/>
              </a:solidFill>
              <a:latin typeface="IBM Plex Sans Thai"/>
              <a:cs typeface="IBM Plex Sans Thai"/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F99B0154-7EB6-40B5-8675-DE4386FB3192}"/>
              </a:ext>
            </a:extLst>
          </p:cNvPr>
          <p:cNvGrpSpPr/>
          <p:nvPr/>
        </p:nvGrpSpPr>
        <p:grpSpPr>
          <a:xfrm>
            <a:off x="13181" y="46439"/>
            <a:ext cx="2282427" cy="1644463"/>
            <a:chOff x="1505535" y="104580"/>
            <a:chExt cx="2359852" cy="1911188"/>
          </a:xfrm>
        </p:grpSpPr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1E64EB07-EC2D-4381-A212-5C678BD771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451" b="85517"/>
            <a:stretch/>
          </p:blipFill>
          <p:spPr>
            <a:xfrm>
              <a:off x="1505535" y="104580"/>
              <a:ext cx="1736528" cy="1911188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B81FF6A7-EB1C-4C54-B034-FC49A8F6E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3408" t="7922" r="73707" b="82166"/>
            <a:stretch/>
          </p:blipFill>
          <p:spPr>
            <a:xfrm rot="1487251">
              <a:off x="2363114" y="452520"/>
              <a:ext cx="1502273" cy="1541147"/>
            </a:xfrm>
            <a:prstGeom prst="rect">
              <a:avLst/>
            </a:prstGeom>
          </p:spPr>
        </p:pic>
      </p:grpSp>
      <p:sp>
        <p:nvSpPr>
          <p:cNvPr id="16" name="Subtitle 2"/>
          <p:cNvSpPr txBox="1"/>
          <p:nvPr/>
        </p:nvSpPr>
        <p:spPr>
          <a:xfrm>
            <a:off x="373393" y="2178078"/>
            <a:ext cx="11582400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vi-VN" sz="4800" b="1" dirty="0">
                <a:solidFill>
                  <a:srgbClr val="002060"/>
                </a:solidFill>
                <a:latin typeface="HP001 4 hàng" panose="020B0603050302020204" pitchFamily="34" charset="0"/>
                <a:cs typeface="IBM Plex Sans Thai"/>
              </a:rPr>
              <a:t>Viết các số sau theo thứ tự từ </a:t>
            </a:r>
            <a:r>
              <a:rPr lang="vi-VN" sz="4800" b="1" dirty="0">
                <a:solidFill>
                  <a:srgbClr val="B27DB1">
                    <a:lumMod val="75000"/>
                  </a:srgbClr>
                </a:solidFill>
                <a:latin typeface="HP001 4 hàng" panose="020B0603050302020204" pitchFamily="34" charset="0"/>
                <a:cs typeface="IBM Plex Sans Thai"/>
              </a:rPr>
              <a:t>lớn đến bé</a:t>
            </a:r>
            <a:r>
              <a:rPr lang="vi-VN" sz="4800" b="1" dirty="0">
                <a:solidFill>
                  <a:srgbClr val="002060"/>
                </a:solidFill>
                <a:latin typeface="HP001 4 hàng" panose="020B0603050302020204" pitchFamily="34" charset="0"/>
                <a:cs typeface="IBM Plex Sans Thai"/>
              </a:rPr>
              <a:t>:</a:t>
            </a:r>
            <a:endParaRPr lang="en-US" sz="4800" b="1" dirty="0">
              <a:solidFill>
                <a:srgbClr val="002060"/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784966" y="3222839"/>
            <a:ext cx="8542500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4800" b="1" dirty="0">
                <a:solidFill>
                  <a:srgbClr val="98BD60">
                    <a:lumMod val="75000"/>
                  </a:srgbClr>
                </a:solidFill>
                <a:latin typeface="HP001 4 hàng" panose="020B0603050302020204" pitchFamily="34" charset="0"/>
                <a:cs typeface="IBM Plex Sans Thai"/>
              </a:rPr>
              <a:t>a) 1567; 1590; 897; 10 261.</a:t>
            </a:r>
            <a:endParaRPr lang="en-US" sz="4800" b="1" dirty="0">
              <a:solidFill>
                <a:srgbClr val="98BD60">
                  <a:lumMod val="75000"/>
                </a:srgbClr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784965" y="4726751"/>
            <a:ext cx="8792571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4800" b="1" dirty="0">
                <a:solidFill>
                  <a:srgbClr val="98BD60">
                    <a:lumMod val="75000"/>
                  </a:srgbClr>
                </a:solidFill>
                <a:latin typeface="HP001 4 hàng" panose="020B0603050302020204" pitchFamily="34" charset="0"/>
                <a:cs typeface="IBM Plex Sans Thai"/>
              </a:rPr>
              <a:t>b) 2476; 4270; 2490; 2518</a:t>
            </a:r>
            <a:endParaRPr lang="en-US" sz="4800" b="1" dirty="0">
              <a:solidFill>
                <a:srgbClr val="98BD60">
                  <a:lumMod val="75000"/>
                </a:srgbClr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21" name="Subtitle 2"/>
          <p:cNvSpPr txBox="1"/>
          <p:nvPr/>
        </p:nvSpPr>
        <p:spPr>
          <a:xfrm>
            <a:off x="1040606" y="3913951"/>
            <a:ext cx="8542500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4800" b="1" dirty="0">
                <a:solidFill>
                  <a:srgbClr val="FF7BAC">
                    <a:lumMod val="75000"/>
                  </a:srgbClr>
                </a:solidFill>
                <a:latin typeface="HP001 4 hàng" panose="020B0603050302020204" pitchFamily="34" charset="0"/>
                <a:cs typeface="IBM Plex Sans Thai"/>
              </a:rPr>
              <a:t>10 261; 1590; 1567; 897.</a:t>
            </a:r>
            <a:endParaRPr lang="en-US" sz="4800" b="1" dirty="0">
              <a:solidFill>
                <a:srgbClr val="FF7BAC">
                  <a:lumMod val="75000"/>
                </a:srgbClr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22" name="Subtitle 2"/>
          <p:cNvSpPr txBox="1"/>
          <p:nvPr/>
        </p:nvSpPr>
        <p:spPr>
          <a:xfrm>
            <a:off x="1040606" y="5437951"/>
            <a:ext cx="8542500" cy="71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vi-VN" sz="4800" b="1" dirty="0">
                <a:solidFill>
                  <a:srgbClr val="FF7BAC">
                    <a:lumMod val="75000"/>
                  </a:srgbClr>
                </a:solidFill>
                <a:latin typeface="HP001 4 hàng" panose="020B0603050302020204" pitchFamily="34" charset="0"/>
                <a:cs typeface="IBM Plex Sans Thai"/>
              </a:rPr>
              <a:t>4270; 2518; 2490; 2476.</a:t>
            </a:r>
            <a:endParaRPr lang="en-US" sz="4800" b="1" dirty="0">
              <a:solidFill>
                <a:srgbClr val="FF7BAC">
                  <a:lumMod val="75000"/>
                </a:srgbClr>
              </a:solidFill>
              <a:latin typeface="HP001 4 hàng" panose="020B0603050302020204" pitchFamily="34" charset="0"/>
              <a:cs typeface="IBM Plex Sans Thai"/>
            </a:endParaRPr>
          </a:p>
        </p:txBody>
      </p:sp>
      <p:sp>
        <p:nvSpPr>
          <p:cNvPr id="13" name="Google Shape;7252;p43"/>
          <p:cNvSpPr txBox="1"/>
          <p:nvPr/>
        </p:nvSpPr>
        <p:spPr>
          <a:xfrm>
            <a:off x="-1779693" y="585687"/>
            <a:ext cx="15275560" cy="115601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5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veat Brush"/>
              <a:buNone/>
              <a:defRPr sz="20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defTabSz="609585">
              <a:buClr>
                <a:srgbClr val="FFBC50"/>
              </a:buClr>
              <a:defRPr/>
            </a:pPr>
            <a:r>
              <a:rPr lang="en-US" altLang="zh-CN" sz="6400" spc="-400" dirty="0">
                <a:solidFill>
                  <a:srgbClr val="42210F"/>
                </a:solidFill>
                <a:effectLst>
                  <a:outerShdw dist="63500" dir="2700000" algn="tl">
                    <a:srgbClr val="F5AC47">
                      <a:alpha val="100000"/>
                    </a:srgbClr>
                  </a:outerShdw>
                </a:effectLst>
                <a:latin typeface="#9Slide03 Kaleko 105 Round Bold" pitchFamily="2" charset="0"/>
                <a:ea typeface="字魂179号-正酷波波体" charset="-122"/>
                <a:cs typeface="Open Sans Light" pitchFamily="34" charset="0"/>
                <a:sym typeface="+mn-lt"/>
              </a:rPr>
              <a:t>Bài 3/ tr 161:</a:t>
            </a:r>
          </a:p>
        </p:txBody>
      </p:sp>
      <p:sp>
        <p:nvSpPr>
          <p:cNvPr id="14" name="Google Shape;7257;p43"/>
          <p:cNvSpPr/>
          <p:nvPr/>
        </p:nvSpPr>
        <p:spPr>
          <a:xfrm>
            <a:off x="3125051" y="1610318"/>
            <a:ext cx="5551891" cy="274217"/>
          </a:xfrm>
          <a:custGeom>
            <a:avLst/>
            <a:gdLst/>
            <a:ahLst/>
            <a:cxnLst/>
            <a:rect l="l" t="t" r="r" b="b"/>
            <a:pathLst>
              <a:path w="44715" h="6759" extrusionOk="0">
                <a:moveTo>
                  <a:pt x="9249" y="189"/>
                </a:moveTo>
                <a:lnTo>
                  <a:pt x="9605" y="168"/>
                </a:lnTo>
                <a:cubicBezTo>
                  <a:pt x="9730" y="377"/>
                  <a:pt x="10023" y="377"/>
                  <a:pt x="10128" y="168"/>
                </a:cubicBezTo>
                <a:lnTo>
                  <a:pt x="11048" y="168"/>
                </a:lnTo>
                <a:cubicBezTo>
                  <a:pt x="11174" y="377"/>
                  <a:pt x="11404" y="356"/>
                  <a:pt x="11572" y="440"/>
                </a:cubicBezTo>
                <a:cubicBezTo>
                  <a:pt x="11969" y="607"/>
                  <a:pt x="12199" y="440"/>
                  <a:pt x="12262" y="42"/>
                </a:cubicBezTo>
                <a:lnTo>
                  <a:pt x="12618" y="42"/>
                </a:lnTo>
                <a:cubicBezTo>
                  <a:pt x="13078" y="838"/>
                  <a:pt x="13517" y="838"/>
                  <a:pt x="14041" y="42"/>
                </a:cubicBezTo>
                <a:cubicBezTo>
                  <a:pt x="14229" y="1"/>
                  <a:pt x="14396" y="1"/>
                  <a:pt x="14564" y="63"/>
                </a:cubicBezTo>
                <a:cubicBezTo>
                  <a:pt x="14606" y="210"/>
                  <a:pt x="14731" y="314"/>
                  <a:pt x="14878" y="335"/>
                </a:cubicBezTo>
                <a:cubicBezTo>
                  <a:pt x="15422" y="461"/>
                  <a:pt x="16007" y="398"/>
                  <a:pt x="16510" y="168"/>
                </a:cubicBezTo>
                <a:cubicBezTo>
                  <a:pt x="16865" y="147"/>
                  <a:pt x="17221" y="168"/>
                  <a:pt x="17577" y="231"/>
                </a:cubicBezTo>
                <a:cubicBezTo>
                  <a:pt x="17807" y="607"/>
                  <a:pt x="18372" y="628"/>
                  <a:pt x="18455" y="1193"/>
                </a:cubicBezTo>
                <a:cubicBezTo>
                  <a:pt x="18623" y="900"/>
                  <a:pt x="18790" y="628"/>
                  <a:pt x="18979" y="356"/>
                </a:cubicBezTo>
                <a:cubicBezTo>
                  <a:pt x="19292" y="294"/>
                  <a:pt x="19606" y="314"/>
                  <a:pt x="19920" y="419"/>
                </a:cubicBezTo>
                <a:cubicBezTo>
                  <a:pt x="20108" y="566"/>
                  <a:pt x="20339" y="712"/>
                  <a:pt x="20569" y="817"/>
                </a:cubicBezTo>
                <a:cubicBezTo>
                  <a:pt x="20924" y="900"/>
                  <a:pt x="21301" y="963"/>
                  <a:pt x="21301" y="398"/>
                </a:cubicBezTo>
                <a:cubicBezTo>
                  <a:pt x="21887" y="294"/>
                  <a:pt x="22494" y="294"/>
                  <a:pt x="23059" y="398"/>
                </a:cubicBezTo>
                <a:cubicBezTo>
                  <a:pt x="23059" y="858"/>
                  <a:pt x="23414" y="1130"/>
                  <a:pt x="23561" y="1507"/>
                </a:cubicBezTo>
                <a:cubicBezTo>
                  <a:pt x="23833" y="1361"/>
                  <a:pt x="23833" y="1130"/>
                  <a:pt x="23896" y="963"/>
                </a:cubicBezTo>
                <a:cubicBezTo>
                  <a:pt x="23937" y="754"/>
                  <a:pt x="23958" y="566"/>
                  <a:pt x="23958" y="356"/>
                </a:cubicBezTo>
                <a:cubicBezTo>
                  <a:pt x="24314" y="294"/>
                  <a:pt x="24670" y="314"/>
                  <a:pt x="25005" y="398"/>
                </a:cubicBezTo>
                <a:cubicBezTo>
                  <a:pt x="25025" y="545"/>
                  <a:pt x="25005" y="796"/>
                  <a:pt x="25214" y="796"/>
                </a:cubicBezTo>
                <a:cubicBezTo>
                  <a:pt x="25549" y="796"/>
                  <a:pt x="25946" y="796"/>
                  <a:pt x="26072" y="335"/>
                </a:cubicBezTo>
                <a:lnTo>
                  <a:pt x="28206" y="356"/>
                </a:lnTo>
                <a:cubicBezTo>
                  <a:pt x="28248" y="628"/>
                  <a:pt x="28436" y="670"/>
                  <a:pt x="28666" y="670"/>
                </a:cubicBezTo>
                <a:cubicBezTo>
                  <a:pt x="29336" y="712"/>
                  <a:pt x="30005" y="607"/>
                  <a:pt x="30696" y="733"/>
                </a:cubicBezTo>
                <a:cubicBezTo>
                  <a:pt x="30947" y="796"/>
                  <a:pt x="31031" y="566"/>
                  <a:pt x="31051" y="335"/>
                </a:cubicBezTo>
                <a:cubicBezTo>
                  <a:pt x="31282" y="294"/>
                  <a:pt x="31533" y="314"/>
                  <a:pt x="31742" y="419"/>
                </a:cubicBezTo>
                <a:cubicBezTo>
                  <a:pt x="31805" y="586"/>
                  <a:pt x="31972" y="691"/>
                  <a:pt x="32139" y="670"/>
                </a:cubicBezTo>
                <a:lnTo>
                  <a:pt x="32997" y="670"/>
                </a:lnTo>
                <a:cubicBezTo>
                  <a:pt x="32997" y="900"/>
                  <a:pt x="32997" y="1151"/>
                  <a:pt x="33311" y="1193"/>
                </a:cubicBezTo>
                <a:cubicBezTo>
                  <a:pt x="33520" y="1235"/>
                  <a:pt x="33709" y="1130"/>
                  <a:pt x="33813" y="942"/>
                </a:cubicBezTo>
                <a:cubicBezTo>
                  <a:pt x="33855" y="817"/>
                  <a:pt x="33876" y="670"/>
                  <a:pt x="33876" y="545"/>
                </a:cubicBezTo>
                <a:cubicBezTo>
                  <a:pt x="34169" y="503"/>
                  <a:pt x="34483" y="524"/>
                  <a:pt x="34755" y="607"/>
                </a:cubicBezTo>
                <a:cubicBezTo>
                  <a:pt x="34755" y="712"/>
                  <a:pt x="34839" y="817"/>
                  <a:pt x="34943" y="858"/>
                </a:cubicBezTo>
                <a:cubicBezTo>
                  <a:pt x="34880" y="1193"/>
                  <a:pt x="35173" y="1507"/>
                  <a:pt x="35006" y="1863"/>
                </a:cubicBezTo>
                <a:cubicBezTo>
                  <a:pt x="34943" y="2009"/>
                  <a:pt x="35069" y="2156"/>
                  <a:pt x="35215" y="2198"/>
                </a:cubicBezTo>
                <a:cubicBezTo>
                  <a:pt x="35383" y="2239"/>
                  <a:pt x="35571" y="2198"/>
                  <a:pt x="35676" y="2051"/>
                </a:cubicBezTo>
                <a:cubicBezTo>
                  <a:pt x="35822" y="1947"/>
                  <a:pt x="35759" y="1821"/>
                  <a:pt x="35676" y="1674"/>
                </a:cubicBezTo>
                <a:cubicBezTo>
                  <a:pt x="35424" y="1256"/>
                  <a:pt x="35550" y="984"/>
                  <a:pt x="36010" y="858"/>
                </a:cubicBezTo>
                <a:cubicBezTo>
                  <a:pt x="36261" y="879"/>
                  <a:pt x="36533" y="775"/>
                  <a:pt x="36722" y="1026"/>
                </a:cubicBezTo>
                <a:cubicBezTo>
                  <a:pt x="36408" y="1172"/>
                  <a:pt x="36345" y="1444"/>
                  <a:pt x="36366" y="1737"/>
                </a:cubicBezTo>
                <a:lnTo>
                  <a:pt x="36303" y="1779"/>
                </a:lnTo>
                <a:lnTo>
                  <a:pt x="36324" y="1821"/>
                </a:lnTo>
                <a:lnTo>
                  <a:pt x="36366" y="1737"/>
                </a:lnTo>
                <a:cubicBezTo>
                  <a:pt x="36638" y="1695"/>
                  <a:pt x="36889" y="2051"/>
                  <a:pt x="37182" y="1800"/>
                </a:cubicBezTo>
                <a:cubicBezTo>
                  <a:pt x="37119" y="1528"/>
                  <a:pt x="36826" y="1340"/>
                  <a:pt x="36910" y="1026"/>
                </a:cubicBezTo>
                <a:cubicBezTo>
                  <a:pt x="37224" y="1005"/>
                  <a:pt x="37517" y="879"/>
                  <a:pt x="37789" y="691"/>
                </a:cubicBezTo>
                <a:lnTo>
                  <a:pt x="38145" y="691"/>
                </a:lnTo>
                <a:lnTo>
                  <a:pt x="38312" y="858"/>
                </a:lnTo>
                <a:cubicBezTo>
                  <a:pt x="38626" y="1172"/>
                  <a:pt x="38689" y="1633"/>
                  <a:pt x="38919" y="2030"/>
                </a:cubicBezTo>
                <a:cubicBezTo>
                  <a:pt x="38856" y="1444"/>
                  <a:pt x="39421" y="1277"/>
                  <a:pt x="39567" y="858"/>
                </a:cubicBezTo>
                <a:lnTo>
                  <a:pt x="39923" y="858"/>
                </a:lnTo>
                <a:cubicBezTo>
                  <a:pt x="39965" y="1382"/>
                  <a:pt x="40676" y="1298"/>
                  <a:pt x="40739" y="1821"/>
                </a:cubicBezTo>
                <a:cubicBezTo>
                  <a:pt x="40781" y="1821"/>
                  <a:pt x="40844" y="1821"/>
                  <a:pt x="40886" y="1821"/>
                </a:cubicBezTo>
                <a:cubicBezTo>
                  <a:pt x="41534" y="1800"/>
                  <a:pt x="42141" y="1528"/>
                  <a:pt x="42580" y="1026"/>
                </a:cubicBezTo>
                <a:lnTo>
                  <a:pt x="42580" y="1026"/>
                </a:lnTo>
                <a:cubicBezTo>
                  <a:pt x="42873" y="1068"/>
                  <a:pt x="43145" y="1110"/>
                  <a:pt x="43438" y="1151"/>
                </a:cubicBezTo>
                <a:cubicBezTo>
                  <a:pt x="43522" y="1151"/>
                  <a:pt x="43606" y="1172"/>
                  <a:pt x="43606" y="1277"/>
                </a:cubicBezTo>
                <a:cubicBezTo>
                  <a:pt x="43606" y="1361"/>
                  <a:pt x="43564" y="1444"/>
                  <a:pt x="43501" y="1486"/>
                </a:cubicBezTo>
                <a:cubicBezTo>
                  <a:pt x="43417" y="1549"/>
                  <a:pt x="43292" y="1591"/>
                  <a:pt x="43187" y="1612"/>
                </a:cubicBezTo>
                <a:cubicBezTo>
                  <a:pt x="42706" y="1716"/>
                  <a:pt x="42476" y="1947"/>
                  <a:pt x="42706" y="2470"/>
                </a:cubicBezTo>
                <a:cubicBezTo>
                  <a:pt x="42748" y="2574"/>
                  <a:pt x="42580" y="2721"/>
                  <a:pt x="42727" y="2888"/>
                </a:cubicBezTo>
                <a:cubicBezTo>
                  <a:pt x="42978" y="2867"/>
                  <a:pt x="43145" y="2532"/>
                  <a:pt x="43459" y="2637"/>
                </a:cubicBezTo>
                <a:cubicBezTo>
                  <a:pt x="43501" y="3014"/>
                  <a:pt x="43836" y="3035"/>
                  <a:pt x="44087" y="3181"/>
                </a:cubicBezTo>
                <a:cubicBezTo>
                  <a:pt x="44317" y="3327"/>
                  <a:pt x="44715" y="3474"/>
                  <a:pt x="44610" y="3976"/>
                </a:cubicBezTo>
                <a:cubicBezTo>
                  <a:pt x="44422" y="4687"/>
                  <a:pt x="44338" y="4813"/>
                  <a:pt x="43606" y="4750"/>
                </a:cubicBezTo>
                <a:cubicBezTo>
                  <a:pt x="43229" y="4708"/>
                  <a:pt x="42852" y="4646"/>
                  <a:pt x="42497" y="4520"/>
                </a:cubicBezTo>
                <a:cubicBezTo>
                  <a:pt x="41848" y="4311"/>
                  <a:pt x="41158" y="4436"/>
                  <a:pt x="40614" y="4813"/>
                </a:cubicBezTo>
                <a:cubicBezTo>
                  <a:pt x="40132" y="5232"/>
                  <a:pt x="40090" y="5232"/>
                  <a:pt x="39693" y="4667"/>
                </a:cubicBezTo>
                <a:cubicBezTo>
                  <a:pt x="39609" y="4520"/>
                  <a:pt x="39526" y="4248"/>
                  <a:pt x="39358" y="4311"/>
                </a:cubicBezTo>
                <a:cubicBezTo>
                  <a:pt x="38730" y="4604"/>
                  <a:pt x="38437" y="4206"/>
                  <a:pt x="38186" y="3683"/>
                </a:cubicBezTo>
                <a:cubicBezTo>
                  <a:pt x="37747" y="4018"/>
                  <a:pt x="37391" y="4415"/>
                  <a:pt x="36826" y="4102"/>
                </a:cubicBezTo>
                <a:cubicBezTo>
                  <a:pt x="36826" y="4708"/>
                  <a:pt x="36826" y="4708"/>
                  <a:pt x="36387" y="5294"/>
                </a:cubicBezTo>
                <a:cubicBezTo>
                  <a:pt x="36324" y="5378"/>
                  <a:pt x="36261" y="5483"/>
                  <a:pt x="36199" y="5587"/>
                </a:cubicBezTo>
                <a:cubicBezTo>
                  <a:pt x="35843" y="6048"/>
                  <a:pt x="35822" y="6027"/>
                  <a:pt x="35383" y="5692"/>
                </a:cubicBezTo>
                <a:cubicBezTo>
                  <a:pt x="35215" y="5566"/>
                  <a:pt x="35173" y="5399"/>
                  <a:pt x="35069" y="5273"/>
                </a:cubicBezTo>
                <a:cubicBezTo>
                  <a:pt x="34818" y="5001"/>
                  <a:pt x="34336" y="5106"/>
                  <a:pt x="34253" y="5483"/>
                </a:cubicBezTo>
                <a:cubicBezTo>
                  <a:pt x="34044" y="6089"/>
                  <a:pt x="33813" y="6131"/>
                  <a:pt x="33248" y="5817"/>
                </a:cubicBezTo>
                <a:cubicBezTo>
                  <a:pt x="32914" y="5629"/>
                  <a:pt x="32851" y="5252"/>
                  <a:pt x="32558" y="5043"/>
                </a:cubicBezTo>
                <a:cubicBezTo>
                  <a:pt x="32453" y="4960"/>
                  <a:pt x="32391" y="4771"/>
                  <a:pt x="32202" y="4897"/>
                </a:cubicBezTo>
                <a:cubicBezTo>
                  <a:pt x="32098" y="4980"/>
                  <a:pt x="32160" y="5106"/>
                  <a:pt x="32202" y="5232"/>
                </a:cubicBezTo>
                <a:cubicBezTo>
                  <a:pt x="32411" y="5817"/>
                  <a:pt x="32391" y="5817"/>
                  <a:pt x="31847" y="6068"/>
                </a:cubicBezTo>
                <a:cubicBezTo>
                  <a:pt x="31637" y="6173"/>
                  <a:pt x="31428" y="6278"/>
                  <a:pt x="31240" y="6424"/>
                </a:cubicBezTo>
                <a:cubicBezTo>
                  <a:pt x="31031" y="6550"/>
                  <a:pt x="30717" y="6633"/>
                  <a:pt x="30570" y="6487"/>
                </a:cubicBezTo>
                <a:cubicBezTo>
                  <a:pt x="30131" y="6110"/>
                  <a:pt x="29901" y="6424"/>
                  <a:pt x="29650" y="6696"/>
                </a:cubicBezTo>
                <a:cubicBezTo>
                  <a:pt x="28875" y="6759"/>
                  <a:pt x="28101" y="6717"/>
                  <a:pt x="27327" y="6612"/>
                </a:cubicBezTo>
                <a:cubicBezTo>
                  <a:pt x="27285" y="6550"/>
                  <a:pt x="27243" y="6445"/>
                  <a:pt x="27181" y="6424"/>
                </a:cubicBezTo>
                <a:cubicBezTo>
                  <a:pt x="27034" y="6403"/>
                  <a:pt x="26992" y="6529"/>
                  <a:pt x="26971" y="6633"/>
                </a:cubicBezTo>
                <a:cubicBezTo>
                  <a:pt x="26804" y="6696"/>
                  <a:pt x="26616" y="6675"/>
                  <a:pt x="26448" y="6592"/>
                </a:cubicBezTo>
                <a:cubicBezTo>
                  <a:pt x="26302" y="5964"/>
                  <a:pt x="26218" y="5880"/>
                  <a:pt x="25758" y="6110"/>
                </a:cubicBezTo>
                <a:cubicBezTo>
                  <a:pt x="25507" y="6236"/>
                  <a:pt x="25297" y="6424"/>
                  <a:pt x="25025" y="6320"/>
                </a:cubicBezTo>
                <a:cubicBezTo>
                  <a:pt x="24481" y="6131"/>
                  <a:pt x="23833" y="6257"/>
                  <a:pt x="23372" y="5817"/>
                </a:cubicBezTo>
                <a:cubicBezTo>
                  <a:pt x="23268" y="5692"/>
                  <a:pt x="23100" y="5671"/>
                  <a:pt x="22954" y="5713"/>
                </a:cubicBezTo>
                <a:cubicBezTo>
                  <a:pt x="22536" y="5943"/>
                  <a:pt x="22410" y="5692"/>
                  <a:pt x="22284" y="5336"/>
                </a:cubicBezTo>
                <a:cubicBezTo>
                  <a:pt x="22222" y="5169"/>
                  <a:pt x="22264" y="4897"/>
                  <a:pt x="21887" y="4855"/>
                </a:cubicBezTo>
                <a:cubicBezTo>
                  <a:pt x="21971" y="5629"/>
                  <a:pt x="21510" y="5985"/>
                  <a:pt x="20883" y="6257"/>
                </a:cubicBezTo>
                <a:cubicBezTo>
                  <a:pt x="20820" y="6278"/>
                  <a:pt x="20799" y="6403"/>
                  <a:pt x="20757" y="6487"/>
                </a:cubicBezTo>
                <a:lnTo>
                  <a:pt x="20422" y="6487"/>
                </a:lnTo>
                <a:cubicBezTo>
                  <a:pt x="20150" y="6110"/>
                  <a:pt x="20108" y="6110"/>
                  <a:pt x="19899" y="6508"/>
                </a:cubicBezTo>
                <a:cubicBezTo>
                  <a:pt x="19418" y="6571"/>
                  <a:pt x="18937" y="6571"/>
                  <a:pt x="18476" y="6508"/>
                </a:cubicBezTo>
                <a:cubicBezTo>
                  <a:pt x="18455" y="6445"/>
                  <a:pt x="18435" y="6340"/>
                  <a:pt x="18414" y="6340"/>
                </a:cubicBezTo>
                <a:cubicBezTo>
                  <a:pt x="17598" y="6215"/>
                  <a:pt x="16823" y="5880"/>
                  <a:pt x="16154" y="5399"/>
                </a:cubicBezTo>
                <a:cubicBezTo>
                  <a:pt x="15986" y="5273"/>
                  <a:pt x="15735" y="5315"/>
                  <a:pt x="15589" y="5462"/>
                </a:cubicBezTo>
                <a:cubicBezTo>
                  <a:pt x="15422" y="5629"/>
                  <a:pt x="15275" y="5796"/>
                  <a:pt x="15108" y="5985"/>
                </a:cubicBezTo>
                <a:cubicBezTo>
                  <a:pt x="14940" y="6027"/>
                  <a:pt x="14752" y="6027"/>
                  <a:pt x="14564" y="5985"/>
                </a:cubicBezTo>
                <a:cubicBezTo>
                  <a:pt x="14208" y="5566"/>
                  <a:pt x="14041" y="5566"/>
                  <a:pt x="13685" y="5985"/>
                </a:cubicBezTo>
                <a:cubicBezTo>
                  <a:pt x="13497" y="6027"/>
                  <a:pt x="13329" y="6006"/>
                  <a:pt x="13162" y="5922"/>
                </a:cubicBezTo>
                <a:cubicBezTo>
                  <a:pt x="13036" y="5608"/>
                  <a:pt x="12848" y="5608"/>
                  <a:pt x="12639" y="5838"/>
                </a:cubicBezTo>
                <a:lnTo>
                  <a:pt x="11551" y="5817"/>
                </a:lnTo>
                <a:cubicBezTo>
                  <a:pt x="11446" y="5629"/>
                  <a:pt x="11153" y="5629"/>
                  <a:pt x="11028" y="5817"/>
                </a:cubicBezTo>
                <a:cubicBezTo>
                  <a:pt x="10797" y="5859"/>
                  <a:pt x="10546" y="5859"/>
                  <a:pt x="10316" y="5817"/>
                </a:cubicBezTo>
                <a:cubicBezTo>
                  <a:pt x="10002" y="5399"/>
                  <a:pt x="9835" y="5378"/>
                  <a:pt x="9437" y="5755"/>
                </a:cubicBezTo>
                <a:cubicBezTo>
                  <a:pt x="8663" y="5922"/>
                  <a:pt x="7889" y="5817"/>
                  <a:pt x="7115" y="5817"/>
                </a:cubicBezTo>
                <a:cubicBezTo>
                  <a:pt x="6906" y="5608"/>
                  <a:pt x="6717" y="5608"/>
                  <a:pt x="6592" y="5901"/>
                </a:cubicBezTo>
                <a:cubicBezTo>
                  <a:pt x="6362" y="6006"/>
                  <a:pt x="6131" y="6027"/>
                  <a:pt x="5880" y="6006"/>
                </a:cubicBezTo>
                <a:cubicBezTo>
                  <a:pt x="5462" y="5587"/>
                  <a:pt x="4771" y="5524"/>
                  <a:pt x="4269" y="5880"/>
                </a:cubicBezTo>
                <a:cubicBezTo>
                  <a:pt x="3516" y="5796"/>
                  <a:pt x="2805" y="5504"/>
                  <a:pt x="2072" y="5315"/>
                </a:cubicBezTo>
                <a:cubicBezTo>
                  <a:pt x="1110" y="5085"/>
                  <a:pt x="670" y="4290"/>
                  <a:pt x="377" y="3432"/>
                </a:cubicBezTo>
                <a:cubicBezTo>
                  <a:pt x="210" y="2909"/>
                  <a:pt x="1" y="2407"/>
                  <a:pt x="210" y="1821"/>
                </a:cubicBezTo>
                <a:cubicBezTo>
                  <a:pt x="482" y="1026"/>
                  <a:pt x="984" y="586"/>
                  <a:pt x="1800" y="524"/>
                </a:cubicBezTo>
                <a:cubicBezTo>
                  <a:pt x="2219" y="503"/>
                  <a:pt x="2637" y="524"/>
                  <a:pt x="3035" y="503"/>
                </a:cubicBezTo>
                <a:cubicBezTo>
                  <a:pt x="3453" y="1319"/>
                  <a:pt x="4144" y="545"/>
                  <a:pt x="4667" y="796"/>
                </a:cubicBezTo>
                <a:cubicBezTo>
                  <a:pt x="4834" y="879"/>
                  <a:pt x="5022" y="817"/>
                  <a:pt x="5106" y="649"/>
                </a:cubicBezTo>
                <a:cubicBezTo>
                  <a:pt x="5127" y="566"/>
                  <a:pt x="5169" y="482"/>
                  <a:pt x="5190" y="398"/>
                </a:cubicBezTo>
                <a:cubicBezTo>
                  <a:pt x="5357" y="356"/>
                  <a:pt x="5525" y="356"/>
                  <a:pt x="5713" y="398"/>
                </a:cubicBezTo>
                <a:cubicBezTo>
                  <a:pt x="5713" y="628"/>
                  <a:pt x="5943" y="775"/>
                  <a:pt x="6152" y="691"/>
                </a:cubicBezTo>
                <a:cubicBezTo>
                  <a:pt x="6550" y="566"/>
                  <a:pt x="6947" y="503"/>
                  <a:pt x="7366" y="524"/>
                </a:cubicBezTo>
                <a:cubicBezTo>
                  <a:pt x="7533" y="524"/>
                  <a:pt x="7617" y="398"/>
                  <a:pt x="7659" y="252"/>
                </a:cubicBezTo>
                <a:cubicBezTo>
                  <a:pt x="7952" y="189"/>
                  <a:pt x="8245" y="168"/>
                  <a:pt x="8538" y="231"/>
                </a:cubicBezTo>
                <a:cubicBezTo>
                  <a:pt x="8852" y="628"/>
                  <a:pt x="8956" y="628"/>
                  <a:pt x="9249" y="189"/>
                </a:cubicBezTo>
                <a:close/>
                <a:moveTo>
                  <a:pt x="40216" y="3181"/>
                </a:moveTo>
                <a:cubicBezTo>
                  <a:pt x="40237" y="3014"/>
                  <a:pt x="40132" y="2930"/>
                  <a:pt x="39986" y="2867"/>
                </a:cubicBezTo>
                <a:cubicBezTo>
                  <a:pt x="39860" y="2783"/>
                  <a:pt x="39672" y="2846"/>
                  <a:pt x="39630" y="2993"/>
                </a:cubicBezTo>
                <a:cubicBezTo>
                  <a:pt x="39567" y="3139"/>
                  <a:pt x="39672" y="3307"/>
                  <a:pt x="39818" y="3327"/>
                </a:cubicBezTo>
                <a:cubicBezTo>
                  <a:pt x="39965" y="3348"/>
                  <a:pt x="40111" y="3348"/>
                  <a:pt x="40216" y="3181"/>
                </a:cubicBezTo>
                <a:close/>
                <a:moveTo>
                  <a:pt x="30654" y="1089"/>
                </a:moveTo>
                <a:cubicBezTo>
                  <a:pt x="30633" y="1151"/>
                  <a:pt x="30591" y="1214"/>
                  <a:pt x="30612" y="1235"/>
                </a:cubicBezTo>
                <a:cubicBezTo>
                  <a:pt x="30612" y="1277"/>
                  <a:pt x="30696" y="1298"/>
                  <a:pt x="30738" y="1319"/>
                </a:cubicBezTo>
                <a:cubicBezTo>
                  <a:pt x="30759" y="1256"/>
                  <a:pt x="30821" y="1193"/>
                  <a:pt x="30800" y="1172"/>
                </a:cubicBezTo>
                <a:cubicBezTo>
                  <a:pt x="30779" y="1130"/>
                  <a:pt x="30717" y="1130"/>
                  <a:pt x="30654" y="1110"/>
                </a:cubicBezTo>
                <a:close/>
                <a:moveTo>
                  <a:pt x="31888" y="1444"/>
                </a:moveTo>
                <a:cubicBezTo>
                  <a:pt x="31867" y="1382"/>
                  <a:pt x="31847" y="1319"/>
                  <a:pt x="31826" y="1298"/>
                </a:cubicBezTo>
                <a:cubicBezTo>
                  <a:pt x="31784" y="1277"/>
                  <a:pt x="31721" y="1319"/>
                  <a:pt x="31679" y="1340"/>
                </a:cubicBezTo>
                <a:cubicBezTo>
                  <a:pt x="31700" y="1402"/>
                  <a:pt x="31700" y="1465"/>
                  <a:pt x="31742" y="1486"/>
                </a:cubicBezTo>
                <a:cubicBezTo>
                  <a:pt x="31784" y="1507"/>
                  <a:pt x="31826" y="1465"/>
                  <a:pt x="31888" y="1444"/>
                </a:cubicBezTo>
                <a:close/>
                <a:moveTo>
                  <a:pt x="43417" y="3286"/>
                </a:moveTo>
                <a:cubicBezTo>
                  <a:pt x="43355" y="3265"/>
                  <a:pt x="43313" y="3223"/>
                  <a:pt x="43271" y="3223"/>
                </a:cubicBezTo>
                <a:cubicBezTo>
                  <a:pt x="43229" y="3244"/>
                  <a:pt x="43229" y="3327"/>
                  <a:pt x="43208" y="3369"/>
                </a:cubicBezTo>
                <a:cubicBezTo>
                  <a:pt x="43250" y="3390"/>
                  <a:pt x="43313" y="3453"/>
                  <a:pt x="43334" y="3432"/>
                </a:cubicBezTo>
                <a:cubicBezTo>
                  <a:pt x="43375" y="3411"/>
                  <a:pt x="43396" y="3348"/>
                  <a:pt x="43417" y="3307"/>
                </a:cubicBezTo>
                <a:close/>
                <a:moveTo>
                  <a:pt x="35989" y="5001"/>
                </a:moveTo>
                <a:cubicBezTo>
                  <a:pt x="35969" y="5064"/>
                  <a:pt x="35948" y="5106"/>
                  <a:pt x="35927" y="5148"/>
                </a:cubicBezTo>
                <a:cubicBezTo>
                  <a:pt x="35969" y="5169"/>
                  <a:pt x="36031" y="5232"/>
                  <a:pt x="36052" y="5211"/>
                </a:cubicBezTo>
                <a:cubicBezTo>
                  <a:pt x="36094" y="5190"/>
                  <a:pt x="36115" y="5127"/>
                  <a:pt x="36136" y="5064"/>
                </a:cubicBezTo>
                <a:close/>
              </a:path>
            </a:pathLst>
          </a:custGeom>
          <a:solidFill>
            <a:srgbClr val="FF7884">
              <a:alpha val="334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609585"/>
            <a:endParaRPr sz="2133">
              <a:solidFill>
                <a:srgbClr val="4B4D4B"/>
              </a:solidFill>
              <a:latin typeface="思源宋体 CN Heavy" panose="02020900000000000000" charset="-122"/>
              <a:ea typeface="思源宋体 CN Heavy" panose="02020900000000000000" charset="-122"/>
              <a:cs typeface="IBM Plex Sans Thai"/>
            </a:endParaRPr>
          </a:p>
        </p:txBody>
      </p:sp>
      <p:pic>
        <p:nvPicPr>
          <p:cNvPr id="15" name="图片 144" descr="卡通人物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 rot="840000">
            <a:off x="2122433" y="405580"/>
            <a:ext cx="1294553" cy="1294553"/>
          </a:xfrm>
          <a:prstGeom prst="rect">
            <a:avLst/>
          </a:prstGeom>
        </p:spPr>
      </p:pic>
      <p:pic>
        <p:nvPicPr>
          <p:cNvPr id="19" name="图片 14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760000" flipH="1">
            <a:off x="8145620" y="405580"/>
            <a:ext cx="1294553" cy="12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7152;p41"/>
          <p:cNvPicPr preferRelativeResize="0"/>
          <p:nvPr/>
        </p:nvPicPr>
        <p:blipFill>
          <a:blip r:embed="rId2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425214" y="3678359"/>
            <a:ext cx="4182641" cy="2663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1" y="854315"/>
            <a:ext cx="4938025" cy="4282815"/>
            <a:chOff x="0" y="640736"/>
            <a:chExt cx="3703519" cy="3212111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96232" y="1338493"/>
              <a:ext cx="3203639" cy="20392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Muốn sắp xếp các số theo thứ tự từ </a:t>
              </a:r>
              <a:r>
                <a:rPr lang="vi-VN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lớn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</a:t>
              </a:r>
              <a:r>
                <a:rPr lang="en-US" altLang="id-ID" sz="4267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đến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</a:t>
              </a:r>
              <a:r>
                <a:rPr lang="vi-VN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bé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ta </a:t>
              </a:r>
              <a:r>
                <a:rPr lang="en-US" altLang="id-ID" sz="4267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làm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</a:t>
              </a:r>
              <a:r>
                <a:rPr lang="en-US" altLang="id-ID" sz="4267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như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</a:t>
              </a:r>
              <a:r>
                <a:rPr lang="en-US" altLang="id-ID" sz="4267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thế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</a:t>
              </a:r>
              <a:r>
                <a:rPr lang="en-US" altLang="id-ID" sz="4267" kern="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nào</a:t>
              </a:r>
              <a:r>
                <a:rPr lang="en-US" altLang="id-ID" sz="4267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?</a:t>
              </a:r>
            </a:p>
          </p:txBody>
        </p:sp>
        <p:grpSp>
          <p:nvGrpSpPr>
            <p:cNvPr id="16" name="กลุ่ม 47">
              <a:extLst>
                <a:ext uri="{FF2B5EF4-FFF2-40B4-BE49-F238E27FC236}">
                  <a16:creationId xmlns:a16="http://schemas.microsoft.com/office/drawing/2014/main" id="{9C301249-E988-4A0F-98D7-C10E9503C078}"/>
                </a:ext>
              </a:extLst>
            </p:cNvPr>
            <p:cNvGrpSpPr/>
            <p:nvPr/>
          </p:nvGrpSpPr>
          <p:grpSpPr>
            <a:xfrm>
              <a:off x="0" y="640736"/>
              <a:ext cx="3703519" cy="3212111"/>
              <a:chOff x="432970" y="640737"/>
              <a:chExt cx="3270549" cy="1850286"/>
            </a:xfrm>
          </p:grpSpPr>
          <p:sp>
            <p:nvSpPr>
              <p:cNvPr id="17" name="รูปแบบอิสระ: รูปร่าง 23">
                <a:extLst>
                  <a:ext uri="{FF2B5EF4-FFF2-40B4-BE49-F238E27FC236}">
                    <a16:creationId xmlns:a16="http://schemas.microsoft.com/office/drawing/2014/main" id="{0B5B6B40-F529-4C7F-885C-AEB26AC23885}"/>
                  </a:ext>
                </a:extLst>
              </p:cNvPr>
              <p:cNvSpPr/>
              <p:nvPr/>
            </p:nvSpPr>
            <p:spPr>
              <a:xfrm>
                <a:off x="825500" y="1563687"/>
                <a:ext cx="2270125" cy="785812"/>
              </a:xfrm>
              <a:custGeom>
                <a:avLst/>
                <a:gdLst>
                  <a:gd name="connsiteX0" fmla="*/ 0 w 2270125"/>
                  <a:gd name="connsiteY0" fmla="*/ 0 h 785812"/>
                  <a:gd name="connsiteX1" fmla="*/ 2270125 w 2270125"/>
                  <a:gd name="connsiteY1" fmla="*/ 0 h 785812"/>
                  <a:gd name="connsiteX2" fmla="*/ 2270125 w 2270125"/>
                  <a:gd name="connsiteY2" fmla="*/ 785813 h 785812"/>
                  <a:gd name="connsiteX3" fmla="*/ 0 w 2270125"/>
                  <a:gd name="connsiteY3" fmla="*/ 785813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0125" h="785812">
                    <a:moveTo>
                      <a:pt x="0" y="0"/>
                    </a:moveTo>
                    <a:lnTo>
                      <a:pt x="2270125" y="0"/>
                    </a:lnTo>
                    <a:lnTo>
                      <a:pt x="2270125" y="785813"/>
                    </a:lnTo>
                    <a:lnTo>
                      <a:pt x="0" y="785813"/>
                    </a:ln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18" name="รูปแบบอิสระ: รูปร่าง 38">
                <a:extLst>
                  <a:ext uri="{FF2B5EF4-FFF2-40B4-BE49-F238E27FC236}">
                    <a16:creationId xmlns:a16="http://schemas.microsoft.com/office/drawing/2014/main" id="{2CC241D0-7C20-423B-A388-1CB99B4101D3}"/>
                  </a:ext>
                </a:extLst>
              </p:cNvPr>
              <p:cNvSpPr/>
              <p:nvPr/>
            </p:nvSpPr>
            <p:spPr>
              <a:xfrm>
                <a:off x="432970" y="640737"/>
                <a:ext cx="3175690" cy="1850286"/>
              </a:xfrm>
              <a:custGeom>
                <a:avLst/>
                <a:gdLst>
                  <a:gd name="connsiteX0" fmla="*/ 2903954 w 3175690"/>
                  <a:gd name="connsiteY0" fmla="*/ 1403962 h 1850286"/>
                  <a:gd name="connsiteX1" fmla="*/ 2259429 w 3175690"/>
                  <a:gd name="connsiteY1" fmla="*/ 1697650 h 1850286"/>
                  <a:gd name="connsiteX2" fmla="*/ 1373604 w 3175690"/>
                  <a:gd name="connsiteY2" fmla="*/ 1796075 h 1850286"/>
                  <a:gd name="connsiteX3" fmla="*/ 525879 w 3175690"/>
                  <a:gd name="connsiteY3" fmla="*/ 1721462 h 1850286"/>
                  <a:gd name="connsiteX4" fmla="*/ 232192 w 3175690"/>
                  <a:gd name="connsiteY4" fmla="*/ 1529375 h 1850286"/>
                  <a:gd name="connsiteX5" fmla="*/ 67092 w 3175690"/>
                  <a:gd name="connsiteY5" fmla="*/ 1191237 h 1850286"/>
                  <a:gd name="connsiteX6" fmla="*/ 59154 w 3175690"/>
                  <a:gd name="connsiteY6" fmla="*/ 776900 h 1850286"/>
                  <a:gd name="connsiteX7" fmla="*/ 200442 w 3175690"/>
                  <a:gd name="connsiteY7" fmla="*/ 422887 h 1850286"/>
                  <a:gd name="connsiteX8" fmla="*/ 840204 w 3175690"/>
                  <a:gd name="connsiteY8" fmla="*/ 79987 h 1850286"/>
                  <a:gd name="connsiteX9" fmla="*/ 1275179 w 3175690"/>
                  <a:gd name="connsiteY9" fmla="*/ 49825 h 1850286"/>
                  <a:gd name="connsiteX10" fmla="*/ 1732379 w 3175690"/>
                  <a:gd name="connsiteY10" fmla="*/ 62525 h 1850286"/>
                  <a:gd name="connsiteX11" fmla="*/ 2191167 w 3175690"/>
                  <a:gd name="connsiteY11" fmla="*/ 100625 h 1850286"/>
                  <a:gd name="connsiteX12" fmla="*/ 2608679 w 3175690"/>
                  <a:gd name="connsiteY12" fmla="*/ 176825 h 1850286"/>
                  <a:gd name="connsiteX13" fmla="*/ 3091279 w 3175690"/>
                  <a:gd name="connsiteY13" fmla="*/ 656250 h 1850286"/>
                  <a:gd name="connsiteX14" fmla="*/ 2980154 w 3175690"/>
                  <a:gd name="connsiteY14" fmla="*/ 1330937 h 1850286"/>
                  <a:gd name="connsiteX15" fmla="*/ 2861092 w 3175690"/>
                  <a:gd name="connsiteY15" fmla="*/ 1457937 h 1850286"/>
                  <a:gd name="connsiteX16" fmla="*/ 2894429 w 3175690"/>
                  <a:gd name="connsiteY16" fmla="*/ 1491275 h 1850286"/>
                  <a:gd name="connsiteX17" fmla="*/ 3173829 w 3175690"/>
                  <a:gd name="connsiteY17" fmla="*/ 829287 h 1850286"/>
                  <a:gd name="connsiteX18" fmla="*/ 2824579 w 3175690"/>
                  <a:gd name="connsiteY18" fmla="*/ 229212 h 1850286"/>
                  <a:gd name="connsiteX19" fmla="*/ 2440404 w 3175690"/>
                  <a:gd name="connsiteY19" fmla="*/ 86337 h 1850286"/>
                  <a:gd name="connsiteX20" fmla="*/ 1986379 w 3175690"/>
                  <a:gd name="connsiteY20" fmla="*/ 32362 h 1850286"/>
                  <a:gd name="connsiteX21" fmla="*/ 1506954 w 3175690"/>
                  <a:gd name="connsiteY21" fmla="*/ 3787 h 1850286"/>
                  <a:gd name="connsiteX22" fmla="*/ 1044992 w 3175690"/>
                  <a:gd name="connsiteY22" fmla="*/ 6962 h 1850286"/>
                  <a:gd name="connsiteX23" fmla="*/ 286167 w 3175690"/>
                  <a:gd name="connsiteY23" fmla="*/ 265725 h 1850286"/>
                  <a:gd name="connsiteX24" fmla="*/ 67092 w 3175690"/>
                  <a:gd name="connsiteY24" fmla="*/ 556237 h 1850286"/>
                  <a:gd name="connsiteX25" fmla="*/ 417 w 3175690"/>
                  <a:gd name="connsiteY25" fmla="*/ 975337 h 1850286"/>
                  <a:gd name="connsiteX26" fmla="*/ 81379 w 3175690"/>
                  <a:gd name="connsiteY26" fmla="*/ 1391262 h 1850286"/>
                  <a:gd name="connsiteX27" fmla="*/ 324267 w 3175690"/>
                  <a:gd name="connsiteY27" fmla="*/ 1665900 h 1850286"/>
                  <a:gd name="connsiteX28" fmla="*/ 1122779 w 3175690"/>
                  <a:gd name="connsiteY28" fmla="*/ 1850049 h 1850286"/>
                  <a:gd name="connsiteX29" fmla="*/ 2064167 w 3175690"/>
                  <a:gd name="connsiteY29" fmla="*/ 1775437 h 1850286"/>
                  <a:gd name="connsiteX30" fmla="*/ 2803942 w 3175690"/>
                  <a:gd name="connsiteY30" fmla="*/ 1551600 h 1850286"/>
                  <a:gd name="connsiteX31" fmla="*/ 2940467 w 3175690"/>
                  <a:gd name="connsiteY31" fmla="*/ 1434125 h 1850286"/>
                  <a:gd name="connsiteX32" fmla="*/ 2903954 w 3175690"/>
                  <a:gd name="connsiteY32" fmla="*/ 1403962 h 1850286"/>
                  <a:gd name="connsiteX33" fmla="*/ 2903954 w 3175690"/>
                  <a:gd name="connsiteY33" fmla="*/ 1403962 h 185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175690" h="1850286">
                    <a:moveTo>
                      <a:pt x="2903954" y="1403962"/>
                    </a:moveTo>
                    <a:cubicBezTo>
                      <a:pt x="2738854" y="1584937"/>
                      <a:pt x="2492792" y="1654787"/>
                      <a:pt x="2259429" y="1697650"/>
                    </a:cubicBezTo>
                    <a:cubicBezTo>
                      <a:pt x="1967329" y="1751625"/>
                      <a:pt x="1670467" y="1781787"/>
                      <a:pt x="1373604" y="1796075"/>
                    </a:cubicBezTo>
                    <a:cubicBezTo>
                      <a:pt x="1092617" y="1810362"/>
                      <a:pt x="792579" y="1824650"/>
                      <a:pt x="525879" y="1721462"/>
                    </a:cubicBezTo>
                    <a:cubicBezTo>
                      <a:pt x="416342" y="1678600"/>
                      <a:pt x="313154" y="1615100"/>
                      <a:pt x="232192" y="1529375"/>
                    </a:cubicBezTo>
                    <a:cubicBezTo>
                      <a:pt x="143292" y="1435712"/>
                      <a:pt x="90904" y="1318237"/>
                      <a:pt x="67092" y="1191237"/>
                    </a:cubicBezTo>
                    <a:cubicBezTo>
                      <a:pt x="41692" y="1056300"/>
                      <a:pt x="40104" y="911837"/>
                      <a:pt x="59154" y="776900"/>
                    </a:cubicBezTo>
                    <a:cubicBezTo>
                      <a:pt x="76617" y="648312"/>
                      <a:pt x="121067" y="526075"/>
                      <a:pt x="200442" y="422887"/>
                    </a:cubicBezTo>
                    <a:cubicBezTo>
                      <a:pt x="354429" y="222862"/>
                      <a:pt x="598904" y="121262"/>
                      <a:pt x="840204" y="79987"/>
                    </a:cubicBezTo>
                    <a:cubicBezTo>
                      <a:pt x="983079" y="56175"/>
                      <a:pt x="1130717" y="49825"/>
                      <a:pt x="1275179" y="49825"/>
                    </a:cubicBezTo>
                    <a:cubicBezTo>
                      <a:pt x="1427579" y="49825"/>
                      <a:pt x="1579979" y="54587"/>
                      <a:pt x="1732379" y="62525"/>
                    </a:cubicBezTo>
                    <a:cubicBezTo>
                      <a:pt x="1886367" y="70462"/>
                      <a:pt x="2038767" y="84750"/>
                      <a:pt x="2191167" y="100625"/>
                    </a:cubicBezTo>
                    <a:cubicBezTo>
                      <a:pt x="2332454" y="116500"/>
                      <a:pt x="2473742" y="132375"/>
                      <a:pt x="2608679" y="176825"/>
                    </a:cubicBezTo>
                    <a:cubicBezTo>
                      <a:pt x="2835692" y="251437"/>
                      <a:pt x="3016667" y="429237"/>
                      <a:pt x="3091279" y="656250"/>
                    </a:cubicBezTo>
                    <a:cubicBezTo>
                      <a:pt x="3167479" y="884850"/>
                      <a:pt x="3121442" y="1138850"/>
                      <a:pt x="2980154" y="1330937"/>
                    </a:cubicBezTo>
                    <a:cubicBezTo>
                      <a:pt x="2945229" y="1378562"/>
                      <a:pt x="2905542" y="1419837"/>
                      <a:pt x="2861092" y="1457937"/>
                    </a:cubicBezTo>
                    <a:cubicBezTo>
                      <a:pt x="2837279" y="1476987"/>
                      <a:pt x="2872204" y="1511912"/>
                      <a:pt x="2894429" y="1491275"/>
                    </a:cubicBezTo>
                    <a:cubicBezTo>
                      <a:pt x="3084929" y="1330937"/>
                      <a:pt x="3191292" y="1076937"/>
                      <a:pt x="3173829" y="829287"/>
                    </a:cubicBezTo>
                    <a:cubicBezTo>
                      <a:pt x="3156367" y="589575"/>
                      <a:pt x="3023017" y="364150"/>
                      <a:pt x="2824579" y="229212"/>
                    </a:cubicBezTo>
                    <a:cubicBezTo>
                      <a:pt x="2710279" y="151425"/>
                      <a:pt x="2575342" y="110150"/>
                      <a:pt x="2440404" y="86337"/>
                    </a:cubicBezTo>
                    <a:cubicBezTo>
                      <a:pt x="2291179" y="59350"/>
                      <a:pt x="2137192" y="45062"/>
                      <a:pt x="1986379" y="32362"/>
                    </a:cubicBezTo>
                    <a:cubicBezTo>
                      <a:pt x="1827629" y="18075"/>
                      <a:pt x="1667292" y="8550"/>
                      <a:pt x="1506954" y="3787"/>
                    </a:cubicBezTo>
                    <a:cubicBezTo>
                      <a:pt x="1352967" y="-975"/>
                      <a:pt x="1198979" y="-2563"/>
                      <a:pt x="1044992" y="6962"/>
                    </a:cubicBezTo>
                    <a:cubicBezTo>
                      <a:pt x="775117" y="26012"/>
                      <a:pt x="500479" y="89512"/>
                      <a:pt x="286167" y="265725"/>
                    </a:cubicBezTo>
                    <a:cubicBezTo>
                      <a:pt x="190917" y="343512"/>
                      <a:pt x="114717" y="441937"/>
                      <a:pt x="67092" y="556237"/>
                    </a:cubicBezTo>
                    <a:cubicBezTo>
                      <a:pt x="11529" y="688000"/>
                      <a:pt x="-2758" y="834050"/>
                      <a:pt x="417" y="975337"/>
                    </a:cubicBezTo>
                    <a:cubicBezTo>
                      <a:pt x="2004" y="1116625"/>
                      <a:pt x="19467" y="1262675"/>
                      <a:pt x="81379" y="1391262"/>
                    </a:cubicBezTo>
                    <a:cubicBezTo>
                      <a:pt x="133767" y="1503975"/>
                      <a:pt x="221079" y="1596049"/>
                      <a:pt x="324267" y="1665900"/>
                    </a:cubicBezTo>
                    <a:cubicBezTo>
                      <a:pt x="557629" y="1826237"/>
                      <a:pt x="848142" y="1853225"/>
                      <a:pt x="1122779" y="1850049"/>
                    </a:cubicBezTo>
                    <a:cubicBezTo>
                      <a:pt x="1437104" y="1846875"/>
                      <a:pt x="1753017" y="1819887"/>
                      <a:pt x="2064167" y="1775437"/>
                    </a:cubicBezTo>
                    <a:cubicBezTo>
                      <a:pt x="2316579" y="1738924"/>
                      <a:pt x="2588042" y="1697650"/>
                      <a:pt x="2803942" y="1551600"/>
                    </a:cubicBezTo>
                    <a:cubicBezTo>
                      <a:pt x="2853154" y="1518262"/>
                      <a:pt x="2899192" y="1478575"/>
                      <a:pt x="2940467" y="1434125"/>
                    </a:cubicBezTo>
                    <a:cubicBezTo>
                      <a:pt x="2957929" y="1415075"/>
                      <a:pt x="2924592" y="1380150"/>
                      <a:pt x="2903954" y="1403962"/>
                    </a:cubicBezTo>
                    <a:lnTo>
                      <a:pt x="2903954" y="1403962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19" name="รูปแบบอิสระ: รูปร่าง 39">
                <a:extLst>
                  <a:ext uri="{FF2B5EF4-FFF2-40B4-BE49-F238E27FC236}">
                    <a16:creationId xmlns:a16="http://schemas.microsoft.com/office/drawing/2014/main" id="{6268F125-4103-43C1-BBF6-1A27673079F0}"/>
                  </a:ext>
                </a:extLst>
              </p:cNvPr>
              <p:cNvSpPr/>
              <p:nvPr/>
            </p:nvSpPr>
            <p:spPr>
              <a:xfrm>
                <a:off x="3298798" y="1995487"/>
                <a:ext cx="248184" cy="247966"/>
              </a:xfrm>
              <a:custGeom>
                <a:avLst/>
                <a:gdLst>
                  <a:gd name="connsiteX0" fmla="*/ 122264 w 248184"/>
                  <a:gd name="connsiteY0" fmla="*/ 0 h 247966"/>
                  <a:gd name="connsiteX1" fmla="*/ 12727 w 248184"/>
                  <a:gd name="connsiteY1" fmla="*/ 185737 h 247966"/>
                  <a:gd name="connsiteX2" fmla="*/ 228627 w 248184"/>
                  <a:gd name="connsiteY2" fmla="*/ 200025 h 247966"/>
                  <a:gd name="connsiteX3" fmla="*/ 142902 w 248184"/>
                  <a:gd name="connsiteY3" fmla="*/ 1588 h 24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184" h="247966">
                    <a:moveTo>
                      <a:pt x="122264" y="0"/>
                    </a:moveTo>
                    <a:cubicBezTo>
                      <a:pt x="36539" y="1588"/>
                      <a:pt x="-28548" y="109538"/>
                      <a:pt x="12727" y="185737"/>
                    </a:cubicBezTo>
                    <a:cubicBezTo>
                      <a:pt x="54002" y="261938"/>
                      <a:pt x="179414" y="269875"/>
                      <a:pt x="228627" y="200025"/>
                    </a:cubicBezTo>
                    <a:cubicBezTo>
                      <a:pt x="277839" y="128588"/>
                      <a:pt x="228627" y="14288"/>
                      <a:pt x="142902" y="1588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20" name="รูปแบบอิสระ: รูปร่าง 40">
                <a:extLst>
                  <a:ext uri="{FF2B5EF4-FFF2-40B4-BE49-F238E27FC236}">
                    <a16:creationId xmlns:a16="http://schemas.microsoft.com/office/drawing/2014/main" id="{4E7C236C-74E9-476E-A3CC-B0A76AF75C0A}"/>
                  </a:ext>
                </a:extLst>
              </p:cNvPr>
              <p:cNvSpPr/>
              <p:nvPr/>
            </p:nvSpPr>
            <p:spPr>
              <a:xfrm>
                <a:off x="3561635" y="2153414"/>
                <a:ext cx="141884" cy="127823"/>
              </a:xfrm>
              <a:custGeom>
                <a:avLst/>
                <a:gdLst>
                  <a:gd name="connsiteX0" fmla="*/ 13414 w 141884"/>
                  <a:gd name="connsiteY0" fmla="*/ 97661 h 127823"/>
                  <a:gd name="connsiteX1" fmla="*/ 118189 w 141884"/>
                  <a:gd name="connsiteY1" fmla="*/ 15111 h 127823"/>
                  <a:gd name="connsiteX2" fmla="*/ 72152 w 141884"/>
                  <a:gd name="connsiteY2" fmla="*/ 127823 h 12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1884" h="127823">
                    <a:moveTo>
                      <a:pt x="13414" y="97661"/>
                    </a:moveTo>
                    <a:cubicBezTo>
                      <a:pt x="-37386" y="48448"/>
                      <a:pt x="68977" y="-34102"/>
                      <a:pt x="118189" y="15111"/>
                    </a:cubicBezTo>
                    <a:cubicBezTo>
                      <a:pt x="167402" y="64323"/>
                      <a:pt x="134064" y="94486"/>
                      <a:pt x="72152" y="127823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877539" y="854316"/>
            <a:ext cx="5314461" cy="5648085"/>
            <a:chOff x="5158154" y="640737"/>
            <a:chExt cx="3985846" cy="423606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626044" y="1396982"/>
              <a:ext cx="3272946" cy="31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09585"/>
              <a:r>
                <a:rPr lang="pt-BR" altLang="id-ID" sz="5400" kern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So sánh các số tự nhiên đó, rồi sắp xếp theo thứ tự từ </a:t>
              </a:r>
              <a:r>
                <a:rPr lang="vi-VN" altLang="id-ID" sz="5400" kern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lớn</a:t>
              </a:r>
              <a:r>
                <a:rPr lang="pt-BR" altLang="id-ID" sz="5400" kern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 đến </a:t>
              </a:r>
              <a:r>
                <a:rPr lang="vi-VN" altLang="id-ID" sz="5400" kern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bé</a:t>
              </a:r>
              <a:r>
                <a:rPr lang="en-US" altLang="id-ID" sz="5400" kern="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IBM Plex Sans Thai"/>
                </a:rPr>
                <a:t>.</a:t>
              </a:r>
            </a:p>
          </p:txBody>
        </p:sp>
        <p:grpSp>
          <p:nvGrpSpPr>
            <p:cNvPr id="21" name="กลุ่ม 48">
              <a:extLst>
                <a:ext uri="{FF2B5EF4-FFF2-40B4-BE49-F238E27FC236}">
                  <a16:creationId xmlns:a16="http://schemas.microsoft.com/office/drawing/2014/main" id="{FD03E05D-1D33-4AA0-993E-4B1FA2F2D1DD}"/>
                </a:ext>
              </a:extLst>
            </p:cNvPr>
            <p:cNvGrpSpPr/>
            <p:nvPr/>
          </p:nvGrpSpPr>
          <p:grpSpPr>
            <a:xfrm>
              <a:off x="5158154" y="640737"/>
              <a:ext cx="3985846" cy="4236064"/>
              <a:chOff x="5381625" y="2169829"/>
              <a:chExt cx="3372794" cy="2124979"/>
            </a:xfrm>
          </p:grpSpPr>
          <p:sp>
            <p:nvSpPr>
              <p:cNvPr id="22" name="รูปแบบอิสระ: รูปร่าง 24">
                <a:extLst>
                  <a:ext uri="{FF2B5EF4-FFF2-40B4-BE49-F238E27FC236}">
                    <a16:creationId xmlns:a16="http://schemas.microsoft.com/office/drawing/2014/main" id="{6B211654-B344-4685-8E44-EFD6964E3B54}"/>
                  </a:ext>
                </a:extLst>
              </p:cNvPr>
              <p:cNvSpPr/>
              <p:nvPr/>
            </p:nvSpPr>
            <p:spPr>
              <a:xfrm>
                <a:off x="5984875" y="3214687"/>
                <a:ext cx="2413000" cy="785812"/>
              </a:xfrm>
              <a:custGeom>
                <a:avLst/>
                <a:gdLst>
                  <a:gd name="connsiteX0" fmla="*/ 0 w 2413000"/>
                  <a:gd name="connsiteY0" fmla="*/ 0 h 785812"/>
                  <a:gd name="connsiteX1" fmla="*/ 2413000 w 2413000"/>
                  <a:gd name="connsiteY1" fmla="*/ 0 h 785812"/>
                  <a:gd name="connsiteX2" fmla="*/ 2413000 w 2413000"/>
                  <a:gd name="connsiteY2" fmla="*/ 785813 h 785812"/>
                  <a:gd name="connsiteX3" fmla="*/ 0 w 2413000"/>
                  <a:gd name="connsiteY3" fmla="*/ 785813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3000" h="785812">
                    <a:moveTo>
                      <a:pt x="0" y="0"/>
                    </a:moveTo>
                    <a:lnTo>
                      <a:pt x="2413000" y="0"/>
                    </a:lnTo>
                    <a:lnTo>
                      <a:pt x="2413000" y="785813"/>
                    </a:lnTo>
                    <a:lnTo>
                      <a:pt x="0" y="785813"/>
                    </a:lnTo>
                    <a:close/>
                  </a:path>
                </a:pathLst>
              </a:custGeom>
              <a:noFill/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23" name="รูปแบบอิสระ: รูปร่าง 41">
                <a:extLst>
                  <a:ext uri="{FF2B5EF4-FFF2-40B4-BE49-F238E27FC236}">
                    <a16:creationId xmlns:a16="http://schemas.microsoft.com/office/drawing/2014/main" id="{745B0654-AD83-4761-8A94-F641CCFB10C7}"/>
                  </a:ext>
                </a:extLst>
              </p:cNvPr>
              <p:cNvSpPr/>
              <p:nvPr/>
            </p:nvSpPr>
            <p:spPr>
              <a:xfrm>
                <a:off x="5568009" y="2169829"/>
                <a:ext cx="3186410" cy="2124979"/>
              </a:xfrm>
              <a:custGeom>
                <a:avLst/>
                <a:gdLst>
                  <a:gd name="connsiteX0" fmla="*/ 61265 w 3186410"/>
                  <a:gd name="connsiteY0" fmla="*/ 1144870 h 2124979"/>
                  <a:gd name="connsiteX1" fmla="*/ 285103 w 3186410"/>
                  <a:gd name="connsiteY1" fmla="*/ 441608 h 2124979"/>
                  <a:gd name="connsiteX2" fmla="*/ 599428 w 3186410"/>
                  <a:gd name="connsiteY2" fmla="*/ 205070 h 2124979"/>
                  <a:gd name="connsiteX3" fmla="*/ 1034403 w 3186410"/>
                  <a:gd name="connsiteY3" fmla="*/ 74895 h 2124979"/>
                  <a:gd name="connsiteX4" fmla="*/ 1964678 w 3186410"/>
                  <a:gd name="connsiteY4" fmla="*/ 93945 h 2124979"/>
                  <a:gd name="connsiteX5" fmla="*/ 2442515 w 3186410"/>
                  <a:gd name="connsiteY5" fmla="*/ 193958 h 2124979"/>
                  <a:gd name="connsiteX6" fmla="*/ 2809228 w 3186410"/>
                  <a:gd name="connsiteY6" fmla="*/ 370170 h 2124979"/>
                  <a:gd name="connsiteX7" fmla="*/ 3020365 w 3186410"/>
                  <a:gd name="connsiteY7" fmla="*/ 630520 h 2124979"/>
                  <a:gd name="connsiteX8" fmla="*/ 3090216 w 3186410"/>
                  <a:gd name="connsiteY8" fmla="*/ 800383 h 2124979"/>
                  <a:gd name="connsiteX9" fmla="*/ 3137841 w 3186410"/>
                  <a:gd name="connsiteY9" fmla="*/ 998821 h 2124979"/>
                  <a:gd name="connsiteX10" fmla="*/ 3134666 w 3186410"/>
                  <a:gd name="connsiteY10" fmla="*/ 1119470 h 2124979"/>
                  <a:gd name="connsiteX11" fmla="*/ 3114028 w 3186410"/>
                  <a:gd name="connsiteY11" fmla="*/ 1198845 h 2124979"/>
                  <a:gd name="connsiteX12" fmla="*/ 3080690 w 3186410"/>
                  <a:gd name="connsiteY12" fmla="*/ 1354420 h 2124979"/>
                  <a:gd name="connsiteX13" fmla="*/ 3018778 w 3186410"/>
                  <a:gd name="connsiteY13" fmla="*/ 1516345 h 2124979"/>
                  <a:gd name="connsiteX14" fmla="*/ 2571103 w 3186410"/>
                  <a:gd name="connsiteY14" fmla="*/ 1922745 h 2124979"/>
                  <a:gd name="connsiteX15" fmla="*/ 2256778 w 3186410"/>
                  <a:gd name="connsiteY15" fmla="*/ 2022758 h 2124979"/>
                  <a:gd name="connsiteX16" fmla="*/ 1774178 w 3186410"/>
                  <a:gd name="connsiteY16" fmla="*/ 2078321 h 2124979"/>
                  <a:gd name="connsiteX17" fmla="*/ 794690 w 3186410"/>
                  <a:gd name="connsiteY17" fmla="*/ 1937033 h 2124979"/>
                  <a:gd name="connsiteX18" fmla="*/ 123178 w 3186410"/>
                  <a:gd name="connsiteY18" fmla="*/ 1448083 h 2124979"/>
                  <a:gd name="connsiteX19" fmla="*/ 100953 w 3186410"/>
                  <a:gd name="connsiteY19" fmla="*/ 1255995 h 2124979"/>
                  <a:gd name="connsiteX20" fmla="*/ 53328 w 3186410"/>
                  <a:gd name="connsiteY20" fmla="*/ 1255995 h 2124979"/>
                  <a:gd name="connsiteX21" fmla="*/ 181915 w 3186410"/>
                  <a:gd name="connsiteY21" fmla="*/ 1648108 h 2124979"/>
                  <a:gd name="connsiteX22" fmla="*/ 542278 w 3186410"/>
                  <a:gd name="connsiteY22" fmla="*/ 1903696 h 2124979"/>
                  <a:gd name="connsiteX23" fmla="*/ 1004240 w 3186410"/>
                  <a:gd name="connsiteY23" fmla="*/ 2033870 h 2124979"/>
                  <a:gd name="connsiteX24" fmla="*/ 1518590 w 3186410"/>
                  <a:gd name="connsiteY24" fmla="*/ 2114833 h 2124979"/>
                  <a:gd name="connsiteX25" fmla="*/ 2440928 w 3186410"/>
                  <a:gd name="connsiteY25" fmla="*/ 2021170 h 2124979"/>
                  <a:gd name="connsiteX26" fmla="*/ 2974327 w 3186410"/>
                  <a:gd name="connsiteY26" fmla="*/ 1675095 h 2124979"/>
                  <a:gd name="connsiteX27" fmla="*/ 3126728 w 3186410"/>
                  <a:gd name="connsiteY27" fmla="*/ 1360770 h 2124979"/>
                  <a:gd name="connsiteX28" fmla="*/ 3160065 w 3186410"/>
                  <a:gd name="connsiteY28" fmla="*/ 1206783 h 2124979"/>
                  <a:gd name="connsiteX29" fmla="*/ 3180702 w 3186410"/>
                  <a:gd name="connsiteY29" fmla="*/ 1121058 h 2124979"/>
                  <a:gd name="connsiteX30" fmla="*/ 3131490 w 3186410"/>
                  <a:gd name="connsiteY30" fmla="*/ 774983 h 2124979"/>
                  <a:gd name="connsiteX31" fmla="*/ 2961628 w 3186410"/>
                  <a:gd name="connsiteY31" fmla="*/ 451133 h 2124979"/>
                  <a:gd name="connsiteX32" fmla="*/ 2679053 w 3186410"/>
                  <a:gd name="connsiteY32" fmla="*/ 232058 h 2124979"/>
                  <a:gd name="connsiteX33" fmla="*/ 2210740 w 3186410"/>
                  <a:gd name="connsiteY33" fmla="*/ 82833 h 2124979"/>
                  <a:gd name="connsiteX34" fmla="*/ 1717028 w 3186410"/>
                  <a:gd name="connsiteY34" fmla="*/ 16158 h 2124979"/>
                  <a:gd name="connsiteX35" fmla="*/ 1237603 w 3186410"/>
                  <a:gd name="connsiteY35" fmla="*/ 3458 h 2124979"/>
                  <a:gd name="connsiteX36" fmla="*/ 386703 w 3186410"/>
                  <a:gd name="connsiteY36" fmla="*/ 279683 h 2124979"/>
                  <a:gd name="connsiteX37" fmla="*/ 940 w 3186410"/>
                  <a:gd name="connsiteY37" fmla="*/ 960720 h 2124979"/>
                  <a:gd name="connsiteX38" fmla="*/ 16815 w 3186410"/>
                  <a:gd name="connsiteY38" fmla="*/ 1152808 h 2124979"/>
                  <a:gd name="connsiteX39" fmla="*/ 61265 w 3186410"/>
                  <a:gd name="connsiteY39" fmla="*/ 1144870 h 2124979"/>
                  <a:gd name="connsiteX40" fmla="*/ 61265 w 3186410"/>
                  <a:gd name="connsiteY40" fmla="*/ 1144870 h 212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186410" h="2124979">
                    <a:moveTo>
                      <a:pt x="61265" y="1144870"/>
                    </a:moveTo>
                    <a:cubicBezTo>
                      <a:pt x="5703" y="889283"/>
                      <a:pt x="113653" y="628933"/>
                      <a:pt x="285103" y="441608"/>
                    </a:cubicBezTo>
                    <a:cubicBezTo>
                      <a:pt x="374003" y="344770"/>
                      <a:pt x="480365" y="263808"/>
                      <a:pt x="599428" y="205070"/>
                    </a:cubicBezTo>
                    <a:cubicBezTo>
                      <a:pt x="735953" y="138395"/>
                      <a:pt x="883590" y="97120"/>
                      <a:pt x="1034403" y="74895"/>
                    </a:cubicBezTo>
                    <a:cubicBezTo>
                      <a:pt x="1340790" y="28858"/>
                      <a:pt x="1658290" y="54258"/>
                      <a:pt x="1964678" y="93945"/>
                    </a:cubicBezTo>
                    <a:cubicBezTo>
                      <a:pt x="2126603" y="114583"/>
                      <a:pt x="2286940" y="144745"/>
                      <a:pt x="2442515" y="193958"/>
                    </a:cubicBezTo>
                    <a:cubicBezTo>
                      <a:pt x="2571103" y="235233"/>
                      <a:pt x="2701278" y="286033"/>
                      <a:pt x="2809228" y="370170"/>
                    </a:cubicBezTo>
                    <a:cubicBezTo>
                      <a:pt x="2898128" y="440020"/>
                      <a:pt x="2967978" y="530508"/>
                      <a:pt x="3020365" y="630520"/>
                    </a:cubicBezTo>
                    <a:cubicBezTo>
                      <a:pt x="3048940" y="684495"/>
                      <a:pt x="3071166" y="741645"/>
                      <a:pt x="3090216" y="800383"/>
                    </a:cubicBezTo>
                    <a:cubicBezTo>
                      <a:pt x="3112440" y="865470"/>
                      <a:pt x="3129903" y="932145"/>
                      <a:pt x="3137841" y="998821"/>
                    </a:cubicBezTo>
                    <a:cubicBezTo>
                      <a:pt x="3142603" y="1038508"/>
                      <a:pt x="3142603" y="1079783"/>
                      <a:pt x="3134666" y="1119470"/>
                    </a:cubicBezTo>
                    <a:cubicBezTo>
                      <a:pt x="3129903" y="1146458"/>
                      <a:pt x="3120378" y="1171858"/>
                      <a:pt x="3114028" y="1198845"/>
                    </a:cubicBezTo>
                    <a:cubicBezTo>
                      <a:pt x="3101327" y="1251233"/>
                      <a:pt x="3094978" y="1303620"/>
                      <a:pt x="3080690" y="1354420"/>
                    </a:cubicBezTo>
                    <a:cubicBezTo>
                      <a:pt x="3064815" y="1409983"/>
                      <a:pt x="3044178" y="1463958"/>
                      <a:pt x="3018778" y="1516345"/>
                    </a:cubicBezTo>
                    <a:cubicBezTo>
                      <a:pt x="2925115" y="1705258"/>
                      <a:pt x="2763190" y="1838608"/>
                      <a:pt x="2571103" y="1922745"/>
                    </a:cubicBezTo>
                    <a:cubicBezTo>
                      <a:pt x="2471090" y="1967196"/>
                      <a:pt x="2363140" y="1997358"/>
                      <a:pt x="2256778" y="2022758"/>
                    </a:cubicBezTo>
                    <a:cubicBezTo>
                      <a:pt x="2098028" y="2059270"/>
                      <a:pt x="1936103" y="2076733"/>
                      <a:pt x="1774178" y="2078321"/>
                    </a:cubicBezTo>
                    <a:cubicBezTo>
                      <a:pt x="1443978" y="2079908"/>
                      <a:pt x="1113778" y="2019583"/>
                      <a:pt x="794690" y="1937033"/>
                    </a:cubicBezTo>
                    <a:cubicBezTo>
                      <a:pt x="523228" y="1865595"/>
                      <a:pt x="221603" y="1737008"/>
                      <a:pt x="123178" y="1448083"/>
                    </a:cubicBezTo>
                    <a:cubicBezTo>
                      <a:pt x="102540" y="1386170"/>
                      <a:pt x="94603" y="1321083"/>
                      <a:pt x="100953" y="1255995"/>
                    </a:cubicBezTo>
                    <a:cubicBezTo>
                      <a:pt x="104128" y="1225833"/>
                      <a:pt x="56503" y="1225833"/>
                      <a:pt x="53328" y="1255995"/>
                    </a:cubicBezTo>
                    <a:cubicBezTo>
                      <a:pt x="39040" y="1398870"/>
                      <a:pt x="94603" y="1536983"/>
                      <a:pt x="181915" y="1648108"/>
                    </a:cubicBezTo>
                    <a:cubicBezTo>
                      <a:pt x="275578" y="1767170"/>
                      <a:pt x="404165" y="1846545"/>
                      <a:pt x="542278" y="1903696"/>
                    </a:cubicBezTo>
                    <a:cubicBezTo>
                      <a:pt x="689915" y="1964020"/>
                      <a:pt x="848665" y="2000533"/>
                      <a:pt x="1004240" y="2033870"/>
                    </a:cubicBezTo>
                    <a:cubicBezTo>
                      <a:pt x="1174103" y="2070383"/>
                      <a:pt x="1345553" y="2098958"/>
                      <a:pt x="1518590" y="2114833"/>
                    </a:cubicBezTo>
                    <a:cubicBezTo>
                      <a:pt x="1829740" y="2141821"/>
                      <a:pt x="2142478" y="2116421"/>
                      <a:pt x="2440928" y="2021170"/>
                    </a:cubicBezTo>
                    <a:cubicBezTo>
                      <a:pt x="2647303" y="1954495"/>
                      <a:pt x="2840978" y="1849720"/>
                      <a:pt x="2974327" y="1675095"/>
                    </a:cubicBezTo>
                    <a:cubicBezTo>
                      <a:pt x="3045765" y="1581433"/>
                      <a:pt x="3094978" y="1473483"/>
                      <a:pt x="3126728" y="1360770"/>
                    </a:cubicBezTo>
                    <a:cubicBezTo>
                      <a:pt x="3141015" y="1309970"/>
                      <a:pt x="3147365" y="1257583"/>
                      <a:pt x="3160065" y="1206783"/>
                    </a:cubicBezTo>
                    <a:cubicBezTo>
                      <a:pt x="3168003" y="1178208"/>
                      <a:pt x="3175940" y="1149633"/>
                      <a:pt x="3180702" y="1121058"/>
                    </a:cubicBezTo>
                    <a:cubicBezTo>
                      <a:pt x="3199753" y="1005170"/>
                      <a:pt x="3168003" y="884520"/>
                      <a:pt x="3131490" y="774983"/>
                    </a:cubicBezTo>
                    <a:cubicBezTo>
                      <a:pt x="3091803" y="659095"/>
                      <a:pt x="3039416" y="546383"/>
                      <a:pt x="2961628" y="451133"/>
                    </a:cubicBezTo>
                    <a:cubicBezTo>
                      <a:pt x="2885428" y="357470"/>
                      <a:pt x="2787003" y="284446"/>
                      <a:pt x="2679053" y="232058"/>
                    </a:cubicBezTo>
                    <a:cubicBezTo>
                      <a:pt x="2531416" y="160620"/>
                      <a:pt x="2371078" y="116170"/>
                      <a:pt x="2210740" y="82833"/>
                    </a:cubicBezTo>
                    <a:cubicBezTo>
                      <a:pt x="2047228" y="49495"/>
                      <a:pt x="1882128" y="30445"/>
                      <a:pt x="1717028" y="16158"/>
                    </a:cubicBezTo>
                    <a:cubicBezTo>
                      <a:pt x="1556690" y="1870"/>
                      <a:pt x="1396353" y="-4480"/>
                      <a:pt x="1237603" y="3458"/>
                    </a:cubicBezTo>
                    <a:cubicBezTo>
                      <a:pt x="935978" y="19333"/>
                      <a:pt x="628003" y="90770"/>
                      <a:pt x="386703" y="279683"/>
                    </a:cubicBezTo>
                    <a:cubicBezTo>
                      <a:pt x="177153" y="443196"/>
                      <a:pt x="16815" y="689258"/>
                      <a:pt x="940" y="960720"/>
                    </a:cubicBezTo>
                    <a:cubicBezTo>
                      <a:pt x="-2235" y="1025808"/>
                      <a:pt x="2528" y="1090895"/>
                      <a:pt x="16815" y="1152808"/>
                    </a:cubicBezTo>
                    <a:cubicBezTo>
                      <a:pt x="21578" y="1187733"/>
                      <a:pt x="67615" y="1175033"/>
                      <a:pt x="61265" y="1144870"/>
                    </a:cubicBezTo>
                    <a:lnTo>
                      <a:pt x="61265" y="1144870"/>
                    </a:lnTo>
                    <a:close/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24" name="รูปแบบอิสระ: รูปร่าง 42">
                <a:extLst>
                  <a:ext uri="{FF2B5EF4-FFF2-40B4-BE49-F238E27FC236}">
                    <a16:creationId xmlns:a16="http://schemas.microsoft.com/office/drawing/2014/main" id="{B23895F6-D196-4EAD-9016-00735E65C34C}"/>
                  </a:ext>
                </a:extLst>
              </p:cNvPr>
              <p:cNvSpPr/>
              <p:nvPr/>
            </p:nvSpPr>
            <p:spPr>
              <a:xfrm>
                <a:off x="5700712" y="2412069"/>
                <a:ext cx="260482" cy="280212"/>
              </a:xfrm>
              <a:custGeom>
                <a:avLst/>
                <a:gdLst>
                  <a:gd name="connsiteX0" fmla="*/ 168275 w 260482"/>
                  <a:gd name="connsiteY0" fmla="*/ 278743 h 280212"/>
                  <a:gd name="connsiteX1" fmla="*/ 0 w 260482"/>
                  <a:gd name="connsiteY1" fmla="*/ 135868 h 280212"/>
                  <a:gd name="connsiteX2" fmla="*/ 171450 w 260482"/>
                  <a:gd name="connsiteY2" fmla="*/ 4105 h 280212"/>
                  <a:gd name="connsiteX3" fmla="*/ 234950 w 260482"/>
                  <a:gd name="connsiteY3" fmla="*/ 204130 h 280212"/>
                  <a:gd name="connsiteX4" fmla="*/ 120650 w 260482"/>
                  <a:gd name="connsiteY4" fmla="*/ 245405 h 28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482" h="280212">
                    <a:moveTo>
                      <a:pt x="168275" y="278743"/>
                    </a:moveTo>
                    <a:cubicBezTo>
                      <a:pt x="85725" y="291443"/>
                      <a:pt x="0" y="220005"/>
                      <a:pt x="0" y="135868"/>
                    </a:cubicBezTo>
                    <a:cubicBezTo>
                      <a:pt x="0" y="53318"/>
                      <a:pt x="90487" y="-18120"/>
                      <a:pt x="171450" y="4105"/>
                    </a:cubicBezTo>
                    <a:cubicBezTo>
                      <a:pt x="252412" y="26330"/>
                      <a:pt x="288925" y="140630"/>
                      <a:pt x="234950" y="204130"/>
                    </a:cubicBezTo>
                    <a:cubicBezTo>
                      <a:pt x="207963" y="237468"/>
                      <a:pt x="161925" y="253343"/>
                      <a:pt x="120650" y="245405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  <p:sp>
            <p:nvSpPr>
              <p:cNvPr id="25" name="รูปแบบอิสระ: รูปร่าง 43">
                <a:extLst>
                  <a:ext uri="{FF2B5EF4-FFF2-40B4-BE49-F238E27FC236}">
                    <a16:creationId xmlns:a16="http://schemas.microsoft.com/office/drawing/2014/main" id="{B1E71E04-E0E0-4575-95AE-9686548402FB}"/>
                  </a:ext>
                </a:extLst>
              </p:cNvPr>
              <p:cNvSpPr/>
              <p:nvPr/>
            </p:nvSpPr>
            <p:spPr>
              <a:xfrm>
                <a:off x="5381625" y="2361162"/>
                <a:ext cx="195262" cy="163528"/>
              </a:xfrm>
              <a:custGeom>
                <a:avLst/>
                <a:gdLst>
                  <a:gd name="connsiteX0" fmla="*/ 195262 w 195262"/>
                  <a:gd name="connsiteY0" fmla="*/ 101050 h 163528"/>
                  <a:gd name="connsiteX1" fmla="*/ 0 w 195262"/>
                  <a:gd name="connsiteY1" fmla="*/ 80413 h 163528"/>
                  <a:gd name="connsiteX2" fmla="*/ 195262 w 195262"/>
                  <a:gd name="connsiteY2" fmla="*/ 64538 h 1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262" h="163528">
                    <a:moveTo>
                      <a:pt x="195262" y="101050"/>
                    </a:moveTo>
                    <a:cubicBezTo>
                      <a:pt x="176213" y="196300"/>
                      <a:pt x="0" y="177250"/>
                      <a:pt x="0" y="80413"/>
                    </a:cubicBezTo>
                    <a:cubicBezTo>
                      <a:pt x="1588" y="-16425"/>
                      <a:pt x="177800" y="-30712"/>
                      <a:pt x="195262" y="64538"/>
                    </a:cubicBezTo>
                  </a:path>
                </a:pathLst>
              </a:custGeom>
              <a:solidFill>
                <a:srgbClr val="FFFFFF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09585"/>
                <a:endParaRPr lang="en-US" sz="2400">
                  <a:solidFill>
                    <a:prstClr val="black"/>
                  </a:solidFill>
                  <a:latin typeface="IBM Plex Sans Thai"/>
                  <a:cs typeface="IBM Plex Sans Thai"/>
                </a:endParaRPr>
              </a:p>
            </p:txBody>
          </p:sp>
        </p:grpSp>
      </p:grpSp>
      <p:pic>
        <p:nvPicPr>
          <p:cNvPr id="29" name="Google Shape;7152;p41"/>
          <p:cNvPicPr preferRelativeResize="0"/>
          <p:nvPr/>
        </p:nvPicPr>
        <p:blipFill>
          <a:blip r:embed="rId2">
            <a:alphaModFix amt="35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 flipV="1">
            <a:off x="8115829" y="4373811"/>
            <a:ext cx="4182641" cy="266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1" y="3429000"/>
            <a:ext cx="8218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b="1" dirty="0">
                <a:solidFill>
                  <a:srgbClr val="FFD3D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am Le" panose="02040603050506020204" pitchFamily="18" charset="0"/>
                <a:ea typeface="字魂27号-布丁体" panose="00000500000000000000" pitchFamily="2" charset="-122"/>
                <a:cs typeface="IBM Plex Sans Thai"/>
              </a:rPr>
              <a:t>DẶN DÒ</a:t>
            </a:r>
            <a:endParaRPr lang="zh-CN" altLang="en-US" sz="12800" b="1" dirty="0">
              <a:solidFill>
                <a:srgbClr val="FFD3D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am Le" panose="02040603050506020204" pitchFamily="18" charset="0"/>
              <a:ea typeface="字魂27号-布丁体" panose="00000500000000000000" pitchFamily="2" charset="-122"/>
              <a:cs typeface="IBM Plex Sans Thai"/>
            </a:endParaRPr>
          </a:p>
        </p:txBody>
      </p:sp>
    </p:spTree>
    <p:extLst>
      <p:ext uri="{BB962C8B-B14F-4D97-AF65-F5344CB8AC3E}">
        <p14:creationId xmlns:p14="http://schemas.microsoft.com/office/powerpoint/2010/main" val="129579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4"/>
          <p:cNvGrpSpPr/>
          <p:nvPr/>
        </p:nvGrpSpPr>
        <p:grpSpPr>
          <a:xfrm>
            <a:off x="-4447539" y="-3468757"/>
            <a:ext cx="21045593" cy="13864167"/>
            <a:chOff x="-2833" y="-2244"/>
            <a:chExt cx="24857" cy="16375"/>
          </a:xfrm>
        </p:grpSpPr>
        <p:pic>
          <p:nvPicPr>
            <p:cNvPr id="8" name="Google Shape;7152;p41"/>
            <p:cNvPicPr preferRelativeResize="0"/>
            <p:nvPr/>
          </p:nvPicPr>
          <p:blipFill>
            <a:blip r:embed="rId2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7248;p43"/>
            <p:cNvPicPr preferRelativeResize="0"/>
            <p:nvPr/>
          </p:nvPicPr>
          <p:blipFill>
            <a:blip r:embed="rId3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7152;p41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1" y="693007"/>
            <a:ext cx="11775154" cy="13255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UTM Silk Script" panose="02040603050506020204" pitchFamily="18" charset="0"/>
              </a:rPr>
              <a:t>Chúc các em học tốt!</a:t>
            </a:r>
          </a:p>
        </p:txBody>
      </p:sp>
      <p:pic>
        <p:nvPicPr>
          <p:cNvPr id="3" name="Graphic 3">
            <a:extLst>
              <a:ext uri="{FF2B5EF4-FFF2-40B4-BE49-F238E27FC236}">
                <a16:creationId xmlns:a16="http://schemas.microsoft.com/office/drawing/2014/main" id="{C99F7778-1DC9-4B85-9F04-F30D73A79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3758" y="2735375"/>
            <a:ext cx="4478281" cy="4089987"/>
          </a:xfrm>
          <a:prstGeom prst="rect">
            <a:avLst/>
          </a:prstGeom>
        </p:spPr>
      </p:pic>
      <p:pic>
        <p:nvPicPr>
          <p:cNvPr id="4" name="Graphic 23">
            <a:extLst>
              <a:ext uri="{FF2B5EF4-FFF2-40B4-BE49-F238E27FC236}">
                <a16:creationId xmlns:a16="http://schemas.microsoft.com/office/drawing/2014/main" id="{29E7CBD5-54B7-44FF-AF9E-FD6306D48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1251" y="2424404"/>
            <a:ext cx="3539284" cy="4514395"/>
          </a:xfrm>
          <a:prstGeom prst="rect">
            <a:avLst/>
          </a:prstGeom>
        </p:spPr>
      </p:pic>
      <p:pic>
        <p:nvPicPr>
          <p:cNvPr id="6" name="Graphic 27">
            <a:extLst>
              <a:ext uri="{FF2B5EF4-FFF2-40B4-BE49-F238E27FC236}">
                <a16:creationId xmlns:a16="http://schemas.microsoft.com/office/drawing/2014/main" id="{26CB229E-9A46-41C7-9AD9-609ED6746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40258" y="2018570"/>
            <a:ext cx="3142017" cy="48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7315202" y="3824042"/>
            <a:ext cx="2712945" cy="2169527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1219200" y="838200"/>
            <a:ext cx="9897536" cy="1869831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68411" tIns="34207" rIns="68411" bIns="34207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5851" b="1" kern="0" dirty="0" err="1">
                <a:solidFill>
                  <a:srgbClr val="FFFFFF">
                    <a:lumMod val="25000"/>
                  </a:srgbClr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Trò</a:t>
            </a:r>
            <a:r>
              <a:rPr lang="en-US" sz="5851" b="1" kern="0" dirty="0">
                <a:solidFill>
                  <a:srgbClr val="FFFFFF">
                    <a:lumMod val="25000"/>
                  </a:srgbClr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5851" b="1" kern="0" dirty="0" err="1">
                <a:solidFill>
                  <a:srgbClr val="FFFFFF">
                    <a:lumMod val="25000"/>
                  </a:srgbClr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chơi</a:t>
            </a:r>
            <a:endParaRPr lang="en-US" sz="5851" b="1" kern="0" dirty="0">
              <a:solidFill>
                <a:srgbClr val="FFFFFF">
                  <a:lumMod val="25000"/>
                </a:srgbClr>
              </a:solidFill>
              <a:latin typeface="UTM Cookies" panose="02040603050506020204" pitchFamily="18" charset="0"/>
              <a:cs typeface="Arial" panose="020B0604020202020204"/>
              <a:sym typeface="Arial" panose="020B0604020202020204"/>
            </a:endParaRPr>
          </a:p>
          <a:p>
            <a:pPr algn="ctr" defTabSz="914377">
              <a:buClr>
                <a:srgbClr val="000000"/>
              </a:buClr>
              <a:defRPr/>
            </a:pPr>
            <a:r>
              <a:rPr lang="en-US" sz="5851" b="1" kern="0" dirty="0">
                <a:solidFill>
                  <a:srgbClr val="B448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SÓC NÂU TÌM HẠT DẺ</a:t>
            </a:r>
          </a:p>
        </p:txBody>
      </p:sp>
      <p:pic>
        <p:nvPicPr>
          <p:cNvPr id="179" name="Picture 17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>
            <a:fillRect/>
          </a:stretch>
        </p:blipFill>
        <p:spPr>
          <a:xfrm>
            <a:off x="5092167" y="4178484"/>
            <a:ext cx="2007669" cy="1841317"/>
          </a:xfrm>
          <a:prstGeom prst="rect">
            <a:avLst/>
          </a:prstGeom>
        </p:spPr>
      </p:pic>
      <p:pic>
        <p:nvPicPr>
          <p:cNvPr id="7" name="Jazz Me Blues - E's Jammy Jams.mp3" descr="Jazz Me Blues - E's Jammy Ja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271" y="6849518"/>
            <a:ext cx="1081052" cy="10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audio>
              <p:cMediaNode vol="54500" numSld="7">
                <p:cTn id="18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12" y="4125203"/>
            <a:ext cx="1670133" cy="1931975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9467158" y="3706406"/>
            <a:ext cx="2712945" cy="2169527"/>
          </a:xfrm>
          <a:prstGeom prst="rect">
            <a:avLst/>
          </a:prstGeom>
        </p:spPr>
      </p:pic>
      <p:pic>
        <p:nvPicPr>
          <p:cNvPr id="33" name="Picture 3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99" y="3706405"/>
            <a:ext cx="993459" cy="890563"/>
          </a:xfrm>
          <a:prstGeom prst="rect">
            <a:avLst/>
          </a:prstGeom>
        </p:spPr>
      </p:pic>
      <p:sp>
        <p:nvSpPr>
          <p:cNvPr id="34" name="Rectangle: Rounded Corners 10">
            <a:hlinkClick r:id="rId9" action="ppaction://hlinksldjump"/>
          </p:cNvPr>
          <p:cNvSpPr/>
          <p:nvPr/>
        </p:nvSpPr>
        <p:spPr>
          <a:xfrm>
            <a:off x="2281925" y="3194293"/>
            <a:ext cx="733419" cy="7354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3725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pic>
        <p:nvPicPr>
          <p:cNvPr id="36" name="Picture 3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5" y="5261186"/>
            <a:ext cx="966841" cy="866703"/>
          </a:xfrm>
          <a:prstGeom prst="rect">
            <a:avLst/>
          </a:prstGeom>
        </p:spPr>
      </p:pic>
      <p:sp>
        <p:nvSpPr>
          <p:cNvPr id="37" name="Rectangle: Rounded Corners 10">
            <a:hlinkClick r:id="rId11" action="ppaction://hlinksldjump"/>
          </p:cNvPr>
          <p:cNvSpPr/>
          <p:nvPr/>
        </p:nvSpPr>
        <p:spPr>
          <a:xfrm>
            <a:off x="3537343" y="4985658"/>
            <a:ext cx="812847" cy="708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3725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pic>
        <p:nvPicPr>
          <p:cNvPr id="48" name="Picture 4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5600" y="4130386"/>
            <a:ext cx="1040984" cy="933167"/>
          </a:xfrm>
          <a:prstGeom prst="rect">
            <a:avLst/>
          </a:prstGeom>
        </p:spPr>
      </p:pic>
      <p:sp>
        <p:nvSpPr>
          <p:cNvPr id="49" name="Rectangle: Rounded Corners 10">
            <a:hlinkClick r:id="rId12" action="ppaction://hlinksldjump"/>
          </p:cNvPr>
          <p:cNvSpPr/>
          <p:nvPr/>
        </p:nvSpPr>
        <p:spPr>
          <a:xfrm>
            <a:off x="5095866" y="3756021"/>
            <a:ext cx="784839" cy="791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3725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>
            <a:fillRect/>
          </a:stretch>
        </p:blipFill>
        <p:spPr>
          <a:xfrm>
            <a:off x="7729012" y="5332490"/>
            <a:ext cx="1670133" cy="7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069 C 0.03294 -0.00116 0.03646 -0.00185 0.03997 -0.00255 C 0.04518 -0.00301 0.05013 -0.00347 0.05534 -0.0044 C 0.0582 -0.00463 0.06094 -0.00556 0.06354 -0.00579 L 0.12031 -0.0044 C 0.12201 -0.00393 0.13177 -0.00116 0.13372 -0.00069 C 0.13685 0.00116 0.13971 0.00394 0.1431 0.00486 C 0.14518 0.00556 0.14727 0.00625 0.14909 0.00671 C 0.15885 0.01019 0.14857 0.00718 0.15638 0.01042 C 0.1582 0.01111 0.1599 0.01134 0.16159 0.01227 C 0.16263 0.01273 0.16367 0.01366 0.16471 0.01412 C 0.16602 0.01482 0.16758 0.01505 0.16875 0.01597 C 0.17175 0.01829 0.17435 0.0206 0.17708 0.02315 C 0.17917 0.02569 0.18086 0.0294 0.1832 0.03056 C 0.19063 0.03495 0.18763 0.03218 0.19258 0.03796 C 0.19466 0.04329 0.19466 0.04444 0.19779 0.04884 C 0.19857 0.05023 0.19961 0.05116 0.20065 0.05255 C 0.20664 0.06829 0.19883 0.04977 0.20586 0.05995 C 0.2069 0.06134 0.20716 0.06389 0.20794 0.06551 C 0.20885 0.0669 0.21003 0.06759 0.21107 0.06921 C 0.21654 0.07708 0.21198 0.07245 0.21628 0.07662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6898 C 0.0017 -0.0699 0.00391 -0.07013 0.00573 -0.07152 C 0.0069 -0.07268 0.00742 -0.07453 0.00834 -0.07546 C 0.01211 -0.08055 0.01016 -0.07546 0.0142 -0.08379 C 0.0155 -0.08634 0.01628 -0.08958 0.01771 -0.09189 C 0.0237 -0.10115 0.02084 -0.09791 0.02552 -0.10254 C 0.03034 -0.11412 0.0237 -0.10069 0.02969 -0.1081 C 0.03047 -0.10879 0.0306 -0.11088 0.03138 -0.11203 C 0.03295 -0.11412 0.0349 -0.11551 0.03672 -0.11736 C 0.0375 -0.11828 0.03802 -0.11944 0.0392 -0.12013 C 0.04024 -0.12083 0.04141 -0.12176 0.04245 -0.12268 C 0.04375 -0.12384 0.04492 -0.12523 0.04597 -0.12685 C 0.04701 -0.12801 0.04753 -0.12986 0.04844 -0.13101 C 0.04961 -0.13171 0.05091 -0.13171 0.05196 -0.1324 C 0.05287 -0.13263 0.05365 -0.1331 0.05456 -0.13333 L 0.06485 -0.14421 L 0.06732 -0.14699 C 0.06823 -0.14791 0.06914 -0.14884 0.07005 -0.14953 C 0.08138 -0.16088 0.0681 -0.14791 0.07761 -0.15625 C 0.07852 -0.15717 0.07917 -0.15833 0.08021 -0.15902 C 0.08099 -0.15972 0.08203 -0.15972 0.08295 -0.16018 C 0.08373 -0.16111 0.08438 -0.1625 0.08516 -0.16296 C 0.08672 -0.16388 0.08815 -0.16388 0.08959 -0.16435 C 0.09076 -0.16527 0.09193 -0.16643 0.0931 -0.16713 C 0.09427 -0.16782 0.09532 -0.16805 0.09649 -0.16851 C 0.10261 -0.17129 0.09453 -0.16851 0.10339 -0.17129 C 0.11055 -0.17685 0.10274 -0.17129 0.11107 -0.17523 C 0.1125 -0.17592 0.11367 -0.17708 0.11524 -0.17801 C 0.11615 -0.17847 0.11706 -0.17893 0.11784 -0.17916 C 0.125 -0.18263 0.12253 -0.18148 0.12982 -0.1831 C 0.13568 -0.18634 0.12865 -0.18263 0.13933 -0.1875 C 0.14284 -0.18888 0.14102 -0.18888 0.14518 -0.19004 C 0.14727 -0.19027 0.14922 -0.19074 0.1513 -0.19143 C 0.15235 -0.19166 0.15352 -0.19259 0.15469 -0.19282 C 0.1586 -0.19351 0.16263 -0.19444 0.1668 -0.19537 C 0.16875 -0.19583 0.17071 -0.19629 0.17253 -0.19676 C 0.178 -0.19814 0.17826 -0.19814 0.18373 -0.19953 C 0.18594 -0.2 0.18841 -0.20023 0.1905 -0.20092 C 0.20065 -0.20324 0.18425 -0.20115 0.20078 -0.20324 C 0.21029 -0.20463 0.21706 -0.20509 0.2267 -0.20601 C 0.22943 -0.20648 0.23216 -0.20694 0.23516 -0.2074 C 0.23529 -0.2074 0.28125 -0.20972 0.30013 -0.20463 C 0.3013 -0.20439 0.30248 -0.2037 0.30352 -0.20324 C 0.30768 -0.20185 0.30768 -0.20231 0.31133 -0.20092 C 0.31224 -0.20046 0.31289 -0.19976 0.3138 -0.19953 C 0.31524 -0.19884 0.31667 -0.19884 0.3181 -0.19814 C 0.31953 -0.19768 0.3211 -0.19629 0.3224 -0.19537 C 0.328 -0.19282 0.32865 -0.19305 0.3336 -0.19143 C 0.33985 -0.18912 0.33425 -0.19097 0.34102 -0.1875 C 0.34388 -0.18588 0.34623 -0.18564 0.34896 -0.18449 C 0.3569 -0.18125 0.34571 -0.18541 0.35404 -0.18055 C 0.35547 -0.17986 0.3569 -0.17939 0.35834 -0.17916 C 0.35951 -0.17824 0.36055 -0.17731 0.36172 -0.17662 C 0.36263 -0.17592 0.36354 -0.17592 0.36433 -0.17523 C 0.36563 -0.17407 0.36654 -0.17245 0.36784 -0.17129 C 0.36862 -0.1706 0.36953 -0.1706 0.37032 -0.1699 C 0.37175 -0.16875 0.37305 -0.16689 0.37461 -0.16574 C 0.37552 -0.16504 0.37643 -0.16504 0.37722 -0.16435 C 0.37891 -0.16319 0.3806 -0.1618 0.38242 -0.16018 C 0.39011 -0.15301 0.38594 -0.15555 0.39518 -0.1456 L 0.40026 -0.14004 C 0.40104 -0.13935 0.40196 -0.13842 0.40287 -0.13726 C 0.4043 -0.13611 0.40586 -0.13495 0.40716 -0.13333 C 0.40795 -0.13263 0.40873 -0.13125 0.40977 -0.13101 C 0.41133 -0.12963 0.41328 -0.12986 0.41485 -0.12824 C 0.42136 -0.12129 0.41328 -0.12986 0.42005 -0.12129 C 0.42071 -0.12037 0.42175 -0.11944 0.42266 -0.11875 C 0.42357 -0.11759 0.42709 -0.11296 0.42839 -0.11203 C 0.4293 -0.11157 0.43021 -0.11088 0.43099 -0.11064 C 0.4319 -0.10949 0.43268 -0.10787 0.43373 -0.10671 C 0.43451 -0.10555 0.43529 -0.10486 0.4362 -0.10393 C 0.44505 -0.09143 0.43815 -0.0993 0.44401 -0.09305 C 0.44545 -0.08588 0.44401 -0.09236 0.44649 -0.08518 C 0.45078 -0.07314 0.44571 -0.08541 0.45 -0.07546 C 0.45026 -0.0743 0.45026 -0.07268 0.45078 -0.07152 C 0.45143 -0.0706 0.45274 -0.07013 0.45352 -0.06898 C 0.4543 -0.06713 0.4543 -0.06551 0.4543 -0.06319 " pathEditMode="relative" rAng="0" ptsTypes="AAAAAAAAAA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C 0.00208 -0.00324 0.00456 -0.00601 0.00677 -0.00972 C 0.01315 -0.01967 0.00846 -0.01574 0.01432 -0.01921 C 0.01523 -0.02037 0.01615 -0.02152 0.01693 -0.02291 C 0.0181 -0.025 0.01914 -0.02708 0.02044 -0.02893 C 0.02109 -0.02986 0.02213 -0.03009 0.02305 -0.03078 C 0.02435 -0.03194 0.02565 -0.0331 0.02734 -0.03472 C 0.02825 -0.03518 0.02956 -0.03564 0.0306 -0.03657 C 0.03177 -0.0375 0.03294 -0.03958 0.03398 -0.0405 C 0.03568 -0.04143 0.0375 -0.04143 0.03919 -0.04236 C 0.04206 -0.04328 0.04492 -0.04398 0.04766 -0.04583 C 0.05378 -0.05069 0.04609 -0.0449 0.05365 -0.04976 C 0.05456 -0.05046 0.05534 -0.05115 0.05625 -0.05162 C 0.06029 -0.05439 0.05937 -0.05324 0.06393 -0.05555 C 0.06615 -0.05694 0.06849 -0.0581 0.07057 -0.05949 C 0.07187 -0.06018 0.07305 -0.06041 0.07409 -0.06134 C 0.075 -0.06203 0.07578 -0.06273 0.07669 -0.06319 C 0.07812 -0.06388 0.07956 -0.06481 0.08099 -0.06527 C 0.08333 -0.0662 0.08555 -0.06851 0.08776 -0.06898 L 0.09557 -0.07106 C 0.09753 -0.07152 0.09935 -0.07268 0.10143 -0.07291 C 0.10716 -0.07361 0.11276 -0.0743 0.11849 -0.07453 L 0.26445 -0.07291 C 0.26927 -0.07268 0.27409 -0.07199 0.27904 -0.07106 C 0.28047 -0.07083 0.28177 -0.06967 0.2832 -0.06898 C 0.28698 -0.06782 0.29544 -0.06666 0.29948 -0.06527 C 0.32044 -0.05787 0.29635 -0.06412 0.31562 -0.05949 L 0.3224 -0.05555 C 0.32357 -0.05509 0.32474 -0.05463 0.32578 -0.05347 C 0.32669 -0.053 0.3276 -0.05208 0.32838 -0.05162 C 0.33255 -0.05023 0.34036 -0.04768 0.34036 -0.04745 C 0.34805 -0.04097 0.34128 -0.04652 0.34896 -0.04236 C 0.34987 -0.04166 0.35065 -0.04074 0.35143 -0.0405 C 0.35378 -0.03958 0.35599 -0.03912 0.35833 -0.03842 C 0.36588 -0.02986 0.35638 -0.03981 0.36849 -0.03078 L 0.3737 -0.02685 C 0.37448 -0.02615 0.37526 -0.02546 0.3763 -0.025 C 0.37734 -0.0243 0.37865 -0.02407 0.37956 -0.02291 C 0.38776 -0.0162 0.37799 -0.02129 0.38737 -0.01713 C 0.39883 -0.00416 0.38177 -0.02245 0.39505 -0.01134 C 0.39596 -0.01064 0.39674 -0.00879 0.39753 -0.00763 C 0.39948 -0.00509 0.4013 -0.00555 0.40365 -0.00393 C 0.40469 -0.003 0.40573 -0.00092 0.4069 -4.44444E-6 C 0.4095 0.00209 0.41198 0.00394 0.41458 0.00579 C 0.41549 0.00649 0.41628 0.00695 0.41719 0.00787 C 0.42227 0.01227 0.42005 0.01042 0.42396 0.01366 C 0.42487 0.01482 0.42565 0.01621 0.42656 0.01737 C 0.42747 0.01829 0.42825 0.01852 0.42917 0.01945 C 0.43789 0.03033 0.43099 0.02454 0.43685 0.02894 C 0.44805 0.04769 0.4345 0.02616 0.44284 0.03658 C 0.45208 0.04815 0.44414 0.03982 0.4513 0.05024 C 0.45247 0.05139 0.45365 0.05232 0.45469 0.05348 C 0.4556 0.0551 0.45638 0.05649 0.45729 0.05741 C 0.46068 0.06135 0.45937 0.05718 0.46237 0.0632 C 0.46536 0.06968 0.4681 0.07778 0.47187 0.08264 C 0.47266 0.08357 0.47357 0.08403 0.47448 0.0845 C 0.47604 0.09028 0.47617 0.09144 0.47865 0.09607 C 0.47943 0.09769 0.48047 0.09815 0.48125 0.09977 C 0.48216 0.10162 0.48268 0.10371 0.48385 0.10579 C 0.4845 0.10695 0.48555 0.10787 0.48633 0.1095 C 0.48724 0.11135 0.48789 0.11343 0.48893 0.11528 C 0.48958 0.11667 0.49075 0.1176 0.49141 0.11899 C 0.49245 0.12107 0.49323 0.12292 0.49388 0.12477 C 0.49466 0.12686 0.49505 0.12917 0.4957 0.13056 C 0.49674 0.13264 0.49805 0.13311 0.49909 0.1345 L 0.50755 0.1632 L 0.51107 0.17477 C 0.51315 0.18843 0.51185 0.18311 0.51445 0.1919 C 0.51484 0.19468 0.51497 0.197 0.51536 0.19977 C 0.51706 0.21343 0.51706 0.20672 0.51706 0.21343 " pathEditMode="relative" rAng="0" ptsTypes="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7" grpId="0" animBg="1"/>
      <p:bldP spid="37" grpId="1" animBg="1"/>
      <p:bldP spid="37" grpId="2" animBg="1"/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4719" y="533400"/>
            <a:ext cx="11481015" cy="2800960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Viết số 5973 thành tổng</a:t>
            </a:r>
          </a:p>
          <a:p>
            <a:pPr algn="ctr" defTabSz="914377"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5867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(theo mẫu)</a:t>
            </a:r>
          </a:p>
          <a:p>
            <a:pPr algn="ctr" defTabSz="914377"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Mẫu: 4936 = 4000 + 900 + 30 + 6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1" y="5550993"/>
            <a:ext cx="1197537" cy="1073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8486" y="3934748"/>
            <a:ext cx="9191263" cy="1015663"/>
          </a:xfrm>
          <a:prstGeom prst="rect">
            <a:avLst/>
          </a:prstGeom>
          <a:solidFill>
            <a:srgbClr val="D7F060"/>
          </a:solidFill>
        </p:spPr>
        <p:txBody>
          <a:bodyPr wrap="square" rtlCol="0">
            <a:spAutoFit/>
          </a:bodyPr>
          <a:lstStyle/>
          <a:p>
            <a:pPr algn="just" defTabSz="914377">
              <a:buClr>
                <a:srgbClr val="000000"/>
              </a:buClr>
              <a:defRPr/>
            </a:pPr>
            <a:r>
              <a:rPr lang="en-US" sz="6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5973 = 5000 + 900 +70 + 3</a:t>
            </a:r>
          </a:p>
        </p:txBody>
      </p:sp>
    </p:spTree>
    <p:extLst>
      <p:ext uri="{BB962C8B-B14F-4D97-AF65-F5344CB8AC3E}">
        <p14:creationId xmlns:p14="http://schemas.microsoft.com/office/powerpoint/2010/main" val="372301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4719" y="533400"/>
            <a:ext cx="10772172" cy="2800960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fr-FR" sz="58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gồm hai mươi nghìn, sáu nghìn, bảy chục, tám đơn vị được viết là:</a:t>
            </a:r>
            <a:endParaRPr lang="en-US" sz="58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1" y="5550993"/>
            <a:ext cx="1197537" cy="1073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8680" y="4504553"/>
            <a:ext cx="3913209" cy="1015663"/>
          </a:xfrm>
          <a:prstGeom prst="rect">
            <a:avLst/>
          </a:prstGeom>
          <a:solidFill>
            <a:srgbClr val="D7F060"/>
          </a:solidFill>
        </p:spPr>
        <p:txBody>
          <a:bodyPr wrap="square" rtlCol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rPr>
              <a:t>26078</a:t>
            </a:r>
          </a:p>
        </p:txBody>
      </p:sp>
    </p:spTree>
    <p:extLst>
      <p:ext uri="{BB962C8B-B14F-4D97-AF65-F5344CB8AC3E}">
        <p14:creationId xmlns:p14="http://schemas.microsoft.com/office/powerpoint/2010/main" val="41015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59326" y="2326174"/>
            <a:ext cx="8347919" cy="830997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A.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229" y="730484"/>
            <a:ext cx="10864769" cy="830997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Giá trị của chữ số 5 trong số 89510 </a:t>
            </a:r>
            <a:r>
              <a:rPr lang="en-US" sz="4800" b="1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là:</a:t>
            </a:r>
            <a:endParaRPr lang="en-US" sz="48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9326" y="5235778"/>
            <a:ext cx="8347919" cy="830997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C. 5000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9326" y="3785177"/>
            <a:ext cx="8347919" cy="830997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B. 500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89" b="72222" l="18500" r="81500">
                        <a14:foregroundMark x1="52000" y1="16481" x2="52000" y2="16481"/>
                        <a14:foregroundMark x1="50200" y1="72222" x2="50200" y2="72222"/>
                      </a14:backgroundRemoval>
                    </a14:imgEffect>
                  </a14:imgLayer>
                </a14:imgProps>
              </a:ext>
            </a:extLst>
          </a:blip>
          <a:srcRect l="10693" t="13502" r="10563" b="22053"/>
          <a:stretch>
            <a:fillRect/>
          </a:stretch>
        </p:blipFill>
        <p:spPr>
          <a:xfrm>
            <a:off x="9121573" y="2334640"/>
            <a:ext cx="1148385" cy="1015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1100" y1="52500" x2="47100" y2="52037"/>
                        <a14:foregroundMark x1="48500" y1="53333" x2="36100" y2="53333"/>
                        <a14:backgroundMark x1="80100" y1="52870" x2="80100" y2="52870"/>
                        <a14:backgroundMark x1="80100" y1="52870" x2="80100" y2="52870"/>
                      </a14:backgroundRemoval>
                    </a14:imgEffect>
                  </a14:imgLayer>
                </a14:imgProps>
              </a:ext>
            </a:extLst>
          </a:blip>
          <a:srcRect l="15489" t="13512" r="16217" b="24379"/>
          <a:stretch>
            <a:fillRect/>
          </a:stretch>
        </p:blipFill>
        <p:spPr>
          <a:xfrm>
            <a:off x="9272474" y="3770274"/>
            <a:ext cx="992653" cy="974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89" b="72222" l="18500" r="81500">
                        <a14:foregroundMark x1="52000" y1="16481" x2="52000" y2="16481"/>
                        <a14:foregroundMark x1="50200" y1="72222" x2="50200" y2="72222"/>
                      </a14:backgroundRemoval>
                    </a14:imgEffect>
                  </a14:imgLayer>
                </a14:imgProps>
              </a:ext>
            </a:extLst>
          </a:blip>
          <a:srcRect l="10693" t="13502" r="10563" b="22053"/>
          <a:stretch>
            <a:fillRect/>
          </a:stretch>
        </p:blipFill>
        <p:spPr>
          <a:xfrm>
            <a:off x="9158860" y="5126183"/>
            <a:ext cx="1148385" cy="1015027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1" y="5550993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o%CC%82%CC%80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o%CC%82%CC%80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83" y="3308774"/>
            <a:ext cx="2226975" cy="290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>
            <a:fillRect/>
          </a:stretch>
        </p:blipFill>
        <p:spPr>
          <a:xfrm>
            <a:off x="6243957" y="2889977"/>
            <a:ext cx="3617472" cy="325688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4328332"/>
            <a:ext cx="1306285" cy="11709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>
            <a:fillRect/>
          </a:stretch>
        </p:blipFill>
        <p:spPr>
          <a:xfrm>
            <a:off x="4016983" y="5056022"/>
            <a:ext cx="2226975" cy="1090839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1" y="5550993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E2987A-5982-45C1-A17A-0F757995D97A}"/>
              </a:ext>
            </a:extLst>
          </p:cNvPr>
          <p:cNvGrpSpPr/>
          <p:nvPr/>
        </p:nvGrpSpPr>
        <p:grpSpPr>
          <a:xfrm>
            <a:off x="434081" y="235735"/>
            <a:ext cx="12998244" cy="4154983"/>
            <a:chOff x="842049" y="760832"/>
            <a:chExt cx="9748683" cy="31162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C5DFCA-AF82-40F3-926F-10C21D4493A4}"/>
                </a:ext>
              </a:extLst>
            </p:cNvPr>
            <p:cNvSpPr txBox="1"/>
            <p:nvPr/>
          </p:nvSpPr>
          <p:spPr>
            <a:xfrm>
              <a:off x="1911189" y="760832"/>
              <a:ext cx="7610403" cy="2100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/>
              <a:r>
                <a:rPr lang="en-US" sz="8800" b="1" dirty="0">
                  <a:ln w="38100">
                    <a:solidFill>
                      <a:srgbClr val="FFAFAF"/>
                    </a:solidFill>
                  </a:ln>
                  <a:solidFill>
                    <a:srgbClr val="FFAFAF"/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Ôn tập về số tự nhiên</a:t>
              </a:r>
            </a:p>
            <a:p>
              <a:pPr algn="ctr" defTabSz="609585"/>
              <a:r>
                <a:rPr lang="en-US" sz="8800" b="1" dirty="0">
                  <a:ln w="38100">
                    <a:solidFill>
                      <a:srgbClr val="FFAFAF"/>
                    </a:solidFill>
                  </a:ln>
                  <a:solidFill>
                    <a:srgbClr val="FFAFAF"/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 ( Tiếp theo)</a:t>
              </a:r>
              <a:endParaRPr lang="en-US" sz="8800" dirty="0">
                <a:solidFill>
                  <a:prstClr val="black"/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</a:effectLst>
                <a:latin typeface="IBM Plex Sans Thai"/>
                <a:cs typeface="IBM Plex Sans Tha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93FD0F-9CEA-42AF-BA7A-F935F5CC173C}"/>
                </a:ext>
              </a:extLst>
            </p:cNvPr>
            <p:cNvSpPr txBox="1"/>
            <p:nvPr/>
          </p:nvSpPr>
          <p:spPr>
            <a:xfrm>
              <a:off x="842049" y="760832"/>
              <a:ext cx="9748683" cy="3116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/>
              <a:r>
                <a:rPr lang="en-US" sz="8800" b="1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Ôn tập về số </a:t>
              </a:r>
              <a:r>
                <a:rPr lang="en-US" sz="8800" b="1" dirty="0" err="1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tự</a:t>
              </a:r>
              <a:r>
                <a:rPr lang="en-US" sz="8800" b="1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 </a:t>
              </a:r>
            </a:p>
            <a:p>
              <a:pPr algn="ctr" defTabSz="609585"/>
              <a:r>
                <a:rPr lang="en-US" sz="8800" b="1" dirty="0" err="1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nhiên</a:t>
              </a:r>
              <a:endParaRPr lang="en-US" sz="8800" b="1" dirty="0">
                <a:ln w="38100">
                  <a:solidFill>
                    <a:srgbClr val="FFAFAF"/>
                  </a:solidFill>
                </a:ln>
                <a:solidFill>
                  <a:srgbClr val="F7D3B0">
                    <a:lumMod val="10000"/>
                  </a:srgbClr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#9Slide05 SVNKitten" pitchFamily="2" charset="0"/>
                <a:cs typeface="IBM Plex Sans Thai"/>
              </a:endParaRPr>
            </a:p>
            <a:p>
              <a:pPr algn="ctr" defTabSz="609585"/>
              <a:r>
                <a:rPr lang="en-US" sz="8800" b="1" dirty="0">
                  <a:ln w="38100">
                    <a:solidFill>
                      <a:srgbClr val="FFAFAF"/>
                    </a:solidFill>
                  </a:ln>
                  <a:solidFill>
                    <a:srgbClr val="F7D3B0">
                      <a:lumMod val="10000"/>
                    </a:srgbClr>
                  </a:solidFill>
                  <a:effectLst>
                    <a:glow rad="63500">
                      <a:srgbClr val="FD9A9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#9Slide05 SVNKitten" pitchFamily="2" charset="0"/>
                  <a:cs typeface="IBM Plex Sans Thai"/>
                </a:rPr>
                <a:t>  ( Tiếp theo )</a:t>
              </a:r>
              <a:endParaRPr lang="en-US" sz="8800" dirty="0">
                <a:solidFill>
                  <a:srgbClr val="F7D3B0">
                    <a:lumMod val="10000"/>
                  </a:srgbClr>
                </a:solidFill>
                <a:effectLst>
                  <a:glow rad="63500">
                    <a:srgbClr val="FD9A9D">
                      <a:satMod val="175000"/>
                      <a:alpha val="40000"/>
                    </a:srgbClr>
                  </a:glow>
                </a:effectLst>
                <a:latin typeface="IBM Plex Sans Thai"/>
                <a:cs typeface="IBM Plex Sans Tha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89217" y="3675222"/>
            <a:ext cx="27510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7200" b="1" kern="0" dirty="0">
                <a:ln w="6600">
                  <a:solidFill>
                    <a:srgbClr val="FF7BA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7BAC"/>
                  </a:outerShdw>
                </a:effectLst>
                <a:latin typeface="#9Slide03 SVNNeutraface 2" panose="02000600040000020004" pitchFamily="2" charset="0"/>
                <a:cs typeface="IBM Plex Sans Thai"/>
              </a:rPr>
              <a:t>Toán</a:t>
            </a:r>
            <a:endParaRPr lang="en-US" sz="2400" b="1" kern="0" dirty="0">
              <a:ln w="6600">
                <a:solidFill>
                  <a:srgbClr val="FF7BA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7BAC"/>
                </a:outerShdw>
              </a:effectLst>
              <a:latin typeface="IBM Plex Sans Thai"/>
              <a:cs typeface="IBM Plex Sans Thai"/>
            </a:endParaRPr>
          </a:p>
        </p:txBody>
      </p:sp>
    </p:spTree>
    <p:extLst>
      <p:ext uri="{BB962C8B-B14F-4D97-AF65-F5344CB8AC3E}">
        <p14:creationId xmlns:p14="http://schemas.microsoft.com/office/powerpoint/2010/main" val="5730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9">
            <a:extLst>
              <a:ext uri="{FF2B5EF4-FFF2-40B4-BE49-F238E27FC236}">
                <a16:creationId xmlns:a16="http://schemas.microsoft.com/office/drawing/2014/main" id="{46178EDB-DD39-428E-AC0C-D50D7E3B5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7125" y="96995"/>
            <a:ext cx="5050048" cy="3238199"/>
          </a:xfrm>
          <a:prstGeom prst="rect">
            <a:avLst/>
          </a:prstGeom>
        </p:spPr>
      </p:pic>
      <p:pic>
        <p:nvPicPr>
          <p:cNvPr id="6" name="Graphic 19">
            <a:extLst>
              <a:ext uri="{FF2B5EF4-FFF2-40B4-BE49-F238E27FC236}">
                <a16:creationId xmlns:a16="http://schemas.microsoft.com/office/drawing/2014/main" id="{6F6D9944-BE49-474C-8C49-D3647017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12809"/>
            <a:ext cx="4583821" cy="4978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9149" y="4086431"/>
            <a:ext cx="8218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12800" dirty="0">
                <a:solidFill>
                  <a:srgbClr val="FFD3D9">
                    <a:lumMod val="75000"/>
                  </a:srgbClr>
                </a:solidFill>
                <a:effectLst>
                  <a:glow rad="139700">
                    <a:srgbClr val="FD9A9D">
                      <a:satMod val="175000"/>
                      <a:alpha val="40000"/>
                    </a:srgbClr>
                  </a:glow>
                </a:effectLst>
                <a:latin typeface="UTM Tam Le" panose="02040603050506020204" pitchFamily="18" charset="0"/>
                <a:ea typeface="字魂27号-布丁体" panose="00000500000000000000" pitchFamily="2" charset="-122"/>
                <a:cs typeface="IBM Plex Sans Thai"/>
              </a:rPr>
              <a:t>Khám phá</a:t>
            </a:r>
            <a:endParaRPr lang="zh-CN" altLang="en-US" sz="12800" dirty="0">
              <a:solidFill>
                <a:srgbClr val="FFD3D9">
                  <a:lumMod val="75000"/>
                </a:srgbClr>
              </a:solidFill>
              <a:effectLst>
                <a:glow rad="139700">
                  <a:srgbClr val="FD9A9D">
                    <a:satMod val="175000"/>
                    <a:alpha val="40000"/>
                  </a:srgbClr>
                </a:glow>
              </a:effectLst>
              <a:latin typeface="UTM Tam Le" panose="02040603050506020204" pitchFamily="18" charset="0"/>
              <a:ea typeface="字魂27号-布丁体" panose="00000500000000000000" pitchFamily="2" charset="-122"/>
              <a:cs typeface="IBM Plex Sans Thai"/>
            </a:endParaRPr>
          </a:p>
        </p:txBody>
      </p:sp>
    </p:spTree>
    <p:extLst>
      <p:ext uri="{BB962C8B-B14F-4D97-AF65-F5344CB8AC3E}">
        <p14:creationId xmlns:p14="http://schemas.microsoft.com/office/powerpoint/2010/main" val="2168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476</Words>
  <Application>Microsoft Office PowerPoint</Application>
  <PresentationFormat>Widescreen</PresentationFormat>
  <Paragraphs>70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#9Slide03 Kaleko 105 Round Bold</vt:lpstr>
      <vt:lpstr>#9Slide03 SVNNeutraface 2</vt:lpstr>
      <vt:lpstr>#9Slide05 SVNKitten</vt:lpstr>
      <vt:lpstr>#9Slide07 HoneyCream</vt:lpstr>
      <vt:lpstr>Arial</vt:lpstr>
      <vt:lpstr>Calibri</vt:lpstr>
      <vt:lpstr>Calibri Light</vt:lpstr>
      <vt:lpstr>Cambria</vt:lpstr>
      <vt:lpstr>Caveat Brush</vt:lpstr>
      <vt:lpstr>HP001 4 hàng</vt:lpstr>
      <vt:lpstr>IBM Plex Sans Thai</vt:lpstr>
      <vt:lpstr>Open Sans</vt:lpstr>
      <vt:lpstr>UTM Cookies</vt:lpstr>
      <vt:lpstr>UTM Silk Script</vt:lpstr>
      <vt:lpstr>UTM Tam Le</vt:lpstr>
      <vt:lpstr>思源宋体 CN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2022-04-23T01:27:14Z</dcterms:created>
  <dcterms:modified xsi:type="dcterms:W3CDTF">2022-04-23T01:29:27Z</dcterms:modified>
</cp:coreProperties>
</file>