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347" r:id="rId3"/>
    <p:sldId id="268" r:id="rId4"/>
    <p:sldId id="355" r:id="rId5"/>
    <p:sldId id="356" r:id="rId6"/>
    <p:sldId id="352" r:id="rId7"/>
    <p:sldId id="340" r:id="rId8"/>
    <p:sldId id="350" r:id="rId9"/>
    <p:sldId id="341" r:id="rId10"/>
    <p:sldId id="342" r:id="rId11"/>
    <p:sldId id="343" r:id="rId12"/>
    <p:sldId id="348" r:id="rId13"/>
    <p:sldId id="344" r:id="rId14"/>
    <p:sldId id="354" r:id="rId15"/>
    <p:sldId id="349" r:id="rId16"/>
    <p:sldId id="353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730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C68E2B-6537-4837-BF41-8307A2AFC17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EA454A-EB09-4AFB-AD8A-BBCE8A3E9402}">
      <dgm:prSet phldrT="[Text]" custT="1"/>
      <dgm:spPr/>
      <dgm:t>
        <a:bodyPr/>
        <a:lstStyle/>
        <a:p>
          <a:r>
            <a:rPr lang="en-US" sz="3200" dirty="0" err="1">
              <a:solidFill>
                <a:schemeClr val="tx1"/>
              </a:solidFill>
            </a:rPr>
            <a:t>Mở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rộng</a:t>
          </a:r>
          <a:r>
            <a:rPr lang="en-US" sz="3200" dirty="0">
              <a:solidFill>
                <a:schemeClr val="tx1"/>
              </a:solidFill>
            </a:rPr>
            <a:t>, </a:t>
          </a:r>
          <a:r>
            <a:rPr lang="en-US" sz="3200" dirty="0" err="1">
              <a:solidFill>
                <a:schemeClr val="tx1"/>
              </a:solidFill>
            </a:rPr>
            <a:t>hệ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thống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hoá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vốn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từ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về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Tổ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quốc</a:t>
          </a:r>
          <a:endParaRPr lang="en-US" sz="3200" b="1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23D0830C-71DD-46DF-847A-E660DEAC2822}" type="parTrans" cxnId="{573E3019-705B-4C2F-9A2C-A6F6BB1391C4}">
      <dgm:prSet/>
      <dgm:spPr/>
      <dgm:t>
        <a:bodyPr/>
        <a:lstStyle/>
        <a:p>
          <a:endParaRPr lang="en-US"/>
        </a:p>
      </dgm:t>
    </dgm:pt>
    <dgm:pt modelId="{BE3F464B-D1D6-41F4-B49D-3B71DD1E666C}" type="sibTrans" cxnId="{573E3019-705B-4C2F-9A2C-A6F6BB1391C4}">
      <dgm:prSet/>
      <dgm:spPr/>
      <dgm:t>
        <a:bodyPr/>
        <a:lstStyle/>
        <a:p>
          <a:endParaRPr lang="en-US"/>
        </a:p>
      </dgm:t>
    </dgm:pt>
    <dgm:pt modelId="{36A25698-4076-4079-8C66-3A9002BAA014}">
      <dgm:prSet phldrT="[Text]" custT="1"/>
      <dgm:spPr/>
      <dgm:t>
        <a:bodyPr/>
        <a:lstStyle/>
        <a:p>
          <a:r>
            <a:rPr lang="en-US" sz="3200" dirty="0" err="1">
              <a:solidFill>
                <a:schemeClr val="tx1"/>
              </a:solidFill>
            </a:rPr>
            <a:t>Biết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đặt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câu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với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những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từ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ngữ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nói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về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Tổ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quốc</a:t>
          </a:r>
          <a:r>
            <a:rPr lang="en-US" sz="3200" dirty="0">
              <a:solidFill>
                <a:schemeClr val="tx1"/>
              </a:solidFill>
            </a:rPr>
            <a:t>, </a:t>
          </a:r>
          <a:r>
            <a:rPr lang="en-US" sz="3200" dirty="0" err="1">
              <a:solidFill>
                <a:schemeClr val="tx1"/>
              </a:solidFill>
            </a:rPr>
            <a:t>quê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hương</a:t>
          </a:r>
          <a:r>
            <a:rPr lang="en-US" sz="3200" dirty="0">
              <a:solidFill>
                <a:schemeClr val="tx1"/>
              </a:solidFill>
            </a:rPr>
            <a:t>.</a:t>
          </a:r>
          <a:endParaRPr lang="en-US" sz="3200" b="1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B503BAE8-9388-4F14-909B-7F91BDB19AED}" type="parTrans" cxnId="{6E4EEF62-0A52-4119-8C89-7DF5D27E7884}">
      <dgm:prSet/>
      <dgm:spPr/>
      <dgm:t>
        <a:bodyPr/>
        <a:lstStyle/>
        <a:p>
          <a:endParaRPr lang="en-US"/>
        </a:p>
      </dgm:t>
    </dgm:pt>
    <dgm:pt modelId="{23E61FC7-857D-471C-92FF-1EB3844F4261}" type="sibTrans" cxnId="{6E4EEF62-0A52-4119-8C89-7DF5D27E7884}">
      <dgm:prSet/>
      <dgm:spPr/>
      <dgm:t>
        <a:bodyPr/>
        <a:lstStyle/>
        <a:p>
          <a:endParaRPr lang="en-US"/>
        </a:p>
      </dgm:t>
    </dgm:pt>
    <dgm:pt modelId="{8845E30B-D1B3-4783-B855-D0CCD186C075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3200" dirty="0" err="1">
              <a:solidFill>
                <a:schemeClr val="tx1"/>
              </a:solidFill>
            </a:rPr>
            <a:t>Hệ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thống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hoá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vốn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từ</a:t>
          </a:r>
          <a:r>
            <a:rPr lang="en-US" sz="3600" dirty="0">
              <a:solidFill>
                <a:schemeClr val="tx1"/>
              </a:solidFill>
            </a:rPr>
            <a:t> </a:t>
          </a:r>
          <a:endParaRPr lang="en-US" sz="4400" b="1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FDD14259-7DA4-44A9-BFA1-B7F69667FAAE}" type="parTrans" cxnId="{A7A7F932-1390-4CDF-A7BE-73532C949BEF}">
      <dgm:prSet/>
      <dgm:spPr/>
      <dgm:t>
        <a:bodyPr/>
        <a:lstStyle/>
        <a:p>
          <a:endParaRPr lang="en-US"/>
        </a:p>
      </dgm:t>
    </dgm:pt>
    <dgm:pt modelId="{9CE864A8-804F-4957-8DF9-F04467761961}" type="sibTrans" cxnId="{A7A7F932-1390-4CDF-A7BE-73532C949BEF}">
      <dgm:prSet/>
      <dgm:spPr/>
      <dgm:t>
        <a:bodyPr/>
        <a:lstStyle/>
        <a:p>
          <a:endParaRPr lang="en-US"/>
        </a:p>
      </dgm:t>
    </dgm:pt>
    <dgm:pt modelId="{8F4A874C-1463-4091-B376-3FDB6EB1BECF}" type="pres">
      <dgm:prSet presAssocID="{39C68E2B-6537-4837-BF41-8307A2AFC17B}" presName="Name0" presStyleCnt="0">
        <dgm:presLayoutVars>
          <dgm:chMax val="7"/>
          <dgm:chPref val="7"/>
          <dgm:dir/>
        </dgm:presLayoutVars>
      </dgm:prSet>
      <dgm:spPr/>
    </dgm:pt>
    <dgm:pt modelId="{03F46A53-A1D4-4072-8D34-F869108B00ED}" type="pres">
      <dgm:prSet presAssocID="{39C68E2B-6537-4837-BF41-8307A2AFC17B}" presName="Name1" presStyleCnt="0"/>
      <dgm:spPr/>
    </dgm:pt>
    <dgm:pt modelId="{6DA99EBC-2395-416E-B3FD-47FA8E172B8B}" type="pres">
      <dgm:prSet presAssocID="{39C68E2B-6537-4837-BF41-8307A2AFC17B}" presName="cycle" presStyleCnt="0"/>
      <dgm:spPr/>
    </dgm:pt>
    <dgm:pt modelId="{9268C63A-ED69-407F-9488-831E830011D6}" type="pres">
      <dgm:prSet presAssocID="{39C68E2B-6537-4837-BF41-8307A2AFC17B}" presName="srcNode" presStyleLbl="node1" presStyleIdx="0" presStyleCnt="3"/>
      <dgm:spPr/>
    </dgm:pt>
    <dgm:pt modelId="{C4901D65-4FC5-4A2A-898B-C141E815C30E}" type="pres">
      <dgm:prSet presAssocID="{39C68E2B-6537-4837-BF41-8307A2AFC17B}" presName="conn" presStyleLbl="parChTrans1D2" presStyleIdx="0" presStyleCnt="1"/>
      <dgm:spPr/>
    </dgm:pt>
    <dgm:pt modelId="{9A6517BA-9311-4A9C-A589-3CC5D909F502}" type="pres">
      <dgm:prSet presAssocID="{39C68E2B-6537-4837-BF41-8307A2AFC17B}" presName="extraNode" presStyleLbl="node1" presStyleIdx="0" presStyleCnt="3"/>
      <dgm:spPr/>
    </dgm:pt>
    <dgm:pt modelId="{B1982D40-3953-4760-AFF0-873C27473E7F}" type="pres">
      <dgm:prSet presAssocID="{39C68E2B-6537-4837-BF41-8307A2AFC17B}" presName="dstNode" presStyleLbl="node1" presStyleIdx="0" presStyleCnt="3"/>
      <dgm:spPr/>
    </dgm:pt>
    <dgm:pt modelId="{194A3ABD-A6EA-4A3C-B8D1-E6CED44EB8AB}" type="pres">
      <dgm:prSet presAssocID="{E2EA454A-EB09-4AFB-AD8A-BBCE8A3E9402}" presName="text_1" presStyleLbl="node1" presStyleIdx="0" presStyleCnt="3" custLinFactNeighborX="-610" custLinFactNeighborY="8798">
        <dgm:presLayoutVars>
          <dgm:bulletEnabled val="1"/>
        </dgm:presLayoutVars>
      </dgm:prSet>
      <dgm:spPr/>
    </dgm:pt>
    <dgm:pt modelId="{A61FE275-DF18-4EA0-8A84-886F8EC2D222}" type="pres">
      <dgm:prSet presAssocID="{E2EA454A-EB09-4AFB-AD8A-BBCE8A3E9402}" presName="accent_1" presStyleCnt="0"/>
      <dgm:spPr/>
    </dgm:pt>
    <dgm:pt modelId="{0370EB6B-F413-4516-9FC4-E096D19AEDC0}" type="pres">
      <dgm:prSet presAssocID="{E2EA454A-EB09-4AFB-AD8A-BBCE8A3E9402}" presName="accentRepeatNode" presStyleLbl="solidFgAcc1" presStyleIdx="0" presStyleCnt="3"/>
      <dgm:spPr/>
    </dgm:pt>
    <dgm:pt modelId="{8E6A8904-364B-4FCD-A39A-F3465790A792}" type="pres">
      <dgm:prSet presAssocID="{36A25698-4076-4079-8C66-3A9002BAA014}" presName="text_2" presStyleLbl="node1" presStyleIdx="1" presStyleCnt="3" custLinFactNeighborX="-764" custLinFactNeighborY="-22148">
        <dgm:presLayoutVars>
          <dgm:bulletEnabled val="1"/>
        </dgm:presLayoutVars>
      </dgm:prSet>
      <dgm:spPr/>
    </dgm:pt>
    <dgm:pt modelId="{EBC4D806-ACBC-47C1-AEF1-2D5D4D7A7DE2}" type="pres">
      <dgm:prSet presAssocID="{36A25698-4076-4079-8C66-3A9002BAA014}" presName="accent_2" presStyleCnt="0"/>
      <dgm:spPr/>
    </dgm:pt>
    <dgm:pt modelId="{6818F613-C678-4E96-A3D1-D3CC50686E03}" type="pres">
      <dgm:prSet presAssocID="{36A25698-4076-4079-8C66-3A9002BAA014}" presName="accentRepeatNode" presStyleLbl="solidFgAcc1" presStyleIdx="1" presStyleCnt="3" custLinFactNeighborX="-985" custLinFactNeighborY="-13321"/>
      <dgm:spPr/>
    </dgm:pt>
    <dgm:pt modelId="{312FB012-B1F1-45C2-99B8-3FE3CA1DF4AC}" type="pres">
      <dgm:prSet presAssocID="{8845E30B-D1B3-4783-B855-D0CCD186C075}" presName="text_3" presStyleLbl="node1" presStyleIdx="2" presStyleCnt="3" custScaleX="97775" custScaleY="110095" custLinFactNeighborX="432" custLinFactNeighborY="-34039">
        <dgm:presLayoutVars>
          <dgm:bulletEnabled val="1"/>
        </dgm:presLayoutVars>
      </dgm:prSet>
      <dgm:spPr/>
    </dgm:pt>
    <dgm:pt modelId="{3D999829-567B-4168-8323-81025469AA0D}" type="pres">
      <dgm:prSet presAssocID="{8845E30B-D1B3-4783-B855-D0CCD186C075}" presName="accent_3" presStyleCnt="0"/>
      <dgm:spPr/>
    </dgm:pt>
    <dgm:pt modelId="{F0BF1A1E-F379-40C9-94C3-D9E8B92F47BE}" type="pres">
      <dgm:prSet presAssocID="{8845E30B-D1B3-4783-B855-D0CCD186C075}" presName="accentRepeatNode" presStyleLbl="solidFgAcc1" presStyleIdx="2" presStyleCnt="3" custLinFactNeighborX="1170" custLinFactNeighborY="-21269"/>
      <dgm:spPr/>
    </dgm:pt>
  </dgm:ptLst>
  <dgm:cxnLst>
    <dgm:cxn modelId="{5736D400-0D7A-4C98-8664-0DB9B0D3F643}" type="presOf" srcId="{BE3F464B-D1D6-41F4-B49D-3B71DD1E666C}" destId="{C4901D65-4FC5-4A2A-898B-C141E815C30E}" srcOrd="0" destOrd="0" presId="urn:microsoft.com/office/officeart/2008/layout/VerticalCurvedList"/>
    <dgm:cxn modelId="{573E3019-705B-4C2F-9A2C-A6F6BB1391C4}" srcId="{39C68E2B-6537-4837-BF41-8307A2AFC17B}" destId="{E2EA454A-EB09-4AFB-AD8A-BBCE8A3E9402}" srcOrd="0" destOrd="0" parTransId="{23D0830C-71DD-46DF-847A-E660DEAC2822}" sibTransId="{BE3F464B-D1D6-41F4-B49D-3B71DD1E666C}"/>
    <dgm:cxn modelId="{A7A7F932-1390-4CDF-A7BE-73532C949BEF}" srcId="{39C68E2B-6537-4837-BF41-8307A2AFC17B}" destId="{8845E30B-D1B3-4783-B855-D0CCD186C075}" srcOrd="2" destOrd="0" parTransId="{FDD14259-7DA4-44A9-BFA1-B7F69667FAAE}" sibTransId="{9CE864A8-804F-4957-8DF9-F04467761961}"/>
    <dgm:cxn modelId="{9C0F1960-082B-4DA7-BEED-9C53D76960C4}" type="presOf" srcId="{36A25698-4076-4079-8C66-3A9002BAA014}" destId="{8E6A8904-364B-4FCD-A39A-F3465790A792}" srcOrd="0" destOrd="0" presId="urn:microsoft.com/office/officeart/2008/layout/VerticalCurvedList"/>
    <dgm:cxn modelId="{6E4EEF62-0A52-4119-8C89-7DF5D27E7884}" srcId="{39C68E2B-6537-4837-BF41-8307A2AFC17B}" destId="{36A25698-4076-4079-8C66-3A9002BAA014}" srcOrd="1" destOrd="0" parTransId="{B503BAE8-9388-4F14-909B-7F91BDB19AED}" sibTransId="{23E61FC7-857D-471C-92FF-1EB3844F4261}"/>
    <dgm:cxn modelId="{F3D20C7F-86BB-4774-BFE7-0174BAB0A187}" type="presOf" srcId="{E2EA454A-EB09-4AFB-AD8A-BBCE8A3E9402}" destId="{194A3ABD-A6EA-4A3C-B8D1-E6CED44EB8AB}" srcOrd="0" destOrd="0" presId="urn:microsoft.com/office/officeart/2008/layout/VerticalCurvedList"/>
    <dgm:cxn modelId="{056674A7-8F9C-434A-8A2A-C43DDF4AFDAE}" type="presOf" srcId="{8845E30B-D1B3-4783-B855-D0CCD186C075}" destId="{312FB012-B1F1-45C2-99B8-3FE3CA1DF4AC}" srcOrd="0" destOrd="0" presId="urn:microsoft.com/office/officeart/2008/layout/VerticalCurvedList"/>
    <dgm:cxn modelId="{591442C5-D59F-421C-B08E-0FF2578AA777}" type="presOf" srcId="{39C68E2B-6537-4837-BF41-8307A2AFC17B}" destId="{8F4A874C-1463-4091-B376-3FDB6EB1BECF}" srcOrd="0" destOrd="0" presId="urn:microsoft.com/office/officeart/2008/layout/VerticalCurvedList"/>
    <dgm:cxn modelId="{8D595A2F-C758-4876-9958-EBFC44A73F87}" type="presParOf" srcId="{8F4A874C-1463-4091-B376-3FDB6EB1BECF}" destId="{03F46A53-A1D4-4072-8D34-F869108B00ED}" srcOrd="0" destOrd="0" presId="urn:microsoft.com/office/officeart/2008/layout/VerticalCurvedList"/>
    <dgm:cxn modelId="{0E75422E-B0E3-4D06-AD07-FFB1AF87DCF9}" type="presParOf" srcId="{03F46A53-A1D4-4072-8D34-F869108B00ED}" destId="{6DA99EBC-2395-416E-B3FD-47FA8E172B8B}" srcOrd="0" destOrd="0" presId="urn:microsoft.com/office/officeart/2008/layout/VerticalCurvedList"/>
    <dgm:cxn modelId="{59F08C40-F6A7-4F62-81BE-085E30DFAF50}" type="presParOf" srcId="{6DA99EBC-2395-416E-B3FD-47FA8E172B8B}" destId="{9268C63A-ED69-407F-9488-831E830011D6}" srcOrd="0" destOrd="0" presId="urn:microsoft.com/office/officeart/2008/layout/VerticalCurvedList"/>
    <dgm:cxn modelId="{74D6A146-E5DB-4532-AC5C-0E270F036F65}" type="presParOf" srcId="{6DA99EBC-2395-416E-B3FD-47FA8E172B8B}" destId="{C4901D65-4FC5-4A2A-898B-C141E815C30E}" srcOrd="1" destOrd="0" presId="urn:microsoft.com/office/officeart/2008/layout/VerticalCurvedList"/>
    <dgm:cxn modelId="{137E78CD-7D34-415A-9B03-103086968323}" type="presParOf" srcId="{6DA99EBC-2395-416E-B3FD-47FA8E172B8B}" destId="{9A6517BA-9311-4A9C-A589-3CC5D909F502}" srcOrd="2" destOrd="0" presId="urn:microsoft.com/office/officeart/2008/layout/VerticalCurvedList"/>
    <dgm:cxn modelId="{11D71F95-B3B9-419E-AE35-0A92CD51B128}" type="presParOf" srcId="{6DA99EBC-2395-416E-B3FD-47FA8E172B8B}" destId="{B1982D40-3953-4760-AFF0-873C27473E7F}" srcOrd="3" destOrd="0" presId="urn:microsoft.com/office/officeart/2008/layout/VerticalCurvedList"/>
    <dgm:cxn modelId="{DDE3E068-7A24-4966-802F-E7BD67A155FD}" type="presParOf" srcId="{03F46A53-A1D4-4072-8D34-F869108B00ED}" destId="{194A3ABD-A6EA-4A3C-B8D1-E6CED44EB8AB}" srcOrd="1" destOrd="0" presId="urn:microsoft.com/office/officeart/2008/layout/VerticalCurvedList"/>
    <dgm:cxn modelId="{27BBC061-5808-4E78-8CF4-BF47351C7E86}" type="presParOf" srcId="{03F46A53-A1D4-4072-8D34-F869108B00ED}" destId="{A61FE275-DF18-4EA0-8A84-886F8EC2D222}" srcOrd="2" destOrd="0" presId="urn:microsoft.com/office/officeart/2008/layout/VerticalCurvedList"/>
    <dgm:cxn modelId="{2F7B20EE-417D-4F21-A589-2434C51EAE02}" type="presParOf" srcId="{A61FE275-DF18-4EA0-8A84-886F8EC2D222}" destId="{0370EB6B-F413-4516-9FC4-E096D19AEDC0}" srcOrd="0" destOrd="0" presId="urn:microsoft.com/office/officeart/2008/layout/VerticalCurvedList"/>
    <dgm:cxn modelId="{A2A15F4C-8D33-40F8-B59D-34E35B5711B4}" type="presParOf" srcId="{03F46A53-A1D4-4072-8D34-F869108B00ED}" destId="{8E6A8904-364B-4FCD-A39A-F3465790A792}" srcOrd="3" destOrd="0" presId="urn:microsoft.com/office/officeart/2008/layout/VerticalCurvedList"/>
    <dgm:cxn modelId="{7A0442E6-D54A-4694-8C4A-18C5E9E26DBC}" type="presParOf" srcId="{03F46A53-A1D4-4072-8D34-F869108B00ED}" destId="{EBC4D806-ACBC-47C1-AEF1-2D5D4D7A7DE2}" srcOrd="4" destOrd="0" presId="urn:microsoft.com/office/officeart/2008/layout/VerticalCurvedList"/>
    <dgm:cxn modelId="{05DB8F0D-F33A-4F3B-9469-0A8EE15DC7C2}" type="presParOf" srcId="{EBC4D806-ACBC-47C1-AEF1-2D5D4D7A7DE2}" destId="{6818F613-C678-4E96-A3D1-D3CC50686E03}" srcOrd="0" destOrd="0" presId="urn:microsoft.com/office/officeart/2008/layout/VerticalCurvedList"/>
    <dgm:cxn modelId="{80CBB610-FCDA-408D-B5DB-0162122134CC}" type="presParOf" srcId="{03F46A53-A1D4-4072-8D34-F869108B00ED}" destId="{312FB012-B1F1-45C2-99B8-3FE3CA1DF4AC}" srcOrd="5" destOrd="0" presId="urn:microsoft.com/office/officeart/2008/layout/VerticalCurvedList"/>
    <dgm:cxn modelId="{71FAF580-0D08-4DAA-9310-AF4B7EDC67D4}" type="presParOf" srcId="{03F46A53-A1D4-4072-8D34-F869108B00ED}" destId="{3D999829-567B-4168-8323-81025469AA0D}" srcOrd="6" destOrd="0" presId="urn:microsoft.com/office/officeart/2008/layout/VerticalCurvedList"/>
    <dgm:cxn modelId="{55C98A27-D0C5-49FE-9346-F9C38CDDD8B0}" type="presParOf" srcId="{3D999829-567B-4168-8323-81025469AA0D}" destId="{F0BF1A1E-F379-40C9-94C3-D9E8B92F47B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C68E2B-6537-4837-BF41-8307A2AFC17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EA454A-EB09-4AFB-AD8A-BBCE8A3E9402}">
      <dgm:prSet phldrT="[Text]" custT="1"/>
      <dgm:spPr/>
      <dgm:t>
        <a:bodyPr/>
        <a:lstStyle/>
        <a:p>
          <a:r>
            <a:rPr lang="en-US" sz="3200" dirty="0" err="1">
              <a:solidFill>
                <a:schemeClr val="tx1"/>
              </a:solidFill>
            </a:rPr>
            <a:t>Mở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rộng</a:t>
          </a:r>
          <a:r>
            <a:rPr lang="en-US" sz="3200" dirty="0">
              <a:solidFill>
                <a:schemeClr val="tx1"/>
              </a:solidFill>
            </a:rPr>
            <a:t>, </a:t>
          </a:r>
          <a:r>
            <a:rPr lang="en-US" sz="3200" dirty="0" err="1">
              <a:solidFill>
                <a:schemeClr val="tx1"/>
              </a:solidFill>
            </a:rPr>
            <a:t>hệ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thống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hoá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vốn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từ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về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Tổ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quốc</a:t>
          </a:r>
          <a:endParaRPr lang="en-US" sz="3200" b="1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23D0830C-71DD-46DF-847A-E660DEAC2822}" type="parTrans" cxnId="{573E3019-705B-4C2F-9A2C-A6F6BB1391C4}">
      <dgm:prSet/>
      <dgm:spPr/>
      <dgm:t>
        <a:bodyPr/>
        <a:lstStyle/>
        <a:p>
          <a:endParaRPr lang="en-US"/>
        </a:p>
      </dgm:t>
    </dgm:pt>
    <dgm:pt modelId="{BE3F464B-D1D6-41F4-B49D-3B71DD1E666C}" type="sibTrans" cxnId="{573E3019-705B-4C2F-9A2C-A6F6BB1391C4}">
      <dgm:prSet/>
      <dgm:spPr/>
      <dgm:t>
        <a:bodyPr/>
        <a:lstStyle/>
        <a:p>
          <a:endParaRPr lang="en-US"/>
        </a:p>
      </dgm:t>
    </dgm:pt>
    <dgm:pt modelId="{36A25698-4076-4079-8C66-3A9002BAA014}">
      <dgm:prSet phldrT="[Text]" custT="1"/>
      <dgm:spPr/>
      <dgm:t>
        <a:bodyPr/>
        <a:lstStyle/>
        <a:p>
          <a:r>
            <a:rPr lang="en-US" sz="3200" dirty="0" err="1">
              <a:solidFill>
                <a:schemeClr val="tx1"/>
              </a:solidFill>
            </a:rPr>
            <a:t>Biết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đặt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câu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với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những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từ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ngữ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nói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về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Tổ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quốc</a:t>
          </a:r>
          <a:r>
            <a:rPr lang="en-US" sz="3200" dirty="0">
              <a:solidFill>
                <a:schemeClr val="tx1"/>
              </a:solidFill>
            </a:rPr>
            <a:t>, </a:t>
          </a:r>
          <a:r>
            <a:rPr lang="en-US" sz="3200" dirty="0" err="1">
              <a:solidFill>
                <a:schemeClr val="tx1"/>
              </a:solidFill>
            </a:rPr>
            <a:t>quê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hương</a:t>
          </a:r>
          <a:r>
            <a:rPr lang="en-US" sz="3200" dirty="0">
              <a:solidFill>
                <a:schemeClr val="tx1"/>
              </a:solidFill>
            </a:rPr>
            <a:t>.</a:t>
          </a:r>
          <a:endParaRPr lang="en-US" sz="3200" b="1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B503BAE8-9388-4F14-909B-7F91BDB19AED}" type="parTrans" cxnId="{6E4EEF62-0A52-4119-8C89-7DF5D27E7884}">
      <dgm:prSet/>
      <dgm:spPr/>
      <dgm:t>
        <a:bodyPr/>
        <a:lstStyle/>
        <a:p>
          <a:endParaRPr lang="en-US"/>
        </a:p>
      </dgm:t>
    </dgm:pt>
    <dgm:pt modelId="{23E61FC7-857D-471C-92FF-1EB3844F4261}" type="sibTrans" cxnId="{6E4EEF62-0A52-4119-8C89-7DF5D27E7884}">
      <dgm:prSet/>
      <dgm:spPr/>
      <dgm:t>
        <a:bodyPr/>
        <a:lstStyle/>
        <a:p>
          <a:endParaRPr lang="en-US"/>
        </a:p>
      </dgm:t>
    </dgm:pt>
    <dgm:pt modelId="{8845E30B-D1B3-4783-B855-D0CCD186C075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3200" dirty="0" err="1">
              <a:solidFill>
                <a:schemeClr val="tx1"/>
              </a:solidFill>
            </a:rPr>
            <a:t>Hệ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thống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hoá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vốn</a:t>
          </a:r>
          <a:r>
            <a:rPr lang="en-US" sz="3200" dirty="0">
              <a:solidFill>
                <a:schemeClr val="tx1"/>
              </a:solidFill>
            </a:rPr>
            <a:t> </a:t>
          </a:r>
          <a:r>
            <a:rPr lang="en-US" sz="3200" dirty="0" err="1">
              <a:solidFill>
                <a:schemeClr val="tx1"/>
              </a:solidFill>
            </a:rPr>
            <a:t>từ</a:t>
          </a:r>
          <a:r>
            <a:rPr lang="en-US" sz="3600" dirty="0">
              <a:solidFill>
                <a:schemeClr val="tx1"/>
              </a:solidFill>
            </a:rPr>
            <a:t> </a:t>
          </a:r>
          <a:endParaRPr lang="en-US" sz="4400" b="1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FDD14259-7DA4-44A9-BFA1-B7F69667FAAE}" type="parTrans" cxnId="{A7A7F932-1390-4CDF-A7BE-73532C949BEF}">
      <dgm:prSet/>
      <dgm:spPr/>
      <dgm:t>
        <a:bodyPr/>
        <a:lstStyle/>
        <a:p>
          <a:endParaRPr lang="en-US"/>
        </a:p>
      </dgm:t>
    </dgm:pt>
    <dgm:pt modelId="{9CE864A8-804F-4957-8DF9-F04467761961}" type="sibTrans" cxnId="{A7A7F932-1390-4CDF-A7BE-73532C949BEF}">
      <dgm:prSet/>
      <dgm:spPr/>
      <dgm:t>
        <a:bodyPr/>
        <a:lstStyle/>
        <a:p>
          <a:endParaRPr lang="en-US"/>
        </a:p>
      </dgm:t>
    </dgm:pt>
    <dgm:pt modelId="{8F4A874C-1463-4091-B376-3FDB6EB1BECF}" type="pres">
      <dgm:prSet presAssocID="{39C68E2B-6537-4837-BF41-8307A2AFC17B}" presName="Name0" presStyleCnt="0">
        <dgm:presLayoutVars>
          <dgm:chMax val="7"/>
          <dgm:chPref val="7"/>
          <dgm:dir/>
        </dgm:presLayoutVars>
      </dgm:prSet>
      <dgm:spPr/>
    </dgm:pt>
    <dgm:pt modelId="{03F46A53-A1D4-4072-8D34-F869108B00ED}" type="pres">
      <dgm:prSet presAssocID="{39C68E2B-6537-4837-BF41-8307A2AFC17B}" presName="Name1" presStyleCnt="0"/>
      <dgm:spPr/>
    </dgm:pt>
    <dgm:pt modelId="{6DA99EBC-2395-416E-B3FD-47FA8E172B8B}" type="pres">
      <dgm:prSet presAssocID="{39C68E2B-6537-4837-BF41-8307A2AFC17B}" presName="cycle" presStyleCnt="0"/>
      <dgm:spPr/>
    </dgm:pt>
    <dgm:pt modelId="{9268C63A-ED69-407F-9488-831E830011D6}" type="pres">
      <dgm:prSet presAssocID="{39C68E2B-6537-4837-BF41-8307A2AFC17B}" presName="srcNode" presStyleLbl="node1" presStyleIdx="0" presStyleCnt="3"/>
      <dgm:spPr/>
    </dgm:pt>
    <dgm:pt modelId="{C4901D65-4FC5-4A2A-898B-C141E815C30E}" type="pres">
      <dgm:prSet presAssocID="{39C68E2B-6537-4837-BF41-8307A2AFC17B}" presName="conn" presStyleLbl="parChTrans1D2" presStyleIdx="0" presStyleCnt="1"/>
      <dgm:spPr/>
    </dgm:pt>
    <dgm:pt modelId="{9A6517BA-9311-4A9C-A589-3CC5D909F502}" type="pres">
      <dgm:prSet presAssocID="{39C68E2B-6537-4837-BF41-8307A2AFC17B}" presName="extraNode" presStyleLbl="node1" presStyleIdx="0" presStyleCnt="3"/>
      <dgm:spPr/>
    </dgm:pt>
    <dgm:pt modelId="{B1982D40-3953-4760-AFF0-873C27473E7F}" type="pres">
      <dgm:prSet presAssocID="{39C68E2B-6537-4837-BF41-8307A2AFC17B}" presName="dstNode" presStyleLbl="node1" presStyleIdx="0" presStyleCnt="3"/>
      <dgm:spPr/>
    </dgm:pt>
    <dgm:pt modelId="{194A3ABD-A6EA-4A3C-B8D1-E6CED44EB8AB}" type="pres">
      <dgm:prSet presAssocID="{E2EA454A-EB09-4AFB-AD8A-BBCE8A3E9402}" presName="text_1" presStyleLbl="node1" presStyleIdx="0" presStyleCnt="3" custLinFactNeighborX="-610" custLinFactNeighborY="8798">
        <dgm:presLayoutVars>
          <dgm:bulletEnabled val="1"/>
        </dgm:presLayoutVars>
      </dgm:prSet>
      <dgm:spPr/>
    </dgm:pt>
    <dgm:pt modelId="{A61FE275-DF18-4EA0-8A84-886F8EC2D222}" type="pres">
      <dgm:prSet presAssocID="{E2EA454A-EB09-4AFB-AD8A-BBCE8A3E9402}" presName="accent_1" presStyleCnt="0"/>
      <dgm:spPr/>
    </dgm:pt>
    <dgm:pt modelId="{0370EB6B-F413-4516-9FC4-E096D19AEDC0}" type="pres">
      <dgm:prSet presAssocID="{E2EA454A-EB09-4AFB-AD8A-BBCE8A3E9402}" presName="accentRepeatNode" presStyleLbl="solidFgAcc1" presStyleIdx="0" presStyleCnt="3"/>
      <dgm:spPr/>
    </dgm:pt>
    <dgm:pt modelId="{8E6A8904-364B-4FCD-A39A-F3465790A792}" type="pres">
      <dgm:prSet presAssocID="{36A25698-4076-4079-8C66-3A9002BAA014}" presName="text_2" presStyleLbl="node1" presStyleIdx="1" presStyleCnt="3" custLinFactNeighborX="-764" custLinFactNeighborY="-22148">
        <dgm:presLayoutVars>
          <dgm:bulletEnabled val="1"/>
        </dgm:presLayoutVars>
      </dgm:prSet>
      <dgm:spPr/>
    </dgm:pt>
    <dgm:pt modelId="{EBC4D806-ACBC-47C1-AEF1-2D5D4D7A7DE2}" type="pres">
      <dgm:prSet presAssocID="{36A25698-4076-4079-8C66-3A9002BAA014}" presName="accent_2" presStyleCnt="0"/>
      <dgm:spPr/>
    </dgm:pt>
    <dgm:pt modelId="{6818F613-C678-4E96-A3D1-D3CC50686E03}" type="pres">
      <dgm:prSet presAssocID="{36A25698-4076-4079-8C66-3A9002BAA014}" presName="accentRepeatNode" presStyleLbl="solidFgAcc1" presStyleIdx="1" presStyleCnt="3" custLinFactNeighborX="-985" custLinFactNeighborY="-13321"/>
      <dgm:spPr/>
    </dgm:pt>
    <dgm:pt modelId="{312FB012-B1F1-45C2-99B8-3FE3CA1DF4AC}" type="pres">
      <dgm:prSet presAssocID="{8845E30B-D1B3-4783-B855-D0CCD186C075}" presName="text_3" presStyleLbl="node1" presStyleIdx="2" presStyleCnt="3" custScaleX="97775" custScaleY="110095" custLinFactNeighborX="432" custLinFactNeighborY="-34039">
        <dgm:presLayoutVars>
          <dgm:bulletEnabled val="1"/>
        </dgm:presLayoutVars>
      </dgm:prSet>
      <dgm:spPr/>
    </dgm:pt>
    <dgm:pt modelId="{3D999829-567B-4168-8323-81025469AA0D}" type="pres">
      <dgm:prSet presAssocID="{8845E30B-D1B3-4783-B855-D0CCD186C075}" presName="accent_3" presStyleCnt="0"/>
      <dgm:spPr/>
    </dgm:pt>
    <dgm:pt modelId="{F0BF1A1E-F379-40C9-94C3-D9E8B92F47BE}" type="pres">
      <dgm:prSet presAssocID="{8845E30B-D1B3-4783-B855-D0CCD186C075}" presName="accentRepeatNode" presStyleLbl="solidFgAcc1" presStyleIdx="2" presStyleCnt="3" custLinFactNeighborX="1170" custLinFactNeighborY="-21269"/>
      <dgm:spPr/>
    </dgm:pt>
  </dgm:ptLst>
  <dgm:cxnLst>
    <dgm:cxn modelId="{5736D400-0D7A-4C98-8664-0DB9B0D3F643}" type="presOf" srcId="{BE3F464B-D1D6-41F4-B49D-3B71DD1E666C}" destId="{C4901D65-4FC5-4A2A-898B-C141E815C30E}" srcOrd="0" destOrd="0" presId="urn:microsoft.com/office/officeart/2008/layout/VerticalCurvedList"/>
    <dgm:cxn modelId="{573E3019-705B-4C2F-9A2C-A6F6BB1391C4}" srcId="{39C68E2B-6537-4837-BF41-8307A2AFC17B}" destId="{E2EA454A-EB09-4AFB-AD8A-BBCE8A3E9402}" srcOrd="0" destOrd="0" parTransId="{23D0830C-71DD-46DF-847A-E660DEAC2822}" sibTransId="{BE3F464B-D1D6-41F4-B49D-3B71DD1E666C}"/>
    <dgm:cxn modelId="{A7A7F932-1390-4CDF-A7BE-73532C949BEF}" srcId="{39C68E2B-6537-4837-BF41-8307A2AFC17B}" destId="{8845E30B-D1B3-4783-B855-D0CCD186C075}" srcOrd="2" destOrd="0" parTransId="{FDD14259-7DA4-44A9-BFA1-B7F69667FAAE}" sibTransId="{9CE864A8-804F-4957-8DF9-F04467761961}"/>
    <dgm:cxn modelId="{9C0F1960-082B-4DA7-BEED-9C53D76960C4}" type="presOf" srcId="{36A25698-4076-4079-8C66-3A9002BAA014}" destId="{8E6A8904-364B-4FCD-A39A-F3465790A792}" srcOrd="0" destOrd="0" presId="urn:microsoft.com/office/officeart/2008/layout/VerticalCurvedList"/>
    <dgm:cxn modelId="{6E4EEF62-0A52-4119-8C89-7DF5D27E7884}" srcId="{39C68E2B-6537-4837-BF41-8307A2AFC17B}" destId="{36A25698-4076-4079-8C66-3A9002BAA014}" srcOrd="1" destOrd="0" parTransId="{B503BAE8-9388-4F14-909B-7F91BDB19AED}" sibTransId="{23E61FC7-857D-471C-92FF-1EB3844F4261}"/>
    <dgm:cxn modelId="{F3D20C7F-86BB-4774-BFE7-0174BAB0A187}" type="presOf" srcId="{E2EA454A-EB09-4AFB-AD8A-BBCE8A3E9402}" destId="{194A3ABD-A6EA-4A3C-B8D1-E6CED44EB8AB}" srcOrd="0" destOrd="0" presId="urn:microsoft.com/office/officeart/2008/layout/VerticalCurvedList"/>
    <dgm:cxn modelId="{056674A7-8F9C-434A-8A2A-C43DDF4AFDAE}" type="presOf" srcId="{8845E30B-D1B3-4783-B855-D0CCD186C075}" destId="{312FB012-B1F1-45C2-99B8-3FE3CA1DF4AC}" srcOrd="0" destOrd="0" presId="urn:microsoft.com/office/officeart/2008/layout/VerticalCurvedList"/>
    <dgm:cxn modelId="{591442C5-D59F-421C-B08E-0FF2578AA777}" type="presOf" srcId="{39C68E2B-6537-4837-BF41-8307A2AFC17B}" destId="{8F4A874C-1463-4091-B376-3FDB6EB1BECF}" srcOrd="0" destOrd="0" presId="urn:microsoft.com/office/officeart/2008/layout/VerticalCurvedList"/>
    <dgm:cxn modelId="{8D595A2F-C758-4876-9958-EBFC44A73F87}" type="presParOf" srcId="{8F4A874C-1463-4091-B376-3FDB6EB1BECF}" destId="{03F46A53-A1D4-4072-8D34-F869108B00ED}" srcOrd="0" destOrd="0" presId="urn:microsoft.com/office/officeart/2008/layout/VerticalCurvedList"/>
    <dgm:cxn modelId="{0E75422E-B0E3-4D06-AD07-FFB1AF87DCF9}" type="presParOf" srcId="{03F46A53-A1D4-4072-8D34-F869108B00ED}" destId="{6DA99EBC-2395-416E-B3FD-47FA8E172B8B}" srcOrd="0" destOrd="0" presId="urn:microsoft.com/office/officeart/2008/layout/VerticalCurvedList"/>
    <dgm:cxn modelId="{59F08C40-F6A7-4F62-81BE-085E30DFAF50}" type="presParOf" srcId="{6DA99EBC-2395-416E-B3FD-47FA8E172B8B}" destId="{9268C63A-ED69-407F-9488-831E830011D6}" srcOrd="0" destOrd="0" presId="urn:microsoft.com/office/officeart/2008/layout/VerticalCurvedList"/>
    <dgm:cxn modelId="{74D6A146-E5DB-4532-AC5C-0E270F036F65}" type="presParOf" srcId="{6DA99EBC-2395-416E-B3FD-47FA8E172B8B}" destId="{C4901D65-4FC5-4A2A-898B-C141E815C30E}" srcOrd="1" destOrd="0" presId="urn:microsoft.com/office/officeart/2008/layout/VerticalCurvedList"/>
    <dgm:cxn modelId="{137E78CD-7D34-415A-9B03-103086968323}" type="presParOf" srcId="{6DA99EBC-2395-416E-B3FD-47FA8E172B8B}" destId="{9A6517BA-9311-4A9C-A589-3CC5D909F502}" srcOrd="2" destOrd="0" presId="urn:microsoft.com/office/officeart/2008/layout/VerticalCurvedList"/>
    <dgm:cxn modelId="{11D71F95-B3B9-419E-AE35-0A92CD51B128}" type="presParOf" srcId="{6DA99EBC-2395-416E-B3FD-47FA8E172B8B}" destId="{B1982D40-3953-4760-AFF0-873C27473E7F}" srcOrd="3" destOrd="0" presId="urn:microsoft.com/office/officeart/2008/layout/VerticalCurvedList"/>
    <dgm:cxn modelId="{DDE3E068-7A24-4966-802F-E7BD67A155FD}" type="presParOf" srcId="{03F46A53-A1D4-4072-8D34-F869108B00ED}" destId="{194A3ABD-A6EA-4A3C-B8D1-E6CED44EB8AB}" srcOrd="1" destOrd="0" presId="urn:microsoft.com/office/officeart/2008/layout/VerticalCurvedList"/>
    <dgm:cxn modelId="{27BBC061-5808-4E78-8CF4-BF47351C7E86}" type="presParOf" srcId="{03F46A53-A1D4-4072-8D34-F869108B00ED}" destId="{A61FE275-DF18-4EA0-8A84-886F8EC2D222}" srcOrd="2" destOrd="0" presId="urn:microsoft.com/office/officeart/2008/layout/VerticalCurvedList"/>
    <dgm:cxn modelId="{2F7B20EE-417D-4F21-A589-2434C51EAE02}" type="presParOf" srcId="{A61FE275-DF18-4EA0-8A84-886F8EC2D222}" destId="{0370EB6B-F413-4516-9FC4-E096D19AEDC0}" srcOrd="0" destOrd="0" presId="urn:microsoft.com/office/officeart/2008/layout/VerticalCurvedList"/>
    <dgm:cxn modelId="{A2A15F4C-8D33-40F8-B59D-34E35B5711B4}" type="presParOf" srcId="{03F46A53-A1D4-4072-8D34-F869108B00ED}" destId="{8E6A8904-364B-4FCD-A39A-F3465790A792}" srcOrd="3" destOrd="0" presId="urn:microsoft.com/office/officeart/2008/layout/VerticalCurvedList"/>
    <dgm:cxn modelId="{7A0442E6-D54A-4694-8C4A-18C5E9E26DBC}" type="presParOf" srcId="{03F46A53-A1D4-4072-8D34-F869108B00ED}" destId="{EBC4D806-ACBC-47C1-AEF1-2D5D4D7A7DE2}" srcOrd="4" destOrd="0" presId="urn:microsoft.com/office/officeart/2008/layout/VerticalCurvedList"/>
    <dgm:cxn modelId="{05DB8F0D-F33A-4F3B-9469-0A8EE15DC7C2}" type="presParOf" srcId="{EBC4D806-ACBC-47C1-AEF1-2D5D4D7A7DE2}" destId="{6818F613-C678-4E96-A3D1-D3CC50686E03}" srcOrd="0" destOrd="0" presId="urn:microsoft.com/office/officeart/2008/layout/VerticalCurvedList"/>
    <dgm:cxn modelId="{80CBB610-FCDA-408D-B5DB-0162122134CC}" type="presParOf" srcId="{03F46A53-A1D4-4072-8D34-F869108B00ED}" destId="{312FB012-B1F1-45C2-99B8-3FE3CA1DF4AC}" srcOrd="5" destOrd="0" presId="urn:microsoft.com/office/officeart/2008/layout/VerticalCurvedList"/>
    <dgm:cxn modelId="{71FAF580-0D08-4DAA-9310-AF4B7EDC67D4}" type="presParOf" srcId="{03F46A53-A1D4-4072-8D34-F869108B00ED}" destId="{3D999829-567B-4168-8323-81025469AA0D}" srcOrd="6" destOrd="0" presId="urn:microsoft.com/office/officeart/2008/layout/VerticalCurvedList"/>
    <dgm:cxn modelId="{55C98A27-D0C5-49FE-9346-F9C38CDDD8B0}" type="presParOf" srcId="{3D999829-567B-4168-8323-81025469AA0D}" destId="{F0BF1A1E-F379-40C9-94C3-D9E8B92F47B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01D65-4FC5-4A2A-898B-C141E815C30E}">
      <dsp:nvSpPr>
        <dsp:cNvPr id="0" name=""/>
        <dsp:cNvSpPr/>
      </dsp:nvSpPr>
      <dsp:spPr>
        <a:xfrm>
          <a:off x="-6149678" y="-941142"/>
          <a:ext cx="7322646" cy="7322646"/>
        </a:xfrm>
        <a:prstGeom prst="blockArc">
          <a:avLst>
            <a:gd name="adj1" fmla="val 18900000"/>
            <a:gd name="adj2" fmla="val 2700000"/>
            <a:gd name="adj3" fmla="val 29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A3ABD-A6EA-4A3C-B8D1-E6CED44EB8AB}">
      <dsp:nvSpPr>
        <dsp:cNvPr id="0" name=""/>
        <dsp:cNvSpPr/>
      </dsp:nvSpPr>
      <dsp:spPr>
        <a:xfrm>
          <a:off x="685815" y="639764"/>
          <a:ext cx="11361800" cy="10880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57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</a:rPr>
            <a:t>Mở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rộng</a:t>
          </a:r>
          <a:r>
            <a:rPr lang="en-US" sz="3200" kern="1200" dirty="0">
              <a:solidFill>
                <a:schemeClr val="tx1"/>
              </a:solidFill>
            </a:rPr>
            <a:t>, </a:t>
          </a:r>
          <a:r>
            <a:rPr lang="en-US" sz="3200" kern="1200" dirty="0" err="1">
              <a:solidFill>
                <a:schemeClr val="tx1"/>
              </a:solidFill>
            </a:rPr>
            <a:t>hệ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thống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hoá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vốn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từ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về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Tổ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quốc</a:t>
          </a:r>
          <a:endParaRPr lang="en-US" sz="3200" b="1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685815" y="639764"/>
        <a:ext cx="11361800" cy="1088072"/>
      </dsp:txXfrm>
    </dsp:sp>
    <dsp:sp modelId="{0370EB6B-F413-4516-9FC4-E096D19AEDC0}">
      <dsp:nvSpPr>
        <dsp:cNvPr id="0" name=""/>
        <dsp:cNvSpPr/>
      </dsp:nvSpPr>
      <dsp:spPr>
        <a:xfrm>
          <a:off x="75076" y="408027"/>
          <a:ext cx="1360090" cy="1360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A8904-364B-4FCD-A39A-F3465790A792}">
      <dsp:nvSpPr>
        <dsp:cNvPr id="0" name=""/>
        <dsp:cNvSpPr/>
      </dsp:nvSpPr>
      <dsp:spPr>
        <a:xfrm>
          <a:off x="1066854" y="1935158"/>
          <a:ext cx="10966286" cy="10880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57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</a:rPr>
            <a:t>Biết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đặt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câu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với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những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từ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ngữ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nói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về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Tổ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quốc</a:t>
          </a:r>
          <a:r>
            <a:rPr lang="en-US" sz="3200" kern="1200" dirty="0">
              <a:solidFill>
                <a:schemeClr val="tx1"/>
              </a:solidFill>
            </a:rPr>
            <a:t>, </a:t>
          </a:r>
          <a:r>
            <a:rPr lang="en-US" sz="3200" kern="1200" dirty="0" err="1">
              <a:solidFill>
                <a:schemeClr val="tx1"/>
              </a:solidFill>
            </a:rPr>
            <a:t>quê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hương</a:t>
          </a:r>
          <a:r>
            <a:rPr lang="en-US" sz="3200" kern="1200" dirty="0">
              <a:solidFill>
                <a:schemeClr val="tx1"/>
              </a:solidFill>
            </a:rPr>
            <a:t>.</a:t>
          </a:r>
          <a:endParaRPr lang="en-US" sz="3200" b="1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1066854" y="1935158"/>
        <a:ext cx="10966286" cy="1088072"/>
      </dsp:txXfrm>
    </dsp:sp>
    <dsp:sp modelId="{6818F613-C678-4E96-A3D1-D3CC50686E03}">
      <dsp:nvSpPr>
        <dsp:cNvPr id="0" name=""/>
        <dsp:cNvSpPr/>
      </dsp:nvSpPr>
      <dsp:spPr>
        <a:xfrm>
          <a:off x="457194" y="1858958"/>
          <a:ext cx="1360090" cy="1360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2FB012-B1F1-45C2-99B8-3FE3CA1DF4AC}">
      <dsp:nvSpPr>
        <dsp:cNvPr id="0" name=""/>
        <dsp:cNvSpPr/>
      </dsp:nvSpPr>
      <dsp:spPr>
        <a:xfrm>
          <a:off x="930605" y="3382963"/>
          <a:ext cx="11109000" cy="1197913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57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</a:rPr>
            <a:t>Hệ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thống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hoá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vốn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từ</a:t>
          </a:r>
          <a:r>
            <a:rPr lang="en-US" sz="3600" kern="1200" dirty="0">
              <a:solidFill>
                <a:schemeClr val="tx1"/>
              </a:solidFill>
            </a:rPr>
            <a:t> </a:t>
          </a:r>
          <a:endParaRPr lang="en-US" sz="4400" b="1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930605" y="3382963"/>
        <a:ext cx="11109000" cy="1197913"/>
      </dsp:txXfrm>
    </dsp:sp>
    <dsp:sp modelId="{F0BF1A1E-F379-40C9-94C3-D9E8B92F47BE}">
      <dsp:nvSpPr>
        <dsp:cNvPr id="0" name=""/>
        <dsp:cNvSpPr/>
      </dsp:nvSpPr>
      <dsp:spPr>
        <a:xfrm>
          <a:off x="90990" y="3382966"/>
          <a:ext cx="1360090" cy="1360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01D65-4FC5-4A2A-898B-C141E815C30E}">
      <dsp:nvSpPr>
        <dsp:cNvPr id="0" name=""/>
        <dsp:cNvSpPr/>
      </dsp:nvSpPr>
      <dsp:spPr>
        <a:xfrm>
          <a:off x="-6149678" y="-941142"/>
          <a:ext cx="7322646" cy="7322646"/>
        </a:xfrm>
        <a:prstGeom prst="blockArc">
          <a:avLst>
            <a:gd name="adj1" fmla="val 18900000"/>
            <a:gd name="adj2" fmla="val 2700000"/>
            <a:gd name="adj3" fmla="val 29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A3ABD-A6EA-4A3C-B8D1-E6CED44EB8AB}">
      <dsp:nvSpPr>
        <dsp:cNvPr id="0" name=""/>
        <dsp:cNvSpPr/>
      </dsp:nvSpPr>
      <dsp:spPr>
        <a:xfrm>
          <a:off x="685815" y="639764"/>
          <a:ext cx="11361800" cy="10880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57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</a:rPr>
            <a:t>Mở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rộng</a:t>
          </a:r>
          <a:r>
            <a:rPr lang="en-US" sz="3200" kern="1200" dirty="0">
              <a:solidFill>
                <a:schemeClr val="tx1"/>
              </a:solidFill>
            </a:rPr>
            <a:t>, </a:t>
          </a:r>
          <a:r>
            <a:rPr lang="en-US" sz="3200" kern="1200" dirty="0" err="1">
              <a:solidFill>
                <a:schemeClr val="tx1"/>
              </a:solidFill>
            </a:rPr>
            <a:t>hệ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thống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hoá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vốn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từ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về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Tổ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quốc</a:t>
          </a:r>
          <a:endParaRPr lang="en-US" sz="3200" b="1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685815" y="639764"/>
        <a:ext cx="11361800" cy="1088072"/>
      </dsp:txXfrm>
    </dsp:sp>
    <dsp:sp modelId="{0370EB6B-F413-4516-9FC4-E096D19AEDC0}">
      <dsp:nvSpPr>
        <dsp:cNvPr id="0" name=""/>
        <dsp:cNvSpPr/>
      </dsp:nvSpPr>
      <dsp:spPr>
        <a:xfrm>
          <a:off x="75076" y="408027"/>
          <a:ext cx="1360090" cy="1360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A8904-364B-4FCD-A39A-F3465790A792}">
      <dsp:nvSpPr>
        <dsp:cNvPr id="0" name=""/>
        <dsp:cNvSpPr/>
      </dsp:nvSpPr>
      <dsp:spPr>
        <a:xfrm>
          <a:off x="1066854" y="1935158"/>
          <a:ext cx="10966286" cy="10880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57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</a:rPr>
            <a:t>Biết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đặt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câu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với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những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từ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ngữ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nói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về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Tổ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quốc</a:t>
          </a:r>
          <a:r>
            <a:rPr lang="en-US" sz="3200" kern="1200" dirty="0">
              <a:solidFill>
                <a:schemeClr val="tx1"/>
              </a:solidFill>
            </a:rPr>
            <a:t>, </a:t>
          </a:r>
          <a:r>
            <a:rPr lang="en-US" sz="3200" kern="1200" dirty="0" err="1">
              <a:solidFill>
                <a:schemeClr val="tx1"/>
              </a:solidFill>
            </a:rPr>
            <a:t>quê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hương</a:t>
          </a:r>
          <a:r>
            <a:rPr lang="en-US" sz="3200" kern="1200" dirty="0">
              <a:solidFill>
                <a:schemeClr val="tx1"/>
              </a:solidFill>
            </a:rPr>
            <a:t>.</a:t>
          </a:r>
          <a:endParaRPr lang="en-US" sz="3200" b="1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1066854" y="1935158"/>
        <a:ext cx="10966286" cy="1088072"/>
      </dsp:txXfrm>
    </dsp:sp>
    <dsp:sp modelId="{6818F613-C678-4E96-A3D1-D3CC50686E03}">
      <dsp:nvSpPr>
        <dsp:cNvPr id="0" name=""/>
        <dsp:cNvSpPr/>
      </dsp:nvSpPr>
      <dsp:spPr>
        <a:xfrm>
          <a:off x="457194" y="1858958"/>
          <a:ext cx="1360090" cy="1360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2FB012-B1F1-45C2-99B8-3FE3CA1DF4AC}">
      <dsp:nvSpPr>
        <dsp:cNvPr id="0" name=""/>
        <dsp:cNvSpPr/>
      </dsp:nvSpPr>
      <dsp:spPr>
        <a:xfrm>
          <a:off x="930605" y="3382963"/>
          <a:ext cx="11109000" cy="1197913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57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</a:rPr>
            <a:t>Hệ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thống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hoá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vốn</a:t>
          </a:r>
          <a:r>
            <a:rPr lang="en-US" sz="3200" kern="1200" dirty="0">
              <a:solidFill>
                <a:schemeClr val="tx1"/>
              </a:solidFill>
            </a:rPr>
            <a:t> </a:t>
          </a:r>
          <a:r>
            <a:rPr lang="en-US" sz="3200" kern="1200" dirty="0" err="1">
              <a:solidFill>
                <a:schemeClr val="tx1"/>
              </a:solidFill>
            </a:rPr>
            <a:t>từ</a:t>
          </a:r>
          <a:r>
            <a:rPr lang="en-US" sz="3600" kern="1200" dirty="0">
              <a:solidFill>
                <a:schemeClr val="tx1"/>
              </a:solidFill>
            </a:rPr>
            <a:t> </a:t>
          </a:r>
          <a:endParaRPr lang="en-US" sz="4400" b="1" kern="1200" dirty="0">
            <a:solidFill>
              <a:schemeClr val="tx1"/>
            </a:solidFill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930605" y="3382963"/>
        <a:ext cx="11109000" cy="1197913"/>
      </dsp:txXfrm>
    </dsp:sp>
    <dsp:sp modelId="{F0BF1A1E-F379-40C9-94C3-D9E8B92F47BE}">
      <dsp:nvSpPr>
        <dsp:cNvPr id="0" name=""/>
        <dsp:cNvSpPr/>
      </dsp:nvSpPr>
      <dsp:spPr>
        <a:xfrm>
          <a:off x="90990" y="3382966"/>
          <a:ext cx="1360090" cy="13600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00BDA-D891-4502-BA35-6ADB1F8D79F6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9E6D5-9542-445E-80CF-FCB7385AB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10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CDC01-CFE8-49B0-9FE7-279F99CC2577}" type="datetime1">
              <a:rPr lang="en-US" altLang="en-US"/>
              <a:pPr>
                <a:defRPr/>
              </a:pPr>
              <a:t>9/14/2021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996B4-DB20-4246-AB72-F1357B0A69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240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FBFA6-E502-4660-B957-AB927ACD5822}" type="datetime1">
              <a:rPr lang="en-US" altLang="en-US"/>
              <a:pPr>
                <a:defRPr/>
              </a:pPr>
              <a:t>9/14/2021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4C36A-B331-4513-8377-8863D0AA2D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361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FBFA6-E502-4660-B957-AB927ACD5822}" type="datetime1">
              <a:rPr lang="en-US" altLang="en-US"/>
              <a:pPr>
                <a:defRPr/>
              </a:pPr>
              <a:t>9/14/2021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4C36A-B331-4513-8377-8863D0AA2D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200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19609-D788-4736-9A58-112AA81CE1F2}" type="datetime1">
              <a:rPr lang="en-US" altLang="en-US"/>
              <a:pPr>
                <a:defRPr/>
              </a:pPr>
              <a:t>9/14/2021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15E57-9BDB-4708-BD7A-BA79163D6E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779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CA611-FAE0-43A2-A8B4-A479E445E497}" type="datetime1">
              <a:rPr lang="en-US" altLang="en-US"/>
              <a:pPr>
                <a:defRPr/>
              </a:pPr>
              <a:t>9/14/2021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62752-9AB0-4384-B86F-1435077B44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0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B72C6-DA3F-40E2-86DA-8E89E73CE2DE}" type="datetime1">
              <a:rPr lang="en-US" altLang="en-US"/>
              <a:pPr>
                <a:defRPr/>
              </a:pPr>
              <a:t>9/14/2021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1FED7-5445-4681-8305-E1918A1F88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443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7DD9A-0A45-46F7-A77E-E2F5E1644418}" type="datetime1">
              <a:rPr lang="en-US" altLang="en-US"/>
              <a:pPr>
                <a:defRPr/>
              </a:pPr>
              <a:t>9/14/2021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C2AEF-62F8-4A3E-AEFB-FA05DFA661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311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7B41-48A4-4EF0-B0D4-27CF7E342CA1}" type="datetime1">
              <a:rPr lang="en-US" altLang="en-US"/>
              <a:pPr>
                <a:defRPr/>
              </a:pPr>
              <a:t>9/14/2021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09B65-0A27-4D2E-A22B-B58CD123C0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181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317E3-102B-4725-B7D4-6A03F77827B2}" type="datetime1">
              <a:rPr lang="en-US" altLang="en-US"/>
              <a:pPr>
                <a:defRPr/>
              </a:pPr>
              <a:t>9/14/2021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29BB7-77A0-49C2-8B46-290B86115A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946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5ECF6-DB05-4C65-90B1-078EEDC29383}" type="datetime1">
              <a:rPr lang="en-US" altLang="en-US"/>
              <a:pPr>
                <a:defRPr/>
              </a:pPr>
              <a:t>9/14/2021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C8A66-F24C-4C36-B4A3-6F1592021D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202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68968-CF3B-412B-9EDE-22C90EF60532}" type="datetime1">
              <a:rPr lang="en-US" altLang="en-US"/>
              <a:pPr>
                <a:defRPr/>
              </a:pPr>
              <a:t>9/14/2021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58BAE-5BA4-414C-8814-E1B0B403C7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86018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8CA32-EB97-4287-99D2-15DD1813D6D5}" type="datetime1">
              <a:rPr lang="en-US" altLang="en-US"/>
              <a:pPr>
                <a:defRPr/>
              </a:pPr>
              <a:t>9/14/2021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82E3E-EC5A-4858-B35F-57B2327F48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2909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116BAC3-1236-40D3-B829-442C7C7B7BC5}" type="datetimeFigureOut">
              <a:rPr lang="en-US"/>
              <a:pPr>
                <a:defRPr/>
              </a:pPr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F66C6584-29CF-4DCA-8FB9-DCDFE9379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38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FA28C28-D6E0-4438-8184-53B4CF4531A9}" type="datetime1">
              <a:rPr lang="en-US" altLang="en-US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9/14/2021</a:t>
            </a:fld>
            <a:endParaRPr lang="en-US" altLang="en-US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Parents as partners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FEF2DE7-19F9-4132-B1E3-9F5CF3C2DCD4}" type="slidenum">
              <a:rPr lang="en-US" altLang="en-US" smtClean="0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809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Relationship Id="rId6" Type="http://schemas.openxmlformats.org/officeDocument/2006/relationships/image" Target="../media/image3.gif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file:///C:\Program%20Files\Inknoe%20ClassPoint\Images\multiple_choice_without%20result_default.pn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audio" Target="../media/audio4.wav"/><Relationship Id="rId11" Type="http://schemas.openxmlformats.org/officeDocument/2006/relationships/image" Target="file:///C:\Program%20Files\Inknoe%20ClassPoint\Images\multiple_choice_without%20result_default_cm.png" TargetMode="External"/><Relationship Id="rId5" Type="http://schemas.openxmlformats.org/officeDocument/2006/relationships/audio" Target="../media/audio3.wav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700" y="1905000"/>
            <a:ext cx="1089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</a:rPr>
              <a:t>LUYỆN TỪ VÀ CÂU</a:t>
            </a:r>
          </a:p>
          <a:p>
            <a:pPr algn="ctr"/>
            <a:r>
              <a:rPr lang="en-US" sz="6000" b="1" dirty="0">
                <a:solidFill>
                  <a:srgbClr val="FFFF00"/>
                </a:solidFill>
              </a:rPr>
              <a:t>LỚP 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7000" y="43434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>
                <a:solidFill>
                  <a:schemeClr val="bg1"/>
                </a:solidFill>
              </a:rPr>
              <a:t>Tuần</a:t>
            </a:r>
            <a:r>
              <a:rPr lang="en-US" sz="4000" i="1" dirty="0">
                <a:solidFill>
                  <a:schemeClr val="bg1"/>
                </a:solidFill>
              </a:rPr>
              <a:t> 4 – </a:t>
            </a:r>
            <a:r>
              <a:rPr lang="en-US" sz="4000" i="1" dirty="0" err="1">
                <a:solidFill>
                  <a:schemeClr val="bg1"/>
                </a:solidFill>
              </a:rPr>
              <a:t>Tiết</a:t>
            </a:r>
            <a:r>
              <a:rPr lang="en-US" sz="4000" i="1">
                <a:solidFill>
                  <a:schemeClr val="bg1"/>
                </a:solidFill>
              </a:rPr>
              <a:t> 4</a:t>
            </a:r>
            <a:endParaRPr lang="en-US" sz="4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45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09600"/>
            <a:ext cx="1143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 err="1"/>
              <a:t>Bài</a:t>
            </a:r>
            <a:r>
              <a:rPr lang="en-US" sz="3200" i="1" dirty="0"/>
              <a:t> 3: </a:t>
            </a:r>
            <a:r>
              <a:rPr lang="en-US" sz="3200" i="1" dirty="0" err="1"/>
              <a:t>Trong</a:t>
            </a:r>
            <a:r>
              <a:rPr lang="en-US" sz="3200" i="1" dirty="0"/>
              <a:t> </a:t>
            </a:r>
            <a:r>
              <a:rPr lang="en-US" sz="3200" i="1" dirty="0" err="1"/>
              <a:t>từ</a:t>
            </a:r>
            <a:r>
              <a:rPr lang="en-US" sz="3200" i="1" dirty="0"/>
              <a:t> </a:t>
            </a:r>
            <a:r>
              <a:rPr lang="en-US" sz="3200" b="1" i="1" dirty="0" err="1"/>
              <a:t>Tổ</a:t>
            </a:r>
            <a:r>
              <a:rPr lang="en-US" sz="3200" b="1" i="1" dirty="0"/>
              <a:t> </a:t>
            </a:r>
            <a:r>
              <a:rPr lang="en-US" sz="3200" b="1" i="1" dirty="0" err="1"/>
              <a:t>quốc</a:t>
            </a:r>
            <a:r>
              <a:rPr lang="en-US" sz="3200" i="1" dirty="0"/>
              <a:t>, </a:t>
            </a:r>
            <a:r>
              <a:rPr lang="en-US" sz="3200" i="1" dirty="0" err="1"/>
              <a:t>tiếng</a:t>
            </a:r>
            <a:r>
              <a:rPr lang="en-US" sz="3200" i="1" dirty="0"/>
              <a:t> </a:t>
            </a:r>
            <a:r>
              <a:rPr lang="en-US" sz="3200" b="1" i="1" dirty="0" err="1"/>
              <a:t>quốc</a:t>
            </a:r>
            <a:r>
              <a:rPr lang="en-US" sz="3200" i="1" dirty="0"/>
              <a:t> </a:t>
            </a:r>
            <a:r>
              <a:rPr lang="en-US" sz="3200" i="1" dirty="0" err="1"/>
              <a:t>có</a:t>
            </a:r>
            <a:r>
              <a:rPr lang="en-US" sz="3200" i="1" dirty="0"/>
              <a:t> </a:t>
            </a:r>
            <a:r>
              <a:rPr lang="en-US" sz="3200" i="1" dirty="0" err="1"/>
              <a:t>nghĩa</a:t>
            </a:r>
            <a:r>
              <a:rPr lang="en-US" sz="3200" i="1" dirty="0"/>
              <a:t> </a:t>
            </a:r>
            <a:r>
              <a:rPr lang="en-US" sz="3200" i="1" dirty="0" err="1"/>
              <a:t>là</a:t>
            </a:r>
            <a:r>
              <a:rPr lang="en-US" sz="3200" i="1" dirty="0"/>
              <a:t> </a:t>
            </a:r>
            <a:r>
              <a:rPr lang="en-US" sz="3200" b="1" i="1" dirty="0" err="1"/>
              <a:t>nước</a:t>
            </a:r>
            <a:r>
              <a:rPr lang="en-US" sz="3200" i="1" dirty="0"/>
              <a:t>. </a:t>
            </a:r>
            <a:r>
              <a:rPr lang="en-US" sz="3200" i="1" dirty="0" err="1"/>
              <a:t>Em</a:t>
            </a:r>
            <a:r>
              <a:rPr lang="en-US" sz="3200" i="1" dirty="0"/>
              <a:t> </a:t>
            </a:r>
            <a:r>
              <a:rPr lang="en-US" sz="3200" i="1" dirty="0" err="1"/>
              <a:t>hãy</a:t>
            </a:r>
            <a:r>
              <a:rPr lang="en-US" sz="3200" i="1" dirty="0"/>
              <a:t> </a:t>
            </a:r>
            <a:r>
              <a:rPr lang="en-US" sz="3200" i="1" dirty="0" err="1"/>
              <a:t>tìm</a:t>
            </a:r>
            <a:r>
              <a:rPr lang="en-US" sz="3200" i="1" dirty="0"/>
              <a:t> </a:t>
            </a:r>
            <a:r>
              <a:rPr lang="en-US" sz="3200" i="1" dirty="0" err="1"/>
              <a:t>thêm</a:t>
            </a:r>
            <a:r>
              <a:rPr lang="en-US" sz="3200" i="1" dirty="0"/>
              <a:t> </a:t>
            </a:r>
            <a:r>
              <a:rPr lang="en-US" sz="3200" i="1" dirty="0" err="1"/>
              <a:t>những</a:t>
            </a:r>
            <a:r>
              <a:rPr lang="en-US" sz="3200" i="1" dirty="0"/>
              <a:t> </a:t>
            </a:r>
            <a:r>
              <a:rPr lang="en-US" sz="3200" i="1" dirty="0" err="1"/>
              <a:t>từ</a:t>
            </a:r>
            <a:r>
              <a:rPr lang="en-US" sz="3200" i="1" dirty="0"/>
              <a:t> </a:t>
            </a:r>
            <a:r>
              <a:rPr lang="en-US" sz="3200" i="1" dirty="0" err="1"/>
              <a:t>chứa</a:t>
            </a:r>
            <a:r>
              <a:rPr lang="en-US" sz="3200" i="1" dirty="0"/>
              <a:t> </a:t>
            </a:r>
            <a:r>
              <a:rPr lang="en-US" sz="3200" i="1" dirty="0" err="1"/>
              <a:t>tiếng</a:t>
            </a:r>
            <a:r>
              <a:rPr lang="en-US" sz="3200" i="1" dirty="0"/>
              <a:t> </a:t>
            </a:r>
            <a:r>
              <a:rPr lang="en-US" sz="3200" b="1" i="1" dirty="0" err="1"/>
              <a:t>quốc</a:t>
            </a:r>
            <a:r>
              <a:rPr lang="en-US" sz="32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886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455995"/>
              </p:ext>
            </p:extLst>
          </p:nvPr>
        </p:nvGraphicFramePr>
        <p:xfrm>
          <a:off x="609600" y="228600"/>
          <a:ext cx="10972800" cy="6397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6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1675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/>
                        <a:t>Nghĩa</a:t>
                      </a:r>
                      <a:r>
                        <a:rPr lang="en-US" sz="2500" b="1" baseline="0" dirty="0"/>
                        <a:t> 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/>
                        <a:t>Từ</a:t>
                      </a:r>
                      <a:r>
                        <a:rPr lang="en-US" sz="2500" b="1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68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/>
                        <a:t>B</a:t>
                      </a:r>
                      <a:r>
                        <a:rPr lang="vi-VN" sz="2500" b="1" dirty="0"/>
                        <a:t>ảo vệ Tổ quốc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/>
                        <a:t>Vệ</a:t>
                      </a:r>
                      <a:r>
                        <a:rPr lang="en-US" sz="2500" b="1" dirty="0"/>
                        <a:t> </a:t>
                      </a:r>
                      <a:r>
                        <a:rPr lang="en-US" sz="2500" b="1" dirty="0" err="1"/>
                        <a:t>quốc</a:t>
                      </a:r>
                      <a:endParaRPr lang="en-US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68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/>
                        <a:t>Yêu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nước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/>
                        <a:t>Ái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quốc</a:t>
                      </a:r>
                      <a:endParaRPr lang="en-US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24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/>
                        <a:t>Bài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hát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chính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thức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của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một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nước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dùng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trong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những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nghi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lễ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trọng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thể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/>
                        <a:t>Quốc</a:t>
                      </a:r>
                      <a:r>
                        <a:rPr lang="en-US" sz="2500" b="1" dirty="0"/>
                        <a:t> 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68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/>
                        <a:t>Người</a:t>
                      </a:r>
                      <a:r>
                        <a:rPr lang="en-US" sz="2500" b="1" dirty="0"/>
                        <a:t> </a:t>
                      </a:r>
                      <a:r>
                        <a:rPr lang="en-US" sz="2500" b="1" dirty="0" err="1"/>
                        <a:t>dân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của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một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nước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/>
                        <a:t>Quốc</a:t>
                      </a:r>
                      <a:r>
                        <a:rPr lang="en-US" sz="2500" b="1" dirty="0"/>
                        <a:t> </a:t>
                      </a:r>
                      <a:r>
                        <a:rPr lang="en-US" sz="2500" b="1" dirty="0" err="1"/>
                        <a:t>dân</a:t>
                      </a:r>
                      <a:endParaRPr lang="en-US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5731"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 err="1"/>
                        <a:t>tinh</a:t>
                      </a:r>
                      <a:r>
                        <a:rPr lang="en-SG" sz="2800" b="1" dirty="0"/>
                        <a:t> </a:t>
                      </a:r>
                      <a:r>
                        <a:rPr lang="en-SG" sz="2800" b="1" dirty="0" err="1"/>
                        <a:t>thần</a:t>
                      </a:r>
                      <a:r>
                        <a:rPr lang="en-SG" sz="2800" b="1" dirty="0"/>
                        <a:t> </a:t>
                      </a:r>
                      <a:r>
                        <a:rPr lang="en-SG" sz="2800" b="1" dirty="0" err="1"/>
                        <a:t>đặc</a:t>
                      </a:r>
                      <a:r>
                        <a:rPr lang="en-SG" sz="2800" b="1" dirty="0"/>
                        <a:t> </a:t>
                      </a:r>
                      <a:r>
                        <a:rPr lang="en-SG" sz="2800" b="1" dirty="0" err="1"/>
                        <a:t>biệt</a:t>
                      </a:r>
                      <a:r>
                        <a:rPr lang="en-SG" sz="2800" b="1" dirty="0"/>
                        <a:t> </a:t>
                      </a:r>
                      <a:r>
                        <a:rPr lang="en-SG" sz="2800" b="1" dirty="0" err="1"/>
                        <a:t>tạo</a:t>
                      </a:r>
                      <a:r>
                        <a:rPr lang="en-SG" sz="2800" b="1" dirty="0"/>
                        <a:t> </a:t>
                      </a:r>
                      <a:r>
                        <a:rPr lang="en-SG" sz="2800" b="1" dirty="0" err="1"/>
                        <a:t>nên</a:t>
                      </a:r>
                      <a:r>
                        <a:rPr lang="en-SG" sz="2800" b="1" dirty="0"/>
                        <a:t> </a:t>
                      </a:r>
                      <a:r>
                        <a:rPr lang="en-SG" sz="2800" b="1" dirty="0" err="1"/>
                        <a:t>sức</a:t>
                      </a:r>
                      <a:r>
                        <a:rPr lang="en-SG" sz="2800" b="1" dirty="0"/>
                        <a:t> </a:t>
                      </a:r>
                      <a:r>
                        <a:rPr lang="en-SG" sz="2800" b="1" dirty="0" err="1"/>
                        <a:t>sống</a:t>
                      </a:r>
                      <a:r>
                        <a:rPr lang="en-SG" sz="2800" b="1" dirty="0"/>
                        <a:t> </a:t>
                      </a:r>
                      <a:r>
                        <a:rPr lang="en-SG" sz="2800" b="1" dirty="0" err="1"/>
                        <a:t>của</a:t>
                      </a:r>
                      <a:r>
                        <a:rPr lang="en-SG" sz="2800" b="1" dirty="0"/>
                        <a:t> </a:t>
                      </a:r>
                      <a:r>
                        <a:rPr lang="en-SG" sz="2800" b="1" dirty="0" err="1"/>
                        <a:t>một</a:t>
                      </a:r>
                      <a:r>
                        <a:rPr lang="en-SG" sz="2800" b="1" dirty="0"/>
                        <a:t> </a:t>
                      </a:r>
                      <a:r>
                        <a:rPr lang="en-SG" sz="2800" b="1" dirty="0" err="1"/>
                        <a:t>dân</a:t>
                      </a:r>
                      <a:r>
                        <a:rPr lang="en-SG" sz="2800" b="1" dirty="0"/>
                        <a:t> </a:t>
                      </a:r>
                      <a:r>
                        <a:rPr lang="en-SG" sz="2800" b="1" dirty="0" err="1"/>
                        <a:t>tộc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/>
                        <a:t>Quốc</a:t>
                      </a:r>
                      <a:r>
                        <a:rPr lang="en-US" sz="2500" b="1" dirty="0"/>
                        <a:t> </a:t>
                      </a:r>
                      <a:r>
                        <a:rPr lang="en-US" sz="2500" b="1" dirty="0" err="1"/>
                        <a:t>hồn</a:t>
                      </a:r>
                      <a:endParaRPr lang="en-US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111">
                <a:tc>
                  <a:txBody>
                    <a:bodyPr/>
                    <a:lstStyle/>
                    <a:p>
                      <a:pPr algn="ctr"/>
                      <a:r>
                        <a:rPr lang="en-SG" sz="2800" b="1" dirty="0" err="1"/>
                        <a:t>huy</a:t>
                      </a:r>
                      <a:r>
                        <a:rPr lang="en-SG" sz="2800" b="1" dirty="0"/>
                        <a:t> </a:t>
                      </a:r>
                      <a:r>
                        <a:rPr lang="en-SG" sz="2800" b="1" dirty="0" err="1"/>
                        <a:t>hiệu</a:t>
                      </a:r>
                      <a:r>
                        <a:rPr lang="en-SG" sz="2800" b="1" dirty="0"/>
                        <a:t> </a:t>
                      </a:r>
                      <a:r>
                        <a:rPr lang="en-SG" sz="2800" b="1" dirty="0" err="1"/>
                        <a:t>tượng</a:t>
                      </a:r>
                      <a:r>
                        <a:rPr lang="en-SG" sz="2800" b="1" dirty="0"/>
                        <a:t> </a:t>
                      </a:r>
                      <a:r>
                        <a:rPr lang="en-SG" sz="2800" b="1" dirty="0" err="1"/>
                        <a:t>trưng</a:t>
                      </a:r>
                      <a:r>
                        <a:rPr lang="en-SG" sz="2800" b="1" dirty="0"/>
                        <a:t> </a:t>
                      </a:r>
                      <a:r>
                        <a:rPr lang="en-SG" sz="2800" b="1" dirty="0" err="1"/>
                        <a:t>cho</a:t>
                      </a:r>
                      <a:r>
                        <a:rPr lang="en-SG" sz="2800" b="1" dirty="0"/>
                        <a:t> </a:t>
                      </a:r>
                      <a:r>
                        <a:rPr lang="en-SG" sz="2800" b="1" dirty="0" err="1"/>
                        <a:t>một</a:t>
                      </a:r>
                      <a:r>
                        <a:rPr lang="en-SG" sz="2800" b="1" dirty="0"/>
                        <a:t> </a:t>
                      </a:r>
                      <a:r>
                        <a:rPr lang="en-SG" sz="2800" b="1" dirty="0" err="1"/>
                        <a:t>nước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/>
                        <a:t>Quốc</a:t>
                      </a:r>
                      <a:r>
                        <a:rPr lang="en-US" sz="2500" b="1" dirty="0"/>
                        <a:t> </a:t>
                      </a:r>
                      <a:r>
                        <a:rPr lang="en-US" sz="2500" b="1" dirty="0" err="1"/>
                        <a:t>huy</a:t>
                      </a:r>
                      <a:endParaRPr lang="en-US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411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/>
                        <a:t>Cơ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quan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quyết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định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các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vấn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đề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trọng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đại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của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đất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nước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/>
                        <a:t>Quốc</a:t>
                      </a:r>
                      <a:r>
                        <a:rPr lang="en-US" sz="2500" b="1" dirty="0"/>
                        <a:t> </a:t>
                      </a:r>
                      <a:r>
                        <a:rPr lang="en-US" sz="2500" b="1" dirty="0" err="1"/>
                        <a:t>hội</a:t>
                      </a:r>
                      <a:endParaRPr lang="en-US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411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/>
                        <a:t>Loài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hoa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tượng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trưng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cho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một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nước</a:t>
                      </a:r>
                      <a:r>
                        <a:rPr lang="en-US" sz="2500" b="1" baseline="0" dirty="0"/>
                        <a:t> 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/>
                        <a:t>Quốc</a:t>
                      </a:r>
                      <a:r>
                        <a:rPr lang="en-US" sz="2500" b="1" dirty="0"/>
                        <a:t> </a:t>
                      </a:r>
                      <a:r>
                        <a:rPr lang="en-US" sz="2500" b="1" dirty="0" err="1"/>
                        <a:t>hoa</a:t>
                      </a:r>
                      <a:endParaRPr lang="en-US" sz="2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411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/>
                        <a:t>Lễ</a:t>
                      </a:r>
                      <a:r>
                        <a:rPr lang="en-US" sz="2500" b="1" baseline="0" dirty="0"/>
                        <a:t> tang </a:t>
                      </a:r>
                      <a:r>
                        <a:rPr lang="en-US" sz="2500" b="1" baseline="0" dirty="0" err="1"/>
                        <a:t>cấp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quốc</a:t>
                      </a:r>
                      <a:r>
                        <a:rPr lang="en-US" sz="2500" b="1" baseline="0" dirty="0"/>
                        <a:t> </a:t>
                      </a:r>
                      <a:r>
                        <a:rPr lang="en-US" sz="2500" b="1" baseline="0" dirty="0" err="1"/>
                        <a:t>gia</a:t>
                      </a:r>
                      <a:endParaRPr lang="en-US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/>
                        <a:t>Quốc</a:t>
                      </a:r>
                      <a:r>
                        <a:rPr lang="en-US" sz="2500" b="1" dirty="0"/>
                        <a:t> tang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683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256" y="528934"/>
            <a:ext cx="8882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i="1" dirty="0" err="1"/>
              <a:t>Bài</a:t>
            </a:r>
            <a:r>
              <a:rPr lang="en-US" sz="2800" b="1" i="1" dirty="0"/>
              <a:t> 4: </a:t>
            </a:r>
            <a:r>
              <a:rPr lang="en-US" sz="2800" b="1" i="1" dirty="0" err="1"/>
              <a:t>Đặt</a:t>
            </a:r>
            <a:r>
              <a:rPr lang="en-US" sz="2800" b="1" i="1" dirty="0"/>
              <a:t> </a:t>
            </a:r>
            <a:r>
              <a:rPr lang="en-US" sz="2800" b="1" i="1" dirty="0" err="1"/>
              <a:t>câu</a:t>
            </a:r>
            <a:r>
              <a:rPr lang="en-US" sz="2800" b="1" i="1" dirty="0"/>
              <a:t> </a:t>
            </a:r>
            <a:r>
              <a:rPr lang="en-US" sz="2800" b="1" i="1" dirty="0" err="1"/>
              <a:t>với</a:t>
            </a:r>
            <a:r>
              <a:rPr lang="en-US" sz="2800" b="1" i="1" dirty="0"/>
              <a:t> </a:t>
            </a:r>
            <a:r>
              <a:rPr lang="en-US" sz="2800" b="1" i="1" dirty="0" err="1"/>
              <a:t>một</a:t>
            </a:r>
            <a:r>
              <a:rPr lang="en-US" sz="2800" b="1" i="1" dirty="0"/>
              <a:t> </a:t>
            </a:r>
            <a:r>
              <a:rPr lang="en-US" sz="2800" b="1" i="1" dirty="0" err="1"/>
              <a:t>trong</a:t>
            </a:r>
            <a:r>
              <a:rPr lang="en-US" sz="2800" b="1" i="1" dirty="0"/>
              <a:t> </a:t>
            </a:r>
            <a:r>
              <a:rPr lang="en-US" sz="2800" b="1" i="1" dirty="0" err="1"/>
              <a:t>những</a:t>
            </a:r>
            <a:r>
              <a:rPr lang="en-US" sz="2800" b="1" i="1" dirty="0"/>
              <a:t> </a:t>
            </a:r>
            <a:r>
              <a:rPr lang="en-US" sz="2800" b="1" i="1" dirty="0" err="1"/>
              <a:t>từ</a:t>
            </a:r>
            <a:r>
              <a:rPr lang="en-US" sz="2800" b="1" i="1" dirty="0"/>
              <a:t> </a:t>
            </a:r>
            <a:r>
              <a:rPr lang="en-US" sz="2800" b="1" i="1" dirty="0" err="1"/>
              <a:t>ngữ</a:t>
            </a:r>
            <a:r>
              <a:rPr lang="en-US" sz="2800" b="1" i="1" dirty="0"/>
              <a:t> </a:t>
            </a:r>
            <a:r>
              <a:rPr lang="en-US" sz="2800" b="1" i="1" dirty="0" err="1"/>
              <a:t>dưới</a:t>
            </a:r>
            <a:r>
              <a:rPr lang="en-US" sz="2800" b="1" i="1" dirty="0"/>
              <a:t> </a:t>
            </a:r>
            <a:r>
              <a:rPr lang="en-US" sz="2800" b="1" i="1" dirty="0" err="1"/>
              <a:t>đây</a:t>
            </a:r>
            <a:r>
              <a:rPr lang="en-US" sz="2800" b="1" i="1" dirty="0"/>
              <a:t> :</a:t>
            </a:r>
          </a:p>
        </p:txBody>
      </p:sp>
      <p:sp>
        <p:nvSpPr>
          <p:cNvPr id="3" name="Text Box 10" descr="Papyrus"/>
          <p:cNvSpPr txBox="1">
            <a:spLocks noChangeArrowheads="1"/>
          </p:cNvSpPr>
          <p:nvPr/>
        </p:nvSpPr>
        <p:spPr bwMode="auto">
          <a:xfrm>
            <a:off x="642257" y="1095698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a. Quê hương</a:t>
            </a:r>
          </a:p>
        </p:txBody>
      </p:sp>
      <p:sp>
        <p:nvSpPr>
          <p:cNvPr id="4" name="Text Box 12" descr="Papyrus"/>
          <p:cNvSpPr txBox="1">
            <a:spLocks noChangeArrowheads="1"/>
          </p:cNvSpPr>
          <p:nvPr/>
        </p:nvSpPr>
        <p:spPr bwMode="auto">
          <a:xfrm>
            <a:off x="690153" y="2077644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b. </a:t>
            </a:r>
            <a:r>
              <a:rPr lang="en-US" sz="2800" b="1" dirty="0" err="1">
                <a:solidFill>
                  <a:srgbClr val="0000FF"/>
                </a:solidFill>
              </a:rPr>
              <a:t>Quê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mẹ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1200" y="3175333"/>
            <a:ext cx="2768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c. </a:t>
            </a:r>
            <a:r>
              <a:rPr lang="en-US" sz="2800" b="1" dirty="0" err="1">
                <a:solidFill>
                  <a:srgbClr val="0000FF"/>
                </a:solidFill>
              </a:rPr>
              <a:t>Quê</a:t>
            </a:r>
            <a:r>
              <a:rPr lang="en-US" sz="2800" b="1" dirty="0">
                <a:solidFill>
                  <a:srgbClr val="0000FF"/>
                </a:solidFill>
              </a:rPr>
              <a:t> cha </a:t>
            </a:r>
            <a:r>
              <a:rPr lang="en-US" sz="2800" b="1" dirty="0" err="1">
                <a:solidFill>
                  <a:srgbClr val="0000FF"/>
                </a:solidFill>
              </a:rPr>
              <a:t>đất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tổ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8563" y="4405551"/>
            <a:ext cx="3756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d. </a:t>
            </a:r>
            <a:r>
              <a:rPr lang="en-US" sz="2800" b="1" dirty="0" err="1">
                <a:solidFill>
                  <a:srgbClr val="0000FF"/>
                </a:solidFill>
              </a:rPr>
              <a:t>Nơi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chôn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rau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cắt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rốn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4177" y="1614811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400" b="1" u="sng"/>
              <a:t>Quê hương</a:t>
            </a:r>
            <a:r>
              <a:rPr lang="en-SG" sz="2400" b="1"/>
              <a:t> tôi ở Cà Mau - mỏm đất cuối cùng của Tổ quốc.</a:t>
            </a:r>
            <a:endParaRPr lang="en-US" sz="2400" b="1"/>
          </a:p>
        </p:txBody>
      </p:sp>
      <p:sp>
        <p:nvSpPr>
          <p:cNvPr id="8" name="Rectangle 7"/>
          <p:cNvSpPr/>
          <p:nvPr/>
        </p:nvSpPr>
        <p:spPr>
          <a:xfrm>
            <a:off x="678984" y="2674178"/>
            <a:ext cx="7239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400" b="1" dirty="0"/>
              <a:t>Nam </a:t>
            </a:r>
            <a:r>
              <a:rPr lang="en-SG" sz="2400" b="1" dirty="0" err="1"/>
              <a:t>Định</a:t>
            </a:r>
            <a:r>
              <a:rPr lang="en-SG" sz="2400" b="1" dirty="0"/>
              <a:t> </a:t>
            </a:r>
            <a:r>
              <a:rPr lang="en-SG" sz="2400" b="1" dirty="0" err="1"/>
              <a:t>là</a:t>
            </a:r>
            <a:r>
              <a:rPr lang="en-SG" sz="2400" b="1" dirty="0"/>
              <a:t> </a:t>
            </a:r>
            <a:r>
              <a:rPr lang="en-SG" sz="2400" b="1" u="sng" dirty="0" err="1"/>
              <a:t>quê</a:t>
            </a:r>
            <a:r>
              <a:rPr lang="en-SG" sz="2400" b="1" u="sng" dirty="0"/>
              <a:t> </a:t>
            </a:r>
            <a:r>
              <a:rPr lang="en-SG" sz="2400" b="1" u="sng" dirty="0" err="1"/>
              <a:t>mẹ</a:t>
            </a:r>
            <a:r>
              <a:rPr lang="en-SG" sz="2400" b="1" dirty="0"/>
              <a:t> </a:t>
            </a:r>
            <a:r>
              <a:rPr lang="en-SG" sz="2400" b="1" dirty="0" err="1"/>
              <a:t>của</a:t>
            </a:r>
            <a:r>
              <a:rPr lang="en-SG" sz="2400" b="1" dirty="0"/>
              <a:t> </a:t>
            </a:r>
            <a:r>
              <a:rPr lang="en-SG" sz="2400" b="1" dirty="0" err="1"/>
              <a:t>tôi</a:t>
            </a:r>
            <a:r>
              <a:rPr lang="en-SG" sz="2400" b="1" dirty="0"/>
              <a:t>.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666205" y="3777533"/>
            <a:ext cx="8834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400" b="1" dirty="0" err="1"/>
              <a:t>Vùng</a:t>
            </a:r>
            <a:r>
              <a:rPr lang="en-SG" sz="2400" b="1" dirty="0"/>
              <a:t> </a:t>
            </a:r>
            <a:r>
              <a:rPr lang="en-SG" sz="2400" b="1" dirty="0" err="1"/>
              <a:t>đất</a:t>
            </a:r>
            <a:r>
              <a:rPr lang="en-SG" sz="2400" b="1" dirty="0"/>
              <a:t> </a:t>
            </a:r>
            <a:r>
              <a:rPr lang="en-SG" sz="2400" b="1" dirty="0" err="1"/>
              <a:t>Phú</a:t>
            </a:r>
            <a:r>
              <a:rPr lang="en-SG" sz="2400" b="1" dirty="0"/>
              <a:t> </a:t>
            </a:r>
            <a:r>
              <a:rPr lang="en-SG" sz="2400" b="1" dirty="0" err="1"/>
              <a:t>Thị</a:t>
            </a:r>
            <a:r>
              <a:rPr lang="en-SG" sz="2400" b="1" dirty="0"/>
              <a:t>, Gia </a:t>
            </a:r>
            <a:r>
              <a:rPr lang="en-SG" sz="2400" b="1" dirty="0" err="1"/>
              <a:t>Lâm</a:t>
            </a:r>
            <a:r>
              <a:rPr lang="en-SG" sz="2400" b="1" dirty="0"/>
              <a:t> </a:t>
            </a:r>
            <a:r>
              <a:rPr lang="en-SG" sz="2400" b="1" dirty="0" err="1"/>
              <a:t>là</a:t>
            </a:r>
            <a:r>
              <a:rPr lang="en-SG" sz="2400" b="1" dirty="0"/>
              <a:t> </a:t>
            </a:r>
            <a:r>
              <a:rPr lang="en-SG" sz="2400" b="1" u="sng" dirty="0" err="1"/>
              <a:t>quê</a:t>
            </a:r>
            <a:r>
              <a:rPr lang="en-SG" sz="2400" b="1" u="sng" dirty="0"/>
              <a:t> cha </a:t>
            </a:r>
            <a:r>
              <a:rPr lang="en-SG" sz="2400" b="1" u="sng" dirty="0" err="1"/>
              <a:t>đất</a:t>
            </a:r>
            <a:r>
              <a:rPr lang="en-SG" sz="2400" b="1" u="sng" dirty="0"/>
              <a:t> </a:t>
            </a:r>
            <a:r>
              <a:rPr lang="en-SG" sz="2400" b="1" u="sng" dirty="0" err="1"/>
              <a:t>tổ</a:t>
            </a:r>
            <a:r>
              <a:rPr lang="en-SG" sz="2400" b="1" dirty="0"/>
              <a:t> </a:t>
            </a:r>
            <a:r>
              <a:rPr lang="en-SG" sz="2400" b="1" dirty="0" err="1"/>
              <a:t>của</a:t>
            </a:r>
            <a:r>
              <a:rPr lang="en-SG" sz="2400" b="1" dirty="0"/>
              <a:t> </a:t>
            </a:r>
            <a:r>
              <a:rPr lang="en-SG" sz="2400" b="1" dirty="0" err="1"/>
              <a:t>chúng</a:t>
            </a:r>
            <a:r>
              <a:rPr lang="en-SG" sz="2400" b="1" dirty="0"/>
              <a:t> </a:t>
            </a:r>
            <a:r>
              <a:rPr lang="en-SG" sz="2400" b="1" dirty="0" err="1"/>
              <a:t>tôi</a:t>
            </a:r>
            <a:r>
              <a:rPr lang="en-SG" sz="2400" b="1" dirty="0"/>
              <a:t>.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648788" y="5295965"/>
            <a:ext cx="8869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400" b="1" dirty="0" err="1"/>
              <a:t>Bác</a:t>
            </a:r>
            <a:r>
              <a:rPr lang="en-SG" sz="2400" b="1" dirty="0"/>
              <a:t> </a:t>
            </a:r>
            <a:r>
              <a:rPr lang="en-SG" sz="2400" b="1" dirty="0" err="1"/>
              <a:t>tôi</a:t>
            </a:r>
            <a:r>
              <a:rPr lang="en-SG" sz="2400" b="1" dirty="0"/>
              <a:t> </a:t>
            </a:r>
            <a:r>
              <a:rPr lang="en-SG" sz="2400" b="1" dirty="0" err="1"/>
              <a:t>chỉ</a:t>
            </a:r>
            <a:r>
              <a:rPr lang="en-SG" sz="2400" b="1" dirty="0"/>
              <a:t> mong </a:t>
            </a:r>
            <a:r>
              <a:rPr lang="en-SG" sz="2400" b="1" dirty="0" err="1"/>
              <a:t>được</a:t>
            </a:r>
            <a:r>
              <a:rPr lang="en-SG" sz="2400" b="1" dirty="0"/>
              <a:t> </a:t>
            </a:r>
            <a:r>
              <a:rPr lang="en-SG" sz="2400" b="1" dirty="0" err="1"/>
              <a:t>về</a:t>
            </a:r>
            <a:r>
              <a:rPr lang="en-SG" sz="2400" b="1" dirty="0"/>
              <a:t> </a:t>
            </a:r>
            <a:r>
              <a:rPr lang="en-SG" sz="2400" b="1" dirty="0" err="1"/>
              <a:t>sống</a:t>
            </a:r>
            <a:r>
              <a:rPr lang="en-SG" sz="2400" b="1" dirty="0"/>
              <a:t> ở </a:t>
            </a:r>
            <a:r>
              <a:rPr lang="en-SG" sz="2400" b="1" u="sng" dirty="0" err="1"/>
              <a:t>nơi</a:t>
            </a:r>
            <a:r>
              <a:rPr lang="en-SG" sz="2400" b="1" u="sng" dirty="0"/>
              <a:t> </a:t>
            </a:r>
            <a:r>
              <a:rPr lang="en-SG" sz="2400" b="1" u="sng" dirty="0" err="1"/>
              <a:t>chôn</a:t>
            </a:r>
            <a:r>
              <a:rPr lang="en-SG" sz="2400" b="1" u="sng" dirty="0"/>
              <a:t> </a:t>
            </a:r>
            <a:r>
              <a:rPr lang="en-SG" sz="2400" b="1" u="sng" dirty="0" err="1"/>
              <a:t>rau</a:t>
            </a:r>
            <a:r>
              <a:rPr lang="en-SG" sz="2400" b="1" u="sng" dirty="0"/>
              <a:t> </a:t>
            </a:r>
            <a:r>
              <a:rPr lang="en-SG" sz="2400" b="1" u="sng" dirty="0" err="1"/>
              <a:t>cắt</a:t>
            </a:r>
            <a:r>
              <a:rPr lang="en-SG" sz="2400" b="1" u="sng" dirty="0"/>
              <a:t> </a:t>
            </a:r>
            <a:r>
              <a:rPr lang="en-SG" sz="2400" b="1" u="sng" dirty="0" err="1"/>
              <a:t>rốn</a:t>
            </a:r>
            <a:r>
              <a:rPr lang="en-SG" sz="2400" b="1" u="sng" dirty="0"/>
              <a:t> </a:t>
            </a:r>
            <a:r>
              <a:rPr lang="en-SG" sz="2400" b="1" dirty="0" err="1"/>
              <a:t>của</a:t>
            </a:r>
            <a:r>
              <a:rPr lang="en-SG" sz="2400" b="1" dirty="0"/>
              <a:t>  </a:t>
            </a:r>
            <a:r>
              <a:rPr lang="en-SG" sz="2400" b="1" dirty="0" err="1"/>
              <a:t>mình</a:t>
            </a:r>
            <a:r>
              <a:rPr lang="en-SG" sz="2400" b="1" dirty="0"/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673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0E4499F9-35AA-4032-861C-AA9C00F1A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750" y="225160"/>
            <a:ext cx="10767250" cy="99699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215D33D5-86E6-404F-9328-8F5AEB410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30527"/>
            <a:ext cx="10538649" cy="117232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VÀ TRẢI NGHIỆM</a:t>
            </a:r>
          </a:p>
        </p:txBody>
      </p:sp>
      <p:pic>
        <p:nvPicPr>
          <p:cNvPr id="2050" name="Picture 2" descr="Trẻ Em, Trẻ Con, Đứa Trẻ, Em Nhỏ, Mầm Non, Đi Học, Đến Trường, Tải hình PNG  142 - Free.Vector6.com">
            <a:extLst>
              <a:ext uri="{FF2B5EF4-FFF2-40B4-BE49-F238E27FC236}">
                <a16:creationId xmlns:a16="http://schemas.microsoft.com/office/drawing/2014/main" id="{EF387AFC-3BC8-4A75-99A9-5BAD3AD63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012473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03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5"/>
          <p:cNvSpPr>
            <a:spLocks noChangeArrowheads="1"/>
          </p:cNvSpPr>
          <p:nvPr/>
        </p:nvSpPr>
        <p:spPr bwMode="auto">
          <a:xfrm>
            <a:off x="1236664" y="1308101"/>
            <a:ext cx="10515600" cy="4243387"/>
          </a:xfrm>
          <a:prstGeom prst="cloudCallout">
            <a:avLst>
              <a:gd name="adj1" fmla="val -69037"/>
              <a:gd name="adj2" fmla="val 41106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rgbClr val="CC3300"/>
                </a:solidFill>
              </a:rPr>
              <a:t>    </a:t>
            </a:r>
          </a:p>
          <a:p>
            <a:pPr algn="ctr"/>
            <a:endParaRPr lang="en-US" sz="4400" b="1" dirty="0">
              <a:solidFill>
                <a:srgbClr val="CC3300"/>
              </a:solidFill>
            </a:endParaRPr>
          </a:p>
          <a:p>
            <a:pPr algn="ctr"/>
            <a:r>
              <a:rPr lang="en-US" sz="4400" b="1" dirty="0">
                <a:solidFill>
                  <a:srgbClr val="CC3300"/>
                </a:solidFill>
              </a:rPr>
              <a:t>       </a:t>
            </a:r>
            <a:r>
              <a:rPr lang="en-US" sz="4400" b="1" dirty="0" err="1">
                <a:solidFill>
                  <a:srgbClr val="CC3300"/>
                </a:solidFill>
              </a:rPr>
              <a:t>Trò</a:t>
            </a:r>
            <a:r>
              <a:rPr lang="en-US" sz="4400" b="1" dirty="0">
                <a:solidFill>
                  <a:srgbClr val="CC3300"/>
                </a:solidFill>
              </a:rPr>
              <a:t> </a:t>
            </a:r>
            <a:r>
              <a:rPr lang="en-US" sz="4400" b="1" dirty="0" err="1">
                <a:solidFill>
                  <a:srgbClr val="CC3300"/>
                </a:solidFill>
              </a:rPr>
              <a:t>chơi</a:t>
            </a:r>
            <a:r>
              <a:rPr lang="en-US" sz="4400" b="1" dirty="0">
                <a:solidFill>
                  <a:srgbClr val="CC3300"/>
                </a:solidFill>
              </a:rPr>
              <a:t> </a:t>
            </a:r>
            <a:r>
              <a:rPr lang="en-US" sz="4400" b="1" dirty="0" err="1">
                <a:solidFill>
                  <a:srgbClr val="CC3300"/>
                </a:solidFill>
              </a:rPr>
              <a:t>thi</a:t>
            </a:r>
            <a:r>
              <a:rPr lang="en-US" sz="4400" b="1" dirty="0">
                <a:solidFill>
                  <a:srgbClr val="CC3300"/>
                </a:solidFill>
              </a:rPr>
              <a:t> </a:t>
            </a:r>
            <a:r>
              <a:rPr lang="en-US" sz="4400" b="1" dirty="0" err="1">
                <a:solidFill>
                  <a:srgbClr val="CC3300"/>
                </a:solidFill>
              </a:rPr>
              <a:t>tìm</a:t>
            </a:r>
            <a:r>
              <a:rPr lang="en-US" sz="4400" b="1" dirty="0">
                <a:solidFill>
                  <a:srgbClr val="CC3300"/>
                </a:solidFill>
              </a:rPr>
              <a:t> </a:t>
            </a:r>
            <a:r>
              <a:rPr lang="en-US" sz="4400" b="1" dirty="0" err="1">
                <a:solidFill>
                  <a:srgbClr val="CC3300"/>
                </a:solidFill>
              </a:rPr>
              <a:t>từ</a:t>
            </a:r>
            <a:endParaRPr lang="en-US" sz="4400" b="1" dirty="0">
              <a:solidFill>
                <a:srgbClr val="CC3300"/>
              </a:solidFill>
            </a:endParaRPr>
          </a:p>
          <a:p>
            <a:pPr algn="ctr"/>
            <a:r>
              <a:rPr lang="en-US" sz="3200" b="1" dirty="0">
                <a:solidFill>
                  <a:srgbClr val="CC3300"/>
                </a:solidFill>
              </a:rPr>
              <a:t>1.Tìm </a:t>
            </a:r>
            <a:r>
              <a:rPr lang="en-US" sz="3200" b="1" dirty="0" err="1">
                <a:solidFill>
                  <a:srgbClr val="CC3300"/>
                </a:solidFill>
              </a:rPr>
              <a:t>từ</a:t>
            </a:r>
            <a:r>
              <a:rPr lang="en-US" sz="3200" b="1" dirty="0">
                <a:solidFill>
                  <a:srgbClr val="CC3300"/>
                </a:solidFill>
              </a:rPr>
              <a:t> </a:t>
            </a:r>
            <a:r>
              <a:rPr lang="en-US" sz="3200" b="1" dirty="0" err="1">
                <a:solidFill>
                  <a:srgbClr val="CC3300"/>
                </a:solidFill>
              </a:rPr>
              <a:t>đồng</a:t>
            </a:r>
            <a:r>
              <a:rPr lang="en-US" sz="3200" b="1" dirty="0">
                <a:solidFill>
                  <a:srgbClr val="CC3300"/>
                </a:solidFill>
              </a:rPr>
              <a:t> </a:t>
            </a:r>
            <a:r>
              <a:rPr lang="en-US" sz="3200" b="1" dirty="0" err="1">
                <a:solidFill>
                  <a:srgbClr val="CC3300"/>
                </a:solidFill>
              </a:rPr>
              <a:t>nghĩa</a:t>
            </a:r>
            <a:r>
              <a:rPr lang="en-US" sz="3200" b="1" dirty="0">
                <a:solidFill>
                  <a:srgbClr val="CC3300"/>
                </a:solidFill>
              </a:rPr>
              <a:t> </a:t>
            </a:r>
            <a:r>
              <a:rPr lang="en-US" sz="3200" b="1" dirty="0" err="1">
                <a:solidFill>
                  <a:srgbClr val="CC3300"/>
                </a:solidFill>
              </a:rPr>
              <a:t>với</a:t>
            </a:r>
            <a:r>
              <a:rPr lang="en-US" sz="3200" b="1" dirty="0">
                <a:solidFill>
                  <a:srgbClr val="CC3300"/>
                </a:solidFill>
              </a:rPr>
              <a:t> </a:t>
            </a:r>
            <a:r>
              <a:rPr lang="en-US" sz="3200" b="1" dirty="0" err="1">
                <a:solidFill>
                  <a:srgbClr val="CC3300"/>
                </a:solidFill>
              </a:rPr>
              <a:t>Tổ</a:t>
            </a:r>
            <a:r>
              <a:rPr lang="en-US" sz="3200" b="1" dirty="0">
                <a:solidFill>
                  <a:srgbClr val="CC3300"/>
                </a:solidFill>
              </a:rPr>
              <a:t> </a:t>
            </a:r>
            <a:r>
              <a:rPr lang="en-US" sz="3200" b="1" dirty="0" err="1">
                <a:solidFill>
                  <a:srgbClr val="CC3300"/>
                </a:solidFill>
              </a:rPr>
              <a:t>quốc</a:t>
            </a:r>
            <a:endParaRPr lang="en-US" sz="3200" b="1" dirty="0">
              <a:solidFill>
                <a:srgbClr val="CC3300"/>
              </a:solidFill>
            </a:endParaRPr>
          </a:p>
          <a:p>
            <a:pPr algn="ctr"/>
            <a:r>
              <a:rPr lang="en-SG" sz="4400" b="1" dirty="0">
                <a:solidFill>
                  <a:srgbClr val="FF0000"/>
                </a:solidFill>
              </a:rPr>
              <a:t>         </a:t>
            </a:r>
            <a:r>
              <a:rPr lang="en-SG" sz="3200" b="1" dirty="0">
                <a:solidFill>
                  <a:srgbClr val="FF0000"/>
                </a:solidFill>
              </a:rPr>
              <a:t>2.Tìm </a:t>
            </a:r>
            <a:r>
              <a:rPr lang="en-SG" sz="3200" b="1" dirty="0" err="1">
                <a:solidFill>
                  <a:srgbClr val="FF0000"/>
                </a:solidFill>
              </a:rPr>
              <a:t>từ</a:t>
            </a:r>
            <a:r>
              <a:rPr lang="en-SG" sz="3200" b="1" dirty="0">
                <a:solidFill>
                  <a:srgbClr val="FF0000"/>
                </a:solidFill>
              </a:rPr>
              <a:t> </a:t>
            </a:r>
            <a:r>
              <a:rPr lang="en-SG" sz="3200" b="1" dirty="0" err="1">
                <a:solidFill>
                  <a:srgbClr val="FF0000"/>
                </a:solidFill>
              </a:rPr>
              <a:t>có</a:t>
            </a:r>
            <a:r>
              <a:rPr lang="en-SG" sz="3200" b="1" dirty="0">
                <a:solidFill>
                  <a:srgbClr val="FF0000"/>
                </a:solidFill>
              </a:rPr>
              <a:t> </a:t>
            </a:r>
            <a:r>
              <a:rPr lang="en-SG" sz="3200" b="1" dirty="0" err="1">
                <a:solidFill>
                  <a:srgbClr val="FF0000"/>
                </a:solidFill>
              </a:rPr>
              <a:t>tiếng</a:t>
            </a:r>
            <a:r>
              <a:rPr lang="en-SG" sz="3200" b="1" dirty="0">
                <a:solidFill>
                  <a:srgbClr val="FF0000"/>
                </a:solidFill>
              </a:rPr>
              <a:t> </a:t>
            </a:r>
            <a:r>
              <a:rPr lang="en-SG" sz="3200" b="1" dirty="0" err="1">
                <a:solidFill>
                  <a:srgbClr val="FF0000"/>
                </a:solidFill>
              </a:rPr>
              <a:t>quốc</a:t>
            </a:r>
            <a:r>
              <a:rPr lang="en-SG" sz="3200" b="1" dirty="0">
                <a:solidFill>
                  <a:srgbClr val="FF0000"/>
                </a:solidFill>
              </a:rPr>
              <a:t> </a:t>
            </a:r>
            <a:r>
              <a:rPr lang="en-SG" sz="3200" b="1" dirty="0" err="1">
                <a:solidFill>
                  <a:srgbClr val="FF0000"/>
                </a:solidFill>
              </a:rPr>
              <a:t>có</a:t>
            </a:r>
            <a:r>
              <a:rPr lang="en-SG" sz="3200" b="1" dirty="0">
                <a:solidFill>
                  <a:srgbClr val="FF0000"/>
                </a:solidFill>
              </a:rPr>
              <a:t> </a:t>
            </a:r>
            <a:r>
              <a:rPr lang="en-SG" sz="3200" b="1" dirty="0" err="1">
                <a:solidFill>
                  <a:srgbClr val="FF0000"/>
                </a:solidFill>
              </a:rPr>
              <a:t>nghĩa</a:t>
            </a:r>
            <a:r>
              <a:rPr lang="en-SG" sz="3200" b="1" dirty="0">
                <a:solidFill>
                  <a:srgbClr val="FF0000"/>
                </a:solidFill>
              </a:rPr>
              <a:t> </a:t>
            </a:r>
            <a:r>
              <a:rPr lang="en-SG" sz="3200" b="1" dirty="0" err="1">
                <a:solidFill>
                  <a:srgbClr val="FF0000"/>
                </a:solidFill>
              </a:rPr>
              <a:t>là</a:t>
            </a:r>
            <a:r>
              <a:rPr lang="en-SG" sz="3200" b="1" dirty="0">
                <a:solidFill>
                  <a:srgbClr val="FF0000"/>
                </a:solidFill>
              </a:rPr>
              <a:t> </a:t>
            </a:r>
            <a:r>
              <a:rPr lang="en-SG" sz="3200" b="1" dirty="0" err="1">
                <a:solidFill>
                  <a:srgbClr val="FF0000"/>
                </a:solidFill>
              </a:rPr>
              <a:t>nước</a:t>
            </a:r>
            <a:r>
              <a:rPr lang="en-SG" sz="3200" b="1" dirty="0">
                <a:solidFill>
                  <a:srgbClr val="FF0000"/>
                </a:solidFill>
              </a:rPr>
              <a:t>.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4400" b="1" dirty="0">
                <a:solidFill>
                  <a:srgbClr val="CC3300"/>
                </a:solidFill>
              </a:rPr>
              <a:t> </a:t>
            </a:r>
          </a:p>
          <a:p>
            <a:pPr algn="ctr"/>
            <a:endParaRPr lang="vi-VN" sz="4400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9C706-F028-4253-82D4-E7529D4D074C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b="1" dirty="0">
                <a:latin typeface="+mn-lt"/>
              </a:rPr>
              <a:t>ĐÃ ĐẠT ĐƯỢC NHỮNG MỤC TIÊU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A107180E-309A-4C09-8E53-969F76BC1C7A}"/>
              </a:ext>
            </a:extLst>
          </p:cNvPr>
          <p:cNvGraphicFramePr>
            <a:graphicFrameLocks/>
          </p:cNvGraphicFramePr>
          <p:nvPr/>
        </p:nvGraphicFramePr>
        <p:xfrm>
          <a:off x="0" y="1417638"/>
          <a:ext cx="12192000" cy="544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5521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0E4499F9-35AA-4032-861C-AA9C00F1A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74" y="2327068"/>
            <a:ext cx="10767250" cy="99699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215D33D5-86E6-404F-9328-8F5AEB410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813" y="2230325"/>
            <a:ext cx="4322373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312005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4">
            <a:extLst>
              <a:ext uri="{FF2B5EF4-FFF2-40B4-BE49-F238E27FC236}">
                <a16:creationId xmlns:a16="http://schemas.microsoft.com/office/drawing/2014/main" id="{FAB32B5F-D7C1-4E98-AA4C-E575D3C19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524001"/>
            <a:ext cx="7696200" cy="576263"/>
          </a:xfrm>
          <a:prstGeom prst="flowChartTerminator">
            <a:avLst/>
          </a:prstGeom>
          <a:gradFill rotWithShape="1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FF00"/>
                </a:solidFill>
              </a:rPr>
              <a:t>Chọn </a:t>
            </a:r>
            <a:r>
              <a:rPr lang="en-US" altLang="en-US" sz="3600" b="1">
                <a:solidFill>
                  <a:srgbClr val="FF3300"/>
                </a:solidFill>
              </a:rPr>
              <a:t>A</a:t>
            </a:r>
            <a:r>
              <a:rPr lang="en-US" altLang="en-US" sz="3600" b="1">
                <a:solidFill>
                  <a:srgbClr val="FFFF00"/>
                </a:solidFill>
              </a:rPr>
              <a:t>, hoặc </a:t>
            </a:r>
            <a:r>
              <a:rPr lang="en-US" altLang="en-US" sz="3600" b="1">
                <a:solidFill>
                  <a:srgbClr val="FF3300"/>
                </a:solidFill>
              </a:rPr>
              <a:t>B</a:t>
            </a:r>
            <a:r>
              <a:rPr lang="en-US" altLang="en-US" sz="3600" b="1">
                <a:solidFill>
                  <a:srgbClr val="FFFF00"/>
                </a:solidFill>
              </a:rPr>
              <a:t>, hoặc </a:t>
            </a:r>
            <a:r>
              <a:rPr lang="en-US" altLang="en-US" sz="3600" b="1">
                <a:solidFill>
                  <a:srgbClr val="FF3300"/>
                </a:solidFill>
              </a:rPr>
              <a:t>C</a:t>
            </a:r>
            <a:r>
              <a:rPr lang="en-US" altLang="en-US" sz="3600" b="1">
                <a:solidFill>
                  <a:srgbClr val="FFFF00"/>
                </a:solidFill>
              </a:rPr>
              <a:t>.</a:t>
            </a:r>
            <a:endParaRPr lang="en-US" altLang="en-US" sz="3600" b="1">
              <a:solidFill>
                <a:srgbClr val="FF3300"/>
              </a:solidFill>
            </a:endParaRPr>
          </a:p>
        </p:txBody>
      </p:sp>
      <p:sp>
        <p:nvSpPr>
          <p:cNvPr id="6149" name="AutoShape 5">
            <a:extLst>
              <a:ext uri="{FF2B5EF4-FFF2-40B4-BE49-F238E27FC236}">
                <a16:creationId xmlns:a16="http://schemas.microsoft.com/office/drawing/2014/main" id="{C68D4F6B-8A08-43F5-8FF4-6C8715848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4850" y="2590800"/>
            <a:ext cx="6965950" cy="8651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/>
              <a:t>Em hãy chọn ý đúng nhất.</a:t>
            </a:r>
          </a:p>
        </p:txBody>
      </p:sp>
      <p:sp>
        <p:nvSpPr>
          <p:cNvPr id="6150" name="Oval 6">
            <a:extLst>
              <a:ext uri="{FF2B5EF4-FFF2-40B4-BE49-F238E27FC236}">
                <a16:creationId xmlns:a16="http://schemas.microsoft.com/office/drawing/2014/main" id="{9AD7E7FC-14DA-4CF5-889F-DF8B8762B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184" y="1875940"/>
            <a:ext cx="1524000" cy="12954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rgbClr val="FF0066"/>
                </a:solidFill>
              </a:rPr>
              <a:t>Câu</a:t>
            </a:r>
            <a:r>
              <a:rPr lang="en-US" altLang="en-US" sz="3600" b="1" dirty="0">
                <a:solidFill>
                  <a:srgbClr val="FF0066"/>
                </a:solidFill>
              </a:rPr>
              <a:t> 1</a:t>
            </a:r>
            <a:r>
              <a:rPr lang="en-US" altLang="en-US" sz="3600" b="1" dirty="0"/>
              <a:t> </a:t>
            </a:r>
          </a:p>
        </p:txBody>
      </p:sp>
      <p:sp>
        <p:nvSpPr>
          <p:cNvPr id="6151" name="AutoShape 7">
            <a:extLst>
              <a:ext uri="{FF2B5EF4-FFF2-40B4-BE49-F238E27FC236}">
                <a16:creationId xmlns:a16="http://schemas.microsoft.com/office/drawing/2014/main" id="{9B1BA019-9660-4765-87E1-1E0B4BC79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733801"/>
            <a:ext cx="9144000" cy="627063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19050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</a:rPr>
              <a:t>A. Từ đồng nghĩa là những từ có nghĩa giống nhau.</a:t>
            </a:r>
          </a:p>
        </p:txBody>
      </p:sp>
      <p:sp>
        <p:nvSpPr>
          <p:cNvPr id="6152" name="AutoShape 8">
            <a:extLst>
              <a:ext uri="{FF2B5EF4-FFF2-40B4-BE49-F238E27FC236}">
                <a16:creationId xmlns:a16="http://schemas.microsoft.com/office/drawing/2014/main" id="{F45655EA-794D-4CE8-BB15-7183BF612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495801"/>
            <a:ext cx="9753600" cy="504825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19050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gần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giống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153" name="AutoShape 9">
            <a:extLst>
              <a:ext uri="{FF2B5EF4-FFF2-40B4-BE49-F238E27FC236}">
                <a16:creationId xmlns:a16="http://schemas.microsoft.com/office/drawing/2014/main" id="{4A647D86-66A3-466D-831F-81470A9B6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181600"/>
            <a:ext cx="8915400" cy="9906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19050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</a:rPr>
              <a:t>C.Từ đồng nghĩa là những từ có nghĩa giống nhau </a:t>
            </a:r>
          </a:p>
          <a:p>
            <a:pPr eaLnBrk="1" hangingPunct="1"/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</a:rPr>
              <a:t>hoặc gần giống nhau</a:t>
            </a:r>
            <a:r>
              <a:rPr lang="en-US" altLang="en-US" sz="3200" b="1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128" name="Picture 10" descr="Hinh dong Phao hoa">
            <a:extLst>
              <a:ext uri="{FF2B5EF4-FFF2-40B4-BE49-F238E27FC236}">
                <a16:creationId xmlns:a16="http://schemas.microsoft.com/office/drawing/2014/main" id="{A1BE294C-1377-4F1C-9DB1-48605BC1ED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913" y="-1482725"/>
            <a:ext cx="1771651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1" descr="hinhnen">
            <a:extLst>
              <a:ext uri="{FF2B5EF4-FFF2-40B4-BE49-F238E27FC236}">
                <a16:creationId xmlns:a16="http://schemas.microsoft.com/office/drawing/2014/main" id="{BA1DC386-3B6B-417A-B499-B50326E69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6380164"/>
            <a:ext cx="91805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WordArt 12">
            <a:extLst>
              <a:ext uri="{FF2B5EF4-FFF2-40B4-BE49-F238E27FC236}">
                <a16:creationId xmlns:a16="http://schemas.microsoft.com/office/drawing/2014/main" id="{D24AB6D4-90C5-4C89-9C8C-8950D6D96A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11614" y="6516688"/>
            <a:ext cx="4676775" cy="2778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</a:p>
        </p:txBody>
      </p:sp>
      <p:sp>
        <p:nvSpPr>
          <p:cNvPr id="6158" name="Oval 14">
            <a:extLst>
              <a:ext uri="{FF2B5EF4-FFF2-40B4-BE49-F238E27FC236}">
                <a16:creationId xmlns:a16="http://schemas.microsoft.com/office/drawing/2014/main" id="{9F0AB360-295F-48AE-9010-265CF6AEC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Arial" charset="0"/>
              </a:rPr>
              <a:t>0</a:t>
            </a:r>
          </a:p>
        </p:txBody>
      </p:sp>
      <p:sp>
        <p:nvSpPr>
          <p:cNvPr id="6159" name="Oval 15">
            <a:extLst>
              <a:ext uri="{FF2B5EF4-FFF2-40B4-BE49-F238E27FC236}">
                <a16:creationId xmlns:a16="http://schemas.microsoft.com/office/drawing/2014/main" id="{E3709783-F22B-4FDC-BAD6-B235B8553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Arial" charset="0"/>
              </a:rPr>
              <a:t>1</a:t>
            </a:r>
          </a:p>
        </p:txBody>
      </p:sp>
      <p:sp>
        <p:nvSpPr>
          <p:cNvPr id="6160" name="Oval 16">
            <a:extLst>
              <a:ext uri="{FF2B5EF4-FFF2-40B4-BE49-F238E27FC236}">
                <a16:creationId xmlns:a16="http://schemas.microsoft.com/office/drawing/2014/main" id="{2E98B147-AF92-4EB6-8DF3-2B8CABA2C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Arial" charset="0"/>
              </a:rPr>
              <a:t>2</a:t>
            </a:r>
          </a:p>
        </p:txBody>
      </p:sp>
      <p:sp>
        <p:nvSpPr>
          <p:cNvPr id="6161" name="Oval 17">
            <a:extLst>
              <a:ext uri="{FF2B5EF4-FFF2-40B4-BE49-F238E27FC236}">
                <a16:creationId xmlns:a16="http://schemas.microsoft.com/office/drawing/2014/main" id="{2D9A5CD9-B318-480E-B10F-B0CCF9F6F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Arial" charset="0"/>
              </a:rPr>
              <a:t>3</a:t>
            </a:r>
          </a:p>
        </p:txBody>
      </p:sp>
      <p:sp>
        <p:nvSpPr>
          <p:cNvPr id="6162" name="Oval 18">
            <a:extLst>
              <a:ext uri="{FF2B5EF4-FFF2-40B4-BE49-F238E27FC236}">
                <a16:creationId xmlns:a16="http://schemas.microsoft.com/office/drawing/2014/main" id="{4650D14B-3CD1-484F-ABD2-BEDAF3741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Arial" charset="0"/>
              </a:rPr>
              <a:t>4</a:t>
            </a:r>
          </a:p>
        </p:txBody>
      </p:sp>
      <p:sp>
        <p:nvSpPr>
          <p:cNvPr id="6163" name="Oval 19">
            <a:extLst>
              <a:ext uri="{FF2B5EF4-FFF2-40B4-BE49-F238E27FC236}">
                <a16:creationId xmlns:a16="http://schemas.microsoft.com/office/drawing/2014/main" id="{4B9051F0-8EDD-4AFC-AA3B-41A88BCAA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Arial" charset="0"/>
              </a:rPr>
              <a:t>5</a:t>
            </a:r>
          </a:p>
        </p:txBody>
      </p:sp>
      <p:sp>
        <p:nvSpPr>
          <p:cNvPr id="6164" name="Oval 20">
            <a:extLst>
              <a:ext uri="{FF2B5EF4-FFF2-40B4-BE49-F238E27FC236}">
                <a16:creationId xmlns:a16="http://schemas.microsoft.com/office/drawing/2014/main" id="{921239E3-E834-4FF6-94D7-D166D494A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/>
              <a:t>6</a:t>
            </a:r>
          </a:p>
        </p:txBody>
      </p:sp>
      <p:sp>
        <p:nvSpPr>
          <p:cNvPr id="6165" name="Oval 21">
            <a:extLst>
              <a:ext uri="{FF2B5EF4-FFF2-40B4-BE49-F238E27FC236}">
                <a16:creationId xmlns:a16="http://schemas.microsoft.com/office/drawing/2014/main" id="{2325F636-7C4A-4005-AF98-7DA48B895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Arial" charset="0"/>
              </a:rPr>
              <a:t>7</a:t>
            </a:r>
          </a:p>
        </p:txBody>
      </p:sp>
      <p:sp>
        <p:nvSpPr>
          <p:cNvPr id="6166" name="Oval 22">
            <a:extLst>
              <a:ext uri="{FF2B5EF4-FFF2-40B4-BE49-F238E27FC236}">
                <a16:creationId xmlns:a16="http://schemas.microsoft.com/office/drawing/2014/main" id="{1F348CAD-4896-4DDD-B1B6-E4C734D33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Arial" charset="0"/>
              </a:rPr>
              <a:t>8</a:t>
            </a:r>
          </a:p>
        </p:txBody>
      </p:sp>
      <p:sp>
        <p:nvSpPr>
          <p:cNvPr id="6167" name="Oval 23">
            <a:extLst>
              <a:ext uri="{FF2B5EF4-FFF2-40B4-BE49-F238E27FC236}">
                <a16:creationId xmlns:a16="http://schemas.microsoft.com/office/drawing/2014/main" id="{6DF793A7-AE21-40FD-B4C4-58EAAFB9D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Arial" charset="0"/>
              </a:rPr>
              <a:t>9</a:t>
            </a:r>
          </a:p>
        </p:txBody>
      </p:sp>
      <p:sp>
        <p:nvSpPr>
          <p:cNvPr id="6168" name="Oval 24">
            <a:extLst>
              <a:ext uri="{FF2B5EF4-FFF2-40B4-BE49-F238E27FC236}">
                <a16:creationId xmlns:a16="http://schemas.microsoft.com/office/drawing/2014/main" id="{563D0B0B-20D2-4E8A-8204-1EABC9427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Arial" charset="0"/>
              </a:rPr>
              <a:t>10</a:t>
            </a:r>
          </a:p>
        </p:txBody>
      </p:sp>
      <p:sp>
        <p:nvSpPr>
          <p:cNvPr id="6169" name="AutoShape 25">
            <a:extLst>
              <a:ext uri="{FF2B5EF4-FFF2-40B4-BE49-F238E27FC236}">
                <a16:creationId xmlns:a16="http://schemas.microsoft.com/office/drawing/2014/main" id="{D2146FB5-43E9-4A29-A87F-24DF74E5D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181600"/>
            <a:ext cx="9144000" cy="1219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C.Từ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giống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    </a:t>
            </a:r>
          </a:p>
          <a:p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gần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giống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3" name="btnInknoeActivity">
            <a:extLst>
              <a:ext uri="{FF2B5EF4-FFF2-40B4-BE49-F238E27FC236}">
                <a16:creationId xmlns:a16="http://schemas.microsoft.com/office/drawing/2014/main" id="{691D2A58-FD09-4DBE-B6A6-0159B898521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427" y="6230938"/>
            <a:ext cx="2219546" cy="5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2" accel="50000" decel="5000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" presetClass="entr" presetSubtype="2" accel="50000" decel="5000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allAtOnce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8" grpId="0" animBg="1"/>
      <p:bldP spid="6158" grpId="1" animBg="1"/>
      <p:bldP spid="6159" grpId="0" animBg="1"/>
      <p:bldP spid="6160" grpId="0" animBg="1"/>
      <p:bldP spid="6161" grpId="0" animBg="1"/>
      <p:bldP spid="6161" grpId="1" animBg="1"/>
      <p:bldP spid="6162" grpId="0" animBg="1"/>
      <p:bldP spid="6162" grpId="1" animBg="1"/>
      <p:bldP spid="6163" grpId="0" animBg="1"/>
      <p:bldP spid="6163" grpId="1" animBg="1"/>
      <p:bldP spid="6164" grpId="0" animBg="1"/>
      <p:bldP spid="6164" grpId="1" animBg="1"/>
      <p:bldP spid="6165" grpId="0" animBg="1"/>
      <p:bldP spid="6165" grpId="1" animBg="1"/>
      <p:bldP spid="6166" grpId="0" animBg="1"/>
      <p:bldP spid="6166" grpId="1" animBg="1"/>
      <p:bldP spid="6167" grpId="0" animBg="1"/>
      <p:bldP spid="6167" grpId="1" animBg="1"/>
      <p:bldP spid="6168" grpId="0" animBg="1"/>
      <p:bldP spid="6168" grpId="1" animBg="1"/>
      <p:bldP spid="61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misc119">
            <a:extLst>
              <a:ext uri="{FF2B5EF4-FFF2-40B4-BE49-F238E27FC236}">
                <a16:creationId xmlns:a16="http://schemas.microsoft.com/office/drawing/2014/main" id="{05E37312-4BC2-49AF-A128-1285F83E3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AutoShape 5">
            <a:extLst>
              <a:ext uri="{FF2B5EF4-FFF2-40B4-BE49-F238E27FC236}">
                <a16:creationId xmlns:a16="http://schemas.microsoft.com/office/drawing/2014/main" id="{BF99AFAF-32C2-4BEE-977D-73E87321D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143001"/>
            <a:ext cx="8305800" cy="728663"/>
          </a:xfrm>
          <a:prstGeom prst="flowChartTerminator">
            <a:avLst/>
          </a:prstGeom>
          <a:gradFill rotWithShape="1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FF00"/>
                </a:solidFill>
              </a:rPr>
              <a:t>Chọn </a:t>
            </a:r>
            <a:r>
              <a:rPr lang="en-US" altLang="en-US" sz="4000" b="1">
                <a:solidFill>
                  <a:srgbClr val="FF3300"/>
                </a:solidFill>
              </a:rPr>
              <a:t>A</a:t>
            </a:r>
            <a:r>
              <a:rPr lang="en-US" altLang="en-US" sz="4000" b="1">
                <a:solidFill>
                  <a:srgbClr val="FFFF00"/>
                </a:solidFill>
              </a:rPr>
              <a:t>, hoặc </a:t>
            </a:r>
            <a:r>
              <a:rPr lang="en-US" altLang="en-US" sz="4000" b="1">
                <a:solidFill>
                  <a:srgbClr val="FF3300"/>
                </a:solidFill>
              </a:rPr>
              <a:t>B</a:t>
            </a:r>
            <a:r>
              <a:rPr lang="en-US" altLang="en-US" sz="4000" b="1">
                <a:solidFill>
                  <a:srgbClr val="FFFF00"/>
                </a:solidFill>
              </a:rPr>
              <a:t>, hoặc </a:t>
            </a:r>
            <a:r>
              <a:rPr lang="en-US" altLang="en-US" sz="4000" b="1">
                <a:solidFill>
                  <a:srgbClr val="FF3300"/>
                </a:solidFill>
              </a:rPr>
              <a:t>C</a:t>
            </a:r>
            <a:r>
              <a:rPr lang="en-US" altLang="en-US" sz="4000" b="1">
                <a:solidFill>
                  <a:srgbClr val="FFFF00"/>
                </a:solidFill>
              </a:rPr>
              <a:t>, hoặc </a:t>
            </a:r>
            <a:r>
              <a:rPr lang="en-US" altLang="en-US" sz="4000" b="1">
                <a:solidFill>
                  <a:srgbClr val="FF3300"/>
                </a:solidFill>
              </a:rPr>
              <a:t>D</a:t>
            </a:r>
          </a:p>
        </p:txBody>
      </p:sp>
      <p:sp>
        <p:nvSpPr>
          <p:cNvPr id="7174" name="AutoShape 6">
            <a:extLst>
              <a:ext uri="{FF2B5EF4-FFF2-40B4-BE49-F238E27FC236}">
                <a16:creationId xmlns:a16="http://schemas.microsoft.com/office/drawing/2014/main" id="{21612EFD-A141-4334-812A-DDE2CBF19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0" y="1954214"/>
            <a:ext cx="7575550" cy="15509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/>
              <a:t>Dòng nào dưới đây là </a:t>
            </a:r>
          </a:p>
          <a:p>
            <a:pPr algn="ctr" eaLnBrk="1" hangingPunct="1"/>
            <a:r>
              <a:rPr lang="en-US" altLang="en-US" sz="4400" b="1"/>
              <a:t>những từ đồng nghĩa?</a:t>
            </a:r>
          </a:p>
        </p:txBody>
      </p:sp>
      <p:sp>
        <p:nvSpPr>
          <p:cNvPr id="7175" name="Oval 7">
            <a:extLst>
              <a:ext uri="{FF2B5EF4-FFF2-40B4-BE49-F238E27FC236}">
                <a16:creationId xmlns:a16="http://schemas.microsoft.com/office/drawing/2014/main" id="{024CF658-95AE-42B0-9452-AA1580D96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752600"/>
            <a:ext cx="1600200" cy="13716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0066"/>
                </a:solidFill>
              </a:rPr>
              <a:t>Câu 2</a:t>
            </a:r>
            <a:r>
              <a:rPr lang="en-US" altLang="en-US" sz="3600" b="1"/>
              <a:t> </a:t>
            </a:r>
          </a:p>
        </p:txBody>
      </p:sp>
      <p:sp>
        <p:nvSpPr>
          <p:cNvPr id="7176" name="AutoShape 8">
            <a:extLst>
              <a:ext uri="{FF2B5EF4-FFF2-40B4-BE49-F238E27FC236}">
                <a16:creationId xmlns:a16="http://schemas.microsoft.com/office/drawing/2014/main" id="{18D958A3-FE5F-4F91-A51F-7E209FDEC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581400"/>
            <a:ext cx="4038600" cy="50323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19050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chemeClr val="bg1"/>
                </a:solidFill>
              </a:rPr>
              <a:t>A. Hồng, đỏ, thẫm.</a:t>
            </a:r>
          </a:p>
        </p:txBody>
      </p:sp>
      <p:sp>
        <p:nvSpPr>
          <p:cNvPr id="7177" name="AutoShape 9">
            <a:extLst>
              <a:ext uri="{FF2B5EF4-FFF2-40B4-BE49-F238E27FC236}">
                <a16:creationId xmlns:a16="http://schemas.microsoft.com/office/drawing/2014/main" id="{D95FC1D3-9B1B-4FE4-B0EA-535E87D0C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191001"/>
            <a:ext cx="7315200" cy="504825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19050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chemeClr val="bg1"/>
                </a:solidFill>
              </a:rPr>
              <a:t>B. Đen đúa, xanh đen, xanh hồ thủy.</a:t>
            </a:r>
          </a:p>
        </p:txBody>
      </p:sp>
      <p:sp>
        <p:nvSpPr>
          <p:cNvPr id="7178" name="AutoShape 10">
            <a:extLst>
              <a:ext uri="{FF2B5EF4-FFF2-40B4-BE49-F238E27FC236}">
                <a16:creationId xmlns:a16="http://schemas.microsoft.com/office/drawing/2014/main" id="{557E474B-A3BC-4FD4-AFCF-C52452C97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876801"/>
            <a:ext cx="4953000" cy="504825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19050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chemeClr val="bg1"/>
                </a:solidFill>
              </a:rPr>
              <a:t>C. Mang, vác, đi, đứng.</a:t>
            </a:r>
          </a:p>
        </p:txBody>
      </p:sp>
      <p:sp>
        <p:nvSpPr>
          <p:cNvPr id="7179" name="AutoShape 11">
            <a:extLst>
              <a:ext uri="{FF2B5EF4-FFF2-40B4-BE49-F238E27FC236}">
                <a16:creationId xmlns:a16="http://schemas.microsoft.com/office/drawing/2014/main" id="{9395F8CA-F051-4A3D-B06E-819A7637E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638801"/>
            <a:ext cx="5638800" cy="449263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19050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chemeClr val="bg1"/>
                </a:solidFill>
              </a:rPr>
              <a:t>D. Biếu, tặng, cho, bán.</a:t>
            </a:r>
            <a:r>
              <a:rPr lang="en-US" altLang="en-US" sz="2000">
                <a:solidFill>
                  <a:schemeClr val="bg1"/>
                </a:solidFill>
              </a:rPr>
              <a:t>                </a:t>
            </a:r>
          </a:p>
        </p:txBody>
      </p:sp>
      <p:pic>
        <p:nvPicPr>
          <p:cNvPr id="6156" name="Picture 12" descr="Hinh dong Phao hoa">
            <a:extLst>
              <a:ext uri="{FF2B5EF4-FFF2-40B4-BE49-F238E27FC236}">
                <a16:creationId xmlns:a16="http://schemas.microsoft.com/office/drawing/2014/main" id="{D9891026-BA05-42F2-8E58-6A58ED7F60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913" y="-1482725"/>
            <a:ext cx="1771651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 descr="hinhnen">
            <a:extLst>
              <a:ext uri="{FF2B5EF4-FFF2-40B4-BE49-F238E27FC236}">
                <a16:creationId xmlns:a16="http://schemas.microsoft.com/office/drawing/2014/main" id="{C02C13FC-9AFC-44FA-851F-E89808079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6380164"/>
            <a:ext cx="91805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2" name="WordArt 14">
            <a:extLst>
              <a:ext uri="{FF2B5EF4-FFF2-40B4-BE49-F238E27FC236}">
                <a16:creationId xmlns:a16="http://schemas.microsoft.com/office/drawing/2014/main" id="{EBC187D6-2AD2-4086-B737-17E1A45796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11614" y="6516688"/>
            <a:ext cx="4676775" cy="2778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</a:p>
        </p:txBody>
      </p:sp>
      <p:sp>
        <p:nvSpPr>
          <p:cNvPr id="7184" name="Oval 16">
            <a:extLst>
              <a:ext uri="{FF2B5EF4-FFF2-40B4-BE49-F238E27FC236}">
                <a16:creationId xmlns:a16="http://schemas.microsoft.com/office/drawing/2014/main" id="{E5729848-35F5-4B77-B31D-78F009903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Arial" charset="0"/>
              </a:rPr>
              <a:t>0</a:t>
            </a:r>
          </a:p>
        </p:txBody>
      </p:sp>
      <p:sp>
        <p:nvSpPr>
          <p:cNvPr id="7185" name="Oval 17">
            <a:extLst>
              <a:ext uri="{FF2B5EF4-FFF2-40B4-BE49-F238E27FC236}">
                <a16:creationId xmlns:a16="http://schemas.microsoft.com/office/drawing/2014/main" id="{B91F0B71-F11C-4110-8CC1-7529E817C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Arial" charset="0"/>
              </a:rPr>
              <a:t>1</a:t>
            </a:r>
          </a:p>
        </p:txBody>
      </p:sp>
      <p:sp>
        <p:nvSpPr>
          <p:cNvPr id="7186" name="Oval 18">
            <a:extLst>
              <a:ext uri="{FF2B5EF4-FFF2-40B4-BE49-F238E27FC236}">
                <a16:creationId xmlns:a16="http://schemas.microsoft.com/office/drawing/2014/main" id="{DA3C0394-5C6F-441C-AF2D-0BCD195F2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Arial" charset="0"/>
              </a:rPr>
              <a:t>2</a:t>
            </a:r>
          </a:p>
        </p:txBody>
      </p:sp>
      <p:sp>
        <p:nvSpPr>
          <p:cNvPr id="7187" name="Oval 19">
            <a:extLst>
              <a:ext uri="{FF2B5EF4-FFF2-40B4-BE49-F238E27FC236}">
                <a16:creationId xmlns:a16="http://schemas.microsoft.com/office/drawing/2014/main" id="{ABE7F22B-208F-4299-8E04-1A545D8BB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Arial" charset="0"/>
              </a:rPr>
              <a:t>3</a:t>
            </a:r>
          </a:p>
        </p:txBody>
      </p:sp>
      <p:sp>
        <p:nvSpPr>
          <p:cNvPr id="7188" name="Oval 20">
            <a:extLst>
              <a:ext uri="{FF2B5EF4-FFF2-40B4-BE49-F238E27FC236}">
                <a16:creationId xmlns:a16="http://schemas.microsoft.com/office/drawing/2014/main" id="{039FB030-8E26-406A-B4F2-D7A1E2D84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Arial" charset="0"/>
              </a:rPr>
              <a:t>4</a:t>
            </a:r>
          </a:p>
        </p:txBody>
      </p:sp>
      <p:sp>
        <p:nvSpPr>
          <p:cNvPr id="7189" name="Oval 21">
            <a:extLst>
              <a:ext uri="{FF2B5EF4-FFF2-40B4-BE49-F238E27FC236}">
                <a16:creationId xmlns:a16="http://schemas.microsoft.com/office/drawing/2014/main" id="{73BAF07A-389E-4BFA-B62A-23E995F7C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Arial" charset="0"/>
              </a:rPr>
              <a:t>5</a:t>
            </a:r>
          </a:p>
        </p:txBody>
      </p:sp>
      <p:sp>
        <p:nvSpPr>
          <p:cNvPr id="7190" name="Oval 22">
            <a:extLst>
              <a:ext uri="{FF2B5EF4-FFF2-40B4-BE49-F238E27FC236}">
                <a16:creationId xmlns:a16="http://schemas.microsoft.com/office/drawing/2014/main" id="{A2CFC977-2D18-400C-86CF-1BED67699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/>
              <a:t>6</a:t>
            </a:r>
          </a:p>
        </p:txBody>
      </p:sp>
      <p:sp>
        <p:nvSpPr>
          <p:cNvPr id="7191" name="Oval 23">
            <a:extLst>
              <a:ext uri="{FF2B5EF4-FFF2-40B4-BE49-F238E27FC236}">
                <a16:creationId xmlns:a16="http://schemas.microsoft.com/office/drawing/2014/main" id="{BD8D7159-1F8E-4A18-BD41-A9ED3CB9F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Arial" charset="0"/>
              </a:rPr>
              <a:t>7</a:t>
            </a:r>
          </a:p>
        </p:txBody>
      </p:sp>
      <p:sp>
        <p:nvSpPr>
          <p:cNvPr id="7192" name="Oval 24">
            <a:extLst>
              <a:ext uri="{FF2B5EF4-FFF2-40B4-BE49-F238E27FC236}">
                <a16:creationId xmlns:a16="http://schemas.microsoft.com/office/drawing/2014/main" id="{CF9DDB06-3725-4406-B077-E7DBCDD96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Arial" charset="0"/>
              </a:rPr>
              <a:t>8</a:t>
            </a:r>
          </a:p>
        </p:txBody>
      </p:sp>
      <p:sp>
        <p:nvSpPr>
          <p:cNvPr id="7193" name="Oval 25">
            <a:extLst>
              <a:ext uri="{FF2B5EF4-FFF2-40B4-BE49-F238E27FC236}">
                <a16:creationId xmlns:a16="http://schemas.microsoft.com/office/drawing/2014/main" id="{B5C3B3D7-CB60-4EC1-9505-B7F06D2CC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Arial" charset="0"/>
              </a:rPr>
              <a:t>9</a:t>
            </a:r>
          </a:p>
        </p:txBody>
      </p:sp>
      <p:sp>
        <p:nvSpPr>
          <p:cNvPr id="7194" name="Oval 26">
            <a:extLst>
              <a:ext uri="{FF2B5EF4-FFF2-40B4-BE49-F238E27FC236}">
                <a16:creationId xmlns:a16="http://schemas.microsoft.com/office/drawing/2014/main" id="{958590C4-2067-45E2-B5F3-051DD21D2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latin typeface="Arial" charset="0"/>
              </a:rPr>
              <a:t>10</a:t>
            </a:r>
          </a:p>
        </p:txBody>
      </p:sp>
      <p:pic>
        <p:nvPicPr>
          <p:cNvPr id="5" name="btnInknoeActivity">
            <a:extLst>
              <a:ext uri="{FF2B5EF4-FFF2-40B4-BE49-F238E27FC236}">
                <a16:creationId xmlns:a16="http://schemas.microsoft.com/office/drawing/2014/main" id="{F31C8155-8BA1-4732-A141-17CC003D3EA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364" y="6286500"/>
            <a:ext cx="2219546" cy="5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2" accel="50000" decel="5000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" presetClass="entr" presetSubtype="2" accel="50000" decel="5000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allAtOnce" animBg="1"/>
      <p:bldP spid="7174" grpId="0" animBg="1"/>
      <p:bldP spid="7175" grpId="0" animBg="1"/>
      <p:bldP spid="7176" grpId="0" animBg="1"/>
      <p:bldP spid="7177" grpId="0" animBg="1"/>
      <p:bldP spid="7178" grpId="0" animBg="1"/>
      <p:bldP spid="7179" grpId="0" animBg="1"/>
      <p:bldP spid="7184" grpId="0" animBg="1"/>
      <p:bldP spid="7184" grpId="1" animBg="1"/>
      <p:bldP spid="7185" grpId="0" animBg="1"/>
      <p:bldP spid="7186" grpId="0" animBg="1"/>
      <p:bldP spid="7187" grpId="0" animBg="1"/>
      <p:bldP spid="7187" grpId="1" animBg="1"/>
      <p:bldP spid="7188" grpId="0" animBg="1"/>
      <p:bldP spid="7188" grpId="1" animBg="1"/>
      <p:bldP spid="7189" grpId="0" animBg="1"/>
      <p:bldP spid="7189" grpId="1" animBg="1"/>
      <p:bldP spid="7190" grpId="0" animBg="1"/>
      <p:bldP spid="7190" grpId="1" animBg="1"/>
      <p:bldP spid="7191" grpId="0" animBg="1"/>
      <p:bldP spid="7191" grpId="1" animBg="1"/>
      <p:bldP spid="7192" grpId="0" animBg="1"/>
      <p:bldP spid="7192" grpId="1" animBg="1"/>
      <p:bldP spid="7193" grpId="0" animBg="1"/>
      <p:bldP spid="7193" grpId="1" animBg="1"/>
      <p:bldP spid="7194" grpId="0" animBg="1"/>
      <p:bldP spid="719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0E4499F9-35AA-4032-861C-AA9C00F1A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750" y="225160"/>
            <a:ext cx="10767250" cy="99699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215D33D5-86E6-404F-9328-8F5AEB410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5245" y="130527"/>
            <a:ext cx="4322373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pic>
        <p:nvPicPr>
          <p:cNvPr id="1026" name="Picture 2" descr="Những hình ảnh lá cờ Việt Nam tuyệt đẹp">
            <a:extLst>
              <a:ext uri="{FF2B5EF4-FFF2-40B4-BE49-F238E27FC236}">
                <a16:creationId xmlns:a16="http://schemas.microsoft.com/office/drawing/2014/main" id="{10CD7AB2-43B1-41E2-BAA9-A1D6B1DA0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33004"/>
            <a:ext cx="6706611" cy="546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076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9900" y="2133600"/>
            <a:ext cx="617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MỞ RỘNG VỐN TỪ </a:t>
            </a:r>
          </a:p>
          <a:p>
            <a:pPr algn="ctr"/>
            <a:r>
              <a:rPr lang="en-US" sz="5400" b="1" dirty="0">
                <a:solidFill>
                  <a:srgbClr val="FFFF00"/>
                </a:solidFill>
              </a:rPr>
              <a:t>TỔ QUỐC</a:t>
            </a:r>
          </a:p>
        </p:txBody>
      </p:sp>
    </p:spTree>
    <p:extLst>
      <p:ext uri="{BB962C8B-B14F-4D97-AF65-F5344CB8AC3E}">
        <p14:creationId xmlns:p14="http://schemas.microsoft.com/office/powerpoint/2010/main" val="289320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9C706-F028-4253-82D4-E7529D4D074C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600" b="1" dirty="0">
                <a:latin typeface="+mn-lt"/>
              </a:rPr>
              <a:t>MỤC TIÊU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A107180E-309A-4C09-8E53-969F76BC1C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3763062"/>
              </p:ext>
            </p:extLst>
          </p:nvPr>
        </p:nvGraphicFramePr>
        <p:xfrm>
          <a:off x="0" y="1417638"/>
          <a:ext cx="12192000" cy="544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9840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572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i="1" dirty="0" err="1"/>
              <a:t>Bài</a:t>
            </a:r>
            <a:r>
              <a:rPr lang="en-US" sz="2800" i="1" dirty="0"/>
              <a:t> 1: </a:t>
            </a:r>
            <a:r>
              <a:rPr lang="en-US" sz="2800" i="1" dirty="0" err="1"/>
              <a:t>Tìm</a:t>
            </a:r>
            <a:r>
              <a:rPr lang="en-US" sz="2800" i="1" dirty="0"/>
              <a:t> </a:t>
            </a:r>
            <a:r>
              <a:rPr lang="en-US" sz="2800" i="1" dirty="0" err="1"/>
              <a:t>trong</a:t>
            </a:r>
            <a:r>
              <a:rPr lang="en-US" sz="2800" i="1" dirty="0"/>
              <a:t> </a:t>
            </a:r>
            <a:r>
              <a:rPr lang="en-US" sz="2800" i="1" dirty="0" err="1"/>
              <a:t>bài</a:t>
            </a:r>
            <a:r>
              <a:rPr lang="en-US" sz="2800" i="1" dirty="0"/>
              <a:t> </a:t>
            </a:r>
            <a:r>
              <a:rPr lang="en-US" sz="2800" b="1" i="1" dirty="0" err="1"/>
              <a:t>Thư</a:t>
            </a:r>
            <a:r>
              <a:rPr lang="en-US" sz="2800" b="1" i="1" dirty="0"/>
              <a:t> </a:t>
            </a:r>
            <a:r>
              <a:rPr lang="en-US" sz="2800" b="1" i="1" dirty="0" err="1"/>
              <a:t>gửi</a:t>
            </a:r>
            <a:r>
              <a:rPr lang="en-US" sz="2800" b="1" i="1" dirty="0"/>
              <a:t> </a:t>
            </a:r>
            <a:r>
              <a:rPr lang="en-US" sz="2800" b="1" i="1" dirty="0" err="1"/>
              <a:t>các</a:t>
            </a:r>
            <a:r>
              <a:rPr lang="en-US" sz="2800" b="1" i="1" dirty="0"/>
              <a:t> </a:t>
            </a:r>
            <a:r>
              <a:rPr lang="en-US" sz="2800" b="1" i="1" dirty="0" err="1"/>
              <a:t>học</a:t>
            </a:r>
            <a:r>
              <a:rPr lang="en-US" sz="2800" b="1" i="1" dirty="0"/>
              <a:t> </a:t>
            </a:r>
            <a:r>
              <a:rPr lang="en-US" sz="2800" b="1" i="1" dirty="0" err="1"/>
              <a:t>sinh</a:t>
            </a:r>
            <a:r>
              <a:rPr lang="en-US" sz="2800" i="1" dirty="0"/>
              <a:t> </a:t>
            </a:r>
            <a:r>
              <a:rPr lang="en-US" sz="2800" i="1" dirty="0" err="1"/>
              <a:t>hoặc</a:t>
            </a:r>
            <a:r>
              <a:rPr lang="en-US" sz="2800" i="1" dirty="0"/>
              <a:t> </a:t>
            </a:r>
            <a:r>
              <a:rPr lang="en-US" sz="2800" b="1" i="1" dirty="0" err="1"/>
              <a:t>Việt</a:t>
            </a:r>
            <a:r>
              <a:rPr lang="en-US" sz="2800" b="1" i="1" dirty="0"/>
              <a:t> Nam </a:t>
            </a:r>
            <a:r>
              <a:rPr lang="en-US" sz="2800" b="1" i="1" dirty="0" err="1"/>
              <a:t>thân</a:t>
            </a:r>
            <a:r>
              <a:rPr lang="en-US" sz="2800" b="1" i="1" dirty="0"/>
              <a:t> </a:t>
            </a:r>
            <a:r>
              <a:rPr lang="en-US" sz="2800" b="1" i="1" dirty="0" err="1"/>
              <a:t>yêu</a:t>
            </a:r>
            <a:r>
              <a:rPr lang="en-US" sz="2800" i="1" dirty="0"/>
              <a:t> </a:t>
            </a:r>
            <a:r>
              <a:rPr lang="en-US" sz="2800" i="1" dirty="0" err="1"/>
              <a:t>những</a:t>
            </a:r>
            <a:r>
              <a:rPr lang="en-US" sz="2800" i="1" dirty="0"/>
              <a:t> </a:t>
            </a:r>
            <a:r>
              <a:rPr lang="en-US" sz="2800" i="1" dirty="0" err="1"/>
              <a:t>từ</a:t>
            </a:r>
            <a:r>
              <a:rPr lang="en-US" sz="2800" i="1" dirty="0"/>
              <a:t> </a:t>
            </a:r>
            <a:r>
              <a:rPr lang="en-US" sz="2800" i="1" dirty="0" err="1"/>
              <a:t>ngữ</a:t>
            </a:r>
            <a:r>
              <a:rPr lang="en-US" sz="2800" i="1" dirty="0"/>
              <a:t> </a:t>
            </a:r>
            <a:r>
              <a:rPr lang="en-US" sz="2800" i="1" u="sng" dirty="0" err="1"/>
              <a:t>đồng</a:t>
            </a:r>
            <a:r>
              <a:rPr lang="en-US" sz="2800" i="1" u="sng" dirty="0"/>
              <a:t> </a:t>
            </a:r>
            <a:r>
              <a:rPr lang="en-US" sz="2800" i="1" u="sng" dirty="0" err="1"/>
              <a:t>nghĩa</a:t>
            </a:r>
            <a:r>
              <a:rPr lang="en-US" sz="2800" i="1" dirty="0"/>
              <a:t> </a:t>
            </a:r>
            <a:r>
              <a:rPr lang="en-US" sz="2800" i="1" dirty="0" err="1"/>
              <a:t>với</a:t>
            </a:r>
            <a:r>
              <a:rPr lang="en-US" sz="2800" i="1" dirty="0"/>
              <a:t> </a:t>
            </a:r>
            <a:r>
              <a:rPr lang="en-US" sz="2800" i="1" dirty="0" err="1"/>
              <a:t>từ</a:t>
            </a:r>
            <a:r>
              <a:rPr lang="en-US" sz="2800" i="1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Tổ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quốc</a:t>
            </a:r>
            <a:r>
              <a:rPr lang="en-US" sz="2800" b="1" dirty="0"/>
              <a:t>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787088"/>
              </p:ext>
            </p:extLst>
          </p:nvPr>
        </p:nvGraphicFramePr>
        <p:xfrm>
          <a:off x="1752600" y="1905000"/>
          <a:ext cx="8861425" cy="1524000"/>
        </p:xfrm>
        <a:graphic>
          <a:graphicData uri="http://schemas.openxmlformats.org/drawingml/2006/table">
            <a:tbl>
              <a:tblPr/>
              <a:tblGrid>
                <a:gridCol w="397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Thư gửi các học sinh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Việt Nam thân yêu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8ACA37E-23DB-4A2A-B704-2A7C90ECE3F3}"/>
              </a:ext>
            </a:extLst>
          </p:cNvPr>
          <p:cNvSpPr txBox="1"/>
          <p:nvPr/>
        </p:nvSpPr>
        <p:spPr>
          <a:xfrm>
            <a:off x="5791200" y="1839798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sz="36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nước nhà, non sông</a:t>
            </a:r>
            <a:endParaRPr kumimoji="0" lang="en-US" sz="4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3AA55-2695-4C74-AB3D-9D3156417086}"/>
              </a:ext>
            </a:extLst>
          </p:cNvPr>
          <p:cNvSpPr txBox="1"/>
          <p:nvPr/>
        </p:nvSpPr>
        <p:spPr>
          <a:xfrm>
            <a:off x="5791200" y="2634399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sz="36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đất nước, quê hương</a:t>
            </a:r>
            <a:endParaRPr kumimoji="0" lang="en-US" sz="4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775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400"/>
            <a:ext cx="9101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 err="1"/>
              <a:t>Bài</a:t>
            </a:r>
            <a:r>
              <a:rPr lang="en-US" sz="3200" i="1" dirty="0"/>
              <a:t> 2: </a:t>
            </a:r>
            <a:r>
              <a:rPr lang="en-US" sz="3200" i="1" dirty="0" err="1"/>
              <a:t>Tìm</a:t>
            </a:r>
            <a:r>
              <a:rPr lang="en-US" sz="3200" i="1" dirty="0"/>
              <a:t> </a:t>
            </a:r>
            <a:r>
              <a:rPr lang="en-US" sz="3200" i="1" dirty="0" err="1"/>
              <a:t>thêm</a:t>
            </a:r>
            <a:r>
              <a:rPr lang="en-US" sz="3200" i="1" dirty="0"/>
              <a:t> </a:t>
            </a:r>
            <a:r>
              <a:rPr lang="en-US" sz="3200" i="1" dirty="0" err="1"/>
              <a:t>những</a:t>
            </a:r>
            <a:r>
              <a:rPr lang="en-US" sz="3200" i="1" dirty="0"/>
              <a:t> </a:t>
            </a:r>
            <a:r>
              <a:rPr lang="en-US" sz="3200" i="1" dirty="0" err="1"/>
              <a:t>từ</a:t>
            </a:r>
            <a:r>
              <a:rPr lang="en-US" sz="3200" i="1" dirty="0"/>
              <a:t> </a:t>
            </a:r>
            <a:r>
              <a:rPr lang="en-US" sz="3200" b="1" i="1" dirty="0" err="1"/>
              <a:t>đồng</a:t>
            </a:r>
            <a:r>
              <a:rPr lang="en-US" sz="3200" b="1" i="1" dirty="0"/>
              <a:t> </a:t>
            </a:r>
            <a:r>
              <a:rPr lang="en-US" sz="3200" b="1" i="1" dirty="0" err="1"/>
              <a:t>nghĩa</a:t>
            </a:r>
            <a:r>
              <a:rPr lang="en-US" sz="3200" b="1" i="1" dirty="0"/>
              <a:t> </a:t>
            </a:r>
            <a:r>
              <a:rPr lang="en-US" sz="3200" i="1" dirty="0" err="1"/>
              <a:t>với</a:t>
            </a:r>
            <a:r>
              <a:rPr lang="en-US" sz="3200" i="1" dirty="0"/>
              <a:t> </a:t>
            </a:r>
            <a:r>
              <a:rPr lang="en-US" sz="3200" i="1" dirty="0" err="1"/>
              <a:t>từ</a:t>
            </a:r>
            <a:r>
              <a:rPr lang="en-US" sz="3200" b="1" i="1" dirty="0"/>
              <a:t> </a:t>
            </a:r>
            <a:r>
              <a:rPr lang="en-US" sz="3200" b="1" i="1" dirty="0" err="1"/>
              <a:t>Tổ</a:t>
            </a:r>
            <a:r>
              <a:rPr lang="en-US" sz="3200" b="1" i="1" dirty="0"/>
              <a:t> </a:t>
            </a:r>
            <a:r>
              <a:rPr lang="en-US" sz="3200" b="1" i="1" dirty="0" err="1"/>
              <a:t>quốc</a:t>
            </a:r>
            <a:r>
              <a:rPr lang="en-US" sz="3200" i="1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1676400"/>
            <a:ext cx="1074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/>
              <a:t>Những từ đồng nghĩa với từ Tổ quốc: </a:t>
            </a:r>
            <a:r>
              <a:rPr lang="vi-VN" sz="3200" b="1" dirty="0">
                <a:solidFill>
                  <a:srgbClr val="FF0000"/>
                </a:solidFill>
              </a:rPr>
              <a:t>đất nước, nước nhà, quốc gia, non sông, giang sơn, quê hương, xã tắc, sơn hà, …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82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593810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3,&quot;WcOptionCount&quot;:10,&quot;HasMultipleSubmission&quot;:false,&quot;HasAutoStop&quot;:true,&quot;HasMinimizeMode&quot;:true,&quot;TimerValue&quot;:&quot;01:00&quot;,&quot;HasAutoStart&quot;:true,&quot;HasCorrectAnswers&quot;:true,&quot;McqAnswers&quot;:[&quot;C&quot;],&quot;ActivityId&quot;:&quot;&quot;,&quot;IaMcqCompetition&quot;:false,&quot;IsAnonymous&quot;:false,&quot;AutoAdvance&quot;:false,&quot;IsCompetition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true,&quot;HasMinimizeMode&quot;:true,&quot;TimerValue&quot;:&quot;01:00&quot;,&quot;HasAutoStart&quot;:true,&quot;HasCorrectAnswers&quot;:true,&quot;McqAnswers&quot;:[&quot;D&quot;],&quot;ActivityId&quot;:&quot;&quot;,&quot;IaMcqCompetition&quot;:true,&quot;IsAnonymous&quot;:false,&quot;AutoAdvance&quot;:false,&quot;IsCompetitionMode&quot;:tru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2405</TotalTime>
  <Words>597</Words>
  <Application>Microsoft Office PowerPoint</Application>
  <PresentationFormat>Widescreen</PresentationFormat>
  <Paragraphs>100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Tahoma</vt:lpstr>
      <vt:lpstr>Times</vt:lpstr>
      <vt:lpstr>Times New Roman</vt:lpstr>
      <vt:lpstr>Office Theme</vt:lpstr>
      <vt:lpstr>1_Office Theme</vt:lpstr>
      <vt:lpstr>PowerPoint Presentation</vt:lpstr>
      <vt:lpstr>KHỞI ĐỘNG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 VÀ TRẢI NGHIỆM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NỀ NẾP KỶ LUẬT</dc:title>
  <dc:creator>Nguyễn Thị Nha Trang-VSC</dc:creator>
  <cp:lastModifiedBy>ADMIN</cp:lastModifiedBy>
  <cp:revision>197</cp:revision>
  <dcterms:created xsi:type="dcterms:W3CDTF">2006-08-16T00:00:00Z</dcterms:created>
  <dcterms:modified xsi:type="dcterms:W3CDTF">2021-09-13T17:47:35Z</dcterms:modified>
  <cp:contentStatus/>
</cp:coreProperties>
</file>