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6E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và</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học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thuộc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lòng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những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khổ</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thơ</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em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thích</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5736D400-0D7A-4C98-8664-0DB9B0D3F643}" type="presOf" srcId="{BE3F464B-D1D6-41F4-B49D-3B71DD1E666C}" destId="{C4901D65-4FC5-4A2A-898B-C141E815C30E}"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6E4EEF62-0A52-4119-8C89-7DF5D27E7884}" srcId="{39C68E2B-6537-4837-BF41-8307A2AFC17B}" destId="{36A25698-4076-4079-8C66-3A9002BAA014}" srcOrd="1" destOrd="0" parTransId="{B503BAE8-9388-4F14-909B-7F91BDB19AED}" sibTransId="{23E61FC7-857D-471C-92FF-1EB3844F4261}"/>
    <dgm:cxn modelId="{F3D20C7F-86BB-4774-BFE7-0174BAB0A187}" type="presOf" srcId="{E2EA454A-EB09-4AFB-AD8A-BBCE8A3E9402}" destId="{194A3ABD-A6EA-4A3C-B8D1-E6CED44EB8AB}" srcOrd="0" destOrd="0" presId="urn:microsoft.com/office/officeart/2008/layout/VerticalCurvedList"/>
    <dgm:cxn modelId="{056674A7-8F9C-434A-8A2A-C43DDF4AFDAE}" type="presOf" srcId="{8845E30B-D1B3-4783-B855-D0CCD186C075}" destId="{312FB012-B1F1-45C2-99B8-3FE3CA1DF4AC}"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và</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học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thuộc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lòng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những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khổ</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thơ</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em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thích</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1455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20247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10568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64960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83656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073654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76664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051395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071115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790561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823919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274509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272972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405437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14009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414127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620381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73547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521543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16106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969565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317480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614421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3944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1354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959588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2341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1127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4042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53615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55310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9/15/2021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687" r:id="rId4"/>
    <p:sldLayoutId id="2147483686" r:id="rId5"/>
    <p:sldLayoutId id="2147483683" r:id="rId6"/>
    <p:sldLayoutId id="2147483680" r:id="rId7"/>
    <p:sldLayoutId id="2147483679" r:id="rId8"/>
    <p:sldLayoutId id="2147483676" r:id="rId9"/>
    <p:sldLayoutId id="2147483667" r:id="rId10"/>
    <p:sldLayoutId id="2147483666" r:id="rId11"/>
    <p:sldLayoutId id="2147483663" r:id="rId12"/>
    <p:sldLayoutId id="2147483660" r:id="rId13"/>
    <p:sldLayoutId id="2147483651" r:id="rId14"/>
    <p:sldLayoutId id="2147483652" r:id="rId15"/>
    <p:sldLayoutId id="2147483653" r:id="rId16"/>
    <p:sldLayoutId id="2147483654" r:id="rId17"/>
    <p:sldLayoutId id="2147483655" r:id="rId18"/>
    <p:sldLayoutId id="2147483689" r:id="rId19"/>
    <p:sldLayoutId id="2147483688" r:id="rId20"/>
    <p:sldLayoutId id="2147483685" r:id="rId21"/>
    <p:sldLayoutId id="2147483684" r:id="rId22"/>
    <p:sldLayoutId id="2147483682" r:id="rId23"/>
    <p:sldLayoutId id="2147483681" r:id="rId24"/>
    <p:sldLayoutId id="2147483678" r:id="rId25"/>
    <p:sldLayoutId id="2147483677" r:id="rId26"/>
    <p:sldLayoutId id="2147483675" r:id="rId27"/>
    <p:sldLayoutId id="2147483674" r:id="rId28"/>
    <p:sldLayoutId id="2147483673" r:id="rId29"/>
    <p:sldLayoutId id="2147483672" r:id="rId30"/>
    <p:sldLayoutId id="2147483671" r:id="rId31"/>
    <p:sldLayoutId id="2147483670" r:id="rId32"/>
    <p:sldLayoutId id="2147483669" r:id="rId33"/>
    <p:sldLayoutId id="2147483668" r:id="rId34"/>
    <p:sldLayoutId id="2147483665" r:id="rId35"/>
    <p:sldLayoutId id="2147483664" r:id="rId36"/>
    <p:sldLayoutId id="2147483662" r:id="rId37"/>
    <p:sldLayoutId id="2147483661" r:id="rId38"/>
    <p:sldLayoutId id="2147483656" r:id="rId39"/>
    <p:sldLayoutId id="2147483657" r:id="rId40"/>
    <p:sldLayoutId id="2147483658" r:id="rId41"/>
    <p:sldLayoutId id="214748365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image" Target="../media/image8.png"/><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jpe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MÔN TẬP ĐỌC LỚP 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Times New Roman" panose="02020603050405020304" pitchFamily="18" charset="0"/>
                <a:cs typeface="Times New Roman" panose="02020603050405020304" pitchFamily="18" charset="0"/>
              </a:rPr>
              <a:t>Em yêu tất cả</a:t>
            </a:r>
          </a:p>
          <a:p>
            <a:r>
              <a:rPr lang="en-US" sz="2400" b="1">
                <a:solidFill>
                  <a:srgbClr val="2516E4"/>
                </a:solidFill>
                <a:latin typeface="Times New Roman" panose="02020603050405020304" pitchFamily="18" charset="0"/>
                <a:cs typeface="Times New Roman" panose="02020603050405020304" pitchFamily="18" charset="0"/>
              </a:rPr>
              <a:t>Sắc màu Việt Nam.</a:t>
            </a:r>
            <a:endParaRPr lang="vi-VN" sz="2400" b="1">
              <a:solidFill>
                <a:srgbClr val="2516E4"/>
              </a:solidFill>
              <a:latin typeface="Times New Roman" panose="02020603050405020304" pitchFamily="18" charset="0"/>
              <a:cs typeface="Times New Roman" panose="02020603050405020304" pitchFamily="18" charset="0"/>
            </a:endParaRPr>
          </a:p>
        </p:txBody>
      </p:sp>
      <p:cxnSp>
        <p:nvCxnSpPr>
          <p:cNvPr id="4" name="Đường nối Thẳng 3">
            <a:extLst>
              <a:ext uri="{FF2B5EF4-FFF2-40B4-BE49-F238E27FC236}">
                <a16:creationId xmlns:a16="http://schemas.microsoft.com/office/drawing/2014/main" id="{9538D5C4-742F-4931-8333-3AFAD530293D}"/>
              </a:ext>
            </a:extLst>
          </p:cNvPr>
          <p:cNvCxnSpPr/>
          <p:nvPr/>
        </p:nvCxnSpPr>
        <p:spPr>
          <a:xfrm flipH="1">
            <a:off x="5061083" y="2398638"/>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Vì</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các</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màu</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sắc</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đó</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đều</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gắn</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với</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những</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sự</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vật</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những</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cảnh</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vật</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những</a:t>
            </a:r>
            <a:r>
              <a:rPr lang="en-US" sz="2800" dirty="0">
                <a:solidFill>
                  <a:srgbClr val="2516E4"/>
                </a:solidFill>
                <a:latin typeface="Arial" panose="020B0604020202020204" pitchFamily="34" charset="0"/>
                <a:cs typeface="Arial" panose="020B0604020202020204" pitchFamily="34" charset="0"/>
              </a:rPr>
              <a:t> con </a:t>
            </a:r>
            <a:r>
              <a:rPr lang="en-US" sz="2800" dirty="0" err="1">
                <a:solidFill>
                  <a:srgbClr val="2516E4"/>
                </a:solidFill>
                <a:latin typeface="Arial" panose="020B0604020202020204" pitchFamily="34" charset="0"/>
                <a:cs typeface="Arial" panose="020B0604020202020204" pitchFamily="34" charset="0"/>
              </a:rPr>
              <a:t>người</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mà</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bạn</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nhỏ</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yêu</a:t>
            </a:r>
            <a:r>
              <a:rPr lang="en-US" sz="2800" dirty="0">
                <a:solidFill>
                  <a:srgbClr val="2516E4"/>
                </a:solidFill>
                <a:latin typeface="Arial" panose="020B0604020202020204" pitchFamily="34" charset="0"/>
                <a:cs typeface="Arial" panose="020B0604020202020204" pitchFamily="34" charset="0"/>
              </a:rPr>
              <a:t> </a:t>
            </a:r>
            <a:r>
              <a:rPr lang="en-US" sz="2800" dirty="0" err="1">
                <a:solidFill>
                  <a:srgbClr val="2516E4"/>
                </a:solidFill>
                <a:latin typeface="Arial" panose="020B0604020202020204" pitchFamily="34" charset="0"/>
                <a:cs typeface="Arial" panose="020B0604020202020204" pitchFamily="34" charset="0"/>
              </a:rPr>
              <a:t>quý</a:t>
            </a:r>
            <a:r>
              <a:rPr lang="en-US" sz="2800" dirty="0">
                <a:solidFill>
                  <a:srgbClr val="2516E4"/>
                </a:solidFill>
                <a:latin typeface="Arial" panose="020B0604020202020204" pitchFamily="34" charset="0"/>
                <a:cs typeface="Arial" panose="020B0604020202020204" pitchFamily="34" charset="0"/>
              </a:rPr>
              <a:t>.</a:t>
            </a:r>
            <a:endParaRPr lang="vi-VN" sz="2800" dirty="0">
              <a:solidFill>
                <a:srgbClr val="2516E4"/>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Tác</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giả</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sử</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dụng</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nghệ</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thuật</a:t>
            </a:r>
            <a:r>
              <a:rPr lang="en-US" sz="2400" dirty="0">
                <a:solidFill>
                  <a:srgbClr val="2516E4"/>
                </a:solidFill>
                <a:latin typeface="Times New Roman" panose="02020603050405020304" pitchFamily="18" charset="0"/>
                <a:cs typeface="Times New Roman" panose="02020603050405020304" pitchFamily="18" charset="0"/>
              </a:rPr>
              <a:t> so </a:t>
            </a:r>
            <a:r>
              <a:rPr lang="en-US" sz="2400" dirty="0" err="1">
                <a:solidFill>
                  <a:srgbClr val="2516E4"/>
                </a:solidFill>
                <a:latin typeface="Times New Roman" panose="02020603050405020304" pitchFamily="18" charset="0"/>
                <a:cs typeface="Times New Roman" panose="02020603050405020304" pitchFamily="18" charset="0"/>
              </a:rPr>
              <a:t>sánh</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liên</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tưởng</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nhân</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hóa</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và</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điệp</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từ</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em</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yêu</a:t>
            </a:r>
            <a:r>
              <a:rPr lang="en-US" sz="2400" dirty="0">
                <a:solidFill>
                  <a:srgbClr val="2516E4"/>
                </a:solidFill>
                <a:latin typeface="Times New Roman" panose="02020603050405020304" pitchFamily="18" charset="0"/>
                <a:cs typeface="Times New Roman" panose="02020603050405020304" pitchFamily="18" charset="0"/>
              </a:rPr>
              <a:t>”.</a:t>
            </a:r>
          </a:p>
          <a:p>
            <a:pPr algn="just">
              <a:spcBef>
                <a:spcPct val="50000"/>
              </a:spcBef>
            </a:pP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Tác</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giả</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sử</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dụng</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các</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biện</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pháp</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nghệ</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thuật</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ấy</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nhằm</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làm</a:t>
            </a:r>
            <a:r>
              <a:rPr lang="en-US" sz="2400" dirty="0">
                <a:solidFill>
                  <a:srgbClr val="2516E4"/>
                </a:solidFill>
                <a:latin typeface="Times New Roman" panose="02020603050405020304" pitchFamily="18" charset="0"/>
                <a:cs typeface="Times New Roman" panose="02020603050405020304" pitchFamily="18" charset="0"/>
              </a:rPr>
              <a:t> </a:t>
            </a:r>
            <a:r>
              <a:rPr lang="en-US" sz="2400" dirty="0" err="1">
                <a:solidFill>
                  <a:srgbClr val="2516E4"/>
                </a:solidFill>
                <a:latin typeface="Times New Roman" panose="02020603050405020304" pitchFamily="18" charset="0"/>
                <a:cs typeface="Times New Roman" panose="02020603050405020304" pitchFamily="18" charset="0"/>
              </a:rPr>
              <a:t>cho</a:t>
            </a:r>
            <a:r>
              <a:rPr lang="en-US" sz="2400" dirty="0">
                <a:solidFill>
                  <a:srgbClr val="2516E4"/>
                </a:solidFill>
                <a:latin typeface="Times New Roman" panose="02020603050405020304" pitchFamily="18" charset="0"/>
                <a:cs typeface="Times New Roman" panose="02020603050405020304" pitchFamily="18" charset="0"/>
              </a:rPr>
              <a:t> ng</a:t>
            </a:r>
            <a:r>
              <a:rPr lang="vi-VN" sz="2400" dirty="0">
                <a:solidFill>
                  <a:srgbClr val="2516E4"/>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a:t>
            </a:r>
            <a:r>
              <a:rPr lang="en-US" sz="2400" dirty="0">
                <a:solidFill>
                  <a:srgbClr val="2516E4"/>
                </a:solidFill>
                <a:latin typeface="Times New Roman" panose="02020603050405020304" pitchFamily="18" charset="0"/>
                <a:cs typeface="Times New Roman" panose="02020603050405020304" pitchFamily="18" charset="0"/>
              </a:rPr>
              <a:t>ì</a:t>
            </a:r>
            <a:r>
              <a:rPr lang="vi-VN" sz="2400" dirty="0">
                <a:solidFill>
                  <a:srgbClr val="2516E4"/>
                </a:solidFill>
                <a:latin typeface="Times New Roman" panose="02020603050405020304" pitchFamily="18" charset="0"/>
                <a:cs typeface="Times New Roman" panose="02020603050405020304" pitchFamily="18" charset="0"/>
              </a:rPr>
              <a:t>nh, rất yêu quê hương, đất nước.</a:t>
            </a:r>
            <a:endParaRPr lang="en-US" sz="2400" dirty="0">
              <a:solidFill>
                <a:srgbClr val="2516E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id="{B3E14CC4-4189-4933-BC7E-41F254D00016}"/>
              </a:ext>
            </a:extLst>
          </p:cNvPr>
          <p:cNvSpPr txBox="1">
            <a:spLocks noChangeArrowheads="1"/>
          </p:cNvSpPr>
          <p:nvPr/>
        </p:nvSpPr>
        <p:spPr bwMode="auto">
          <a:xfrm>
            <a:off x="4385388" y="1298644"/>
            <a:ext cx="2798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u="sng" dirty="0" err="1">
                <a:solidFill>
                  <a:srgbClr val="FF0000"/>
                </a:solidFill>
                <a:latin typeface="Times New Roman" panose="02020603050405020304" pitchFamily="18" charset="0"/>
              </a:rPr>
              <a:t>Nội</a:t>
            </a:r>
            <a:r>
              <a:rPr lang="en-US" altLang="en-US" sz="3600" b="1" u="sng" dirty="0">
                <a:solidFill>
                  <a:srgbClr val="FF0000"/>
                </a:solidFill>
                <a:latin typeface="Times New Roman" panose="02020603050405020304" pitchFamily="18" charset="0"/>
              </a:rPr>
              <a:t> dung</a:t>
            </a:r>
            <a:r>
              <a:rPr lang="en-US" altLang="en-US" sz="2800" b="1" u="sng"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210546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5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b="1" dirty="0" err="1">
                <a:solidFill>
                  <a:srgbClr val="0000CC"/>
                </a:solidFill>
                <a:latin typeface="Times New Roman" panose="02020603050405020304" pitchFamily="18" charset="0"/>
                <a:cs typeface="Times New Roman" panose="02020603050405020304" pitchFamily="18" charset="0"/>
              </a:rPr>
              <a:t>Giọng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toàn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bài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dàn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thiết</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khổ</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cuối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Nhấn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giọng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ngữ</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chỉ</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sắc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sự</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b="1" dirty="0" err="1">
                <a:solidFill>
                  <a:srgbClr val="FF0000"/>
                </a:solidFill>
                <a:latin typeface="Times New Roman" panose="02020603050405020304" pitchFamily="18" charset="0"/>
                <a:cs typeface="Times New Roman" panose="02020603050405020304" pitchFamily="18" charset="0"/>
              </a:rPr>
              <a:t>Dựa</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vào</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nội</a:t>
            </a:r>
            <a:r>
              <a:rPr lang="en-US" altLang="vi-VN" sz="3200" b="1" dirty="0">
                <a:solidFill>
                  <a:srgbClr val="FF0000"/>
                </a:solidFill>
                <a:latin typeface="Times New Roman" panose="02020603050405020304" pitchFamily="18" charset="0"/>
                <a:cs typeface="Times New Roman" panose="02020603050405020304" pitchFamily="18" charset="0"/>
              </a:rPr>
              <a:t> dung </a:t>
            </a:r>
            <a:r>
              <a:rPr lang="en-US" altLang="vi-VN" sz="3200" b="1" dirty="0" err="1">
                <a:solidFill>
                  <a:srgbClr val="FF0000"/>
                </a:solidFill>
                <a:latin typeface="Times New Roman" panose="02020603050405020304" pitchFamily="18" charset="0"/>
                <a:cs typeface="Times New Roman" panose="02020603050405020304" pitchFamily="18" charset="0"/>
              </a:rPr>
              <a:t>bài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nêu</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giọng</a:t>
            </a:r>
            <a:r>
              <a:rPr lang="en-US" altLang="vi-VN" sz="3200" b="1" dirty="0">
                <a:solidFill>
                  <a:srgbClr val="FF0000"/>
                </a:solidFill>
                <a:latin typeface="Times New Roman" panose="02020603050405020304" pitchFamily="18" charset="0"/>
                <a:cs typeface="Times New Roman" panose="02020603050405020304" pitchFamily="18" charset="0"/>
              </a:rPr>
              <a:t> </a:t>
            </a:r>
            <a:r>
              <a:rPr lang="vi-VN" altLang="vi-VN" sz="3200" b="1" dirty="0">
                <a:solidFill>
                  <a:srgbClr val="FF0000"/>
                </a:solidFill>
                <a:latin typeface="Times New Roman" panose="02020603050405020304" pitchFamily="18" charset="0"/>
                <a:cs typeface="Times New Roman" panose="02020603050405020304" pitchFamily="18" charset="0"/>
              </a:rPr>
              <a:t>đọc</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của</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bài</a:t>
            </a:r>
            <a:r>
              <a:rPr lang="en-US" altLang="vi-VN"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33288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2"/>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WordArt 2">
            <a:extLst>
              <a:ext uri="{FF2B5EF4-FFF2-40B4-BE49-F238E27FC236}">
                <a16:creationId xmlns:a16="http://schemas.microsoft.com/office/drawing/2014/main" id="{9DAE6E0A-9774-48F9-9BDD-F48E74B681D3}"/>
              </a:ext>
            </a:extLst>
          </p:cNvPr>
          <p:cNvSpPr>
            <a:spLocks noChangeArrowheads="1" noChangeShapeType="1" noTextEdit="1"/>
          </p:cNvSpPr>
          <p:nvPr/>
        </p:nvSpPr>
        <p:spPr bwMode="auto">
          <a:xfrm>
            <a:off x="4579144" y="36671"/>
            <a:ext cx="3033712" cy="341313"/>
          </a:xfrm>
          <a:prstGeom prst="rect">
            <a:avLst/>
          </a:prstGeom>
        </p:spPr>
        <p:txBody>
          <a:bodyPr wrap="none" fromWordArt="1">
            <a:prstTxWarp prst="textPlain">
              <a:avLst>
                <a:gd name="adj" fmla="val 50000"/>
              </a:avLst>
            </a:prstTxWarp>
          </a:bodyPr>
          <a:lstStyle/>
          <a:p>
            <a:pPr algn="ctr"/>
            <a:r>
              <a:rPr lang="vi-VN" sz="3600" kern="10" dirty="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pic>
        <p:nvPicPr>
          <p:cNvPr id="2" name="Recorded Sound">
            <a:hlinkClick r:id="" action="ppaction://media"/>
            <a:extLst>
              <a:ext uri="{FF2B5EF4-FFF2-40B4-BE49-F238E27FC236}">
                <a16:creationId xmlns:a16="http://schemas.microsoft.com/office/drawing/2014/main" id="{FD1FB75E-2F28-43FB-A43B-1FB080C91F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032449" y="6424803"/>
            <a:ext cx="487363" cy="487363"/>
          </a:xfrm>
          <a:prstGeom prst="rect">
            <a:avLst/>
          </a:prstGeom>
        </p:spPr>
      </p:pic>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16" presetClass="entr" presetSubtype="21"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par>
                                <p:cTn id="54" presetID="16" presetClass="entr" presetSubtype="21"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par>
                                <p:cTn id="57" presetID="16" presetClass="entr" presetSubtype="21"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par>
                                <p:cTn id="60" presetID="16" presetClass="entr" presetSubtype="21"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42"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000"/>
                                        <p:tgtEl>
                                          <p:spTgt spid="39"/>
                                        </p:tgtEl>
                                      </p:cBhvr>
                                    </p:animEffect>
                                    <p:anim calcmode="lin" valueType="num">
                                      <p:cBhvr>
                                        <p:cTn id="76" dur="1000" fill="hold"/>
                                        <p:tgtEl>
                                          <p:spTgt spid="39"/>
                                        </p:tgtEl>
                                        <p:attrNameLst>
                                          <p:attrName>ppt_x</p:attrName>
                                        </p:attrNameLst>
                                      </p:cBhvr>
                                      <p:tavLst>
                                        <p:tav tm="0">
                                          <p:val>
                                            <p:strVal val="#ppt_x"/>
                                          </p:val>
                                        </p:tav>
                                        <p:tav tm="100000">
                                          <p:val>
                                            <p:strVal val="#ppt_x"/>
                                          </p:val>
                                        </p:tav>
                                      </p:tavLst>
                                    </p:anim>
                                    <p:anim calcmode="lin" valueType="num">
                                      <p:cBhvr>
                                        <p:cTn id="77" dur="1000" fill="hold"/>
                                        <p:tgtEl>
                                          <p:spTgt spid="3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0"/>
                                        <p:tgtEl>
                                          <p:spTgt spid="41"/>
                                        </p:tgtEl>
                                      </p:cBhvr>
                                    </p:animEffect>
                                    <p:anim calcmode="lin" valueType="num">
                                      <p:cBhvr>
                                        <p:cTn id="81" dur="1000" fill="hold"/>
                                        <p:tgtEl>
                                          <p:spTgt spid="41"/>
                                        </p:tgtEl>
                                        <p:attrNameLst>
                                          <p:attrName>ppt_x</p:attrName>
                                        </p:attrNameLst>
                                      </p:cBhvr>
                                      <p:tavLst>
                                        <p:tav tm="0">
                                          <p:val>
                                            <p:strVal val="#ppt_x"/>
                                          </p:val>
                                        </p:tav>
                                        <p:tav tm="100000">
                                          <p:val>
                                            <p:strVal val="#ppt_x"/>
                                          </p:val>
                                        </p:tav>
                                      </p:tavLst>
                                    </p:anim>
                                    <p:anim calcmode="lin" valueType="num">
                                      <p:cBhvr>
                                        <p:cTn id="82" dur="1000" fill="hold"/>
                                        <p:tgtEl>
                                          <p:spTgt spid="4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1000"/>
                                        <p:tgtEl>
                                          <p:spTgt spid="49"/>
                                        </p:tgtEl>
                                      </p:cBhvr>
                                    </p:animEffect>
                                    <p:anim calcmode="lin" valueType="num">
                                      <p:cBhvr>
                                        <p:cTn id="91" dur="1000" fill="hold"/>
                                        <p:tgtEl>
                                          <p:spTgt spid="49"/>
                                        </p:tgtEl>
                                        <p:attrNameLst>
                                          <p:attrName>ppt_x</p:attrName>
                                        </p:attrNameLst>
                                      </p:cBhvr>
                                      <p:tavLst>
                                        <p:tav tm="0">
                                          <p:val>
                                            <p:strVal val="#ppt_x"/>
                                          </p:val>
                                        </p:tav>
                                        <p:tav tm="100000">
                                          <p:val>
                                            <p:strVal val="#ppt_x"/>
                                          </p:val>
                                        </p:tav>
                                      </p:tavLst>
                                    </p:anim>
                                    <p:anim calcmode="lin" valueType="num">
                                      <p:cBhvr>
                                        <p:cTn id="92" dur="1000" fill="hold"/>
                                        <p:tgtEl>
                                          <p:spTgt spid="4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1000"/>
                                        <p:tgtEl>
                                          <p:spTgt spid="51"/>
                                        </p:tgtEl>
                                      </p:cBhvr>
                                    </p:animEffect>
                                    <p:anim calcmode="lin" valueType="num">
                                      <p:cBhvr>
                                        <p:cTn id="96" dur="1000" fill="hold"/>
                                        <p:tgtEl>
                                          <p:spTgt spid="51"/>
                                        </p:tgtEl>
                                        <p:attrNameLst>
                                          <p:attrName>ppt_x</p:attrName>
                                        </p:attrNameLst>
                                      </p:cBhvr>
                                      <p:tavLst>
                                        <p:tav tm="0">
                                          <p:val>
                                            <p:strVal val="#ppt_x"/>
                                          </p:val>
                                        </p:tav>
                                        <p:tav tm="100000">
                                          <p:val>
                                            <p:strVal val="#ppt_x"/>
                                          </p:val>
                                        </p:tav>
                                      </p:tavLst>
                                    </p:anim>
                                    <p:anim calcmode="lin" valueType="num">
                                      <p:cBhvr>
                                        <p:cTn id="97" dur="1000" fill="hold"/>
                                        <p:tgtEl>
                                          <p:spTgt spid="51"/>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anim calcmode="lin" valueType="num">
                                      <p:cBhvr>
                                        <p:cTn id="101" dur="1000" fill="hold"/>
                                        <p:tgtEl>
                                          <p:spTgt spid="47"/>
                                        </p:tgtEl>
                                        <p:attrNameLst>
                                          <p:attrName>ppt_x</p:attrName>
                                        </p:attrNameLst>
                                      </p:cBhvr>
                                      <p:tavLst>
                                        <p:tav tm="0">
                                          <p:val>
                                            <p:strVal val="#ppt_x"/>
                                          </p:val>
                                        </p:tav>
                                        <p:tav tm="100000">
                                          <p:val>
                                            <p:strVal val="#ppt_x"/>
                                          </p:val>
                                        </p:tav>
                                      </p:tavLst>
                                    </p:anim>
                                    <p:anim calcmode="lin" valueType="num">
                                      <p:cBhvr>
                                        <p:cTn id="102" dur="1000" fill="hold"/>
                                        <p:tgtEl>
                                          <p:spTgt spid="47"/>
                                        </p:tgtEl>
                                        <p:attrNameLst>
                                          <p:attrName>ppt_y</p:attrName>
                                        </p:attrNameLst>
                                      </p:cBhvr>
                                      <p:tavLst>
                                        <p:tav tm="0">
                                          <p:val>
                                            <p:strVal val="#ppt_y+.1"/>
                                          </p:val>
                                        </p:tav>
                                        <p:tav tm="100000">
                                          <p:val>
                                            <p:strVal val="#ppt_y"/>
                                          </p:val>
                                        </p:tav>
                                      </p:tavLst>
                                    </p:anim>
                                  </p:childTnLst>
                                </p:cTn>
                              </p:par>
                              <p:par>
                                <p:cTn id="103" presetID="16" presetClass="entr" presetSubtype="21"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barn(inVertical)">
                                      <p:cBhvr>
                                        <p:cTn id="105" dur="500"/>
                                        <p:tgtEl>
                                          <p:spTgt spid="61"/>
                                        </p:tgtEl>
                                      </p:cBhvr>
                                    </p:animEffect>
                                  </p:childTnLst>
                                </p:cTn>
                              </p:par>
                              <p:par>
                                <p:cTn id="106" presetID="16" presetClass="entr" presetSubtype="21"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barn(inVertical)">
                                      <p:cBhvr>
                                        <p:cTn id="108" dur="500"/>
                                        <p:tgtEl>
                                          <p:spTgt spid="59"/>
                                        </p:tgtEl>
                                      </p:cBhvr>
                                    </p:animEffect>
                                  </p:childTnLst>
                                </p:cTn>
                              </p:par>
                              <p:par>
                                <p:cTn id="109" presetID="16" presetClass="entr" presetSubtype="21"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barn(inVertical)">
                                      <p:cBhvr>
                                        <p:cTn id="111" dur="500"/>
                                        <p:tgtEl>
                                          <p:spTgt spid="57"/>
                                        </p:tgtEl>
                                      </p:cBhvr>
                                    </p:animEffect>
                                  </p:childTnLst>
                                </p:cTn>
                              </p:par>
                              <p:par>
                                <p:cTn id="112" presetID="16" presetClass="entr" presetSubtype="21" fill="hold"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arn(inVertical)">
                                      <p:cBhvr>
                                        <p:cTn id="114" dur="500"/>
                                        <p:tgtEl>
                                          <p:spTgt spid="55"/>
                                        </p:tgtEl>
                                      </p:cBhvr>
                                    </p:animEffect>
                                  </p:childTnLst>
                                </p:cTn>
                              </p:par>
                              <p:par>
                                <p:cTn id="115" presetID="16" presetClass="entr" presetSubtype="21" fill="hold"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barn(inVertical)">
                                      <p:cBhvr>
                                        <p:cTn id="117" dur="500"/>
                                        <p:tgtEl>
                                          <p:spTgt spid="53"/>
                                        </p:tgtEl>
                                      </p:cBhvr>
                                    </p:animEffect>
                                  </p:childTnLst>
                                </p:cTn>
                              </p:par>
                              <p:par>
                                <p:cTn id="118" presetID="42" presetClass="entr" presetSubtype="0"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1000"/>
                                        <p:tgtEl>
                                          <p:spTgt spid="69"/>
                                        </p:tgtEl>
                                      </p:cBhvr>
                                    </p:animEffect>
                                    <p:anim calcmode="lin" valueType="num">
                                      <p:cBhvr>
                                        <p:cTn id="121" dur="1000" fill="hold"/>
                                        <p:tgtEl>
                                          <p:spTgt spid="69"/>
                                        </p:tgtEl>
                                        <p:attrNameLst>
                                          <p:attrName>ppt_x</p:attrName>
                                        </p:attrNameLst>
                                      </p:cBhvr>
                                      <p:tavLst>
                                        <p:tav tm="0">
                                          <p:val>
                                            <p:strVal val="#ppt_x"/>
                                          </p:val>
                                        </p:tav>
                                        <p:tav tm="100000">
                                          <p:val>
                                            <p:strVal val="#ppt_x"/>
                                          </p:val>
                                        </p:tav>
                                      </p:tavLst>
                                    </p:anim>
                                    <p:anim calcmode="lin" valueType="num">
                                      <p:cBhvr>
                                        <p:cTn id="122" dur="1000" fill="hold"/>
                                        <p:tgtEl>
                                          <p:spTgt spid="69"/>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1000" fill="hold"/>
                                        <p:tgtEl>
                                          <p:spTgt spid="67"/>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1000"/>
                                        <p:tgtEl>
                                          <p:spTgt spid="63"/>
                                        </p:tgtEl>
                                      </p:cBhvr>
                                    </p:animEffect>
                                    <p:anim calcmode="lin" valueType="num">
                                      <p:cBhvr>
                                        <p:cTn id="136" dur="1000" fill="hold"/>
                                        <p:tgtEl>
                                          <p:spTgt spid="63"/>
                                        </p:tgtEl>
                                        <p:attrNameLst>
                                          <p:attrName>ppt_x</p:attrName>
                                        </p:attrNameLst>
                                      </p:cBhvr>
                                      <p:tavLst>
                                        <p:tav tm="0">
                                          <p:val>
                                            <p:strVal val="#ppt_x"/>
                                          </p:val>
                                        </p:tav>
                                        <p:tav tm="100000">
                                          <p:val>
                                            <p:strVal val="#ppt_x"/>
                                          </p:val>
                                        </p:tav>
                                      </p:tavLst>
                                    </p:anim>
                                    <p:anim calcmode="lin" valueType="num">
                                      <p:cBhvr>
                                        <p:cTn id="137" dur="1000" fill="hold"/>
                                        <p:tgtEl>
                                          <p:spTgt spid="63"/>
                                        </p:tgtEl>
                                        <p:attrNameLst>
                                          <p:attrName>ppt_y</p:attrName>
                                        </p:attrNameLst>
                                      </p:cBhvr>
                                      <p:tavLst>
                                        <p:tav tm="0">
                                          <p:val>
                                            <p:strVal val="#ppt_y+.1"/>
                                          </p:val>
                                        </p:tav>
                                        <p:tav tm="100000">
                                          <p:val>
                                            <p:strVal val="#ppt_y"/>
                                          </p:val>
                                        </p:tav>
                                      </p:tavLst>
                                    </p:anim>
                                  </p:childTnLst>
                                </p:cTn>
                              </p:par>
                              <p:par>
                                <p:cTn id="138" presetID="16" presetClass="entr" presetSubtype="21" fill="hold" nodeType="withEffect">
                                  <p:stCondLst>
                                    <p:cond delay="0"/>
                                  </p:stCondLst>
                                  <p:childTnLst>
                                    <p:set>
                                      <p:cBhvr>
                                        <p:cTn id="139" dur="1" fill="hold">
                                          <p:stCondLst>
                                            <p:cond delay="0"/>
                                          </p:stCondLst>
                                        </p:cTn>
                                        <p:tgtEl>
                                          <p:spTgt spid="75"/>
                                        </p:tgtEl>
                                        <p:attrNameLst>
                                          <p:attrName>style.visibility</p:attrName>
                                        </p:attrNameLst>
                                      </p:cBhvr>
                                      <p:to>
                                        <p:strVal val="visible"/>
                                      </p:to>
                                    </p:set>
                                    <p:animEffect transition="in" filter="barn(inVertical)">
                                      <p:cBhvr>
                                        <p:cTn id="140" dur="500"/>
                                        <p:tgtEl>
                                          <p:spTgt spid="75"/>
                                        </p:tgtEl>
                                      </p:cBhvr>
                                    </p:animEffect>
                                  </p:childTnLst>
                                </p:cTn>
                              </p:par>
                              <p:par>
                                <p:cTn id="141" presetID="16" presetClass="entr" presetSubtype="21" fill="hold" nodeType="with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barn(inVertical)">
                                      <p:cBhvr>
                                        <p:cTn id="143" dur="500"/>
                                        <p:tgtEl>
                                          <p:spTgt spid="73"/>
                                        </p:tgtEl>
                                      </p:cBhvr>
                                    </p:animEffect>
                                  </p:childTnLst>
                                </p:cTn>
                              </p:par>
                              <p:par>
                                <p:cTn id="144" presetID="16" presetClass="entr" presetSubtype="21" fill="hold" nodeType="with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barn(inVertical)">
                                      <p:cBhvr>
                                        <p:cTn id="146" dur="500"/>
                                        <p:tgtEl>
                                          <p:spTgt spid="71"/>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xit" presetSubtype="4" fill="hold" grpId="0" nodeType="clickEffect">
                                  <p:stCondLst>
                                    <p:cond delay="0"/>
                                  </p:stCondLst>
                                  <p:childTnLst>
                                    <p:animEffect transition="out" filter="wipe(down)">
                                      <p:cBhvr>
                                        <p:cTn id="150" dur="500"/>
                                        <p:tgtEl>
                                          <p:spTgt spid="3"/>
                                        </p:tgtEl>
                                      </p:cBhvr>
                                    </p:animEffect>
                                    <p:set>
                                      <p:cBhvr>
                                        <p:cTn id="151" dur="1" fill="hold">
                                          <p:stCondLst>
                                            <p:cond delay="499"/>
                                          </p:stCondLst>
                                        </p:cTn>
                                        <p:tgtEl>
                                          <p:spTgt spid="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7"/>
                                        </p:tgtEl>
                                      </p:cBhvr>
                                    </p:animEffect>
                                    <p:set>
                                      <p:cBhvr>
                                        <p:cTn id="154" dur="1" fill="hold">
                                          <p:stCondLst>
                                            <p:cond delay="499"/>
                                          </p:stCondLst>
                                        </p:cTn>
                                        <p:tgtEl>
                                          <p:spTgt spid="17"/>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5"/>
                                        </p:tgtEl>
                                      </p:cBhvr>
                                    </p:animEffect>
                                    <p:set>
                                      <p:cBhvr>
                                        <p:cTn id="157" dur="1" fill="hold">
                                          <p:stCondLst>
                                            <p:cond delay="499"/>
                                          </p:stCondLst>
                                        </p:cTn>
                                        <p:tgtEl>
                                          <p:spTgt spid="15"/>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3"/>
                                        </p:tgtEl>
                                      </p:cBhvr>
                                    </p:animEffect>
                                    <p:set>
                                      <p:cBhvr>
                                        <p:cTn id="160" dur="1" fill="hold">
                                          <p:stCondLst>
                                            <p:cond delay="499"/>
                                          </p:stCondLst>
                                        </p:cTn>
                                        <p:tgtEl>
                                          <p:spTgt spid="13"/>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1"/>
                                        </p:tgtEl>
                                      </p:cBhvr>
                                    </p:animEffect>
                                    <p:set>
                                      <p:cBhvr>
                                        <p:cTn id="163" dur="1" fill="hold">
                                          <p:stCondLst>
                                            <p:cond delay="499"/>
                                          </p:stCondLst>
                                        </p:cTn>
                                        <p:tgtEl>
                                          <p:spTgt spid="11"/>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2" presetClass="exit" presetSubtype="4" fill="hold" grpId="0" nodeType="clickEffect">
                                  <p:stCondLst>
                                    <p:cond delay="0"/>
                                  </p:stCondLst>
                                  <p:childTnLst>
                                    <p:animEffect transition="out" filter="wipe(down)">
                                      <p:cBhvr>
                                        <p:cTn id="167" dur="500"/>
                                        <p:tgtEl>
                                          <p:spTgt spid="4"/>
                                        </p:tgtEl>
                                      </p:cBhvr>
                                    </p:animEffect>
                                    <p:set>
                                      <p:cBhvr>
                                        <p:cTn id="168" dur="1" fill="hold">
                                          <p:stCondLst>
                                            <p:cond delay="499"/>
                                          </p:stCondLst>
                                        </p:cTn>
                                        <p:tgtEl>
                                          <p:spTgt spid="4"/>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21"/>
                                        </p:tgtEl>
                                      </p:cBhvr>
                                    </p:animEffect>
                                    <p:set>
                                      <p:cBhvr>
                                        <p:cTn id="171" dur="1" fill="hold">
                                          <p:stCondLst>
                                            <p:cond delay="499"/>
                                          </p:stCondLst>
                                        </p:cTn>
                                        <p:tgtEl>
                                          <p:spTgt spid="21"/>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9"/>
                                        </p:tgtEl>
                                      </p:cBhvr>
                                    </p:animEffect>
                                    <p:set>
                                      <p:cBhvr>
                                        <p:cTn id="174" dur="1" fill="hold">
                                          <p:stCondLst>
                                            <p:cond delay="499"/>
                                          </p:stCondLst>
                                        </p:cTn>
                                        <p:tgtEl>
                                          <p:spTgt spid="19"/>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3"/>
                                        </p:tgtEl>
                                      </p:cBhvr>
                                    </p:animEffect>
                                    <p:set>
                                      <p:cBhvr>
                                        <p:cTn id="177" dur="1" fill="hold">
                                          <p:stCondLst>
                                            <p:cond delay="499"/>
                                          </p:stCondLst>
                                        </p:cTn>
                                        <p:tgtEl>
                                          <p:spTgt spid="23"/>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25"/>
                                        </p:tgtEl>
                                      </p:cBhvr>
                                    </p:animEffect>
                                    <p:set>
                                      <p:cBhvr>
                                        <p:cTn id="180" dur="1" fill="hold">
                                          <p:stCondLst>
                                            <p:cond delay="499"/>
                                          </p:stCondLst>
                                        </p:cTn>
                                        <p:tgtEl>
                                          <p:spTgt spid="25"/>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27"/>
                                        </p:tgtEl>
                                      </p:cBhvr>
                                    </p:animEffect>
                                    <p:set>
                                      <p:cBhvr>
                                        <p:cTn id="183" dur="1" fill="hold">
                                          <p:stCondLst>
                                            <p:cond delay="499"/>
                                          </p:stCondLst>
                                        </p:cTn>
                                        <p:tgtEl>
                                          <p:spTgt spid="27"/>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xit" presetSubtype="4" fill="hold" grpId="0" nodeType="clickEffect">
                                  <p:stCondLst>
                                    <p:cond delay="0"/>
                                  </p:stCondLst>
                                  <p:childTnLst>
                                    <p:animEffect transition="out" filter="wipe(down)">
                                      <p:cBhvr>
                                        <p:cTn id="187" dur="500"/>
                                        <p:tgtEl>
                                          <p:spTgt spid="5"/>
                                        </p:tgtEl>
                                      </p:cBhvr>
                                    </p:animEffect>
                                    <p:set>
                                      <p:cBhvr>
                                        <p:cTn id="188" dur="1" fill="hold">
                                          <p:stCondLst>
                                            <p:cond delay="499"/>
                                          </p:stCondLst>
                                        </p:cTn>
                                        <p:tgtEl>
                                          <p:spTgt spid="5"/>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35"/>
                                        </p:tgtEl>
                                      </p:cBhvr>
                                    </p:animEffect>
                                    <p:set>
                                      <p:cBhvr>
                                        <p:cTn id="191" dur="1" fill="hold">
                                          <p:stCondLst>
                                            <p:cond delay="499"/>
                                          </p:stCondLst>
                                        </p:cTn>
                                        <p:tgtEl>
                                          <p:spTgt spid="35"/>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33"/>
                                        </p:tgtEl>
                                      </p:cBhvr>
                                    </p:animEffect>
                                    <p:set>
                                      <p:cBhvr>
                                        <p:cTn id="194" dur="1" fill="hold">
                                          <p:stCondLst>
                                            <p:cond delay="499"/>
                                          </p:stCondLst>
                                        </p:cTn>
                                        <p:tgtEl>
                                          <p:spTgt spid="33"/>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31"/>
                                        </p:tgtEl>
                                      </p:cBhvr>
                                    </p:animEffect>
                                    <p:set>
                                      <p:cBhvr>
                                        <p:cTn id="197" dur="1" fill="hold">
                                          <p:stCondLst>
                                            <p:cond delay="499"/>
                                          </p:stCondLst>
                                        </p:cTn>
                                        <p:tgtEl>
                                          <p:spTgt spid="31"/>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29"/>
                                        </p:tgtEl>
                                      </p:cBhvr>
                                    </p:animEffect>
                                    <p:set>
                                      <p:cBhvr>
                                        <p:cTn id="200" dur="1" fill="hold">
                                          <p:stCondLst>
                                            <p:cond delay="499"/>
                                          </p:stCondLst>
                                        </p:cTn>
                                        <p:tgtEl>
                                          <p:spTgt spid="29"/>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2" presetClass="exit" presetSubtype="4" fill="hold" grpId="0" nodeType="clickEffect">
                                  <p:stCondLst>
                                    <p:cond delay="0"/>
                                  </p:stCondLst>
                                  <p:childTnLst>
                                    <p:animEffect transition="out" filter="wipe(down)">
                                      <p:cBhvr>
                                        <p:cTn id="204" dur="500"/>
                                        <p:tgtEl>
                                          <p:spTgt spid="6"/>
                                        </p:tgtEl>
                                      </p:cBhvr>
                                    </p:animEffect>
                                    <p:set>
                                      <p:cBhvr>
                                        <p:cTn id="205" dur="1" fill="hold">
                                          <p:stCondLst>
                                            <p:cond delay="499"/>
                                          </p:stCondLst>
                                        </p:cTn>
                                        <p:tgtEl>
                                          <p:spTgt spid="6"/>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43"/>
                                        </p:tgtEl>
                                      </p:cBhvr>
                                    </p:animEffect>
                                    <p:set>
                                      <p:cBhvr>
                                        <p:cTn id="208" dur="1" fill="hold">
                                          <p:stCondLst>
                                            <p:cond delay="499"/>
                                          </p:stCondLst>
                                        </p:cTn>
                                        <p:tgtEl>
                                          <p:spTgt spid="43"/>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37"/>
                                        </p:tgtEl>
                                      </p:cBhvr>
                                    </p:animEffect>
                                    <p:set>
                                      <p:cBhvr>
                                        <p:cTn id="211" dur="1" fill="hold">
                                          <p:stCondLst>
                                            <p:cond delay="499"/>
                                          </p:stCondLst>
                                        </p:cTn>
                                        <p:tgtEl>
                                          <p:spTgt spid="37"/>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39"/>
                                        </p:tgtEl>
                                      </p:cBhvr>
                                    </p:animEffect>
                                    <p:set>
                                      <p:cBhvr>
                                        <p:cTn id="214" dur="1" fill="hold">
                                          <p:stCondLst>
                                            <p:cond delay="499"/>
                                          </p:stCondLst>
                                        </p:cTn>
                                        <p:tgtEl>
                                          <p:spTgt spid="39"/>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1"/>
                                        </p:tgtEl>
                                      </p:cBhvr>
                                    </p:animEffect>
                                    <p:set>
                                      <p:cBhvr>
                                        <p:cTn id="217" dur="1" fill="hold">
                                          <p:stCondLst>
                                            <p:cond delay="499"/>
                                          </p:stCondLst>
                                        </p:cTn>
                                        <p:tgtEl>
                                          <p:spTgt spid="41"/>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22" presetClass="exit" presetSubtype="4" fill="hold" grpId="0" nodeType="clickEffect">
                                  <p:stCondLst>
                                    <p:cond delay="0"/>
                                  </p:stCondLst>
                                  <p:childTnLst>
                                    <p:animEffect transition="out" filter="wipe(down)">
                                      <p:cBhvr>
                                        <p:cTn id="221" dur="500"/>
                                        <p:tgtEl>
                                          <p:spTgt spid="7"/>
                                        </p:tgtEl>
                                      </p:cBhvr>
                                    </p:animEffect>
                                    <p:set>
                                      <p:cBhvr>
                                        <p:cTn id="222" dur="1" fill="hold">
                                          <p:stCondLst>
                                            <p:cond delay="499"/>
                                          </p:stCondLst>
                                        </p:cTn>
                                        <p:tgtEl>
                                          <p:spTgt spid="7"/>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500"/>
                                        <p:tgtEl>
                                          <p:spTgt spid="45"/>
                                        </p:tgtEl>
                                      </p:cBhvr>
                                    </p:animEffect>
                                    <p:set>
                                      <p:cBhvr>
                                        <p:cTn id="225" dur="1" fill="hold">
                                          <p:stCondLst>
                                            <p:cond delay="499"/>
                                          </p:stCondLst>
                                        </p:cTn>
                                        <p:tgtEl>
                                          <p:spTgt spid="45"/>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49"/>
                                        </p:tgtEl>
                                      </p:cBhvr>
                                    </p:animEffect>
                                    <p:set>
                                      <p:cBhvr>
                                        <p:cTn id="228" dur="1" fill="hold">
                                          <p:stCondLst>
                                            <p:cond delay="499"/>
                                          </p:stCondLst>
                                        </p:cTn>
                                        <p:tgtEl>
                                          <p:spTgt spid="49"/>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51"/>
                                        </p:tgtEl>
                                      </p:cBhvr>
                                    </p:animEffect>
                                    <p:set>
                                      <p:cBhvr>
                                        <p:cTn id="231" dur="1" fill="hold">
                                          <p:stCondLst>
                                            <p:cond delay="499"/>
                                          </p:stCondLst>
                                        </p:cTn>
                                        <p:tgtEl>
                                          <p:spTgt spid="51"/>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47"/>
                                        </p:tgtEl>
                                      </p:cBhvr>
                                    </p:animEffect>
                                    <p:set>
                                      <p:cBhvr>
                                        <p:cTn id="234" dur="1" fill="hold">
                                          <p:stCondLst>
                                            <p:cond delay="499"/>
                                          </p:stCondLst>
                                        </p:cTn>
                                        <p:tgtEl>
                                          <p:spTgt spid="47"/>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2" presetClass="exit" presetSubtype="4" fill="hold" grpId="0" nodeType="clickEffect">
                                  <p:stCondLst>
                                    <p:cond delay="0"/>
                                  </p:stCondLst>
                                  <p:childTnLst>
                                    <p:animEffect transition="out" filter="wipe(down)">
                                      <p:cBhvr>
                                        <p:cTn id="238" dur="500"/>
                                        <p:tgtEl>
                                          <p:spTgt spid="8"/>
                                        </p:tgtEl>
                                      </p:cBhvr>
                                    </p:animEffect>
                                    <p:set>
                                      <p:cBhvr>
                                        <p:cTn id="239" dur="1" fill="hold">
                                          <p:stCondLst>
                                            <p:cond delay="499"/>
                                          </p:stCondLst>
                                        </p:cTn>
                                        <p:tgtEl>
                                          <p:spTgt spid="8"/>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59"/>
                                        </p:tgtEl>
                                      </p:cBhvr>
                                    </p:animEffect>
                                    <p:set>
                                      <p:cBhvr>
                                        <p:cTn id="245" dur="1" fill="hold">
                                          <p:stCondLst>
                                            <p:cond delay="499"/>
                                          </p:stCondLst>
                                        </p:cTn>
                                        <p:tgtEl>
                                          <p:spTgt spid="59"/>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57"/>
                                        </p:tgtEl>
                                      </p:cBhvr>
                                    </p:animEffect>
                                    <p:set>
                                      <p:cBhvr>
                                        <p:cTn id="248" dur="1" fill="hold">
                                          <p:stCondLst>
                                            <p:cond delay="499"/>
                                          </p:stCondLst>
                                        </p:cTn>
                                        <p:tgtEl>
                                          <p:spTgt spid="57"/>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55"/>
                                        </p:tgtEl>
                                      </p:cBhvr>
                                    </p:animEffect>
                                    <p:set>
                                      <p:cBhvr>
                                        <p:cTn id="251" dur="1" fill="hold">
                                          <p:stCondLst>
                                            <p:cond delay="499"/>
                                          </p:stCondLst>
                                        </p:cTn>
                                        <p:tgtEl>
                                          <p:spTgt spid="55"/>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53"/>
                                        </p:tgtEl>
                                      </p:cBhvr>
                                    </p:animEffect>
                                    <p:set>
                                      <p:cBhvr>
                                        <p:cTn id="254" dur="1" fill="hold">
                                          <p:stCondLst>
                                            <p:cond delay="499"/>
                                          </p:stCondLst>
                                        </p:cTn>
                                        <p:tgtEl>
                                          <p:spTgt spid="53"/>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22" presetClass="exit" presetSubtype="4" fill="hold" grpId="0" nodeType="clickEffect">
                                  <p:stCondLst>
                                    <p:cond delay="0"/>
                                  </p:stCondLst>
                                  <p:childTnLst>
                                    <p:animEffect transition="out" filter="wipe(down)">
                                      <p:cBhvr>
                                        <p:cTn id="258" dur="500"/>
                                        <p:tgtEl>
                                          <p:spTgt spid="9"/>
                                        </p:tgtEl>
                                      </p:cBhvr>
                                    </p:animEffect>
                                    <p:set>
                                      <p:cBhvr>
                                        <p:cTn id="259" dur="1" fill="hold">
                                          <p:stCondLst>
                                            <p:cond delay="499"/>
                                          </p:stCondLst>
                                        </p:cTn>
                                        <p:tgtEl>
                                          <p:spTgt spid="9"/>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69"/>
                                        </p:tgtEl>
                                      </p:cBhvr>
                                    </p:animEffect>
                                    <p:set>
                                      <p:cBhvr>
                                        <p:cTn id="262" dur="1" fill="hold">
                                          <p:stCondLst>
                                            <p:cond delay="499"/>
                                          </p:stCondLst>
                                        </p:cTn>
                                        <p:tgtEl>
                                          <p:spTgt spid="69"/>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67"/>
                                        </p:tgtEl>
                                      </p:cBhvr>
                                    </p:animEffect>
                                    <p:set>
                                      <p:cBhvr>
                                        <p:cTn id="265" dur="1" fill="hold">
                                          <p:stCondLst>
                                            <p:cond delay="499"/>
                                          </p:stCondLst>
                                        </p:cTn>
                                        <p:tgtEl>
                                          <p:spTgt spid="67"/>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65"/>
                                        </p:tgtEl>
                                      </p:cBhvr>
                                    </p:animEffect>
                                    <p:set>
                                      <p:cBhvr>
                                        <p:cTn id="268" dur="1" fill="hold">
                                          <p:stCondLst>
                                            <p:cond delay="499"/>
                                          </p:stCondLst>
                                        </p:cTn>
                                        <p:tgtEl>
                                          <p:spTgt spid="65"/>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63"/>
                                        </p:tgtEl>
                                      </p:cBhvr>
                                    </p:animEffect>
                                    <p:set>
                                      <p:cBhvr>
                                        <p:cTn id="271" dur="1" fill="hold">
                                          <p:stCondLst>
                                            <p:cond delay="499"/>
                                          </p:stCondLst>
                                        </p:cTn>
                                        <p:tgtEl>
                                          <p:spTgt spid="63"/>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22" presetClass="exit" presetSubtype="4" fill="hold" grpId="0" nodeType="clickEffect">
                                  <p:stCondLst>
                                    <p:cond delay="0"/>
                                  </p:stCondLst>
                                  <p:childTnLst>
                                    <p:animEffect transition="out" filter="wipe(down)">
                                      <p:cBhvr>
                                        <p:cTn id="275" dur="500"/>
                                        <p:tgtEl>
                                          <p:spTgt spid="10"/>
                                        </p:tgtEl>
                                      </p:cBhvr>
                                    </p:animEffect>
                                    <p:set>
                                      <p:cBhvr>
                                        <p:cTn id="276" dur="1" fill="hold">
                                          <p:stCondLst>
                                            <p:cond delay="499"/>
                                          </p:stCondLst>
                                        </p:cTn>
                                        <p:tgtEl>
                                          <p:spTgt spid="10"/>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500"/>
                                        <p:tgtEl>
                                          <p:spTgt spid="80"/>
                                        </p:tgtEl>
                                      </p:cBhvr>
                                    </p:animEffect>
                                    <p:set>
                                      <p:cBhvr>
                                        <p:cTn id="279" dur="1" fill="hold">
                                          <p:stCondLst>
                                            <p:cond delay="499"/>
                                          </p:stCondLst>
                                        </p:cTn>
                                        <p:tgtEl>
                                          <p:spTgt spid="80"/>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500"/>
                                        <p:tgtEl>
                                          <p:spTgt spid="75"/>
                                        </p:tgtEl>
                                      </p:cBhvr>
                                    </p:animEffect>
                                    <p:set>
                                      <p:cBhvr>
                                        <p:cTn id="282" dur="1" fill="hold">
                                          <p:stCondLst>
                                            <p:cond delay="499"/>
                                          </p:stCondLst>
                                        </p:cTn>
                                        <p:tgtEl>
                                          <p:spTgt spid="75"/>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500"/>
                                        <p:tgtEl>
                                          <p:spTgt spid="73"/>
                                        </p:tgtEl>
                                      </p:cBhvr>
                                    </p:animEffect>
                                    <p:set>
                                      <p:cBhvr>
                                        <p:cTn id="285" dur="1" fill="hold">
                                          <p:stCondLst>
                                            <p:cond delay="499"/>
                                          </p:stCondLst>
                                        </p:cTn>
                                        <p:tgtEl>
                                          <p:spTgt spid="73"/>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500"/>
                                        <p:tgtEl>
                                          <p:spTgt spid="71"/>
                                        </p:tgtEl>
                                      </p:cBhvr>
                                    </p:animEffect>
                                    <p:set>
                                      <p:cBhvr>
                                        <p:cTn id="288" dur="1" fill="hold">
                                          <p:stCondLst>
                                            <p:cond delay="499"/>
                                          </p:stCondLst>
                                        </p:cTn>
                                        <p:tgtEl>
                                          <p:spTgt spid="71"/>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 presetClass="mediacall" presetSubtype="0" fill="hold" nodeType="clickEffect">
                                  <p:stCondLst>
                                    <p:cond delay="0"/>
                                  </p:stCondLst>
                                  <p:childTnLst>
                                    <p:cmd type="call" cmd="playFrom(0.0)">
                                      <p:cBhvr>
                                        <p:cTn id="292" dur="673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3" fill="hold"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Times New Roman" panose="02020603050405020304" pitchFamily="18" charset="0"/>
                <a:cs typeface="Times New Roman" panose="02020603050405020304" pitchFamily="18" charset="0"/>
                <a:sym typeface="Wingdings"/>
              </a:rPr>
              <a:t>Trong bài thơ, em yêu sắc màu nào nhất? Vì sao? </a:t>
            </a:r>
          </a:p>
          <a:p>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sym typeface="Wingdings"/>
              </a:rPr>
              <a:t>     </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Tìm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em yêu đó.</a:t>
            </a:r>
            <a:endPar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b="1" dirty="0">
                <a:solidFill>
                  <a:srgbClr val="2516E4"/>
                </a:solidFill>
                <a:latin typeface="Times New Roman" panose="02020603050405020304" pitchFamily="18" charset="0"/>
                <a:cs typeface="Times New Roman" panose="02020603050405020304" pitchFamily="18" charset="0"/>
              </a:rPr>
              <a:t>Đỏ: đỏ tươi, đỏ chót, đỏ rực,….</a:t>
            </a:r>
          </a:p>
          <a:p>
            <a:r>
              <a:rPr lang="vi-VN" sz="2400" b="1" dirty="0">
                <a:solidFill>
                  <a:srgbClr val="2516E4"/>
                </a:solidFill>
                <a:latin typeface="Times New Roman" panose="02020603050405020304" pitchFamily="18" charset="0"/>
                <a:cs typeface="Times New Roman" panose="02020603050405020304" pitchFamily="18" charset="0"/>
              </a:rPr>
              <a:t>Xanh: xanh ngát, xanh rì, xanh tươi,…</a:t>
            </a:r>
          </a:p>
        </p:txBody>
      </p:sp>
      <p:sp>
        <p:nvSpPr>
          <p:cNvPr id="6" name="Hộp Văn bản 5">
            <a:extLst>
              <a:ext uri="{FF2B5EF4-FFF2-40B4-BE49-F238E27FC236}">
                <a16:creationId xmlns:a16="http://schemas.microsoft.com/office/drawing/2014/main"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b="1" dirty="0">
                <a:solidFill>
                  <a:srgbClr val="2516E4"/>
                </a:solidFill>
                <a:latin typeface="Times New Roman" panose="02020603050405020304" pitchFamily="18" charset="0"/>
                <a:cs typeface="Times New Roman" panose="02020603050405020304" pitchFamily="18" charset="0"/>
              </a:rPr>
              <a:t>Hoa phượng nở đỏ rực một góc trời.</a:t>
            </a:r>
          </a:p>
        </p:txBody>
      </p:sp>
      <p:sp>
        <p:nvSpPr>
          <p:cNvPr id="7" name="Hộp Văn bản 6">
            <a:extLst>
              <a:ext uri="{FF2B5EF4-FFF2-40B4-BE49-F238E27FC236}">
                <a16:creationId xmlns:a16="http://schemas.microsoft.com/office/drawing/2014/main"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 Chúng ta thể hiện lòng yêu quê hương, đất nước của mình như thế nào?</a:t>
            </a:r>
            <a:endParaRPr lang="vi-VN" sz="2400">
              <a:solidFill>
                <a:srgbClr val="7030A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dirty="0">
                <a:solidFill>
                  <a:srgbClr val="2516E4"/>
                </a:solidFill>
                <a:latin typeface="Times New Roman" panose="02020603050405020304" pitchFamily="18" charset="0"/>
                <a:cs typeface="Times New Roman" panose="02020603050405020304" pitchFamily="18" charset="0"/>
              </a:rPr>
              <a:t> - </a:t>
            </a:r>
            <a:r>
              <a:rPr lang="en-US" sz="2400" b="1" dirty="0" err="1">
                <a:solidFill>
                  <a:srgbClr val="2516E4"/>
                </a:solidFill>
                <a:latin typeface="Times New Roman" panose="02020603050405020304" pitchFamily="18" charset="0"/>
                <a:cs typeface="Times New Roman" panose="02020603050405020304" pitchFamily="18" charset="0"/>
              </a:rPr>
              <a:t>Chăm</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ngoan</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học</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giỏi</a:t>
            </a:r>
            <a:r>
              <a:rPr lang="en-US" sz="2400" b="1" dirty="0">
                <a:solidFill>
                  <a:srgbClr val="2516E4"/>
                </a:solidFill>
                <a:latin typeface="Times New Roman" panose="02020603050405020304" pitchFamily="18" charset="0"/>
                <a:cs typeface="Times New Roman" panose="02020603050405020304" pitchFamily="18" charset="0"/>
              </a:rPr>
              <a:t>.</a:t>
            </a:r>
          </a:p>
          <a:p>
            <a:pPr algn="just">
              <a:spcBef>
                <a:spcPct val="50000"/>
              </a:spcBef>
            </a:pPr>
            <a:r>
              <a:rPr lang="en-US" sz="2400" b="1" dirty="0">
                <a:solidFill>
                  <a:srgbClr val="2516E4"/>
                </a:solidFill>
                <a:latin typeface="Times New Roman" panose="02020603050405020304" pitchFamily="18" charset="0"/>
                <a:cs typeface="Times New Roman" panose="02020603050405020304" pitchFamily="18" charset="0"/>
              </a:rPr>
              <a:t>   - </a:t>
            </a:r>
            <a:r>
              <a:rPr lang="en-US" sz="2400" b="1" dirty="0" err="1">
                <a:solidFill>
                  <a:srgbClr val="2516E4"/>
                </a:solidFill>
                <a:latin typeface="Times New Roman" panose="02020603050405020304" pitchFamily="18" charset="0"/>
                <a:cs typeface="Times New Roman" panose="02020603050405020304" pitchFamily="18" charset="0"/>
              </a:rPr>
              <a:t>Yêu</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thương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ông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bà</a:t>
            </a:r>
            <a:r>
              <a:rPr lang="en-US" sz="2400" b="1" dirty="0">
                <a:solidFill>
                  <a:srgbClr val="2516E4"/>
                </a:solidFill>
                <a:latin typeface="Times New Roman" panose="02020603050405020304" pitchFamily="18" charset="0"/>
                <a:cs typeface="Times New Roman" panose="02020603050405020304" pitchFamily="18" charset="0"/>
              </a:rPr>
              <a:t>, cha </a:t>
            </a:r>
            <a:r>
              <a:rPr lang="en-US" sz="2400" b="1" dirty="0" err="1">
                <a:solidFill>
                  <a:srgbClr val="2516E4"/>
                </a:solidFill>
                <a:latin typeface="Times New Roman" panose="02020603050405020304" pitchFamily="18" charset="0"/>
                <a:cs typeface="Times New Roman" panose="02020603050405020304" pitchFamily="18" charset="0"/>
              </a:rPr>
              <a:t>mẹ</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nghe</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lời</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ông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bà</a:t>
            </a:r>
            <a:r>
              <a:rPr lang="en-US" sz="2400" b="1" dirty="0">
                <a:solidFill>
                  <a:srgbClr val="2516E4"/>
                </a:solidFill>
                <a:latin typeface="Times New Roman" panose="02020603050405020304" pitchFamily="18" charset="0"/>
                <a:cs typeface="Times New Roman" panose="02020603050405020304" pitchFamily="18" charset="0"/>
              </a:rPr>
              <a:t>, cha </a:t>
            </a:r>
            <a:r>
              <a:rPr lang="en-US" sz="2400" b="1" dirty="0" err="1">
                <a:solidFill>
                  <a:srgbClr val="2516E4"/>
                </a:solidFill>
                <a:latin typeface="Times New Roman" panose="02020603050405020304" pitchFamily="18" charset="0"/>
                <a:cs typeface="Times New Roman" panose="02020603050405020304" pitchFamily="18" charset="0"/>
              </a:rPr>
              <a:t>mẹ</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thầy</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cô</a:t>
            </a:r>
            <a:r>
              <a:rPr lang="en-US" sz="2400" b="1" dirty="0">
                <a:solidFill>
                  <a:srgbClr val="2516E4"/>
                </a:solidFill>
                <a:latin typeface="Times New Roman" panose="02020603050405020304" pitchFamily="18" charset="0"/>
                <a:cs typeface="Times New Roman" panose="02020603050405020304" pitchFamily="18" charset="0"/>
              </a:rPr>
              <a:t>, …</a:t>
            </a:r>
          </a:p>
          <a:p>
            <a:pPr algn="just">
              <a:spcBef>
                <a:spcPct val="50000"/>
              </a:spcBef>
            </a:pPr>
            <a:r>
              <a:rPr lang="en-US" sz="2400" b="1" dirty="0">
                <a:solidFill>
                  <a:srgbClr val="2516E4"/>
                </a:solidFill>
                <a:latin typeface="Times New Roman" panose="02020603050405020304" pitchFamily="18" charset="0"/>
                <a:cs typeface="Times New Roman" panose="02020603050405020304" pitchFamily="18" charset="0"/>
              </a:rPr>
              <a:t>   - </a:t>
            </a:r>
            <a:r>
              <a:rPr lang="en-US" sz="2400" b="1" dirty="0" err="1">
                <a:solidFill>
                  <a:srgbClr val="2516E4"/>
                </a:solidFill>
                <a:latin typeface="Times New Roman" panose="02020603050405020304" pitchFamily="18" charset="0"/>
                <a:cs typeface="Times New Roman" panose="02020603050405020304" pitchFamily="18" charset="0"/>
              </a:rPr>
              <a:t>Biết</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làm</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những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việc</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tốt</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để</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xây</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dựng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quê</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hương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đất</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nước</a:t>
            </a:r>
            <a:r>
              <a:rPr lang="en-US" sz="2400" b="1" dirty="0">
                <a:solidFill>
                  <a:srgbClr val="2516E4"/>
                </a:solidFill>
                <a:latin typeface="Times New Roman" panose="02020603050405020304" pitchFamily="18" charset="0"/>
                <a:cs typeface="Times New Roman" panose="02020603050405020304" pitchFamily="18" charset="0"/>
              </a:rPr>
              <a:t>.</a:t>
            </a:r>
          </a:p>
          <a:p>
            <a:pPr algn="just">
              <a:spcBef>
                <a:spcPct val="50000"/>
              </a:spcBef>
            </a:pPr>
            <a:r>
              <a:rPr lang="en-US" sz="2400" b="1" dirty="0">
                <a:solidFill>
                  <a:srgbClr val="2516E4"/>
                </a:solidFill>
                <a:latin typeface="Times New Roman" panose="02020603050405020304" pitchFamily="18" charset="0"/>
                <a:cs typeface="Times New Roman" panose="02020603050405020304" pitchFamily="18" charset="0"/>
              </a:rPr>
              <a:t>   - </a:t>
            </a:r>
            <a:r>
              <a:rPr lang="en-US" sz="2400" b="1" dirty="0" err="1">
                <a:solidFill>
                  <a:srgbClr val="2516E4"/>
                </a:solidFill>
                <a:latin typeface="Times New Roman" panose="02020603050405020304" pitchFamily="18" charset="0"/>
                <a:cs typeface="Times New Roman" panose="02020603050405020304" pitchFamily="18" charset="0"/>
              </a:rPr>
              <a:t>Biết</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giữ</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gìn</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những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truyền</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thống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tốt</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đẹp</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của</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quê</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hương</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đất</a:t>
            </a:r>
            <a:r>
              <a:rPr lang="en-US" sz="2400" b="1" dirty="0">
                <a:solidFill>
                  <a:srgbClr val="2516E4"/>
                </a:solidFill>
                <a:latin typeface="Times New Roman" panose="02020603050405020304" pitchFamily="18" charset="0"/>
                <a:cs typeface="Times New Roman" panose="02020603050405020304" pitchFamily="18" charset="0"/>
              </a:rPr>
              <a:t> </a:t>
            </a:r>
            <a:r>
              <a:rPr lang="en-US" sz="2400" b="1" dirty="0" err="1">
                <a:solidFill>
                  <a:srgbClr val="2516E4"/>
                </a:solidFill>
                <a:latin typeface="Times New Roman" panose="02020603050405020304" pitchFamily="18" charset="0"/>
                <a:cs typeface="Times New Roman" panose="02020603050405020304" pitchFamily="18" charset="0"/>
              </a:rPr>
              <a:t>nước</a:t>
            </a:r>
            <a:r>
              <a:rPr lang="en-US" sz="2400" b="1" dirty="0">
                <a:solidFill>
                  <a:srgbClr val="2516E4"/>
                </a:solidFill>
                <a:latin typeface="Times New Roman" panose="02020603050405020304" pitchFamily="18" charset="0"/>
                <a:cs typeface="Times New Roman" panose="02020603050405020304" pitchFamily="18" charset="0"/>
              </a:rPr>
              <a:t>.</a:t>
            </a:r>
          </a:p>
          <a:p>
            <a:pPr algn="just">
              <a:spcBef>
                <a:spcPct val="50000"/>
              </a:spcBef>
            </a:pPr>
            <a:r>
              <a:rPr lang="en-US" sz="2400" b="1" dirty="0">
                <a:solidFill>
                  <a:srgbClr val="2516E4"/>
                </a:solidFill>
                <a:latin typeface="Times New Roman" panose="02020603050405020304" pitchFamily="18" charset="0"/>
                <a:cs typeface="Times New Roman" panose="02020603050405020304" pitchFamily="18" charset="0"/>
              </a:rPr>
              <a:t>   - …</a:t>
            </a:r>
            <a:endParaRPr lang="vi-VN" sz="2400" b="1" dirty="0">
              <a:solidFill>
                <a:srgbClr val="2516E4"/>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VẬN DỤNG – KẾT NỐI</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học hôm nay, con đã đạt đ</a:t>
            </a:r>
            <a:r>
              <a:rPr lang="vi-VN" sz="2400" b="1">
                <a:solidFill>
                  <a:srgbClr val="FF0000"/>
                </a:solidFill>
                <a:latin typeface="Times New Roman" panose="02020603050405020304" pitchFamily="18" charset="0"/>
                <a:cs typeface="Times New Roman" panose="02020603050405020304" pitchFamily="18" charset="0"/>
              </a:rPr>
              <a:t>ược những mục tiêu nào?</a:t>
            </a:r>
          </a:p>
        </p:txBody>
      </p:sp>
      <p:sp>
        <p:nvSpPr>
          <p:cNvPr id="5" name="Hộp Văn bản 4">
            <a:extLst>
              <a:ext uri="{FF2B5EF4-FFF2-40B4-BE49-F238E27FC236}">
                <a16:creationId xmlns:a16="http://schemas.microsoft.com/office/drawing/2014/main"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Đọc trôi chảy, diễn cảm toàn bài. </a:t>
            </a:r>
          </a:p>
        </p:txBody>
      </p:sp>
      <p:sp>
        <p:nvSpPr>
          <p:cNvPr id="2" name="Hộp Văn bản 1">
            <a:extLst>
              <a:ext uri="{FF2B5EF4-FFF2-40B4-BE49-F238E27FC236}">
                <a16:creationId xmlns:a16="http://schemas.microsoft.com/office/drawing/2014/main"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Hiểu nội dung, ý nghĩa bài đọc.</a:t>
            </a:r>
          </a:p>
        </p:txBody>
      </p:sp>
      <p:sp>
        <p:nvSpPr>
          <p:cNvPr id="3" name="Hộp Văn bản 2">
            <a:extLst>
              <a:ext uri="{FF2B5EF4-FFF2-40B4-BE49-F238E27FC236}">
                <a16:creationId xmlns:a16="http://schemas.microsoft.com/office/drawing/2014/main" id="{9F940C14-A56F-4044-9957-27E1D260F98E}"/>
              </a:ext>
            </a:extLst>
          </p:cNvPr>
          <p:cNvSpPr txBox="1"/>
          <p:nvPr/>
        </p:nvSpPr>
        <p:spPr>
          <a:xfrm>
            <a:off x="1871003" y="3189850"/>
            <a:ext cx="7540282" cy="110799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a:t>
            </a:r>
          </a:p>
          <a:p>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a16="http://schemas.microsoft.com/office/drawing/2014/main"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lòng</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th</a:t>
            </a:r>
            <a:r>
              <a:rPr lang="vi-VN" sz="4300" dirty="0">
                <a:latin typeface="Times New Roman" panose="02020603050405020304" pitchFamily="18" charset="0"/>
                <a:cs typeface="Times New Roman" panose="02020603050405020304" pitchFamily="18" charset="0"/>
              </a:rPr>
              <a:t>ơ</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và</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nội</a:t>
            </a:r>
            <a:r>
              <a:rPr lang="en-US" sz="4300" dirty="0">
                <a:latin typeface="Times New Roman" panose="02020603050405020304" pitchFamily="18" charset="0"/>
                <a:cs typeface="Times New Roman" panose="02020603050405020304" pitchFamily="18" charset="0"/>
              </a:rPr>
              <a:t> dung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a:t>
            </a: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 </a:t>
            </a:r>
            <a:r>
              <a:rPr lang="en-US" sz="4300" dirty="0" err="1">
                <a:latin typeface="Times New Roman" panose="02020603050405020304" pitchFamily="18" charset="0"/>
                <a:cs typeface="Times New Roman" panose="02020603050405020304" pitchFamily="18" charset="0"/>
              </a:rPr>
              <a:t>Lòng</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dân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Tiết</a:t>
            </a:r>
            <a:r>
              <a:rPr lang="en-US" sz="4300" dirty="0">
                <a:latin typeface="Times New Roman" panose="02020603050405020304" pitchFamily="18" charset="0"/>
                <a:cs typeface="Times New Roman" panose="02020603050405020304" pitchFamily="18" charset="0"/>
              </a:rPr>
              <a:t> 1 – Trang 24)</a:t>
            </a:r>
          </a:p>
          <a:p>
            <a:pPr algn="just">
              <a:lnSpc>
                <a:spcPct val="150000"/>
              </a:lnSpc>
              <a:defRPr/>
            </a:pPr>
            <a:r>
              <a:rPr lang="en-US" sz="43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a:solidFill>
                  <a:srgbClr val="006600"/>
                </a:solidFill>
                <a:latin typeface="Times New Roman" panose="02020603050405020304" pitchFamily="18" charset="0"/>
                <a:cs typeface="Times New Roman" panose="02020603050405020304" pitchFamily="18" charset="0"/>
              </a:rPr>
              <a:t>KHỞI ĐỘNG</a:t>
            </a:r>
            <a:endParaRPr lang="en-US" altLang="vi-VN" sz="3733" b="1" dirty="0">
              <a:solidFill>
                <a:srgbClr val="006600"/>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rgbClr val="2516E4"/>
                </a:solidFill>
                <a:latin typeface="Times New Roman" panose="02020603050405020304" pitchFamily="18" charset="0"/>
                <a:cs typeface="Times New Roman" panose="02020603050405020304" pitchFamily="18" charset="0"/>
              </a:rPr>
              <a:t>Đọc</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đoạn</a:t>
            </a:r>
            <a:r>
              <a:rPr lang="en-US" altLang="vi-VN" sz="2400" dirty="0">
                <a:solidFill>
                  <a:srgbClr val="2516E4"/>
                </a:solidFill>
                <a:latin typeface="Times New Roman" panose="02020603050405020304" pitchFamily="18" charset="0"/>
                <a:cs typeface="Times New Roman" panose="02020603050405020304" pitchFamily="18" charset="0"/>
              </a:rPr>
              <a:t> 3, </a:t>
            </a:r>
            <a:r>
              <a:rPr lang="en-US" altLang="vi-VN" sz="2400" dirty="0" err="1">
                <a:solidFill>
                  <a:srgbClr val="2516E4"/>
                </a:solidFill>
                <a:latin typeface="Times New Roman" panose="02020603050405020304" pitchFamily="18" charset="0"/>
                <a:cs typeface="Times New Roman" panose="02020603050405020304" pitchFamily="18" charset="0"/>
              </a:rPr>
              <a:t>và</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cho</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biết</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Bài</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văn</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giúp</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em</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hiểu</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điều</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gì</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về</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truyền</a:t>
            </a:r>
            <a:r>
              <a:rPr lang="en-US" altLang="vi-VN" sz="2400" dirty="0">
                <a:solidFill>
                  <a:srgbClr val="2516E4"/>
                </a:solidFill>
                <a:latin typeface="Times New Roman" panose="02020603050405020304" pitchFamily="18" charset="0"/>
                <a:cs typeface="Times New Roman" panose="02020603050405020304" pitchFamily="18" charset="0"/>
              </a:rPr>
              <a:t> </a:t>
            </a:r>
          </a:p>
          <a:p>
            <a:pPr eaLnBrk="1" hangingPunct="1"/>
            <a:r>
              <a:rPr lang="en-US" altLang="vi-VN" sz="2400" dirty="0" err="1">
                <a:solidFill>
                  <a:srgbClr val="2516E4"/>
                </a:solidFill>
                <a:latin typeface="Times New Roman" panose="02020603050405020304" pitchFamily="18" charset="0"/>
                <a:cs typeface="Times New Roman" panose="02020603050405020304" pitchFamily="18" charset="0"/>
              </a:rPr>
              <a:t>thống</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văn</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hóa</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Việt</a:t>
            </a:r>
            <a:r>
              <a:rPr lang="en-US" altLang="vi-VN" sz="2400" dirty="0">
                <a:solidFill>
                  <a:srgbClr val="2516E4"/>
                </a:solidFill>
                <a:latin typeface="Times New Roman" panose="02020603050405020304" pitchFamily="18" charset="0"/>
                <a:cs typeface="Times New Roman" panose="02020603050405020304" pitchFamily="18" charset="0"/>
              </a:rPr>
              <a:t> Nam?</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rgbClr val="2516E4"/>
                </a:solidFill>
                <a:latin typeface="Times New Roman" panose="02020603050405020304" pitchFamily="18" charset="0"/>
                <a:cs typeface="Times New Roman" panose="02020603050405020304" pitchFamily="18" charset="0"/>
              </a:rPr>
              <a:t>Đọc</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đoạn</a:t>
            </a:r>
            <a:r>
              <a:rPr lang="en-US" altLang="vi-VN" sz="2400" dirty="0">
                <a:solidFill>
                  <a:srgbClr val="2516E4"/>
                </a:solidFill>
                <a:latin typeface="Times New Roman" panose="02020603050405020304" pitchFamily="18" charset="0"/>
                <a:cs typeface="Times New Roman" panose="02020603050405020304" pitchFamily="18" charset="0"/>
              </a:rPr>
              <a:t> 1, </a:t>
            </a:r>
            <a:r>
              <a:rPr lang="en-US" altLang="vi-VN" sz="2400" dirty="0" err="1">
                <a:solidFill>
                  <a:srgbClr val="2516E4"/>
                </a:solidFill>
                <a:latin typeface="Times New Roman" panose="02020603050405020304" pitchFamily="18" charset="0"/>
                <a:cs typeface="Times New Roman" panose="02020603050405020304" pitchFamily="18" charset="0"/>
              </a:rPr>
              <a:t>và</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trả</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lời</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Đến</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thăm</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Văn</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Miếu</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khách</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nước</a:t>
            </a:r>
            <a:r>
              <a:rPr lang="en-US" altLang="vi-VN" sz="2400" dirty="0">
                <a:solidFill>
                  <a:srgbClr val="2516E4"/>
                </a:solidFill>
                <a:latin typeface="Times New Roman" panose="02020603050405020304" pitchFamily="18" charset="0"/>
                <a:cs typeface="Times New Roman" panose="02020603050405020304" pitchFamily="18" charset="0"/>
              </a:rPr>
              <a:t> </a:t>
            </a:r>
          </a:p>
          <a:p>
            <a:pPr eaLnBrk="1" hangingPunct="1"/>
            <a:r>
              <a:rPr lang="en-US" altLang="vi-VN" sz="2400" dirty="0" err="1">
                <a:solidFill>
                  <a:srgbClr val="2516E4"/>
                </a:solidFill>
                <a:latin typeface="Times New Roman" panose="02020603050405020304" pitchFamily="18" charset="0"/>
                <a:cs typeface="Times New Roman" panose="02020603050405020304" pitchFamily="18" charset="0"/>
              </a:rPr>
              <a:t>ngoài</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không</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khỏi</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ngạc</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nhiên</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vì</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điều</a:t>
            </a:r>
            <a:r>
              <a:rPr lang="en-US" altLang="vi-VN" sz="2400" dirty="0">
                <a:solidFill>
                  <a:srgbClr val="2516E4"/>
                </a:solidFill>
                <a:latin typeface="Times New Roman" panose="02020603050405020304" pitchFamily="18" charset="0"/>
                <a:cs typeface="Times New Roman" panose="02020603050405020304" pitchFamily="18" charset="0"/>
              </a:rPr>
              <a:t> </a:t>
            </a:r>
            <a:r>
              <a:rPr lang="en-US" altLang="vi-VN" sz="2400" dirty="0" err="1">
                <a:solidFill>
                  <a:srgbClr val="2516E4"/>
                </a:solidFill>
                <a:latin typeface="Times New Roman" panose="02020603050405020304" pitchFamily="18" charset="0"/>
                <a:cs typeface="Times New Roman" panose="02020603050405020304" pitchFamily="18" charset="0"/>
              </a:rPr>
              <a:t>gì</a:t>
            </a:r>
            <a:r>
              <a:rPr lang="en-US" altLang="vi-VN" sz="2400" dirty="0">
                <a:solidFill>
                  <a:srgbClr val="2516E4"/>
                </a:solidFill>
                <a:latin typeface="Times New Roman" panose="02020603050405020304" pitchFamily="18" charset="0"/>
                <a:cs typeface="Times New Roman" panose="02020603050405020304" pitchFamily="18" charset="0"/>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5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5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Times New Roman" panose="02020603050405020304" pitchFamily="18" charset="0"/>
                <a:cs typeface="Times New Roman" panose="02020603050405020304" pitchFamily="18" charset="0"/>
              </a:rPr>
              <a:t>Nghìn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hiến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Times New Roman" panose="02020603050405020304" pitchFamily="18" charset="0"/>
                <a:cs typeface="Times New Roman" panose="02020603050405020304" pitchFamily="18" charset="0"/>
              </a:rPr>
              <a:t>Nguyễn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Hoàng</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036294113"/>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Em yêu màu đỏ:</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Như máu con tim,</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Lá cờ Tổ quốc,</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Khăn quàng đội viên.</a:t>
            </a:r>
          </a:p>
          <a:p>
            <a:pPr>
              <a:spcBef>
                <a:spcPct val="50000"/>
              </a:spcBef>
            </a:pPr>
            <a:endParaRPr lang="en-US" altLang="vi-VN" sz="2400" b="1" i="1">
              <a:solidFill>
                <a:srgbClr val="0000CC"/>
              </a:solidFill>
              <a:latin typeface="Times New Roman" panose="02020603050405020304" pitchFamily="18" charset="0"/>
              <a:cs typeface="Times New Roman" panose="02020603050405020304" pitchFamily="18" charset="0"/>
            </a:endParaRP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Em yêu màu xanh:</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Đồng bằng, rừng núi,</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Biển đầy cá tôm,</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Bầu trời cao vợi.</a:t>
            </a:r>
          </a:p>
          <a:p>
            <a:pPr>
              <a:spcBef>
                <a:spcPct val="50000"/>
              </a:spcBef>
            </a:pPr>
            <a:endParaRPr lang="en-US" altLang="vi-VN" sz="2400" b="1" i="1">
              <a:solidFill>
                <a:srgbClr val="0000CC"/>
              </a:solidFill>
              <a:latin typeface="Times New Roman" panose="02020603050405020304" pitchFamily="18" charset="0"/>
              <a:cs typeface="Times New Roman" panose="02020603050405020304" pitchFamily="18" charset="0"/>
            </a:endParaRPr>
          </a:p>
        </p:txBody>
      </p:sp>
      <p:sp>
        <p:nvSpPr>
          <p:cNvPr id="4099" name="Text Box 11">
            <a:extLst>
              <a:ext uri="{FF2B5EF4-FFF2-40B4-BE49-F238E27FC236}">
                <a16:creationId xmlns:a16="http://schemas.microsoft.com/office/drawing/2014/main"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Em</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yêu</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màu</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vàng</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Lúa</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đồng</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chín</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rộ</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Hoa</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cúc</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mùa</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thu</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Nắng</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trời</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rực</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rỡ</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endParaRPr lang="en-US" altLang="vi-VN" sz="2400" b="1" i="1" dirty="0">
              <a:solidFill>
                <a:srgbClr val="0000CC"/>
              </a:solidFill>
              <a:latin typeface="Times New Roman" panose="02020603050405020304" pitchFamily="18" charset="0"/>
              <a:cs typeface="Times New Roman" panose="02020603050405020304" pitchFamily="18" charset="0"/>
            </a:endParaRPr>
          </a:p>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Em</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yêu</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màu</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trắng</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altLang="vi-VN" sz="2400" b="1" i="1" dirty="0">
                <a:solidFill>
                  <a:srgbClr val="0000CC"/>
                </a:solidFill>
                <a:latin typeface="Times New Roman" panose="02020603050405020304" pitchFamily="18" charset="0"/>
                <a:cs typeface="Times New Roman" panose="02020603050405020304" pitchFamily="18" charset="0"/>
              </a:rPr>
              <a:t>Trang </a:t>
            </a:r>
            <a:r>
              <a:rPr lang="en-US" altLang="vi-VN" sz="2400" b="1" i="1" dirty="0" err="1">
                <a:solidFill>
                  <a:srgbClr val="0000CC"/>
                </a:solidFill>
                <a:latin typeface="Times New Roman" panose="02020603050405020304" pitchFamily="18" charset="0"/>
                <a:cs typeface="Times New Roman" panose="02020603050405020304" pitchFamily="18" charset="0"/>
              </a:rPr>
              <a:t>giấy</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tuổi</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thơ</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Đóa</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hoa</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hồng</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bạch</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r>
              <a:rPr lang="en-US" altLang="vi-VN" sz="2400" b="1" i="1" dirty="0" err="1">
                <a:solidFill>
                  <a:srgbClr val="0000CC"/>
                </a:solidFill>
                <a:latin typeface="Times New Roman" panose="02020603050405020304" pitchFamily="18" charset="0"/>
                <a:cs typeface="Times New Roman" panose="02020603050405020304" pitchFamily="18" charset="0"/>
              </a:rPr>
              <a:t>Mái</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tóc</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của</a:t>
            </a:r>
            <a:r>
              <a:rPr lang="en-US" altLang="vi-VN" sz="2400" b="1" i="1" dirty="0">
                <a:solidFill>
                  <a:srgbClr val="0000CC"/>
                </a:solidFill>
                <a:latin typeface="Times New Roman" panose="02020603050405020304" pitchFamily="18" charset="0"/>
                <a:cs typeface="Times New Roman" panose="02020603050405020304" pitchFamily="18" charset="0"/>
              </a:rPr>
              <a:t> </a:t>
            </a:r>
            <a:r>
              <a:rPr lang="en-US" altLang="vi-VN" sz="2400" b="1" i="1" dirty="0" err="1">
                <a:solidFill>
                  <a:srgbClr val="0000CC"/>
                </a:solidFill>
                <a:latin typeface="Times New Roman" panose="02020603050405020304" pitchFamily="18" charset="0"/>
                <a:cs typeface="Times New Roman" panose="02020603050405020304" pitchFamily="18" charset="0"/>
              </a:rPr>
              <a:t>bà</a:t>
            </a:r>
            <a:r>
              <a:rPr lang="en-US" altLang="vi-VN" sz="2400" b="1" i="1" dirty="0">
                <a:solidFill>
                  <a:srgbClr val="0000CC"/>
                </a:solidFill>
                <a:latin typeface="Times New Roman" panose="02020603050405020304" pitchFamily="18" charset="0"/>
                <a:cs typeface="Times New Roman" panose="02020603050405020304" pitchFamily="18" charset="0"/>
              </a:rPr>
              <a:t>.</a:t>
            </a:r>
          </a:p>
          <a:p>
            <a:pPr>
              <a:spcBef>
                <a:spcPct val="50000"/>
              </a:spcBef>
            </a:pPr>
            <a:endParaRPr lang="en-US" altLang="vi-VN" sz="2400" b="1" i="1" dirty="0">
              <a:solidFill>
                <a:srgbClr val="0000CC"/>
              </a:solidFill>
              <a:latin typeface="Times New Roman" panose="02020603050405020304" pitchFamily="18" charset="0"/>
              <a:cs typeface="Times New Roman" panose="02020603050405020304" pitchFamily="18" charset="0"/>
            </a:endParaRPr>
          </a:p>
        </p:txBody>
      </p:sp>
      <p:sp>
        <p:nvSpPr>
          <p:cNvPr id="4100" name="WordArt 2">
            <a:extLst>
              <a:ext uri="{FF2B5EF4-FFF2-40B4-BE49-F238E27FC236}">
                <a16:creationId xmlns:a16="http://schemas.microsoft.com/office/drawing/2014/main"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dirty="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Pentagon 6">
            <a:extLst>
              <a:ext uri="{FF2B5EF4-FFF2-40B4-BE49-F238E27FC236}">
                <a16:creationId xmlns:a16="http://schemas.microsoft.com/office/drawing/2014/main"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8" name="Pentagon 7">
            <a:extLst>
              <a:ext uri="{FF2B5EF4-FFF2-40B4-BE49-F238E27FC236}">
                <a16:creationId xmlns:a16="http://schemas.microsoft.com/office/drawing/2014/main"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9" name="Pentagon 8">
            <a:extLst>
              <a:ext uri="{FF2B5EF4-FFF2-40B4-BE49-F238E27FC236}">
                <a16:creationId xmlns:a16="http://schemas.microsoft.com/office/drawing/2014/main"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4" name="Recorded Sound">
            <a:hlinkClick r:id="" action="ppaction://media"/>
            <a:extLst>
              <a:ext uri="{FF2B5EF4-FFF2-40B4-BE49-F238E27FC236}">
                <a16:creationId xmlns:a16="http://schemas.microsoft.com/office/drawing/2014/main" id="{5DADA787-40D0-4E13-B1B4-FB1404B509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271248" y="619521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Em yêu màu đen:</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Hòn than óng ánh,</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Đôi mắt bé ngoan,</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Màn đêm yên tĩnh.</a:t>
            </a:r>
          </a:p>
          <a:p>
            <a:pPr>
              <a:spcBef>
                <a:spcPct val="50000"/>
              </a:spcBef>
            </a:pPr>
            <a:endParaRPr lang="en-US" altLang="vi-VN" sz="2400" b="1" i="1">
              <a:solidFill>
                <a:srgbClr val="0000CC"/>
              </a:solidFill>
              <a:latin typeface="Times New Roman" panose="02020603050405020304" pitchFamily="18" charset="0"/>
              <a:cs typeface="Times New Roman" panose="02020603050405020304" pitchFamily="18" charset="0"/>
            </a:endParaRP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Em yêu màu tím:</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Hoa cà, hoa sim,</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Chiếc khăn của chị,</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Nét mực chữ em.</a:t>
            </a:r>
          </a:p>
          <a:p>
            <a:pPr>
              <a:spcBef>
                <a:spcPct val="50000"/>
              </a:spcBef>
            </a:pPr>
            <a:endParaRPr lang="en-US" altLang="vi-VN" sz="2400" b="1" i="1">
              <a:solidFill>
                <a:srgbClr val="0000CC"/>
              </a:solidFill>
              <a:latin typeface="Times New Roman" panose="02020603050405020304" pitchFamily="18" charset="0"/>
              <a:cs typeface="Times New Roman" panose="02020603050405020304" pitchFamily="18" charset="0"/>
            </a:endParaRPr>
          </a:p>
        </p:txBody>
      </p:sp>
      <p:sp>
        <p:nvSpPr>
          <p:cNvPr id="5123" name="Text Box 10">
            <a:extLst>
              <a:ext uri="{FF2B5EF4-FFF2-40B4-BE49-F238E27FC236}">
                <a16:creationId xmlns:a16="http://schemas.microsoft.com/office/drawing/2014/main"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Em yêu màu nâu:</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Áo mẹ sờn bạc, </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Đất đai cần cù,</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Gỗ rừng bát ngát</a:t>
            </a:r>
          </a:p>
          <a:p>
            <a:pPr>
              <a:spcBef>
                <a:spcPct val="50000"/>
              </a:spcBef>
            </a:pPr>
            <a:endParaRPr lang="en-US" altLang="vi-VN" sz="2400" b="1" i="1">
              <a:solidFill>
                <a:srgbClr val="0000CC"/>
              </a:solidFill>
              <a:latin typeface="Times New Roman" panose="02020603050405020304" pitchFamily="18" charset="0"/>
              <a:cs typeface="Times New Roman" panose="02020603050405020304" pitchFamily="18" charset="0"/>
            </a:endParaRP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Trăm nghìn cảnh đẹp</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Dành cho em ngoan.</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Em yêu tất cả</a:t>
            </a:r>
          </a:p>
          <a:p>
            <a:pPr>
              <a:spcBef>
                <a:spcPct val="50000"/>
              </a:spcBef>
            </a:pPr>
            <a:r>
              <a:rPr lang="en-US" altLang="vi-VN" sz="2400" b="1" i="1">
                <a:solidFill>
                  <a:srgbClr val="0000CC"/>
                </a:solidFill>
                <a:latin typeface="Times New Roman" panose="02020603050405020304" pitchFamily="18" charset="0"/>
                <a:cs typeface="Times New Roman" panose="02020603050405020304" pitchFamily="18" charset="0"/>
              </a:rPr>
              <a:t>Sắc màu Việt Nam.</a:t>
            </a:r>
          </a:p>
          <a:p>
            <a:pPr>
              <a:spcBef>
                <a:spcPct val="50000"/>
              </a:spcBef>
            </a:pPr>
            <a:endParaRPr lang="en-US" altLang="vi-VN" sz="2400" b="1" i="1">
              <a:solidFill>
                <a:srgbClr val="0000CC"/>
              </a:solidFill>
              <a:latin typeface="Times New Roman" panose="02020603050405020304" pitchFamily="18" charset="0"/>
              <a:cs typeface="Times New Roman" panose="02020603050405020304" pitchFamily="18" charset="0"/>
            </a:endParaRPr>
          </a:p>
        </p:txBody>
      </p:sp>
      <p:sp>
        <p:nvSpPr>
          <p:cNvPr id="4" name="Pentagon 3">
            <a:extLst>
              <a:ext uri="{FF2B5EF4-FFF2-40B4-BE49-F238E27FC236}">
                <a16:creationId xmlns:a16="http://schemas.microsoft.com/office/drawing/2014/main"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5</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Pentagon 4">
            <a:extLst>
              <a:ext uri="{FF2B5EF4-FFF2-40B4-BE49-F238E27FC236}">
                <a16:creationId xmlns:a16="http://schemas.microsoft.com/office/drawing/2014/main"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6</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Pentagon 5">
            <a:extLst>
              <a:ext uri="{FF2B5EF4-FFF2-40B4-BE49-F238E27FC236}">
                <a16:creationId xmlns:a16="http://schemas.microsoft.com/office/drawing/2014/main"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7</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Pentagon 6">
            <a:extLst>
              <a:ext uri="{FF2B5EF4-FFF2-40B4-BE49-F238E27FC236}">
                <a16:creationId xmlns:a16="http://schemas.microsoft.com/office/drawing/2014/main"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8</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2" name="Recorded Sound">
            <a:hlinkClick r:id="" action="ppaction://media"/>
            <a:extLst>
              <a:ext uri="{FF2B5EF4-FFF2-40B4-BE49-F238E27FC236}">
                <a16:creationId xmlns:a16="http://schemas.microsoft.com/office/drawing/2014/main" id="{8BF04078-1696-44C0-A5F3-452BD56D46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392284" y="648088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31925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1257</Words>
  <Application>Microsoft Office PowerPoint</Application>
  <PresentationFormat>Widescreen</PresentationFormat>
  <Paragraphs>177</Paragraphs>
  <Slides>25</Slides>
  <Notes>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Times</vt:lpstr>
      <vt:lpstr>Times New Roman</vt:lpstr>
      <vt:lpstr>Wingdings</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ADMIN</cp:lastModifiedBy>
  <cp:revision>57</cp:revision>
  <dcterms:created xsi:type="dcterms:W3CDTF">2017-08-13T03:56:13Z</dcterms:created>
  <dcterms:modified xsi:type="dcterms:W3CDTF">2021-09-15T03:36:03Z</dcterms:modified>
</cp:coreProperties>
</file>