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4" r:id="rId7"/>
    <p:sldId id="269" r:id="rId8"/>
    <p:sldId id="270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3BD7-F0F0-498B-9DB5-EC9A5E76727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E6B3-4D71-4922-85B4-A13F460F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Cho HS tổ chức chơi trò chơi”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nhanh ai đúng”.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DE87-DB4B-4226-9EB6-9512B2D7F7A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6" r:id="rId4"/>
    <p:sldLayoutId id="2147483662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7" r:id="rId12"/>
    <p:sldLayoutId id="2147483665" r:id="rId13"/>
    <p:sldLayoutId id="2147483664" r:id="rId14"/>
    <p:sldLayoutId id="2147483663" r:id="rId15"/>
    <p:sldLayoutId id="2147483661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7624" y="2105745"/>
            <a:ext cx="72561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MÔN: KHOA HỌC</a:t>
            </a:r>
          </a:p>
        </p:txBody>
      </p:sp>
    </p:spTree>
    <p:extLst>
      <p:ext uri="{BB962C8B-B14F-4D97-AF65-F5344CB8AC3E}">
        <p14:creationId xmlns:p14="http://schemas.microsoft.com/office/powerpoint/2010/main" val="72553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46731" y="864279"/>
            <a:ext cx="11176000" cy="354012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ý?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trợ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kiếm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tiền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nuôi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>
                <a:latin typeface="Times New Roman" panose="02020603050405020304" pitchFamily="18" charset="0"/>
              </a:rPr>
              <a:t>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, 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thuật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46731" y="1095627"/>
            <a:ext cx="981165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6731" y="1486807"/>
            <a:ext cx="860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0522" y="175503"/>
            <a:ext cx="3970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CHIA SẺ Ý KIẾN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5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  <p:bldP spid="12" grpId="0"/>
      <p:bldP spid="12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64342" y="1524000"/>
            <a:ext cx="9303657" cy="3886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82057" y="1527175"/>
            <a:ext cx="8955314" cy="911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vi-VN" sz="32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niệm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đều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góp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tỏ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3200" b="1" dirty="0">
                <a:latin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hành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2438400"/>
            <a:ext cx="9144000" cy="297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vi-VN" b="1" dirty="0">
              <a:solidFill>
                <a:srgbClr val="2A11C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75659" y="1061681"/>
            <a:ext cx="10102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nam cần phải làm gì để thể hiện mình là phái mạnh?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7891" y="4841688"/>
            <a:ext cx="10510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chúng ta được hình thành như thế nào?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1930" y="138351"/>
            <a:ext cx="33762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VẬN DỤNG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1655" y="2120687"/>
            <a:ext cx="10111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lí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1145" y="3505682"/>
            <a:ext cx="10102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Kể tên những người phụ nữ tài giỏi, thành công trong công việc xã hội mà em biết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45326" y="4383370"/>
            <a:ext cx="551545" cy="624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012" y="143927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8369" y="1289866"/>
            <a:ext cx="1083854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61440" y="2434427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1338222"/>
            <a:ext cx="10903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1011" y="2292309"/>
            <a:ext cx="10216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8" grpId="1"/>
      <p:bldP spid="9" grpId="0"/>
      <p:bldP spid="9" grpId="2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2336" y="2414985"/>
            <a:ext cx="68673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</a:t>
            </a:r>
            <a:r>
              <a:rPr lang="en-US" sz="6000" b="1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3: NAM HAY NỮ?</a:t>
            </a:r>
            <a:endParaRPr lang="en-US" sz="6000" b="1" cap="none" spc="0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653971" y="56448"/>
            <a:ext cx="5143500" cy="811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MỤC TIÊU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63410" y="1074090"/>
            <a:ext cx="11028590" cy="1476067"/>
            <a:chOff x="1163410" y="1074090"/>
            <a:chExt cx="11028590" cy="1476067"/>
          </a:xfrm>
        </p:grpSpPr>
        <p:grpSp>
          <p:nvGrpSpPr>
            <p:cNvPr id="30723" name="Group 13"/>
            <p:cNvGrpSpPr>
              <a:grpSpLocks/>
            </p:cNvGrpSpPr>
            <p:nvPr/>
          </p:nvGrpSpPr>
          <p:grpSpPr bwMode="auto">
            <a:xfrm>
              <a:off x="1163410" y="1074090"/>
              <a:ext cx="10562897" cy="1374775"/>
              <a:chOff x="1292225" y="1295400"/>
              <a:chExt cx="2822575" cy="1498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92225" y="1295400"/>
                <a:ext cx="2822575" cy="380707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292225" y="1740134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1454829" y="1594740"/>
              <a:ext cx="630238" cy="6810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2233271" y="1657605"/>
              <a:ext cx="9958729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6217" y="2714999"/>
            <a:ext cx="10702926" cy="1423988"/>
            <a:chOff x="1126217" y="2714999"/>
            <a:chExt cx="10702926" cy="1423988"/>
          </a:xfrm>
        </p:grpSpPr>
        <p:grpSp>
          <p:nvGrpSpPr>
            <p:cNvPr id="30724" name="Group 13"/>
            <p:cNvGrpSpPr>
              <a:grpSpLocks/>
            </p:cNvGrpSpPr>
            <p:nvPr/>
          </p:nvGrpSpPr>
          <p:grpSpPr bwMode="auto">
            <a:xfrm>
              <a:off x="1126217" y="2714999"/>
              <a:ext cx="10702926" cy="1423988"/>
              <a:chOff x="1292225" y="1295400"/>
              <a:chExt cx="2849958" cy="149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2225" y="1295400"/>
                <a:ext cx="2822575" cy="337477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319608" y="1733118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 11"/>
            <p:cNvSpPr/>
            <p:nvPr/>
          </p:nvSpPr>
          <p:spPr>
            <a:xfrm>
              <a:off x="1440057" y="3295767"/>
              <a:ext cx="573087" cy="631289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2233272" y="3130924"/>
              <a:ext cx="9233014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26217" y="4610475"/>
            <a:ext cx="10600090" cy="1548038"/>
            <a:chOff x="1126217" y="4610475"/>
            <a:chExt cx="10600090" cy="1548038"/>
          </a:xfrm>
        </p:grpSpPr>
        <p:grpSp>
          <p:nvGrpSpPr>
            <p:cNvPr id="30727" name="Group 13"/>
            <p:cNvGrpSpPr>
              <a:grpSpLocks/>
            </p:cNvGrpSpPr>
            <p:nvPr/>
          </p:nvGrpSpPr>
          <p:grpSpPr bwMode="auto">
            <a:xfrm>
              <a:off x="1126217" y="4610475"/>
              <a:ext cx="10600090" cy="1548038"/>
              <a:chOff x="1292225" y="1295400"/>
              <a:chExt cx="2822575" cy="1498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2225" y="1295400"/>
                <a:ext cx="2822575" cy="381757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92225" y="1740107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1381319" y="5007352"/>
              <a:ext cx="631825" cy="622300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153200" y="5061297"/>
              <a:ext cx="9573107" cy="101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5989" y="2848691"/>
            <a:ext cx="6494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AI NHANH AI ĐÚNG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2514" y="963042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08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graphicFrame>
        <p:nvGraphicFramePr>
          <p:cNvPr id="1333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76836"/>
              </p:ext>
            </p:extLst>
          </p:nvPr>
        </p:nvGraphicFramePr>
        <p:xfrm>
          <a:off x="1756228" y="928913"/>
          <a:ext cx="8606970" cy="5634963"/>
        </p:xfrm>
        <a:graphic>
          <a:graphicData uri="http://schemas.openxmlformats.org/drawingml/2006/table">
            <a:tbl>
              <a:tblPr/>
              <a:tblGrid>
                <a:gridCol w="2437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nam và nữ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001000" y="1531257"/>
            <a:ext cx="236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trứng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thai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Cho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bú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191000" y="1455057"/>
            <a:ext cx="381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Dịu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mẽ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Kiên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nhẫn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tin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bóng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Giám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đốc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giỏi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kí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752600" y="1531257"/>
            <a:ext cx="2438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râu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061026" y="1059543"/>
            <a:ext cx="8505374" cy="439782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09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977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86599" y="145143"/>
            <a:ext cx="4898572" cy="551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733022" y="1683658"/>
            <a:ext cx="8737600" cy="4952999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8156588"/>
                <a:gd name="adj2" fmla="val 7327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17628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643</Words>
  <Application>Microsoft Office PowerPoint</Application>
  <PresentationFormat>Widescreen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</cp:revision>
  <dcterms:created xsi:type="dcterms:W3CDTF">2021-08-20T13:29:36Z</dcterms:created>
  <dcterms:modified xsi:type="dcterms:W3CDTF">2021-09-14T04:03:29Z</dcterms:modified>
</cp:coreProperties>
</file>