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1" r:id="rId6"/>
    <p:sldId id="272" r:id="rId7"/>
    <p:sldId id="274" r:id="rId8"/>
    <p:sldId id="275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645"/>
    <a:srgbClr val="FFFFFF"/>
    <a:srgbClr val="DB6311"/>
    <a:srgbClr val="C78F52"/>
    <a:srgbClr val="7A4421"/>
    <a:srgbClr val="0000FF"/>
    <a:srgbClr val="FF3399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1ED5E-8A16-4C08-846C-9728B6A9BC8B}" v="187" dt="2022-07-28T21:48:57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8:57.258" v="954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 modAnim">
        <pc:chgData name="Trang Ha" userId="270efafb50020bd6" providerId="LiveId" clId="{AC61ED5E-8A16-4C08-846C-9728B6A9BC8B}" dt="2022-07-28T21:48:21.246" v="953"/>
        <pc:sldMkLst>
          <pc:docMk/>
          <pc:sldMk cId="1483196300" sldId="271"/>
        </pc:sldMkLst>
        <pc:spChg chg="add mod">
          <ac:chgData name="Trang Ha" userId="270efafb50020bd6" providerId="LiveId" clId="{AC61ED5E-8A16-4C08-846C-9728B6A9BC8B}" dt="2022-07-28T21:47:10.662" v="947" actId="207"/>
          <ac:spMkLst>
            <pc:docMk/>
            <pc:sldMk cId="1483196300" sldId="271"/>
            <ac:spMk id="8" creationId="{5DA5222A-5BF6-67C6-E15E-7DE2CAAA3002}"/>
          </ac:spMkLst>
        </pc:spChg>
        <pc:spChg chg="add mod">
          <ac:chgData name="Trang Ha" userId="270efafb50020bd6" providerId="LiveId" clId="{AC61ED5E-8A16-4C08-846C-9728B6A9BC8B}" dt="2022-07-28T21:47:54.442" v="950" actId="2085"/>
          <ac:spMkLst>
            <pc:docMk/>
            <pc:sldMk cId="1483196300" sldId="271"/>
            <ac:spMk id="10" creationId="{C9CE4DFC-BABE-8426-5183-D26FD92AFF53}"/>
          </ac:spMkLst>
        </pc:spChg>
        <pc:spChg chg="add mod">
          <ac:chgData name="Trang Ha" userId="270efafb50020bd6" providerId="LiveId" clId="{AC61ED5E-8A16-4C08-846C-9728B6A9BC8B}" dt="2022-07-28T21:47:10.662" v="947" actId="207"/>
          <ac:spMkLst>
            <pc:docMk/>
            <pc:sldMk cId="1483196300" sldId="271"/>
            <ac:spMk id="11" creationId="{F2971DCD-C7F3-2D40-EDBC-F28C720B02A4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48:57.258" v="954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LUYỆN TẬP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7" y="68203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E120B-6B1F-C1F1-9C79-451131E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1" t="9999" r="3426" b="72278"/>
          <a:stretch/>
        </p:blipFill>
        <p:spPr>
          <a:xfrm>
            <a:off x="2270919" y="2366860"/>
            <a:ext cx="12039600" cy="1503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BC5FA5-C02D-9995-FB20-67FF82182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4" t="39167" r="9651"/>
          <a:stretch/>
        </p:blipFill>
        <p:spPr>
          <a:xfrm>
            <a:off x="2756499" y="4912839"/>
            <a:ext cx="10763640" cy="39550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FA43D3-24FA-42B5-3BAC-AF46087363E5}"/>
              </a:ext>
            </a:extLst>
          </p:cNvPr>
          <p:cNvSpPr txBox="1"/>
          <p:nvPr/>
        </p:nvSpPr>
        <p:spPr>
          <a:xfrm>
            <a:off x="3589422" y="2594363"/>
            <a:ext cx="10055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DB6032-E006-5C1B-ED92-CA2C5C9AA746}"/>
              </a:ext>
            </a:extLst>
          </p:cNvPr>
          <p:cNvSpPr txBox="1"/>
          <p:nvPr/>
        </p:nvSpPr>
        <p:spPr>
          <a:xfrm>
            <a:off x="3589422" y="3293281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E09108-8B3B-FB9F-3EC1-1D2D80874171}"/>
              </a:ext>
            </a:extLst>
          </p:cNvPr>
          <p:cNvSpPr txBox="1"/>
          <p:nvPr/>
        </p:nvSpPr>
        <p:spPr>
          <a:xfrm>
            <a:off x="6950750" y="2611903"/>
            <a:ext cx="1234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8DEB04-BD6E-A5F9-BCA1-780D90C2A2F1}"/>
              </a:ext>
            </a:extLst>
          </p:cNvPr>
          <p:cNvSpPr txBox="1"/>
          <p:nvPr/>
        </p:nvSpPr>
        <p:spPr>
          <a:xfrm>
            <a:off x="6897248" y="3293282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E45BF7-4C5D-FD55-C7BA-C5C83A9C86A0}"/>
              </a:ext>
            </a:extLst>
          </p:cNvPr>
          <p:cNvSpPr txBox="1"/>
          <p:nvPr/>
        </p:nvSpPr>
        <p:spPr>
          <a:xfrm>
            <a:off x="10729119" y="2590800"/>
            <a:ext cx="99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8D172D-1ECE-A384-DB81-22C20859814A}"/>
              </a:ext>
            </a:extLst>
          </p:cNvPr>
          <p:cNvSpPr txBox="1"/>
          <p:nvPr/>
        </p:nvSpPr>
        <p:spPr>
          <a:xfrm>
            <a:off x="10636567" y="3265838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F9C553-AA18-A3B2-B3A3-95B2AA6EFBC3}"/>
              </a:ext>
            </a:extLst>
          </p:cNvPr>
          <p:cNvSpPr txBox="1"/>
          <p:nvPr/>
        </p:nvSpPr>
        <p:spPr>
          <a:xfrm>
            <a:off x="13999452" y="2585591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63BDD7-8854-A3E1-5510-A7107641DA37}"/>
              </a:ext>
            </a:extLst>
          </p:cNvPr>
          <p:cNvSpPr txBox="1"/>
          <p:nvPr/>
        </p:nvSpPr>
        <p:spPr>
          <a:xfrm>
            <a:off x="13977581" y="3269634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9CD6D9-A929-300A-EF61-838FB969CEC7}"/>
              </a:ext>
            </a:extLst>
          </p:cNvPr>
          <p:cNvSpPr/>
          <p:nvPr/>
        </p:nvSpPr>
        <p:spPr>
          <a:xfrm>
            <a:off x="2956719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A31149-3BE7-EB1D-D0CC-16F1F9187E92}"/>
              </a:ext>
            </a:extLst>
          </p:cNvPr>
          <p:cNvSpPr/>
          <p:nvPr/>
        </p:nvSpPr>
        <p:spPr>
          <a:xfrm>
            <a:off x="4113205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C91059C-A386-B56A-1512-1E8C5582AFA3}"/>
              </a:ext>
            </a:extLst>
          </p:cNvPr>
          <p:cNvSpPr/>
          <p:nvPr/>
        </p:nvSpPr>
        <p:spPr>
          <a:xfrm>
            <a:off x="5395119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5F9F39-1983-FA87-0F1B-8828F0CD6555}"/>
              </a:ext>
            </a:extLst>
          </p:cNvPr>
          <p:cNvSpPr/>
          <p:nvPr/>
        </p:nvSpPr>
        <p:spPr>
          <a:xfrm>
            <a:off x="5395119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B1AAA7-55FD-DA7F-EFBF-02D82F505E37}"/>
              </a:ext>
            </a:extLst>
          </p:cNvPr>
          <p:cNvSpPr/>
          <p:nvPr/>
        </p:nvSpPr>
        <p:spPr>
          <a:xfrm>
            <a:off x="4092220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2C9547-4615-9C2E-EE6A-76FBD3B52E7D}"/>
              </a:ext>
            </a:extLst>
          </p:cNvPr>
          <p:cNvSpPr/>
          <p:nvPr/>
        </p:nvSpPr>
        <p:spPr>
          <a:xfrm>
            <a:off x="2956719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886BAA-3D38-C53A-EA40-5F1B0F00E6DA}"/>
              </a:ext>
            </a:extLst>
          </p:cNvPr>
          <p:cNvSpPr/>
          <p:nvPr/>
        </p:nvSpPr>
        <p:spPr>
          <a:xfrm>
            <a:off x="10119519" y="7543800"/>
            <a:ext cx="517048" cy="35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F61B44-2FB6-BA1D-2845-E7D9A95402E3}"/>
              </a:ext>
            </a:extLst>
          </p:cNvPr>
          <p:cNvSpPr/>
          <p:nvPr/>
        </p:nvSpPr>
        <p:spPr>
          <a:xfrm>
            <a:off x="10119519" y="8229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9AB79E0-536C-D941-69CF-3B12AA1BA19C}"/>
              </a:ext>
            </a:extLst>
          </p:cNvPr>
          <p:cNvSpPr/>
          <p:nvPr/>
        </p:nvSpPr>
        <p:spPr>
          <a:xfrm>
            <a:off x="11244228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87F2AA-2CC6-7271-96F8-F01CEA78D65D}"/>
              </a:ext>
            </a:extLst>
          </p:cNvPr>
          <p:cNvSpPr/>
          <p:nvPr/>
        </p:nvSpPr>
        <p:spPr>
          <a:xfrm>
            <a:off x="11284434" y="8231221"/>
            <a:ext cx="533400" cy="426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BC8646-B192-2B8B-ECA3-83021B6570F0}"/>
              </a:ext>
            </a:extLst>
          </p:cNvPr>
          <p:cNvSpPr/>
          <p:nvPr/>
        </p:nvSpPr>
        <p:spPr>
          <a:xfrm>
            <a:off x="12557919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8C1C11-F0B8-5326-BDFE-1ECDADF344EA}"/>
              </a:ext>
            </a:extLst>
          </p:cNvPr>
          <p:cNvSpPr/>
          <p:nvPr/>
        </p:nvSpPr>
        <p:spPr>
          <a:xfrm>
            <a:off x="12569903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D5E6B-31BD-5E35-FC64-6523F916D32F}"/>
              </a:ext>
            </a:extLst>
          </p:cNvPr>
          <p:cNvSpPr txBox="1"/>
          <p:nvPr/>
        </p:nvSpPr>
        <p:spPr>
          <a:xfrm>
            <a:off x="3032919" y="7386191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8254A6-3FC8-B106-BF8E-F2DF111E6B7B}"/>
              </a:ext>
            </a:extLst>
          </p:cNvPr>
          <p:cNvSpPr txBox="1"/>
          <p:nvPr/>
        </p:nvSpPr>
        <p:spPr>
          <a:xfrm>
            <a:off x="4242188" y="7391400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9E3504-785A-D467-EE4C-A705F2EA8714}"/>
              </a:ext>
            </a:extLst>
          </p:cNvPr>
          <p:cNvSpPr txBox="1"/>
          <p:nvPr/>
        </p:nvSpPr>
        <p:spPr>
          <a:xfrm>
            <a:off x="5395119" y="7391400"/>
            <a:ext cx="610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0FF62B-D569-ABFA-B0F5-64CB6BD01369}"/>
              </a:ext>
            </a:extLst>
          </p:cNvPr>
          <p:cNvSpPr txBox="1"/>
          <p:nvPr/>
        </p:nvSpPr>
        <p:spPr>
          <a:xfrm>
            <a:off x="2999867" y="8119380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9A50E1-8711-BD12-85EC-11E765922E54}"/>
              </a:ext>
            </a:extLst>
          </p:cNvPr>
          <p:cNvSpPr txBox="1"/>
          <p:nvPr/>
        </p:nvSpPr>
        <p:spPr>
          <a:xfrm>
            <a:off x="4165988" y="8071991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8E9B2BD-E176-13AD-A42F-78199259B671}"/>
              </a:ext>
            </a:extLst>
          </p:cNvPr>
          <p:cNvSpPr txBox="1"/>
          <p:nvPr/>
        </p:nvSpPr>
        <p:spPr>
          <a:xfrm>
            <a:off x="5327515" y="8054931"/>
            <a:ext cx="610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1FD16-B672-A301-D12C-BE7A1ACEBC50}"/>
              </a:ext>
            </a:extLst>
          </p:cNvPr>
          <p:cNvSpPr txBox="1"/>
          <p:nvPr/>
        </p:nvSpPr>
        <p:spPr>
          <a:xfrm>
            <a:off x="11272450" y="7543800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07BCB1-B1FF-E7F8-30AB-3D4E0B8232B0}"/>
              </a:ext>
            </a:extLst>
          </p:cNvPr>
          <p:cNvSpPr txBox="1"/>
          <p:nvPr/>
        </p:nvSpPr>
        <p:spPr>
          <a:xfrm>
            <a:off x="10140298" y="7488989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0F8C515-2F85-9344-7C5D-C7B6A4A19782}"/>
              </a:ext>
            </a:extLst>
          </p:cNvPr>
          <p:cNvSpPr txBox="1"/>
          <p:nvPr/>
        </p:nvSpPr>
        <p:spPr>
          <a:xfrm>
            <a:off x="10139774" y="8229600"/>
            <a:ext cx="5334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7B38785-E49D-F3EB-42F9-7DE601C5E1C7}"/>
              </a:ext>
            </a:extLst>
          </p:cNvPr>
          <p:cNvSpPr txBox="1"/>
          <p:nvPr/>
        </p:nvSpPr>
        <p:spPr>
          <a:xfrm>
            <a:off x="12529696" y="7513308"/>
            <a:ext cx="63285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C40525-16C5-E1DC-D2D0-68104C9639BB}"/>
              </a:ext>
            </a:extLst>
          </p:cNvPr>
          <p:cNvSpPr txBox="1"/>
          <p:nvPr/>
        </p:nvSpPr>
        <p:spPr>
          <a:xfrm>
            <a:off x="12534660" y="8150795"/>
            <a:ext cx="63285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EFEB3E5-778E-E668-6495-FB2049AE9447}"/>
              </a:ext>
            </a:extLst>
          </p:cNvPr>
          <p:cNvSpPr txBox="1"/>
          <p:nvPr/>
        </p:nvSpPr>
        <p:spPr>
          <a:xfrm>
            <a:off x="11313512" y="8159705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6E4D77-84F4-A8C4-DC70-DBB8F5BF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3" y="1274029"/>
            <a:ext cx="4669172" cy="114815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F018504-4580-D6CE-0596-27436252A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506" y="4214812"/>
            <a:ext cx="11120633" cy="6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5" grpId="0" animBg="1"/>
      <p:bldP spid="56" grpId="0"/>
      <p:bldP spid="60" grpId="0" animBg="1"/>
      <p:bldP spid="61" grpId="0" animBg="1"/>
      <p:bldP spid="62" grpId="0" animBg="1"/>
      <p:bldP spid="63" grpId="0" animBg="1"/>
      <p:bldP spid="18" grpId="0"/>
      <p:bldP spid="64" grpId="0"/>
      <p:bldP spid="65" grpId="0"/>
      <p:bldP spid="72" grpId="0"/>
      <p:bldP spid="73" grpId="0"/>
      <p:bldP spid="74" grpId="0"/>
      <p:bldP spid="19" grpId="0"/>
      <p:bldP spid="75" grpId="0"/>
      <p:bldP spid="76" grpId="0" animBg="1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E609FC-0A09-49A2-551A-9A0A3175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1523922"/>
            <a:ext cx="3371602" cy="996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A2ACC-FA99-5FF2-0CDC-D7DCA775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43" y="2438400"/>
            <a:ext cx="12849225" cy="1409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2E97F5-E931-3E45-9877-928C115044B5}"/>
              </a:ext>
            </a:extLst>
          </p:cNvPr>
          <p:cNvSpPr txBox="1"/>
          <p:nvPr/>
        </p:nvSpPr>
        <p:spPr>
          <a:xfrm>
            <a:off x="3261519" y="2438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9CF958-6374-8C80-88D0-1917FF07D16A}"/>
              </a:ext>
            </a:extLst>
          </p:cNvPr>
          <p:cNvSpPr txBox="1"/>
          <p:nvPr/>
        </p:nvSpPr>
        <p:spPr>
          <a:xfrm>
            <a:off x="3261519" y="316173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7CA0FF-A7ED-47A4-BFBF-553B6F5828D2}"/>
              </a:ext>
            </a:extLst>
          </p:cNvPr>
          <p:cNvSpPr txBox="1"/>
          <p:nvPr/>
        </p:nvSpPr>
        <p:spPr>
          <a:xfrm>
            <a:off x="7034449" y="246271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A9EC89-D030-9230-F192-286873EB8EFA}"/>
              </a:ext>
            </a:extLst>
          </p:cNvPr>
          <p:cNvSpPr txBox="1"/>
          <p:nvPr/>
        </p:nvSpPr>
        <p:spPr>
          <a:xfrm>
            <a:off x="7034449" y="3124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F8EA96-A566-4146-426B-44EAC91C3D2C}"/>
              </a:ext>
            </a:extLst>
          </p:cNvPr>
          <p:cNvSpPr txBox="1"/>
          <p:nvPr/>
        </p:nvSpPr>
        <p:spPr>
          <a:xfrm>
            <a:off x="10807379" y="242380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32B410-1E11-0059-A85F-6144CE369647}"/>
              </a:ext>
            </a:extLst>
          </p:cNvPr>
          <p:cNvSpPr txBox="1"/>
          <p:nvPr/>
        </p:nvSpPr>
        <p:spPr>
          <a:xfrm>
            <a:off x="10807379" y="314713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0553A9-2248-A87B-7C2D-CDDA38085608}"/>
              </a:ext>
            </a:extLst>
          </p:cNvPr>
          <p:cNvSpPr txBox="1"/>
          <p:nvPr/>
        </p:nvSpPr>
        <p:spPr>
          <a:xfrm>
            <a:off x="14569864" y="240921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CD0838-1D63-29D8-A327-3A6A3648712B}"/>
              </a:ext>
            </a:extLst>
          </p:cNvPr>
          <p:cNvSpPr txBox="1"/>
          <p:nvPr/>
        </p:nvSpPr>
        <p:spPr>
          <a:xfrm>
            <a:off x="14569864" y="313254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05806E-ABD2-D9A7-481E-882A7DFF5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441" y="4044156"/>
            <a:ext cx="13392150" cy="647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66FFD3-1858-01B9-05AA-692D7B16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719" y="4876800"/>
            <a:ext cx="10210800" cy="5047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073B89-68FA-0BBB-00F5-A512F5C2A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519" y="5404214"/>
            <a:ext cx="910481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04432-311C-E5EF-8CD0-BD5BEA37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1493118"/>
            <a:ext cx="9165783" cy="869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0B17A0-8C21-3B3A-E49D-41811E5E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444" y="2497857"/>
            <a:ext cx="10191750" cy="51530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DA5222A-5BF6-67C6-E15E-7DE2CAAA3002}"/>
              </a:ext>
            </a:extLst>
          </p:cNvPr>
          <p:cNvSpPr/>
          <p:nvPr/>
        </p:nvSpPr>
        <p:spPr>
          <a:xfrm>
            <a:off x="4709319" y="2895600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971DCD-C7F3-2D40-EDBC-F28C720B02A4}"/>
              </a:ext>
            </a:extLst>
          </p:cNvPr>
          <p:cNvSpPr/>
          <p:nvPr/>
        </p:nvSpPr>
        <p:spPr>
          <a:xfrm>
            <a:off x="8747919" y="2868440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E4DFC-BABE-8426-5183-D26FD92AFF53}"/>
              </a:ext>
            </a:extLst>
          </p:cNvPr>
          <p:cNvSpPr/>
          <p:nvPr/>
        </p:nvSpPr>
        <p:spPr>
          <a:xfrm>
            <a:off x="4175919" y="5074369"/>
            <a:ext cx="8153400" cy="41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5DBD1-BD97-7BBF-85AF-37898D79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19" y="1650235"/>
            <a:ext cx="3695700" cy="856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758320-8C2D-E691-9A00-F179E8A9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19" y="1608469"/>
            <a:ext cx="1047750" cy="942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86F0C-7F0B-2B56-D3CF-A13CCDDC2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69" y="2877882"/>
            <a:ext cx="11361133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75EC47-ACD0-AAF2-BB57-E095FD7D4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349" y="6217327"/>
            <a:ext cx="10058400" cy="750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CEC830-7D94-C95A-5C52-0D40F71DAA62}"/>
              </a:ext>
            </a:extLst>
          </p:cNvPr>
          <p:cNvSpPr txBox="1"/>
          <p:nvPr/>
        </p:nvSpPr>
        <p:spPr>
          <a:xfrm>
            <a:off x="3971351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B9049-EEE5-1307-134E-96A4EC79BCCF}"/>
              </a:ext>
            </a:extLst>
          </p:cNvPr>
          <p:cNvSpPr txBox="1"/>
          <p:nvPr/>
        </p:nvSpPr>
        <p:spPr>
          <a:xfrm>
            <a:off x="3937794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04671-18A8-6699-4E9C-F5565E71E806}"/>
              </a:ext>
            </a:extLst>
          </p:cNvPr>
          <p:cNvSpPr txBox="1"/>
          <p:nvPr/>
        </p:nvSpPr>
        <p:spPr>
          <a:xfrm>
            <a:off x="7223919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ADE37-2108-D544-0618-9E46B26DE881}"/>
              </a:ext>
            </a:extLst>
          </p:cNvPr>
          <p:cNvSpPr txBox="1"/>
          <p:nvPr/>
        </p:nvSpPr>
        <p:spPr>
          <a:xfrm>
            <a:off x="7190362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911D87-33ED-7AE4-54CC-2DD5640A242D}"/>
              </a:ext>
            </a:extLst>
          </p:cNvPr>
          <p:cNvSpPr txBox="1"/>
          <p:nvPr/>
        </p:nvSpPr>
        <p:spPr>
          <a:xfrm>
            <a:off x="10637610" y="2988936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970947-3AC3-696B-8884-A6C7C5225558}"/>
              </a:ext>
            </a:extLst>
          </p:cNvPr>
          <p:cNvSpPr txBox="1"/>
          <p:nvPr/>
        </p:nvSpPr>
        <p:spPr>
          <a:xfrm>
            <a:off x="10604053" y="384055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97DF3D-FC91-DC0B-1E60-5C0198D3786A}"/>
              </a:ext>
            </a:extLst>
          </p:cNvPr>
          <p:cNvSpPr txBox="1"/>
          <p:nvPr/>
        </p:nvSpPr>
        <p:spPr>
          <a:xfrm>
            <a:off x="14078790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2ED3B9-9F78-3108-65CC-1604E63BAE2B}"/>
              </a:ext>
            </a:extLst>
          </p:cNvPr>
          <p:cNvSpPr txBox="1"/>
          <p:nvPr/>
        </p:nvSpPr>
        <p:spPr>
          <a:xfrm>
            <a:off x="14045233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D18BEC-ECE2-55CD-78B3-64F22338E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556" y="5059048"/>
            <a:ext cx="11049000" cy="6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62701-306D-C70D-A1FE-9F284633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19" y="1550312"/>
            <a:ext cx="10639425" cy="1028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798386-B1F4-76DD-E792-BFB88F55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64" y="2693751"/>
            <a:ext cx="10810183" cy="595633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7D3E1DEE-CA96-4FAC-C14C-BA7328D088AF}"/>
              </a:ext>
            </a:extLst>
          </p:cNvPr>
          <p:cNvSpPr/>
          <p:nvPr/>
        </p:nvSpPr>
        <p:spPr>
          <a:xfrm>
            <a:off x="286031" y="2655212"/>
            <a:ext cx="2601017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7A44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4696E860-4B4A-9B60-578A-4FEBE5CB9888}"/>
              </a:ext>
            </a:extLst>
          </p:cNvPr>
          <p:cNvSpPr/>
          <p:nvPr/>
        </p:nvSpPr>
        <p:spPr>
          <a:xfrm>
            <a:off x="180115" y="4587402"/>
            <a:ext cx="2601017" cy="1219200"/>
          </a:xfrm>
          <a:prstGeom prst="wedgeEllipseCallout">
            <a:avLst>
              <a:gd name="adj1" fmla="val 81013"/>
              <a:gd name="adj2" fmla="val 80467"/>
            </a:avLst>
          </a:prstGeom>
          <a:solidFill>
            <a:srgbClr val="C78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 x 2 = 12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426A09B1-5959-4B61-058B-79EDAD870A1C}"/>
              </a:ext>
            </a:extLst>
          </p:cNvPr>
          <p:cNvSpPr/>
          <p:nvPr/>
        </p:nvSpPr>
        <p:spPr>
          <a:xfrm>
            <a:off x="13491088" y="3741906"/>
            <a:ext cx="2499519" cy="1219200"/>
          </a:xfrm>
          <a:prstGeom prst="wedgeEllipseCallout">
            <a:avLst>
              <a:gd name="adj1" fmla="val -45300"/>
              <a:gd name="adj2" fmla="val 7568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DB313FFF-C1C2-98FD-3EA1-DC778870824C}"/>
              </a:ext>
            </a:extLst>
          </p:cNvPr>
          <p:cNvSpPr/>
          <p:nvPr/>
        </p:nvSpPr>
        <p:spPr>
          <a:xfrm>
            <a:off x="153042" y="6248400"/>
            <a:ext cx="2601017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DB6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 x 1 = 1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D27629B4-8E69-6A38-4224-67CA7ED7C486}"/>
              </a:ext>
            </a:extLst>
          </p:cNvPr>
          <p:cNvSpPr/>
          <p:nvPr/>
        </p:nvSpPr>
        <p:spPr>
          <a:xfrm>
            <a:off x="13609952" y="6847114"/>
            <a:ext cx="2499519" cy="1219200"/>
          </a:xfrm>
          <a:prstGeom prst="wedgeEllipseCallout">
            <a:avLst>
              <a:gd name="adj1" fmla="val -52268"/>
              <a:gd name="adj2" fmla="val 62585"/>
            </a:avLst>
          </a:prstGeom>
          <a:solidFill>
            <a:srgbClr val="BE56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 x 2 = 16</a:t>
            </a:r>
          </a:p>
        </p:txBody>
      </p:sp>
    </p:spTree>
    <p:extLst>
      <p:ext uri="{BB962C8B-B14F-4D97-AF65-F5344CB8AC3E}">
        <p14:creationId xmlns:p14="http://schemas.microsoft.com/office/powerpoint/2010/main" val="23063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0D89-D686-E4F0-9F49-AE682C3B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472A-3DE7-BCA7-8273-812BD9EF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210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217</cp:revision>
  <dcterms:created xsi:type="dcterms:W3CDTF">2022-07-10T01:37:20Z</dcterms:created>
  <dcterms:modified xsi:type="dcterms:W3CDTF">2022-10-06T08:47:11Z</dcterms:modified>
</cp:coreProperties>
</file>