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1" r:id="rId4"/>
    <p:sldId id="273" r:id="rId5"/>
    <p:sldId id="272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17: BẢNG  CHIA 3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530460" y="794267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442619" y="1125901"/>
            <a:ext cx="7721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25488" indent="-26828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450975" indent="-536575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178050" indent="-806450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903538" indent="-107473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CHĂM SÓC VẬT NUÔI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4">
            <a:extLst>
              <a:ext uri="{FF2B5EF4-FFF2-40B4-BE49-F238E27FC236}">
                <a16:creationId xmlns:a16="http://schemas.microsoft.com/office/drawing/2014/main" id="{6C502E9F-FA88-4459-8195-80DA1E47F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BẢNG CHIA 3 (TIẾT 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1CA027-E71A-4DDA-BB29-BC387C4B5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8" t="1986" r="38141" b="89643"/>
          <a:stretch/>
        </p:blipFill>
        <p:spPr>
          <a:xfrm>
            <a:off x="746920" y="1344330"/>
            <a:ext cx="8077200" cy="904620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B8C5F80D-FB13-4A40-AB67-E09F3FB05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84" y="3997299"/>
            <a:ext cx="2059893" cy="1511230"/>
          </a:xfrm>
          <a:prstGeom prst="rect">
            <a:avLst/>
          </a:prstGeom>
        </p:spPr>
      </p:pic>
      <p:pic>
        <p:nvPicPr>
          <p:cNvPr id="33" name="Picture 3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DE8D67-C30B-441B-9033-1CD5A1F51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47" y="3987673"/>
            <a:ext cx="2031016" cy="1520856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07191950-1CE8-42E1-BA7F-3EFF5C37C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930" y="3936385"/>
            <a:ext cx="2098396" cy="1520856"/>
          </a:xfrm>
          <a:prstGeom prst="rect">
            <a:avLst/>
          </a:prstGeom>
        </p:spPr>
      </p:pic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5FF6E37F-372B-4F85-BA27-429ACFA294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/>
          <a:stretch/>
        </p:blipFill>
        <p:spPr>
          <a:xfrm>
            <a:off x="3177017" y="5457241"/>
            <a:ext cx="2059893" cy="1366164"/>
          </a:xfrm>
          <a:prstGeom prst="rect">
            <a:avLst/>
          </a:prstGeom>
        </p:spPr>
      </p:pic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6CDBB375-6561-4B36-96B5-E90158EB34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16" y="5384708"/>
            <a:ext cx="2117647" cy="1511230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1D3EC8EA-6AA7-412C-9540-EA140373D0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679" y="5457241"/>
            <a:ext cx="2117647" cy="1501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D9DB2-D2B9-4127-91C8-E4C33CC26B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90" y="2211900"/>
            <a:ext cx="1751872" cy="1617112"/>
          </a:xfrm>
          <a:prstGeom prst="rect">
            <a:avLst/>
          </a:prstGeom>
        </p:spPr>
      </p:pic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AEBE20A-04C5-4426-81A7-1BDD6C2A2B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238" y="2256584"/>
            <a:ext cx="1905882" cy="1463102"/>
          </a:xfrm>
          <a:prstGeom prst="rect">
            <a:avLst/>
          </a:prstGeom>
        </p:spPr>
      </p:pic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DF06089-BDE0-4A0A-A598-7D41F6276C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177" y="2365910"/>
            <a:ext cx="1828877" cy="1463102"/>
          </a:xfrm>
          <a:prstGeom prst="rect">
            <a:avLst/>
          </a:prstGeom>
        </p:spPr>
      </p:pic>
      <p:pic>
        <p:nvPicPr>
          <p:cNvPr id="27" name="Picture 2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F45B1C3-68F3-4FC4-9A52-739D4173D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44" y="7235469"/>
            <a:ext cx="1905882" cy="1607487"/>
          </a:xfrm>
          <a:prstGeom prst="rect">
            <a:avLst/>
          </a:prstGeom>
        </p:spPr>
      </p:pic>
      <p:pic>
        <p:nvPicPr>
          <p:cNvPr id="29" name="Picture 2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13A4855-F564-45A0-9108-1EF4D7D981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61" y="7195964"/>
            <a:ext cx="2059893" cy="1607487"/>
          </a:xfrm>
          <a:prstGeom prst="rect">
            <a:avLst/>
          </a:prstGeom>
        </p:spPr>
      </p:pic>
      <p:pic>
        <p:nvPicPr>
          <p:cNvPr id="25" name="Picture 24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1F352D13-6014-4085-BFC1-B07341CFB9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930" y="7195964"/>
            <a:ext cx="1751872" cy="16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724E-6 1.66667E-6 L 0.0002 0.1227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6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9 3.88889E-6 C 0.01277 0.02204 0.01492 0.02691 0.01755 0.06493 C 0.01833 0.07604 -0.00956 0.15833 -0.02644 0.19496 C -0.04321 0.23177 -0.07471 0.27204 -0.08349 0.28507 C -0.09685 0.30729 -0.11607 0.325 -0.12904 0.34843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11" y="17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213E-6 4.72222E-6 L 0.03979 0.06684 C 0.04867 0.08107 0.0673 0.08888 0.07744 0.11388 C 0.08749 0.13906 0.10924 0.20295 0.10026 0.21718 C 0.0871 0.23958 0.09821 0.33072 0.08485 0.35312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0" y="1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962E-6 -0.00035 L 0.06651 0.03923 C 0.08075 0.04896 0.14034 0.00937 0.17477 -0.0132 C 0.2091 -0.03594 0.25924 -0.08698 0.27289 -0.0967 C 0.29552 -0.10955 0.29952 -0.17466 0.32195 -0.1875 " pathEditMode="relative" rAng="0" ptsTypes="AAAAA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3" y="-7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4 3.61111E-6 L -0.00166 -0.4248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0905E-7 -0.00052 L 0.06661 0.03923 C 0.08046 0.04791 0.12094 -0.02969 0.13596 -0.06198 C 0.15059 -0.09427 0.13538 -0.21771 0.13791 -0.21858 C 0.13713 -0.22847 0.09197 -0.35643 0.08875 -0.35782 " pathEditMode="relative" rAng="0" ptsTypes="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0" y="-15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4">
            <a:extLst>
              <a:ext uri="{FF2B5EF4-FFF2-40B4-BE49-F238E27FC236}">
                <a16:creationId xmlns:a16="http://schemas.microsoft.com/office/drawing/2014/main" id="{6C502E9F-FA88-4459-8195-80DA1E47F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BẢNG CHIA 3 (TIẾT 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029BEB-2240-48AC-B759-C0A2DED2F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" r="91329" b="86536"/>
          <a:stretch/>
        </p:blipFill>
        <p:spPr>
          <a:xfrm>
            <a:off x="214253" y="1547746"/>
            <a:ext cx="838200" cy="811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9208CF-B439-48AC-8B0A-FC4D798019A5}"/>
              </a:ext>
            </a:extLst>
          </p:cNvPr>
          <p:cNvSpPr txBox="1"/>
          <p:nvPr/>
        </p:nvSpPr>
        <p:spPr>
          <a:xfrm>
            <a:off x="899319" y="1610928"/>
            <a:ext cx="10287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  <a:t>Nhím con giúp mẹ mang </a:t>
            </a:r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  <a:t> quả táo về nhà. Mỗi chuyến nhím con mang đ</a:t>
            </a:r>
            <a:r>
              <a:rPr lang="vi-VN" sz="3400">
                <a:latin typeface="Arial" panose="020B0604020202020204" pitchFamily="34" charset="0"/>
                <a:cs typeface="Arial" panose="020B0604020202020204" pitchFamily="34" charset="0"/>
              </a:rPr>
              <a:t>ượ</a:t>
            </a:r>
            <a: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  <a:t>c 3 quả táo. Hỏi nhím con phải đi mấy chuyến để mang hết số táo về nhà?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06176A-3BEC-4A41-900C-DEAE3DAF2296}"/>
              </a:ext>
            </a:extLst>
          </p:cNvPr>
          <p:cNvSpPr txBox="1"/>
          <p:nvPr/>
        </p:nvSpPr>
        <p:spPr>
          <a:xfrm>
            <a:off x="2627862" y="375322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u="sng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 tắt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868BE-BE9F-417D-9ED2-B484322B71AF}"/>
              </a:ext>
            </a:extLst>
          </p:cNvPr>
          <p:cNvSpPr txBox="1"/>
          <p:nvPr/>
        </p:nvSpPr>
        <p:spPr>
          <a:xfrm>
            <a:off x="263003" y="4641705"/>
            <a:ext cx="693523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5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Mang về nhà: 18 quả táo.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5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Mỗi chuyến: 3 quả táo.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5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Mấy chuyến để mang hết táo: … chuyến?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34B1D3-3AEA-4229-95FD-6C050C6FD14A}"/>
              </a:ext>
            </a:extLst>
          </p:cNvPr>
          <p:cNvCxnSpPr/>
          <p:nvPr/>
        </p:nvCxnSpPr>
        <p:spPr>
          <a:xfrm>
            <a:off x="7234479" y="45720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47D6BE8-584B-4E8B-8D77-AB7F5A390253}"/>
              </a:ext>
            </a:extLst>
          </p:cNvPr>
          <p:cNvSpPr txBox="1"/>
          <p:nvPr/>
        </p:nvSpPr>
        <p:spPr>
          <a:xfrm>
            <a:off x="11001593" y="4802698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99261D-7D30-40F2-828C-5E2B7D5D22ED}"/>
              </a:ext>
            </a:extLst>
          </p:cNvPr>
          <p:cNvSpPr txBox="1"/>
          <p:nvPr/>
        </p:nvSpPr>
        <p:spPr>
          <a:xfrm>
            <a:off x="7581283" y="5571663"/>
            <a:ext cx="8294451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Nhím con phải đi số chuyến để mang hết số táo về nhà là: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3 = 6 (chuyến)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Đáp số: 6 chuyến.</a:t>
            </a: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77236C02-143B-448E-9D14-AF3978B2D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7265" r="7638" b="11910"/>
          <a:stretch/>
        </p:blipFill>
        <p:spPr>
          <a:xfrm>
            <a:off x="11262519" y="1568171"/>
            <a:ext cx="5014119" cy="288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4">
            <a:extLst>
              <a:ext uri="{FF2B5EF4-FFF2-40B4-BE49-F238E27FC236}">
                <a16:creationId xmlns:a16="http://schemas.microsoft.com/office/drawing/2014/main" id="{6C502E9F-FA88-4459-8195-80DA1E47F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BẢNG CHIA 3 (TIẾT 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A3E49-73D8-40E9-8D85-D94965132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8"/>
          <a:stretch/>
        </p:blipFill>
        <p:spPr>
          <a:xfrm>
            <a:off x="879256" y="2514600"/>
            <a:ext cx="14518126" cy="10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216</Words>
  <Application>Microsoft Office PowerPoint</Application>
  <PresentationFormat>Custom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232</cp:revision>
  <dcterms:created xsi:type="dcterms:W3CDTF">2022-07-10T01:37:20Z</dcterms:created>
  <dcterms:modified xsi:type="dcterms:W3CDTF">2022-10-21T05:05:52Z</dcterms:modified>
</cp:coreProperties>
</file>