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27" r:id="rId2"/>
    <p:sldId id="407" r:id="rId3"/>
    <p:sldId id="408" r:id="rId4"/>
    <p:sldId id="441" r:id="rId5"/>
    <p:sldId id="442" r:id="rId6"/>
    <p:sldId id="443" r:id="rId7"/>
    <p:sldId id="340" r:id="rId8"/>
  </p:sldIdLst>
  <p:sldSz cx="16276638" cy="9144000"/>
  <p:notesSz cx="6858000" cy="9144000"/>
  <p:custDataLst>
    <p:tags r:id="rId10"/>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272B2E"/>
    <a:srgbClr val="707D85"/>
    <a:srgbClr val="D5ECFB"/>
    <a:srgbClr val="FF3399"/>
    <a:srgbClr val="FF0066"/>
    <a:srgbClr val="FF7C80"/>
    <a:srgbClr val="EDF6F7"/>
    <a:srgbClr val="FF66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B8E9DE-8061-4D2E-8305-35B63CAA4A24}" v="1187" dt="2022-08-08T20:25:57.1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88" d="100"/>
          <a:sy n="88" d="100"/>
        </p:scale>
        <p:origin x="240" y="96"/>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ng Ha" userId="270efafb50020bd6" providerId="LiveId" clId="{12B8E9DE-8061-4D2E-8305-35B63CAA4A24}"/>
    <pc:docChg chg="undo custSel modSld">
      <pc:chgData name="Trang Ha" userId="270efafb50020bd6" providerId="LiveId" clId="{12B8E9DE-8061-4D2E-8305-35B63CAA4A24}" dt="2022-08-08T20:25:57.159" v="1841" actId="20577"/>
      <pc:docMkLst>
        <pc:docMk/>
      </pc:docMkLst>
      <pc:sldChg chg="modSp mod">
        <pc:chgData name="Trang Ha" userId="270efafb50020bd6" providerId="LiveId" clId="{12B8E9DE-8061-4D2E-8305-35B63CAA4A24}" dt="2022-08-08T19:26:51.484" v="29" actId="20577"/>
        <pc:sldMkLst>
          <pc:docMk/>
          <pc:sldMk cId="0" sldId="327"/>
        </pc:sldMkLst>
        <pc:spChg chg="mod">
          <ac:chgData name="Trang Ha" userId="270efafb50020bd6" providerId="LiveId" clId="{12B8E9DE-8061-4D2E-8305-35B63CAA4A24}" dt="2022-08-08T19:26:51.484" v="29" actId="20577"/>
          <ac:spMkLst>
            <pc:docMk/>
            <pc:sldMk cId="0" sldId="327"/>
            <ac:spMk id="2057" creationId="{00000000-0000-0000-0000-000000000000}"/>
          </ac:spMkLst>
        </pc:spChg>
      </pc:sldChg>
      <pc:sldChg chg="addSp delSp modSp mod modAnim">
        <pc:chgData name="Trang Ha" userId="270efafb50020bd6" providerId="LiveId" clId="{12B8E9DE-8061-4D2E-8305-35B63CAA4A24}" dt="2022-08-08T20:21:24.922" v="1836" actId="1076"/>
        <pc:sldMkLst>
          <pc:docMk/>
          <pc:sldMk cId="0" sldId="408"/>
        </pc:sldMkLst>
        <pc:spChg chg="add del mod">
          <ac:chgData name="Trang Ha" userId="270efafb50020bd6" providerId="LiveId" clId="{12B8E9DE-8061-4D2E-8305-35B63CAA4A24}" dt="2022-08-08T20:04:58.058" v="599" actId="21"/>
          <ac:spMkLst>
            <pc:docMk/>
            <pc:sldMk cId="0" sldId="408"/>
            <ac:spMk id="2" creationId="{C03B5AE9-0C1B-07DA-DCC1-DA355409BD33}"/>
          </ac:spMkLst>
        </pc:spChg>
        <pc:spChg chg="add del mod">
          <ac:chgData name="Trang Ha" userId="270efafb50020bd6" providerId="LiveId" clId="{12B8E9DE-8061-4D2E-8305-35B63CAA4A24}" dt="2022-08-08T20:04:58.058" v="599" actId="21"/>
          <ac:spMkLst>
            <pc:docMk/>
            <pc:sldMk cId="0" sldId="408"/>
            <ac:spMk id="3" creationId="{8877C55A-CF9C-7D4A-39D0-F530BB634A9B}"/>
          </ac:spMkLst>
        </pc:spChg>
        <pc:spChg chg="mod">
          <ac:chgData name="Trang Ha" userId="270efafb50020bd6" providerId="LiveId" clId="{12B8E9DE-8061-4D2E-8305-35B63CAA4A24}" dt="2022-08-08T20:05:17.797" v="630" actId="20577"/>
          <ac:spMkLst>
            <pc:docMk/>
            <pc:sldMk cId="0" sldId="408"/>
            <ac:spMk id="21" creationId="{00000000-0000-0000-0000-000000000000}"/>
          </ac:spMkLst>
        </pc:spChg>
        <pc:grpChg chg="add del mod">
          <ac:chgData name="Trang Ha" userId="270efafb50020bd6" providerId="LiveId" clId="{12B8E9DE-8061-4D2E-8305-35B63CAA4A24}" dt="2022-08-08T20:04:58.058" v="599" actId="21"/>
          <ac:grpSpMkLst>
            <pc:docMk/>
            <pc:sldMk cId="0" sldId="408"/>
            <ac:grpSpMk id="6" creationId="{00000000-0000-0000-0000-000000000000}"/>
          </ac:grpSpMkLst>
        </pc:grpChg>
        <pc:picChg chg="add del mod">
          <ac:chgData name="Trang Ha" userId="270efafb50020bd6" providerId="LiveId" clId="{12B8E9DE-8061-4D2E-8305-35B63CAA4A24}" dt="2022-08-08T20:03:36.299" v="594"/>
          <ac:picMkLst>
            <pc:docMk/>
            <pc:sldMk cId="0" sldId="408"/>
            <ac:picMk id="4" creationId="{92E1C129-47C0-17B6-F29E-CAF1A770ED3A}"/>
          </ac:picMkLst>
        </pc:picChg>
        <pc:picChg chg="mod">
          <ac:chgData name="Trang Ha" userId="270efafb50020bd6" providerId="LiveId" clId="{12B8E9DE-8061-4D2E-8305-35B63CAA4A24}" dt="2022-08-08T19:48:03.313" v="516" actId="1076"/>
          <ac:picMkLst>
            <pc:docMk/>
            <pc:sldMk cId="0" sldId="408"/>
            <ac:picMk id="5" creationId="{00000000-0000-0000-0000-000000000000}"/>
          </ac:picMkLst>
        </pc:picChg>
        <pc:picChg chg="add mod">
          <ac:chgData name="Trang Ha" userId="270efafb50020bd6" providerId="LiveId" clId="{12B8E9DE-8061-4D2E-8305-35B63CAA4A24}" dt="2022-08-08T20:21:24.922" v="1836" actId="1076"/>
          <ac:picMkLst>
            <pc:docMk/>
            <pc:sldMk cId="0" sldId="408"/>
            <ac:picMk id="7" creationId="{4D756338-D16C-9CB7-3998-ADE4EDCDC8FA}"/>
          </ac:picMkLst>
        </pc:picChg>
        <pc:picChg chg="mod">
          <ac:chgData name="Trang Ha" userId="270efafb50020bd6" providerId="LiveId" clId="{12B8E9DE-8061-4D2E-8305-35B63CAA4A24}" dt="2022-08-08T19:48:03.313" v="516" actId="1076"/>
          <ac:picMkLst>
            <pc:docMk/>
            <pc:sldMk cId="0" sldId="408"/>
            <ac:picMk id="22" creationId="{00000000-0000-0000-0000-000000000000}"/>
          </ac:picMkLst>
        </pc:picChg>
      </pc:sldChg>
      <pc:sldChg chg="modSp mod modAnim">
        <pc:chgData name="Trang Ha" userId="270efafb50020bd6" providerId="LiveId" clId="{12B8E9DE-8061-4D2E-8305-35B63CAA4A24}" dt="2022-08-08T20:25:12.972" v="1840" actId="1076"/>
        <pc:sldMkLst>
          <pc:docMk/>
          <pc:sldMk cId="707103954" sldId="441"/>
        </pc:sldMkLst>
        <pc:spChg chg="mod">
          <ac:chgData name="Trang Ha" userId="270efafb50020bd6" providerId="LiveId" clId="{12B8E9DE-8061-4D2E-8305-35B63CAA4A24}" dt="2022-08-08T20:06:01.554" v="719" actId="20577"/>
          <ac:spMkLst>
            <pc:docMk/>
            <pc:sldMk cId="707103954" sldId="441"/>
            <ac:spMk id="12" creationId="{00000000-0000-0000-0000-000000000000}"/>
          </ac:spMkLst>
        </pc:spChg>
        <pc:spChg chg="mod">
          <ac:chgData name="Trang Ha" userId="270efafb50020bd6" providerId="LiveId" clId="{12B8E9DE-8061-4D2E-8305-35B63CAA4A24}" dt="2022-08-08T20:25:12.972" v="1840" actId="1076"/>
          <ac:spMkLst>
            <pc:docMk/>
            <pc:sldMk cId="707103954" sldId="441"/>
            <ac:spMk id="19" creationId="{00000000-0000-0000-0000-000000000000}"/>
          </ac:spMkLst>
        </pc:spChg>
        <pc:spChg chg="mod">
          <ac:chgData name="Trang Ha" userId="270efafb50020bd6" providerId="LiveId" clId="{12B8E9DE-8061-4D2E-8305-35B63CAA4A24}" dt="2022-08-08T20:05:36.973" v="659" actId="20577"/>
          <ac:spMkLst>
            <pc:docMk/>
            <pc:sldMk cId="707103954" sldId="441"/>
            <ac:spMk id="21" creationId="{00000000-0000-0000-0000-000000000000}"/>
          </ac:spMkLst>
        </pc:spChg>
      </pc:sldChg>
      <pc:sldChg chg="addSp delSp modSp">
        <pc:chgData name="Trang Ha" userId="270efafb50020bd6" providerId="LiveId" clId="{12B8E9DE-8061-4D2E-8305-35B63CAA4A24}" dt="2022-08-08T20:25:57.159" v="1841" actId="20577"/>
        <pc:sldMkLst>
          <pc:docMk/>
          <pc:sldMk cId="587918865" sldId="442"/>
        </pc:sldMkLst>
        <pc:spChg chg="add mod">
          <ac:chgData name="Trang Ha" userId="270efafb50020bd6" providerId="LiveId" clId="{12B8E9DE-8061-4D2E-8305-35B63CAA4A24}" dt="2022-08-08T20:17:03.139" v="1816"/>
          <ac:spMkLst>
            <pc:docMk/>
            <pc:sldMk cId="587918865" sldId="442"/>
            <ac:spMk id="2" creationId="{98453837-44A7-5CDE-F0F3-3FE1F01D2FD9}"/>
          </ac:spMkLst>
        </pc:spChg>
        <pc:spChg chg="mod">
          <ac:chgData name="Trang Ha" userId="270efafb50020bd6" providerId="LiveId" clId="{12B8E9DE-8061-4D2E-8305-35B63CAA4A24}" dt="2022-08-08T20:25:57.159" v="1841" actId="20577"/>
          <ac:spMkLst>
            <pc:docMk/>
            <pc:sldMk cId="587918865" sldId="442"/>
            <ac:spMk id="12" creationId="{00000000-0000-0000-0000-000000000000}"/>
          </ac:spMkLst>
        </pc:spChg>
        <pc:spChg chg="del">
          <ac:chgData name="Trang Ha" userId="270efafb50020bd6" providerId="LiveId" clId="{12B8E9DE-8061-4D2E-8305-35B63CAA4A24}" dt="2022-08-08T20:17:02.632" v="1815" actId="478"/>
          <ac:spMkLst>
            <pc:docMk/>
            <pc:sldMk cId="587918865" sldId="442"/>
            <ac:spMk id="21" creationId="{00000000-0000-0000-0000-000000000000}"/>
          </ac:spMkLst>
        </pc:spChg>
      </pc:sldChg>
      <pc:sldChg chg="addSp delSp modSp mod">
        <pc:chgData name="Trang Ha" userId="270efafb50020bd6" providerId="LiveId" clId="{12B8E9DE-8061-4D2E-8305-35B63CAA4A24}" dt="2022-08-08T20:21:07.688" v="1835" actId="207"/>
        <pc:sldMkLst>
          <pc:docMk/>
          <pc:sldMk cId="1745351262" sldId="443"/>
        </pc:sldMkLst>
        <pc:spChg chg="add mod">
          <ac:chgData name="Trang Ha" userId="270efafb50020bd6" providerId="LiveId" clId="{12B8E9DE-8061-4D2E-8305-35B63CAA4A24}" dt="2022-08-08T20:17:08.222" v="1818"/>
          <ac:spMkLst>
            <pc:docMk/>
            <pc:sldMk cId="1745351262" sldId="443"/>
            <ac:spMk id="2" creationId="{C525C02B-F614-3490-C907-E999B769F377}"/>
          </ac:spMkLst>
        </pc:spChg>
        <pc:spChg chg="mod">
          <ac:chgData name="Trang Ha" userId="270efafb50020bd6" providerId="LiveId" clId="{12B8E9DE-8061-4D2E-8305-35B63CAA4A24}" dt="2022-08-08T20:21:07.688" v="1835" actId="207"/>
          <ac:spMkLst>
            <pc:docMk/>
            <pc:sldMk cId="1745351262" sldId="443"/>
            <ac:spMk id="12" creationId="{00000000-0000-0000-0000-000000000000}"/>
          </ac:spMkLst>
        </pc:spChg>
        <pc:spChg chg="del">
          <ac:chgData name="Trang Ha" userId="270efafb50020bd6" providerId="LiveId" clId="{12B8E9DE-8061-4D2E-8305-35B63CAA4A24}" dt="2022-08-08T20:17:07.700" v="1817" actId="478"/>
          <ac:spMkLst>
            <pc:docMk/>
            <pc:sldMk cId="1745351262" sldId="443"/>
            <ac:spMk id="21" creationId="{00000000-0000-0000-0000-000000000000}"/>
          </ac:spMkLst>
        </pc:spChg>
        <pc:grpChg chg="mod">
          <ac:chgData name="Trang Ha" userId="270efafb50020bd6" providerId="LiveId" clId="{12B8E9DE-8061-4D2E-8305-35B63CAA4A24}" dt="2022-08-08T20:19:52.415" v="1827" actId="1076"/>
          <ac:grpSpMkLst>
            <pc:docMk/>
            <pc:sldMk cId="1745351262" sldId="443"/>
            <ac:grpSpMk id="9" creationId="{00000000-0000-0000-0000-000000000000}"/>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7</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6.jpeg"/><Relationship Id="rId3" Type="http://schemas.openxmlformats.org/officeDocument/2006/relationships/image" Target="../media/image9.jpeg"/><Relationship Id="rId7" Type="http://schemas.openxmlformats.org/officeDocument/2006/relationships/image" Target="../media/image12.jpeg"/><Relationship Id="rId12" Type="http://schemas.openxmlformats.org/officeDocument/2006/relationships/hyperlink" Target="Khoi%20dong/Cau%203.pptx" TargetMode="External"/><Relationship Id="rId2" Type="http://schemas.openxmlformats.org/officeDocument/2006/relationships/hyperlink" Target="Khoi%20dong/Cau%204.pptx" TargetMode="Externa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5.jpeg"/><Relationship Id="rId5" Type="http://schemas.openxmlformats.org/officeDocument/2006/relationships/image" Target="../media/image10.jpeg"/><Relationship Id="rId10" Type="http://schemas.openxmlformats.org/officeDocument/2006/relationships/image" Target="../media/image14.jpg"/><Relationship Id="rId4" Type="http://schemas.openxmlformats.org/officeDocument/2006/relationships/hyperlink" Target="Khoi%20dong/Cau%202.pptx" TargetMode="External"/><Relationship Id="rId9" Type="http://schemas.openxmlformats.org/officeDocument/2006/relationships/hyperlink" Target="Khoi%20dong/Cau%201.ppt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6096000"/>
            <a:ext cx="1532049" cy="198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280319" y="3886200"/>
            <a:ext cx="13639800" cy="166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lớp 3</a:t>
            </a:r>
          </a:p>
          <a:p>
            <a:pPr algn="ctr" eaLnBrk="1" hangingPunct="1">
              <a:spcBef>
                <a:spcPts val="1800"/>
              </a:spcBef>
              <a:defRPr/>
            </a:pP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KỂ CHUYỆN: CHIẾC RĂNG RỤNG (T3)</a:t>
            </a:r>
          </a:p>
        </p:txBody>
      </p:sp>
      <p:sp>
        <p:nvSpPr>
          <p:cNvPr id="2059" name="Text Box 17"/>
          <p:cNvSpPr txBox="1">
            <a:spLocks noChangeArrowheads="1"/>
          </p:cNvSpPr>
          <p:nvPr/>
        </p:nvSpPr>
        <p:spPr bwMode="auto">
          <a:xfrm>
            <a:off x="2480250" y="19050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3337719"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176" y="5570585"/>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36385" y="6183135"/>
            <a:ext cx="1086631" cy="7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021183" y="5670136"/>
            <a:ext cx="3552194" cy="2534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3"/>
          <p:cNvSpPr txBox="1">
            <a:spLocks noChangeArrowheads="1"/>
          </p:cNvSpPr>
          <p:nvPr/>
        </p:nvSpPr>
        <p:spPr bwMode="auto">
          <a:xfrm>
            <a:off x="3180085" y="770114"/>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pPr>
            <a:r>
              <a:rPr lang="en-US" altLang="en-US" sz="3500" b="1" dirty="0">
                <a:solidFill>
                  <a:srgbClr val="FF0066"/>
                </a:solidFill>
                <a:latin typeface="Times New Roman" pitchFamily="18" charset="0"/>
              </a:rPr>
              <a:t>TRƯỜNG TIỂU HỌC </a:t>
            </a:r>
            <a:r>
              <a:rPr lang="en-US" altLang="en-US" sz="3500" b="1" dirty="0" smtClean="0">
                <a:solidFill>
                  <a:srgbClr val="FF0066"/>
                </a:solidFill>
                <a:latin typeface="Times New Roman" pitchFamily="18" charset="0"/>
              </a:rPr>
              <a:t>THẠCH BÀN A</a:t>
            </a:r>
            <a:endParaRPr lang="en-US" altLang="en-US" sz="3500" b="1" dirty="0">
              <a:solidFill>
                <a:srgbClr val="FF0066"/>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4617134" y="149573"/>
            <a:ext cx="7013458" cy="1117345"/>
            <a:chOff x="4539228" y="210532"/>
            <a:chExt cx="6895119" cy="1117345"/>
          </a:xfrm>
        </p:grpSpPr>
        <p:grpSp>
          <p:nvGrpSpPr>
            <p:cNvPr id="33" name="Group 32"/>
            <p:cNvGrpSpPr/>
            <p:nvPr/>
          </p:nvGrpSpPr>
          <p:grpSpPr>
            <a:xfrm>
              <a:off x="4539228" y="210532"/>
              <a:ext cx="6895119" cy="1117345"/>
              <a:chOff x="4539228" y="210532"/>
              <a:chExt cx="6895119" cy="1117345"/>
            </a:xfrm>
          </p:grpSpPr>
          <p:sp>
            <p:nvSpPr>
              <p:cNvPr id="36" name="TextBox 35"/>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37" name="TextBox 36"/>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34" name="Straight Connector 3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24" name="Picture 23">
            <a:hlinkClick r:id="rId2"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8657" t="11890" r="4799" b="5149"/>
          <a:stretch/>
        </p:blipFill>
        <p:spPr>
          <a:xfrm>
            <a:off x="1869597" y="5853451"/>
            <a:ext cx="2039906" cy="1690349"/>
          </a:xfrm>
          <a:prstGeom prst="rect">
            <a:avLst/>
          </a:prstGeom>
        </p:spPr>
      </p:pic>
      <p:pic>
        <p:nvPicPr>
          <p:cNvPr id="25" name="Picture 24">
            <a:hlinkClick r:id="rId4" action="ppaction://hlinkpres?slideindex=1&amp;slidetitle="/>
          </p:cNvPr>
          <p:cNvPicPr>
            <a:picLocks noChangeAspect="1"/>
          </p:cNvPicPr>
          <p:nvPr/>
        </p:nvPicPr>
        <p:blipFill rotWithShape="1">
          <a:blip r:embed="rId5" cstate="print">
            <a:extLst>
              <a:ext uri="{28A0092B-C50C-407E-A947-70E740481C1C}">
                <a14:useLocalDpi xmlns:a14="http://schemas.microsoft.com/office/drawing/2010/main" val="0"/>
              </a:ext>
            </a:extLst>
          </a:blip>
          <a:srcRect l="4672" r="5705"/>
          <a:stretch/>
        </p:blipFill>
        <p:spPr>
          <a:xfrm>
            <a:off x="12710319" y="2304172"/>
            <a:ext cx="1982829" cy="1582028"/>
          </a:xfrm>
          <a:prstGeom prst="rect">
            <a:avLst/>
          </a:prstGeom>
        </p:spPr>
      </p:pic>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76578" y="2304172"/>
            <a:ext cx="1986642" cy="1582028"/>
          </a:xfrm>
          <a:prstGeom prst="rect">
            <a:avLst/>
          </a:prstGeom>
        </p:spPr>
      </p:pic>
      <p:pic>
        <p:nvPicPr>
          <p:cNvPr id="41" name="Picture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22543" y="2337885"/>
            <a:ext cx="1952652" cy="1559862"/>
          </a:xfrm>
          <a:prstGeom prst="rect">
            <a:avLst/>
          </a:prstGeom>
        </p:spPr>
      </p:pic>
      <p:pic>
        <p:nvPicPr>
          <p:cNvPr id="42" name="Picture 41"/>
          <p:cNvPicPr>
            <a:picLocks noChangeAspect="1"/>
          </p:cNvPicPr>
          <p:nvPr/>
        </p:nvPicPr>
        <p:blipFill rotWithShape="1">
          <a:blip r:embed="rId8" cstate="print">
            <a:extLst>
              <a:ext uri="{28A0092B-C50C-407E-A947-70E740481C1C}">
                <a14:useLocalDpi xmlns:a14="http://schemas.microsoft.com/office/drawing/2010/main" val="0"/>
              </a:ext>
            </a:extLst>
          </a:blip>
          <a:srcRect l="5450" r="14339"/>
          <a:stretch/>
        </p:blipFill>
        <p:spPr>
          <a:xfrm>
            <a:off x="1966119" y="2362201"/>
            <a:ext cx="1997760" cy="1539088"/>
          </a:xfrm>
          <a:prstGeom prst="rect">
            <a:avLst/>
          </a:prstGeom>
        </p:spPr>
      </p:pic>
      <p:pic>
        <p:nvPicPr>
          <p:cNvPr id="43" name="Picture 42">
            <a:hlinkClick r:id="rId9" action="ppaction://hlinkpres?slideindex=1&amp;slidetitle="/>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04882" y="5894987"/>
            <a:ext cx="1970313" cy="1454879"/>
          </a:xfrm>
          <a:prstGeom prst="rect">
            <a:avLst/>
          </a:prstGeom>
        </p:spPr>
      </p:pic>
      <p:sp>
        <p:nvSpPr>
          <p:cNvPr id="44" name="Text Box 14"/>
          <p:cNvSpPr txBox="1">
            <a:spLocks noChangeArrowheads="1"/>
          </p:cNvSpPr>
          <p:nvPr/>
        </p:nvSpPr>
        <p:spPr bwMode="auto">
          <a:xfrm>
            <a:off x="4107913" y="1267466"/>
            <a:ext cx="813831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TRÒ CHƠI: HÁI QUẢ MIỀN TÂY</a:t>
            </a:r>
          </a:p>
        </p:txBody>
      </p:sp>
      <p:sp>
        <p:nvSpPr>
          <p:cNvPr id="45" name="Rectangle 44"/>
          <p:cNvSpPr/>
          <p:nvPr/>
        </p:nvSpPr>
        <p:spPr>
          <a:xfrm>
            <a:off x="1898950" y="4121364"/>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măng cụt</a:t>
            </a:r>
          </a:p>
        </p:txBody>
      </p:sp>
      <p:sp>
        <p:nvSpPr>
          <p:cNvPr id="46" name="Rectangle 45"/>
          <p:cNvSpPr/>
          <p:nvPr/>
        </p:nvSpPr>
        <p:spPr>
          <a:xfrm>
            <a:off x="5647567" y="4121364"/>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Bưởi</a:t>
            </a:r>
          </a:p>
        </p:txBody>
      </p:sp>
      <p:sp>
        <p:nvSpPr>
          <p:cNvPr id="47" name="Rectangle 46"/>
          <p:cNvSpPr/>
          <p:nvPr/>
        </p:nvSpPr>
        <p:spPr>
          <a:xfrm>
            <a:off x="9162928" y="4139625"/>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Sầu riêng</a:t>
            </a:r>
          </a:p>
        </p:txBody>
      </p:sp>
      <p:sp>
        <p:nvSpPr>
          <p:cNvPr id="48" name="Rectangle 47"/>
          <p:cNvSpPr/>
          <p:nvPr/>
        </p:nvSpPr>
        <p:spPr>
          <a:xfrm>
            <a:off x="12727322" y="4139625"/>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Xoài</a:t>
            </a:r>
          </a:p>
        </p:txBody>
      </p:sp>
      <p:sp>
        <p:nvSpPr>
          <p:cNvPr id="49" name="Rectangle 48"/>
          <p:cNvSpPr/>
          <p:nvPr/>
        </p:nvSpPr>
        <p:spPr>
          <a:xfrm>
            <a:off x="1644759" y="7702764"/>
            <a:ext cx="245496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Chôm chôm</a:t>
            </a:r>
          </a:p>
        </p:txBody>
      </p:sp>
      <p:sp>
        <p:nvSpPr>
          <p:cNvPr id="50" name="Rectangle 49"/>
          <p:cNvSpPr/>
          <p:nvPr/>
        </p:nvSpPr>
        <p:spPr>
          <a:xfrm>
            <a:off x="5638536" y="7702764"/>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Na</a:t>
            </a:r>
          </a:p>
        </p:txBody>
      </p:sp>
      <p:sp>
        <p:nvSpPr>
          <p:cNvPr id="51" name="Rectangle 50"/>
          <p:cNvSpPr/>
          <p:nvPr/>
        </p:nvSpPr>
        <p:spPr>
          <a:xfrm>
            <a:off x="9205119" y="7710188"/>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Bình bát</a:t>
            </a:r>
          </a:p>
        </p:txBody>
      </p:sp>
      <p:sp>
        <p:nvSpPr>
          <p:cNvPr id="52" name="Rectangle 51"/>
          <p:cNvSpPr/>
          <p:nvPr/>
        </p:nvSpPr>
        <p:spPr>
          <a:xfrm>
            <a:off x="12938919" y="7721025"/>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Trái trâm</a:t>
            </a:r>
          </a:p>
        </p:txBody>
      </p:sp>
      <p:pic>
        <p:nvPicPr>
          <p:cNvPr id="53" name="Picture 2" descr="Qủa bình bá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176578" y="5797631"/>
            <a:ext cx="1986642" cy="1541633"/>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Trái  trâm">
            <a:hlinkClick r:id="rId12" action="ppaction://hlinkpres?slideindex=1&amp;slidetitle="/>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883546" y="5811835"/>
            <a:ext cx="2036573" cy="15274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2"/>
                                        </p:tgtEl>
                                        <p:attrNameLst>
                                          <p:attrName>r</p:attrName>
                                        </p:attrNameLst>
                                      </p:cBhvr>
                                    </p:animRot>
                                    <p:animRot by="-240000">
                                      <p:cBhvr>
                                        <p:cTn id="7" dur="200" fill="hold">
                                          <p:stCondLst>
                                            <p:cond delay="200"/>
                                          </p:stCondLst>
                                        </p:cTn>
                                        <p:tgtEl>
                                          <p:spTgt spid="42"/>
                                        </p:tgtEl>
                                        <p:attrNameLst>
                                          <p:attrName>r</p:attrName>
                                        </p:attrNameLst>
                                      </p:cBhvr>
                                    </p:animRot>
                                    <p:animRot by="240000">
                                      <p:cBhvr>
                                        <p:cTn id="8" dur="200" fill="hold">
                                          <p:stCondLst>
                                            <p:cond delay="400"/>
                                          </p:stCondLst>
                                        </p:cTn>
                                        <p:tgtEl>
                                          <p:spTgt spid="42"/>
                                        </p:tgtEl>
                                        <p:attrNameLst>
                                          <p:attrName>r</p:attrName>
                                        </p:attrNameLst>
                                      </p:cBhvr>
                                    </p:animRot>
                                    <p:animRot by="-240000">
                                      <p:cBhvr>
                                        <p:cTn id="9" dur="200" fill="hold">
                                          <p:stCondLst>
                                            <p:cond delay="600"/>
                                          </p:stCondLst>
                                        </p:cTn>
                                        <p:tgtEl>
                                          <p:spTgt spid="42"/>
                                        </p:tgtEl>
                                        <p:attrNameLst>
                                          <p:attrName>r</p:attrName>
                                        </p:attrNameLst>
                                      </p:cBhvr>
                                    </p:animRot>
                                    <p:animRot by="120000">
                                      <p:cBhvr>
                                        <p:cTn id="10" dur="200" fill="hold">
                                          <p:stCondLst>
                                            <p:cond delay="800"/>
                                          </p:stCondLst>
                                        </p:cTn>
                                        <p:tgtEl>
                                          <p:spTgt spid="42"/>
                                        </p:tgtEl>
                                        <p:attrNameLst>
                                          <p:attrName>r</p:attrName>
                                        </p:attrNameLst>
                                      </p:cBhvr>
                                    </p:animRot>
                                  </p:childTnLst>
                                </p:cTn>
                              </p:par>
                            </p:childTnLst>
                          </p:cTn>
                        </p:par>
                        <p:par>
                          <p:cTn id="11" fill="hold">
                            <p:stCondLst>
                              <p:cond delay="1000"/>
                            </p:stCondLst>
                            <p:childTnLst>
                              <p:par>
                                <p:cTn id="12" presetID="32" presetClass="emph" presetSubtype="0" fill="hold" nodeType="afterEffect">
                                  <p:stCondLst>
                                    <p:cond delay="0"/>
                                  </p:stCondLst>
                                  <p:childTnLst>
                                    <p:animRot by="120000">
                                      <p:cBhvr>
                                        <p:cTn id="13" dur="100" fill="hold">
                                          <p:stCondLst>
                                            <p:cond delay="0"/>
                                          </p:stCondLst>
                                        </p:cTn>
                                        <p:tgtEl>
                                          <p:spTgt spid="41"/>
                                        </p:tgtEl>
                                        <p:attrNameLst>
                                          <p:attrName>r</p:attrName>
                                        </p:attrNameLst>
                                      </p:cBhvr>
                                    </p:animRot>
                                    <p:animRot by="-240000">
                                      <p:cBhvr>
                                        <p:cTn id="14" dur="200" fill="hold">
                                          <p:stCondLst>
                                            <p:cond delay="200"/>
                                          </p:stCondLst>
                                        </p:cTn>
                                        <p:tgtEl>
                                          <p:spTgt spid="41"/>
                                        </p:tgtEl>
                                        <p:attrNameLst>
                                          <p:attrName>r</p:attrName>
                                        </p:attrNameLst>
                                      </p:cBhvr>
                                    </p:animRot>
                                    <p:animRot by="240000">
                                      <p:cBhvr>
                                        <p:cTn id="15" dur="200" fill="hold">
                                          <p:stCondLst>
                                            <p:cond delay="400"/>
                                          </p:stCondLst>
                                        </p:cTn>
                                        <p:tgtEl>
                                          <p:spTgt spid="41"/>
                                        </p:tgtEl>
                                        <p:attrNameLst>
                                          <p:attrName>r</p:attrName>
                                        </p:attrNameLst>
                                      </p:cBhvr>
                                    </p:animRot>
                                    <p:animRot by="-240000">
                                      <p:cBhvr>
                                        <p:cTn id="16" dur="200" fill="hold">
                                          <p:stCondLst>
                                            <p:cond delay="600"/>
                                          </p:stCondLst>
                                        </p:cTn>
                                        <p:tgtEl>
                                          <p:spTgt spid="41"/>
                                        </p:tgtEl>
                                        <p:attrNameLst>
                                          <p:attrName>r</p:attrName>
                                        </p:attrNameLst>
                                      </p:cBhvr>
                                    </p:animRot>
                                    <p:animRot by="120000">
                                      <p:cBhvr>
                                        <p:cTn id="17" dur="200" fill="hold">
                                          <p:stCondLst>
                                            <p:cond delay="800"/>
                                          </p:stCondLst>
                                        </p:cTn>
                                        <p:tgtEl>
                                          <p:spTgt spid="41"/>
                                        </p:tgtEl>
                                        <p:attrNameLst>
                                          <p:attrName>r</p:attrName>
                                        </p:attrNameLst>
                                      </p:cBhvr>
                                    </p:animRot>
                                  </p:childTnLst>
                                </p:cTn>
                              </p:par>
                            </p:childTnLst>
                          </p:cTn>
                        </p:par>
                        <p:par>
                          <p:cTn id="18" fill="hold">
                            <p:stCondLst>
                              <p:cond delay="2000"/>
                            </p:stCondLst>
                            <p:childTnLst>
                              <p:par>
                                <p:cTn id="19" presetID="32" presetClass="emph" presetSubtype="0" fill="hold" nodeType="afterEffect">
                                  <p:stCondLst>
                                    <p:cond delay="0"/>
                                  </p:stCondLst>
                                  <p:childTnLst>
                                    <p:animRot by="120000">
                                      <p:cBhvr>
                                        <p:cTn id="20" dur="100" fill="hold">
                                          <p:stCondLst>
                                            <p:cond delay="0"/>
                                          </p:stCondLst>
                                        </p:cTn>
                                        <p:tgtEl>
                                          <p:spTgt spid="40"/>
                                        </p:tgtEl>
                                        <p:attrNameLst>
                                          <p:attrName>r</p:attrName>
                                        </p:attrNameLst>
                                      </p:cBhvr>
                                    </p:animRot>
                                    <p:animRot by="-240000">
                                      <p:cBhvr>
                                        <p:cTn id="21" dur="200" fill="hold">
                                          <p:stCondLst>
                                            <p:cond delay="200"/>
                                          </p:stCondLst>
                                        </p:cTn>
                                        <p:tgtEl>
                                          <p:spTgt spid="40"/>
                                        </p:tgtEl>
                                        <p:attrNameLst>
                                          <p:attrName>r</p:attrName>
                                        </p:attrNameLst>
                                      </p:cBhvr>
                                    </p:animRot>
                                    <p:animRot by="240000">
                                      <p:cBhvr>
                                        <p:cTn id="22" dur="200" fill="hold">
                                          <p:stCondLst>
                                            <p:cond delay="400"/>
                                          </p:stCondLst>
                                        </p:cTn>
                                        <p:tgtEl>
                                          <p:spTgt spid="40"/>
                                        </p:tgtEl>
                                        <p:attrNameLst>
                                          <p:attrName>r</p:attrName>
                                        </p:attrNameLst>
                                      </p:cBhvr>
                                    </p:animRot>
                                    <p:animRot by="-240000">
                                      <p:cBhvr>
                                        <p:cTn id="23" dur="200" fill="hold">
                                          <p:stCondLst>
                                            <p:cond delay="600"/>
                                          </p:stCondLst>
                                        </p:cTn>
                                        <p:tgtEl>
                                          <p:spTgt spid="40"/>
                                        </p:tgtEl>
                                        <p:attrNameLst>
                                          <p:attrName>r</p:attrName>
                                        </p:attrNameLst>
                                      </p:cBhvr>
                                    </p:animRot>
                                    <p:animRot by="120000">
                                      <p:cBhvr>
                                        <p:cTn id="24" dur="200" fill="hold">
                                          <p:stCondLst>
                                            <p:cond delay="800"/>
                                          </p:stCondLst>
                                        </p:cTn>
                                        <p:tgtEl>
                                          <p:spTgt spid="40"/>
                                        </p:tgtEl>
                                        <p:attrNameLst>
                                          <p:attrName>r</p:attrName>
                                        </p:attrNameLst>
                                      </p:cBhvr>
                                    </p:animRot>
                                  </p:childTnLst>
                                </p:cTn>
                              </p:par>
                            </p:childTnLst>
                          </p:cTn>
                        </p:par>
                        <p:par>
                          <p:cTn id="25" fill="hold">
                            <p:stCondLst>
                              <p:cond delay="3000"/>
                            </p:stCondLst>
                            <p:childTnLst>
                              <p:par>
                                <p:cTn id="26" presetID="32" presetClass="emph" presetSubtype="0" fill="hold" nodeType="afterEffect">
                                  <p:stCondLst>
                                    <p:cond delay="0"/>
                                  </p:stCondLst>
                                  <p:childTnLst>
                                    <p:animRot by="120000">
                                      <p:cBhvr>
                                        <p:cTn id="27" dur="100" fill="hold">
                                          <p:stCondLst>
                                            <p:cond delay="0"/>
                                          </p:stCondLst>
                                        </p:cTn>
                                        <p:tgtEl>
                                          <p:spTgt spid="25"/>
                                        </p:tgtEl>
                                        <p:attrNameLst>
                                          <p:attrName>r</p:attrName>
                                        </p:attrNameLst>
                                      </p:cBhvr>
                                    </p:animRot>
                                    <p:animRot by="-240000">
                                      <p:cBhvr>
                                        <p:cTn id="28" dur="200" fill="hold">
                                          <p:stCondLst>
                                            <p:cond delay="200"/>
                                          </p:stCondLst>
                                        </p:cTn>
                                        <p:tgtEl>
                                          <p:spTgt spid="25"/>
                                        </p:tgtEl>
                                        <p:attrNameLst>
                                          <p:attrName>r</p:attrName>
                                        </p:attrNameLst>
                                      </p:cBhvr>
                                    </p:animRot>
                                    <p:animRot by="240000">
                                      <p:cBhvr>
                                        <p:cTn id="29" dur="200" fill="hold">
                                          <p:stCondLst>
                                            <p:cond delay="400"/>
                                          </p:stCondLst>
                                        </p:cTn>
                                        <p:tgtEl>
                                          <p:spTgt spid="25"/>
                                        </p:tgtEl>
                                        <p:attrNameLst>
                                          <p:attrName>r</p:attrName>
                                        </p:attrNameLst>
                                      </p:cBhvr>
                                    </p:animRot>
                                    <p:animRot by="-240000">
                                      <p:cBhvr>
                                        <p:cTn id="30" dur="200" fill="hold">
                                          <p:stCondLst>
                                            <p:cond delay="600"/>
                                          </p:stCondLst>
                                        </p:cTn>
                                        <p:tgtEl>
                                          <p:spTgt spid="25"/>
                                        </p:tgtEl>
                                        <p:attrNameLst>
                                          <p:attrName>r</p:attrName>
                                        </p:attrNameLst>
                                      </p:cBhvr>
                                    </p:animRot>
                                    <p:animRot by="120000">
                                      <p:cBhvr>
                                        <p:cTn id="31" dur="200" fill="hold">
                                          <p:stCondLst>
                                            <p:cond delay="800"/>
                                          </p:stCondLst>
                                        </p:cTn>
                                        <p:tgtEl>
                                          <p:spTgt spid="25"/>
                                        </p:tgtEl>
                                        <p:attrNameLst>
                                          <p:attrName>r</p:attrName>
                                        </p:attrNameLst>
                                      </p:cBhvr>
                                    </p:animRot>
                                  </p:childTnLst>
                                </p:cTn>
                              </p:par>
                            </p:childTnLst>
                          </p:cTn>
                        </p:par>
                        <p:par>
                          <p:cTn id="32" fill="hold">
                            <p:stCondLst>
                              <p:cond delay="4000"/>
                            </p:stCondLst>
                            <p:childTnLst>
                              <p:par>
                                <p:cTn id="33" presetID="32" presetClass="emph" presetSubtype="0" fill="hold" nodeType="afterEffect">
                                  <p:stCondLst>
                                    <p:cond delay="0"/>
                                  </p:stCondLst>
                                  <p:childTnLst>
                                    <p:animRot by="120000">
                                      <p:cBhvr>
                                        <p:cTn id="34" dur="100" fill="hold">
                                          <p:stCondLst>
                                            <p:cond delay="0"/>
                                          </p:stCondLst>
                                        </p:cTn>
                                        <p:tgtEl>
                                          <p:spTgt spid="24"/>
                                        </p:tgtEl>
                                        <p:attrNameLst>
                                          <p:attrName>r</p:attrName>
                                        </p:attrNameLst>
                                      </p:cBhvr>
                                    </p:animRot>
                                    <p:animRot by="-240000">
                                      <p:cBhvr>
                                        <p:cTn id="35" dur="200" fill="hold">
                                          <p:stCondLst>
                                            <p:cond delay="200"/>
                                          </p:stCondLst>
                                        </p:cTn>
                                        <p:tgtEl>
                                          <p:spTgt spid="24"/>
                                        </p:tgtEl>
                                        <p:attrNameLst>
                                          <p:attrName>r</p:attrName>
                                        </p:attrNameLst>
                                      </p:cBhvr>
                                    </p:animRot>
                                    <p:animRot by="240000">
                                      <p:cBhvr>
                                        <p:cTn id="36" dur="200" fill="hold">
                                          <p:stCondLst>
                                            <p:cond delay="400"/>
                                          </p:stCondLst>
                                        </p:cTn>
                                        <p:tgtEl>
                                          <p:spTgt spid="24"/>
                                        </p:tgtEl>
                                        <p:attrNameLst>
                                          <p:attrName>r</p:attrName>
                                        </p:attrNameLst>
                                      </p:cBhvr>
                                    </p:animRot>
                                    <p:animRot by="-240000">
                                      <p:cBhvr>
                                        <p:cTn id="37" dur="200" fill="hold">
                                          <p:stCondLst>
                                            <p:cond delay="600"/>
                                          </p:stCondLst>
                                        </p:cTn>
                                        <p:tgtEl>
                                          <p:spTgt spid="24"/>
                                        </p:tgtEl>
                                        <p:attrNameLst>
                                          <p:attrName>r</p:attrName>
                                        </p:attrNameLst>
                                      </p:cBhvr>
                                    </p:animRot>
                                    <p:animRot by="120000">
                                      <p:cBhvr>
                                        <p:cTn id="38" dur="200" fill="hold">
                                          <p:stCondLst>
                                            <p:cond delay="800"/>
                                          </p:stCondLst>
                                        </p:cTn>
                                        <p:tgtEl>
                                          <p:spTgt spid="24"/>
                                        </p:tgtEl>
                                        <p:attrNameLst>
                                          <p:attrName>r</p:attrName>
                                        </p:attrNameLst>
                                      </p:cBhvr>
                                    </p:animRot>
                                  </p:childTnLst>
                                </p:cTn>
                              </p:par>
                            </p:childTnLst>
                          </p:cTn>
                        </p:par>
                        <p:par>
                          <p:cTn id="39" fill="hold">
                            <p:stCondLst>
                              <p:cond delay="5000"/>
                            </p:stCondLst>
                            <p:childTnLst>
                              <p:par>
                                <p:cTn id="40" presetID="32" presetClass="emph" presetSubtype="0" fill="hold" nodeType="afterEffect">
                                  <p:stCondLst>
                                    <p:cond delay="0"/>
                                  </p:stCondLst>
                                  <p:childTnLst>
                                    <p:animRot by="120000">
                                      <p:cBhvr>
                                        <p:cTn id="41" dur="100" fill="hold">
                                          <p:stCondLst>
                                            <p:cond delay="0"/>
                                          </p:stCondLst>
                                        </p:cTn>
                                        <p:tgtEl>
                                          <p:spTgt spid="43"/>
                                        </p:tgtEl>
                                        <p:attrNameLst>
                                          <p:attrName>r</p:attrName>
                                        </p:attrNameLst>
                                      </p:cBhvr>
                                    </p:animRot>
                                    <p:animRot by="-240000">
                                      <p:cBhvr>
                                        <p:cTn id="42" dur="200" fill="hold">
                                          <p:stCondLst>
                                            <p:cond delay="200"/>
                                          </p:stCondLst>
                                        </p:cTn>
                                        <p:tgtEl>
                                          <p:spTgt spid="43"/>
                                        </p:tgtEl>
                                        <p:attrNameLst>
                                          <p:attrName>r</p:attrName>
                                        </p:attrNameLst>
                                      </p:cBhvr>
                                    </p:animRot>
                                    <p:animRot by="240000">
                                      <p:cBhvr>
                                        <p:cTn id="43" dur="200" fill="hold">
                                          <p:stCondLst>
                                            <p:cond delay="400"/>
                                          </p:stCondLst>
                                        </p:cTn>
                                        <p:tgtEl>
                                          <p:spTgt spid="43"/>
                                        </p:tgtEl>
                                        <p:attrNameLst>
                                          <p:attrName>r</p:attrName>
                                        </p:attrNameLst>
                                      </p:cBhvr>
                                    </p:animRot>
                                    <p:animRot by="-240000">
                                      <p:cBhvr>
                                        <p:cTn id="44" dur="200" fill="hold">
                                          <p:stCondLst>
                                            <p:cond delay="600"/>
                                          </p:stCondLst>
                                        </p:cTn>
                                        <p:tgtEl>
                                          <p:spTgt spid="43"/>
                                        </p:tgtEl>
                                        <p:attrNameLst>
                                          <p:attrName>r</p:attrName>
                                        </p:attrNameLst>
                                      </p:cBhvr>
                                    </p:animRot>
                                    <p:animRot by="120000">
                                      <p:cBhvr>
                                        <p:cTn id="45" dur="200" fill="hold">
                                          <p:stCondLst>
                                            <p:cond delay="800"/>
                                          </p:stCondLst>
                                        </p:cTn>
                                        <p:tgtEl>
                                          <p:spTgt spid="43"/>
                                        </p:tgtEl>
                                        <p:attrNameLst>
                                          <p:attrName>r</p:attrName>
                                        </p:attrNameLst>
                                      </p:cBhvr>
                                    </p:animRot>
                                  </p:childTnLst>
                                </p:cTn>
                              </p:par>
                            </p:childTnLst>
                          </p:cTn>
                        </p:par>
                        <p:par>
                          <p:cTn id="46" fill="hold">
                            <p:stCondLst>
                              <p:cond delay="6000"/>
                            </p:stCondLst>
                            <p:childTnLst>
                              <p:par>
                                <p:cTn id="47" presetID="32" presetClass="emph" presetSubtype="0" fill="hold" nodeType="afterEffect">
                                  <p:stCondLst>
                                    <p:cond delay="0"/>
                                  </p:stCondLst>
                                  <p:childTnLst>
                                    <p:animRot by="120000">
                                      <p:cBhvr>
                                        <p:cTn id="48" dur="100" fill="hold">
                                          <p:stCondLst>
                                            <p:cond delay="0"/>
                                          </p:stCondLst>
                                        </p:cTn>
                                        <p:tgtEl>
                                          <p:spTgt spid="53"/>
                                        </p:tgtEl>
                                        <p:attrNameLst>
                                          <p:attrName>r</p:attrName>
                                        </p:attrNameLst>
                                      </p:cBhvr>
                                    </p:animRot>
                                    <p:animRot by="-240000">
                                      <p:cBhvr>
                                        <p:cTn id="49" dur="200" fill="hold">
                                          <p:stCondLst>
                                            <p:cond delay="200"/>
                                          </p:stCondLst>
                                        </p:cTn>
                                        <p:tgtEl>
                                          <p:spTgt spid="53"/>
                                        </p:tgtEl>
                                        <p:attrNameLst>
                                          <p:attrName>r</p:attrName>
                                        </p:attrNameLst>
                                      </p:cBhvr>
                                    </p:animRot>
                                    <p:animRot by="240000">
                                      <p:cBhvr>
                                        <p:cTn id="50" dur="200" fill="hold">
                                          <p:stCondLst>
                                            <p:cond delay="400"/>
                                          </p:stCondLst>
                                        </p:cTn>
                                        <p:tgtEl>
                                          <p:spTgt spid="53"/>
                                        </p:tgtEl>
                                        <p:attrNameLst>
                                          <p:attrName>r</p:attrName>
                                        </p:attrNameLst>
                                      </p:cBhvr>
                                    </p:animRot>
                                    <p:animRot by="-240000">
                                      <p:cBhvr>
                                        <p:cTn id="51" dur="200" fill="hold">
                                          <p:stCondLst>
                                            <p:cond delay="600"/>
                                          </p:stCondLst>
                                        </p:cTn>
                                        <p:tgtEl>
                                          <p:spTgt spid="53"/>
                                        </p:tgtEl>
                                        <p:attrNameLst>
                                          <p:attrName>r</p:attrName>
                                        </p:attrNameLst>
                                      </p:cBhvr>
                                    </p:animRot>
                                    <p:animRot by="120000">
                                      <p:cBhvr>
                                        <p:cTn id="52" dur="200" fill="hold">
                                          <p:stCondLst>
                                            <p:cond delay="800"/>
                                          </p:stCondLst>
                                        </p:cTn>
                                        <p:tgtEl>
                                          <p:spTgt spid="53"/>
                                        </p:tgtEl>
                                        <p:attrNameLst>
                                          <p:attrName>r</p:attrName>
                                        </p:attrNameLst>
                                      </p:cBhvr>
                                    </p:animRot>
                                  </p:childTnLst>
                                </p:cTn>
                              </p:par>
                            </p:childTnLst>
                          </p:cTn>
                        </p:par>
                        <p:par>
                          <p:cTn id="53" fill="hold">
                            <p:stCondLst>
                              <p:cond delay="7000"/>
                            </p:stCondLst>
                            <p:childTnLst>
                              <p:par>
                                <p:cTn id="54" presetID="32" presetClass="emph" presetSubtype="0" fill="hold" nodeType="afterEffect">
                                  <p:stCondLst>
                                    <p:cond delay="0"/>
                                  </p:stCondLst>
                                  <p:childTnLst>
                                    <p:animRot by="120000">
                                      <p:cBhvr>
                                        <p:cTn id="55" dur="100" fill="hold">
                                          <p:stCondLst>
                                            <p:cond delay="0"/>
                                          </p:stCondLst>
                                        </p:cTn>
                                        <p:tgtEl>
                                          <p:spTgt spid="54"/>
                                        </p:tgtEl>
                                        <p:attrNameLst>
                                          <p:attrName>r</p:attrName>
                                        </p:attrNameLst>
                                      </p:cBhvr>
                                    </p:animRot>
                                    <p:animRot by="-240000">
                                      <p:cBhvr>
                                        <p:cTn id="56" dur="200" fill="hold">
                                          <p:stCondLst>
                                            <p:cond delay="200"/>
                                          </p:stCondLst>
                                        </p:cTn>
                                        <p:tgtEl>
                                          <p:spTgt spid="54"/>
                                        </p:tgtEl>
                                        <p:attrNameLst>
                                          <p:attrName>r</p:attrName>
                                        </p:attrNameLst>
                                      </p:cBhvr>
                                    </p:animRot>
                                    <p:animRot by="240000">
                                      <p:cBhvr>
                                        <p:cTn id="57" dur="200" fill="hold">
                                          <p:stCondLst>
                                            <p:cond delay="400"/>
                                          </p:stCondLst>
                                        </p:cTn>
                                        <p:tgtEl>
                                          <p:spTgt spid="54"/>
                                        </p:tgtEl>
                                        <p:attrNameLst>
                                          <p:attrName>r</p:attrName>
                                        </p:attrNameLst>
                                      </p:cBhvr>
                                    </p:animRot>
                                    <p:animRot by="-240000">
                                      <p:cBhvr>
                                        <p:cTn id="58" dur="200" fill="hold">
                                          <p:stCondLst>
                                            <p:cond delay="600"/>
                                          </p:stCondLst>
                                        </p:cTn>
                                        <p:tgtEl>
                                          <p:spTgt spid="54"/>
                                        </p:tgtEl>
                                        <p:attrNameLst>
                                          <p:attrName>r</p:attrName>
                                        </p:attrNameLst>
                                      </p:cBhvr>
                                    </p:animRot>
                                    <p:animRot by="120000">
                                      <p:cBhvr>
                                        <p:cTn id="59" dur="200" fill="hold">
                                          <p:stCondLst>
                                            <p:cond delay="800"/>
                                          </p:stCondLst>
                                        </p:cTn>
                                        <p:tgtEl>
                                          <p:spTgt spid="54"/>
                                        </p:tgtEl>
                                        <p:attrNameLst>
                                          <p:attrName>r</p:attrName>
                                        </p:attrNameLst>
                                      </p:cBhvr>
                                    </p:animRot>
                                  </p:childTnLst>
                                </p:cTn>
                              </p:par>
                            </p:childTnLst>
                          </p:cTn>
                        </p:par>
                        <p:par>
                          <p:cTn id="60" fill="hold">
                            <p:stCondLst>
                              <p:cond delay="8000"/>
                            </p:stCondLst>
                            <p:childTnLst>
                              <p:par>
                                <p:cTn id="61" presetID="6" presetClass="emph" presetSubtype="0" fill="hold" nodeType="afterEffect">
                                  <p:stCondLst>
                                    <p:cond delay="0"/>
                                  </p:stCondLst>
                                  <p:childTnLst>
                                    <p:animScale>
                                      <p:cBhvr>
                                        <p:cTn id="62" dur="2000" fill="hold"/>
                                        <p:tgtEl>
                                          <p:spTgt spid="43"/>
                                        </p:tgtEl>
                                      </p:cBhvr>
                                      <p:by x="150000" y="150000"/>
                                    </p:animScale>
                                  </p:childTnLst>
                                </p:cTn>
                              </p:par>
                            </p:childTnLst>
                          </p:cTn>
                        </p:par>
                      </p:childTnLst>
                    </p:cTn>
                  </p:par>
                  <p:par>
                    <p:cTn id="63" fill="hold">
                      <p:stCondLst>
                        <p:cond delay="indefinite"/>
                      </p:stCondLst>
                      <p:childTnLst>
                        <p:par>
                          <p:cTn id="64" fill="hold">
                            <p:stCondLst>
                              <p:cond delay="0"/>
                            </p:stCondLst>
                            <p:childTnLst>
                              <p:par>
                                <p:cTn id="65" presetID="26" presetClass="emph" presetSubtype="0" fill="hold" nodeType="clickEffect">
                                  <p:stCondLst>
                                    <p:cond delay="0"/>
                                  </p:stCondLst>
                                  <p:childTnLst>
                                    <p:animEffect transition="out" filter="fade">
                                      <p:cBhvr>
                                        <p:cTn id="66" dur="500" tmFilter="0, 0; .2, .5; .8, .5; 1, 0"/>
                                        <p:tgtEl>
                                          <p:spTgt spid="42"/>
                                        </p:tgtEl>
                                      </p:cBhvr>
                                    </p:animEffect>
                                    <p:animScale>
                                      <p:cBhvr>
                                        <p:cTn id="67" dur="250" autoRev="1" fill="hold"/>
                                        <p:tgtEl>
                                          <p:spTgt spid="42"/>
                                        </p:tgtEl>
                                      </p:cBhvr>
                                      <p:by x="105000" y="105000"/>
                                    </p:animScale>
                                  </p:childTnLst>
                                </p:cTn>
                              </p:par>
                            </p:childTnLst>
                          </p:cTn>
                        </p:par>
                        <p:par>
                          <p:cTn id="68" fill="hold">
                            <p:stCondLst>
                              <p:cond delay="500"/>
                            </p:stCondLst>
                            <p:childTnLst>
                              <p:par>
                                <p:cTn id="69" presetID="26" presetClass="emph" presetSubtype="0" fill="hold" nodeType="afterEffect">
                                  <p:stCondLst>
                                    <p:cond delay="0"/>
                                  </p:stCondLst>
                                  <p:childTnLst>
                                    <p:animEffect transition="out" filter="fade">
                                      <p:cBhvr>
                                        <p:cTn id="70" dur="500" tmFilter="0, 0; .2, .5; .8, .5; 1, 0"/>
                                        <p:tgtEl>
                                          <p:spTgt spid="41"/>
                                        </p:tgtEl>
                                      </p:cBhvr>
                                    </p:animEffect>
                                    <p:animScale>
                                      <p:cBhvr>
                                        <p:cTn id="71" dur="250" autoRev="1" fill="hold"/>
                                        <p:tgtEl>
                                          <p:spTgt spid="41"/>
                                        </p:tgtEl>
                                      </p:cBhvr>
                                      <p:by x="105000" y="105000"/>
                                    </p:animScale>
                                  </p:childTnLst>
                                </p:cTn>
                              </p:par>
                            </p:childTnLst>
                          </p:cTn>
                        </p:par>
                        <p:par>
                          <p:cTn id="72" fill="hold">
                            <p:stCondLst>
                              <p:cond delay="1000"/>
                            </p:stCondLst>
                            <p:childTnLst>
                              <p:par>
                                <p:cTn id="73" presetID="26" presetClass="emph" presetSubtype="0" fill="hold" nodeType="afterEffect">
                                  <p:stCondLst>
                                    <p:cond delay="0"/>
                                  </p:stCondLst>
                                  <p:childTnLst>
                                    <p:animEffect transition="out" filter="fade">
                                      <p:cBhvr>
                                        <p:cTn id="74" dur="500" tmFilter="0, 0; .2, .5; .8, .5; 1, 0"/>
                                        <p:tgtEl>
                                          <p:spTgt spid="40"/>
                                        </p:tgtEl>
                                      </p:cBhvr>
                                    </p:animEffect>
                                    <p:animScale>
                                      <p:cBhvr>
                                        <p:cTn id="75" dur="250" autoRev="1" fill="hold"/>
                                        <p:tgtEl>
                                          <p:spTgt spid="40"/>
                                        </p:tgtEl>
                                      </p:cBhvr>
                                      <p:by x="105000" y="105000"/>
                                    </p:animScale>
                                  </p:childTnLst>
                                </p:cTn>
                              </p:par>
                            </p:childTnLst>
                          </p:cTn>
                        </p:par>
                        <p:par>
                          <p:cTn id="76" fill="hold">
                            <p:stCondLst>
                              <p:cond delay="1500"/>
                            </p:stCondLst>
                            <p:childTnLst>
                              <p:par>
                                <p:cTn id="77" presetID="26" presetClass="emph" presetSubtype="0" fill="hold" nodeType="afterEffect">
                                  <p:stCondLst>
                                    <p:cond delay="0"/>
                                  </p:stCondLst>
                                  <p:childTnLst>
                                    <p:animEffect transition="out" filter="fade">
                                      <p:cBhvr>
                                        <p:cTn id="78" dur="500" tmFilter="0, 0; .2, .5; .8, .5; 1, 0"/>
                                        <p:tgtEl>
                                          <p:spTgt spid="25"/>
                                        </p:tgtEl>
                                      </p:cBhvr>
                                    </p:animEffect>
                                    <p:animScale>
                                      <p:cBhvr>
                                        <p:cTn id="79" dur="250" autoRev="1" fill="hold"/>
                                        <p:tgtEl>
                                          <p:spTgt spid="25"/>
                                        </p:tgtEl>
                                      </p:cBhvr>
                                      <p:by x="105000" y="105000"/>
                                    </p:animScale>
                                  </p:childTnLst>
                                </p:cTn>
                              </p:par>
                            </p:childTnLst>
                          </p:cTn>
                        </p:par>
                        <p:par>
                          <p:cTn id="80" fill="hold">
                            <p:stCondLst>
                              <p:cond delay="2000"/>
                            </p:stCondLst>
                            <p:childTnLst>
                              <p:par>
                                <p:cTn id="81" presetID="26" presetClass="emph" presetSubtype="0" fill="hold" nodeType="afterEffect">
                                  <p:stCondLst>
                                    <p:cond delay="0"/>
                                  </p:stCondLst>
                                  <p:childTnLst>
                                    <p:animEffect transition="out" filter="fade">
                                      <p:cBhvr>
                                        <p:cTn id="82" dur="500" tmFilter="0, 0; .2, .5; .8, .5; 1, 0"/>
                                        <p:tgtEl>
                                          <p:spTgt spid="24"/>
                                        </p:tgtEl>
                                      </p:cBhvr>
                                    </p:animEffect>
                                    <p:animScale>
                                      <p:cBhvr>
                                        <p:cTn id="83" dur="250" autoRev="1" fill="hold"/>
                                        <p:tgtEl>
                                          <p:spTgt spid="24"/>
                                        </p:tgtEl>
                                      </p:cBhvr>
                                      <p:by x="105000" y="105000"/>
                                    </p:animScale>
                                  </p:childTnLst>
                                </p:cTn>
                              </p:par>
                            </p:childTnLst>
                          </p:cTn>
                        </p:par>
                        <p:par>
                          <p:cTn id="84" fill="hold">
                            <p:stCondLst>
                              <p:cond delay="2500"/>
                            </p:stCondLst>
                            <p:childTnLst>
                              <p:par>
                                <p:cTn id="85" presetID="26" presetClass="emph" presetSubtype="0" fill="hold" nodeType="afterEffect">
                                  <p:stCondLst>
                                    <p:cond delay="0"/>
                                  </p:stCondLst>
                                  <p:childTnLst>
                                    <p:animEffect transition="out" filter="fade">
                                      <p:cBhvr>
                                        <p:cTn id="86" dur="500" tmFilter="0, 0; .2, .5; .8, .5; 1, 0"/>
                                        <p:tgtEl>
                                          <p:spTgt spid="43"/>
                                        </p:tgtEl>
                                      </p:cBhvr>
                                    </p:animEffect>
                                    <p:animScale>
                                      <p:cBhvr>
                                        <p:cTn id="87" dur="250" autoRev="1" fill="hold"/>
                                        <p:tgtEl>
                                          <p:spTgt spid="43"/>
                                        </p:tgtEl>
                                      </p:cBhvr>
                                      <p:by x="105000" y="105000"/>
                                    </p:animScale>
                                  </p:childTnLst>
                                </p:cTn>
                              </p:par>
                            </p:childTnLst>
                          </p:cTn>
                        </p:par>
                        <p:par>
                          <p:cTn id="88" fill="hold">
                            <p:stCondLst>
                              <p:cond delay="3000"/>
                            </p:stCondLst>
                            <p:childTnLst>
                              <p:par>
                                <p:cTn id="89" presetID="26" presetClass="emph" presetSubtype="0" fill="hold" nodeType="afterEffect">
                                  <p:stCondLst>
                                    <p:cond delay="0"/>
                                  </p:stCondLst>
                                  <p:childTnLst>
                                    <p:animEffect transition="out" filter="fade">
                                      <p:cBhvr>
                                        <p:cTn id="90" dur="500" tmFilter="0, 0; .2, .5; .8, .5; 1, 0"/>
                                        <p:tgtEl>
                                          <p:spTgt spid="53"/>
                                        </p:tgtEl>
                                      </p:cBhvr>
                                    </p:animEffect>
                                    <p:animScale>
                                      <p:cBhvr>
                                        <p:cTn id="91" dur="250" autoRev="1" fill="hold"/>
                                        <p:tgtEl>
                                          <p:spTgt spid="53"/>
                                        </p:tgtEl>
                                      </p:cBhvr>
                                      <p:by x="105000" y="105000"/>
                                    </p:animScale>
                                  </p:childTnLst>
                                </p:cTn>
                              </p:par>
                            </p:childTnLst>
                          </p:cTn>
                        </p:par>
                        <p:par>
                          <p:cTn id="92" fill="hold">
                            <p:stCondLst>
                              <p:cond delay="3500"/>
                            </p:stCondLst>
                            <p:childTnLst>
                              <p:par>
                                <p:cTn id="93" presetID="26" presetClass="emph" presetSubtype="0" fill="hold" nodeType="afterEffect">
                                  <p:stCondLst>
                                    <p:cond delay="0"/>
                                  </p:stCondLst>
                                  <p:childTnLst>
                                    <p:animEffect transition="out" filter="fade">
                                      <p:cBhvr>
                                        <p:cTn id="94" dur="500" tmFilter="0, 0; .2, .5; .8, .5; 1, 0"/>
                                        <p:tgtEl>
                                          <p:spTgt spid="54"/>
                                        </p:tgtEl>
                                      </p:cBhvr>
                                    </p:animEffect>
                                    <p:animScale>
                                      <p:cBhvr>
                                        <p:cTn id="95" dur="250" autoRev="1" fill="hold"/>
                                        <p:tgtEl>
                                          <p:spTgt spid="54"/>
                                        </p:tgtEl>
                                      </p:cBhvr>
                                      <p:by x="105000" y="105000"/>
                                    </p:animScale>
                                  </p:childTnLst>
                                </p:cTn>
                              </p:par>
                            </p:childTnLst>
                          </p:cTn>
                        </p:par>
                        <p:par>
                          <p:cTn id="96" fill="hold">
                            <p:stCondLst>
                              <p:cond delay="4000"/>
                            </p:stCondLst>
                            <p:childTnLst>
                              <p:par>
                                <p:cTn id="97" presetID="6" presetClass="emph" presetSubtype="0" fill="hold" nodeType="afterEffect">
                                  <p:stCondLst>
                                    <p:cond delay="0"/>
                                  </p:stCondLst>
                                  <p:childTnLst>
                                    <p:animScale>
                                      <p:cBhvr>
                                        <p:cTn id="98" dur="2000" fill="hold"/>
                                        <p:tgtEl>
                                          <p:spTgt spid="25"/>
                                        </p:tgtEl>
                                      </p:cBhvr>
                                      <p:by x="150000" y="150000"/>
                                    </p:animScale>
                                  </p:childTnLst>
                                </p:cTn>
                              </p:par>
                            </p:childTnLst>
                          </p:cTn>
                        </p:par>
                      </p:childTnLst>
                    </p:cTn>
                  </p:par>
                  <p:par>
                    <p:cTn id="99" fill="hold">
                      <p:stCondLst>
                        <p:cond delay="indefinite"/>
                      </p:stCondLst>
                      <p:childTnLst>
                        <p:par>
                          <p:cTn id="100" fill="hold">
                            <p:stCondLst>
                              <p:cond delay="0"/>
                            </p:stCondLst>
                            <p:childTnLst>
                              <p:par>
                                <p:cTn id="101" presetID="26" presetClass="emph" presetSubtype="0" fill="hold" nodeType="clickEffect">
                                  <p:stCondLst>
                                    <p:cond delay="0"/>
                                  </p:stCondLst>
                                  <p:childTnLst>
                                    <p:animEffect transition="out" filter="fade">
                                      <p:cBhvr>
                                        <p:cTn id="102" dur="500" tmFilter="0, 0; .2, .5; .8, .5; 1, 0"/>
                                        <p:tgtEl>
                                          <p:spTgt spid="42"/>
                                        </p:tgtEl>
                                      </p:cBhvr>
                                    </p:animEffect>
                                    <p:animScale>
                                      <p:cBhvr>
                                        <p:cTn id="103" dur="250" autoRev="1" fill="hold"/>
                                        <p:tgtEl>
                                          <p:spTgt spid="42"/>
                                        </p:tgtEl>
                                      </p:cBhvr>
                                      <p:by x="105000" y="105000"/>
                                    </p:animScale>
                                  </p:childTnLst>
                                </p:cTn>
                              </p:par>
                            </p:childTnLst>
                          </p:cTn>
                        </p:par>
                        <p:par>
                          <p:cTn id="104" fill="hold">
                            <p:stCondLst>
                              <p:cond delay="500"/>
                            </p:stCondLst>
                            <p:childTnLst>
                              <p:par>
                                <p:cTn id="105" presetID="26" presetClass="emph" presetSubtype="0" fill="hold" nodeType="afterEffect">
                                  <p:stCondLst>
                                    <p:cond delay="0"/>
                                  </p:stCondLst>
                                  <p:childTnLst>
                                    <p:animEffect transition="out" filter="fade">
                                      <p:cBhvr>
                                        <p:cTn id="106" dur="500" tmFilter="0, 0; .2, .5; .8, .5; 1, 0"/>
                                        <p:tgtEl>
                                          <p:spTgt spid="41"/>
                                        </p:tgtEl>
                                      </p:cBhvr>
                                    </p:animEffect>
                                    <p:animScale>
                                      <p:cBhvr>
                                        <p:cTn id="107" dur="250" autoRev="1" fill="hold"/>
                                        <p:tgtEl>
                                          <p:spTgt spid="41"/>
                                        </p:tgtEl>
                                      </p:cBhvr>
                                      <p:by x="105000" y="105000"/>
                                    </p:animScale>
                                  </p:childTnLst>
                                </p:cTn>
                              </p:par>
                            </p:childTnLst>
                          </p:cTn>
                        </p:par>
                        <p:par>
                          <p:cTn id="108" fill="hold">
                            <p:stCondLst>
                              <p:cond delay="1000"/>
                            </p:stCondLst>
                            <p:childTnLst>
                              <p:par>
                                <p:cTn id="109" presetID="26" presetClass="emph" presetSubtype="0" fill="hold" nodeType="afterEffect">
                                  <p:stCondLst>
                                    <p:cond delay="0"/>
                                  </p:stCondLst>
                                  <p:childTnLst>
                                    <p:animEffect transition="out" filter="fade">
                                      <p:cBhvr>
                                        <p:cTn id="110" dur="500" tmFilter="0, 0; .2, .5; .8, .5; 1, 0"/>
                                        <p:tgtEl>
                                          <p:spTgt spid="40"/>
                                        </p:tgtEl>
                                      </p:cBhvr>
                                    </p:animEffect>
                                    <p:animScale>
                                      <p:cBhvr>
                                        <p:cTn id="111" dur="250" autoRev="1" fill="hold"/>
                                        <p:tgtEl>
                                          <p:spTgt spid="40"/>
                                        </p:tgtEl>
                                      </p:cBhvr>
                                      <p:by x="105000" y="105000"/>
                                    </p:animScale>
                                  </p:childTnLst>
                                </p:cTn>
                              </p:par>
                            </p:childTnLst>
                          </p:cTn>
                        </p:par>
                        <p:par>
                          <p:cTn id="112" fill="hold">
                            <p:stCondLst>
                              <p:cond delay="1500"/>
                            </p:stCondLst>
                            <p:childTnLst>
                              <p:par>
                                <p:cTn id="113" presetID="26" presetClass="emph" presetSubtype="0" fill="hold" nodeType="afterEffect">
                                  <p:stCondLst>
                                    <p:cond delay="0"/>
                                  </p:stCondLst>
                                  <p:childTnLst>
                                    <p:animEffect transition="out" filter="fade">
                                      <p:cBhvr>
                                        <p:cTn id="114" dur="500" tmFilter="0, 0; .2, .5; .8, .5; 1, 0"/>
                                        <p:tgtEl>
                                          <p:spTgt spid="25"/>
                                        </p:tgtEl>
                                      </p:cBhvr>
                                    </p:animEffect>
                                    <p:animScale>
                                      <p:cBhvr>
                                        <p:cTn id="115" dur="250" autoRev="1" fill="hold"/>
                                        <p:tgtEl>
                                          <p:spTgt spid="25"/>
                                        </p:tgtEl>
                                      </p:cBhvr>
                                      <p:by x="105000" y="105000"/>
                                    </p:animScale>
                                  </p:childTnLst>
                                </p:cTn>
                              </p:par>
                            </p:childTnLst>
                          </p:cTn>
                        </p:par>
                        <p:par>
                          <p:cTn id="116" fill="hold">
                            <p:stCondLst>
                              <p:cond delay="2000"/>
                            </p:stCondLst>
                            <p:childTnLst>
                              <p:par>
                                <p:cTn id="117" presetID="26" presetClass="emph" presetSubtype="0" fill="hold" nodeType="afterEffect">
                                  <p:stCondLst>
                                    <p:cond delay="0"/>
                                  </p:stCondLst>
                                  <p:childTnLst>
                                    <p:animEffect transition="out" filter="fade">
                                      <p:cBhvr>
                                        <p:cTn id="118" dur="500" tmFilter="0, 0; .2, .5; .8, .5; 1, 0"/>
                                        <p:tgtEl>
                                          <p:spTgt spid="24"/>
                                        </p:tgtEl>
                                      </p:cBhvr>
                                    </p:animEffect>
                                    <p:animScale>
                                      <p:cBhvr>
                                        <p:cTn id="119" dur="250" autoRev="1" fill="hold"/>
                                        <p:tgtEl>
                                          <p:spTgt spid="24"/>
                                        </p:tgtEl>
                                      </p:cBhvr>
                                      <p:by x="105000" y="105000"/>
                                    </p:animScale>
                                  </p:childTnLst>
                                </p:cTn>
                              </p:par>
                            </p:childTnLst>
                          </p:cTn>
                        </p:par>
                        <p:par>
                          <p:cTn id="120" fill="hold">
                            <p:stCondLst>
                              <p:cond delay="2500"/>
                            </p:stCondLst>
                            <p:childTnLst>
                              <p:par>
                                <p:cTn id="121" presetID="26" presetClass="emph" presetSubtype="0" fill="hold" nodeType="afterEffect">
                                  <p:stCondLst>
                                    <p:cond delay="0"/>
                                  </p:stCondLst>
                                  <p:childTnLst>
                                    <p:animEffect transition="out" filter="fade">
                                      <p:cBhvr>
                                        <p:cTn id="122" dur="500" tmFilter="0, 0; .2, .5; .8, .5; 1, 0"/>
                                        <p:tgtEl>
                                          <p:spTgt spid="43"/>
                                        </p:tgtEl>
                                      </p:cBhvr>
                                    </p:animEffect>
                                    <p:animScale>
                                      <p:cBhvr>
                                        <p:cTn id="123" dur="250" autoRev="1" fill="hold"/>
                                        <p:tgtEl>
                                          <p:spTgt spid="43"/>
                                        </p:tgtEl>
                                      </p:cBhvr>
                                      <p:by x="105000" y="105000"/>
                                    </p:animScale>
                                  </p:childTnLst>
                                </p:cTn>
                              </p:par>
                            </p:childTnLst>
                          </p:cTn>
                        </p:par>
                        <p:par>
                          <p:cTn id="124" fill="hold">
                            <p:stCondLst>
                              <p:cond delay="3000"/>
                            </p:stCondLst>
                            <p:childTnLst>
                              <p:par>
                                <p:cTn id="125" presetID="26" presetClass="emph" presetSubtype="0" fill="hold" nodeType="afterEffect">
                                  <p:stCondLst>
                                    <p:cond delay="0"/>
                                  </p:stCondLst>
                                  <p:childTnLst>
                                    <p:animEffect transition="out" filter="fade">
                                      <p:cBhvr>
                                        <p:cTn id="126" dur="500" tmFilter="0, 0; .2, .5; .8, .5; 1, 0"/>
                                        <p:tgtEl>
                                          <p:spTgt spid="53"/>
                                        </p:tgtEl>
                                      </p:cBhvr>
                                    </p:animEffect>
                                    <p:animScale>
                                      <p:cBhvr>
                                        <p:cTn id="127" dur="250" autoRev="1" fill="hold"/>
                                        <p:tgtEl>
                                          <p:spTgt spid="53"/>
                                        </p:tgtEl>
                                      </p:cBhvr>
                                      <p:by x="105000" y="105000"/>
                                    </p:animScale>
                                  </p:childTnLst>
                                </p:cTn>
                              </p:par>
                            </p:childTnLst>
                          </p:cTn>
                        </p:par>
                        <p:par>
                          <p:cTn id="128" fill="hold">
                            <p:stCondLst>
                              <p:cond delay="3500"/>
                            </p:stCondLst>
                            <p:childTnLst>
                              <p:par>
                                <p:cTn id="129" presetID="26" presetClass="emph" presetSubtype="0" fill="hold" nodeType="afterEffect">
                                  <p:stCondLst>
                                    <p:cond delay="0"/>
                                  </p:stCondLst>
                                  <p:childTnLst>
                                    <p:animEffect transition="out" filter="fade">
                                      <p:cBhvr>
                                        <p:cTn id="130" dur="500" tmFilter="0, 0; .2, .5; .8, .5; 1, 0"/>
                                        <p:tgtEl>
                                          <p:spTgt spid="54"/>
                                        </p:tgtEl>
                                      </p:cBhvr>
                                    </p:animEffect>
                                    <p:animScale>
                                      <p:cBhvr>
                                        <p:cTn id="131" dur="250" autoRev="1" fill="hold"/>
                                        <p:tgtEl>
                                          <p:spTgt spid="54"/>
                                        </p:tgtEl>
                                      </p:cBhvr>
                                      <p:by x="105000" y="105000"/>
                                    </p:animScale>
                                  </p:childTnLst>
                                </p:cTn>
                              </p:par>
                            </p:childTnLst>
                          </p:cTn>
                        </p:par>
                        <p:par>
                          <p:cTn id="132" fill="hold">
                            <p:stCondLst>
                              <p:cond delay="4000"/>
                            </p:stCondLst>
                            <p:childTnLst>
                              <p:par>
                                <p:cTn id="133" presetID="6" presetClass="emph" presetSubtype="0" fill="hold" nodeType="afterEffect">
                                  <p:stCondLst>
                                    <p:cond delay="0"/>
                                  </p:stCondLst>
                                  <p:childTnLst>
                                    <p:animScale>
                                      <p:cBhvr>
                                        <p:cTn id="134" dur="2000" fill="hold"/>
                                        <p:tgtEl>
                                          <p:spTgt spid="54"/>
                                        </p:tgtEl>
                                      </p:cBhvr>
                                      <p:by x="150000" y="150000"/>
                                    </p:animScale>
                                  </p:childTnLst>
                                </p:cTn>
                              </p:par>
                            </p:childTnLst>
                          </p:cTn>
                        </p:par>
                      </p:childTnLst>
                    </p:cTn>
                  </p:par>
                  <p:par>
                    <p:cTn id="135" fill="hold">
                      <p:stCondLst>
                        <p:cond delay="indefinite"/>
                      </p:stCondLst>
                      <p:childTnLst>
                        <p:par>
                          <p:cTn id="136" fill="hold">
                            <p:stCondLst>
                              <p:cond delay="0"/>
                            </p:stCondLst>
                            <p:childTnLst>
                              <p:par>
                                <p:cTn id="137" presetID="26" presetClass="emph" presetSubtype="0" fill="hold" nodeType="clickEffect">
                                  <p:stCondLst>
                                    <p:cond delay="0"/>
                                  </p:stCondLst>
                                  <p:childTnLst>
                                    <p:animEffect transition="out" filter="fade">
                                      <p:cBhvr>
                                        <p:cTn id="138" dur="500" tmFilter="0, 0; .2, .5; .8, .5; 1, 0"/>
                                        <p:tgtEl>
                                          <p:spTgt spid="42"/>
                                        </p:tgtEl>
                                      </p:cBhvr>
                                    </p:animEffect>
                                    <p:animScale>
                                      <p:cBhvr>
                                        <p:cTn id="139" dur="250" autoRev="1" fill="hold"/>
                                        <p:tgtEl>
                                          <p:spTgt spid="42"/>
                                        </p:tgtEl>
                                      </p:cBhvr>
                                      <p:by x="105000" y="105000"/>
                                    </p:animScale>
                                  </p:childTnLst>
                                </p:cTn>
                              </p:par>
                            </p:childTnLst>
                          </p:cTn>
                        </p:par>
                        <p:par>
                          <p:cTn id="140" fill="hold">
                            <p:stCondLst>
                              <p:cond delay="500"/>
                            </p:stCondLst>
                            <p:childTnLst>
                              <p:par>
                                <p:cTn id="141" presetID="26" presetClass="emph" presetSubtype="0" fill="hold" nodeType="afterEffect">
                                  <p:stCondLst>
                                    <p:cond delay="0"/>
                                  </p:stCondLst>
                                  <p:childTnLst>
                                    <p:animEffect transition="out" filter="fade">
                                      <p:cBhvr>
                                        <p:cTn id="142" dur="500" tmFilter="0, 0; .2, .5; .8, .5; 1, 0"/>
                                        <p:tgtEl>
                                          <p:spTgt spid="41"/>
                                        </p:tgtEl>
                                      </p:cBhvr>
                                    </p:animEffect>
                                    <p:animScale>
                                      <p:cBhvr>
                                        <p:cTn id="143" dur="250" autoRev="1" fill="hold"/>
                                        <p:tgtEl>
                                          <p:spTgt spid="41"/>
                                        </p:tgtEl>
                                      </p:cBhvr>
                                      <p:by x="105000" y="105000"/>
                                    </p:animScale>
                                  </p:childTnLst>
                                </p:cTn>
                              </p:par>
                            </p:childTnLst>
                          </p:cTn>
                        </p:par>
                        <p:par>
                          <p:cTn id="144" fill="hold">
                            <p:stCondLst>
                              <p:cond delay="1000"/>
                            </p:stCondLst>
                            <p:childTnLst>
                              <p:par>
                                <p:cTn id="145" presetID="26" presetClass="emph" presetSubtype="0" fill="hold" nodeType="afterEffect">
                                  <p:stCondLst>
                                    <p:cond delay="0"/>
                                  </p:stCondLst>
                                  <p:childTnLst>
                                    <p:animEffect transition="out" filter="fade">
                                      <p:cBhvr>
                                        <p:cTn id="146" dur="500" tmFilter="0, 0; .2, .5; .8, .5; 1, 0"/>
                                        <p:tgtEl>
                                          <p:spTgt spid="40"/>
                                        </p:tgtEl>
                                      </p:cBhvr>
                                    </p:animEffect>
                                    <p:animScale>
                                      <p:cBhvr>
                                        <p:cTn id="147" dur="250" autoRev="1" fill="hold"/>
                                        <p:tgtEl>
                                          <p:spTgt spid="40"/>
                                        </p:tgtEl>
                                      </p:cBhvr>
                                      <p:by x="105000" y="105000"/>
                                    </p:animScale>
                                  </p:childTnLst>
                                </p:cTn>
                              </p:par>
                            </p:childTnLst>
                          </p:cTn>
                        </p:par>
                        <p:par>
                          <p:cTn id="148" fill="hold">
                            <p:stCondLst>
                              <p:cond delay="1500"/>
                            </p:stCondLst>
                            <p:childTnLst>
                              <p:par>
                                <p:cTn id="149" presetID="26" presetClass="emph" presetSubtype="0" fill="hold" nodeType="afterEffect">
                                  <p:stCondLst>
                                    <p:cond delay="0"/>
                                  </p:stCondLst>
                                  <p:childTnLst>
                                    <p:animEffect transition="out" filter="fade">
                                      <p:cBhvr>
                                        <p:cTn id="150" dur="500" tmFilter="0, 0; .2, .5; .8, .5; 1, 0"/>
                                        <p:tgtEl>
                                          <p:spTgt spid="25"/>
                                        </p:tgtEl>
                                      </p:cBhvr>
                                    </p:animEffect>
                                    <p:animScale>
                                      <p:cBhvr>
                                        <p:cTn id="151" dur="250" autoRev="1" fill="hold"/>
                                        <p:tgtEl>
                                          <p:spTgt spid="25"/>
                                        </p:tgtEl>
                                      </p:cBhvr>
                                      <p:by x="105000" y="105000"/>
                                    </p:animScale>
                                  </p:childTnLst>
                                </p:cTn>
                              </p:par>
                            </p:childTnLst>
                          </p:cTn>
                        </p:par>
                        <p:par>
                          <p:cTn id="152" fill="hold">
                            <p:stCondLst>
                              <p:cond delay="2000"/>
                            </p:stCondLst>
                            <p:childTnLst>
                              <p:par>
                                <p:cTn id="153" presetID="26" presetClass="emph" presetSubtype="0" fill="hold" nodeType="afterEffect">
                                  <p:stCondLst>
                                    <p:cond delay="0"/>
                                  </p:stCondLst>
                                  <p:childTnLst>
                                    <p:animEffect transition="out" filter="fade">
                                      <p:cBhvr>
                                        <p:cTn id="154" dur="500" tmFilter="0, 0; .2, .5; .8, .5; 1, 0"/>
                                        <p:tgtEl>
                                          <p:spTgt spid="24"/>
                                        </p:tgtEl>
                                      </p:cBhvr>
                                    </p:animEffect>
                                    <p:animScale>
                                      <p:cBhvr>
                                        <p:cTn id="155" dur="250" autoRev="1" fill="hold"/>
                                        <p:tgtEl>
                                          <p:spTgt spid="24"/>
                                        </p:tgtEl>
                                      </p:cBhvr>
                                      <p:by x="105000" y="105000"/>
                                    </p:animScale>
                                  </p:childTnLst>
                                </p:cTn>
                              </p:par>
                            </p:childTnLst>
                          </p:cTn>
                        </p:par>
                        <p:par>
                          <p:cTn id="156" fill="hold">
                            <p:stCondLst>
                              <p:cond delay="2500"/>
                            </p:stCondLst>
                            <p:childTnLst>
                              <p:par>
                                <p:cTn id="157" presetID="26" presetClass="emph" presetSubtype="0" fill="hold" nodeType="afterEffect">
                                  <p:stCondLst>
                                    <p:cond delay="0"/>
                                  </p:stCondLst>
                                  <p:childTnLst>
                                    <p:animEffect transition="out" filter="fade">
                                      <p:cBhvr>
                                        <p:cTn id="158" dur="500" tmFilter="0, 0; .2, .5; .8, .5; 1, 0"/>
                                        <p:tgtEl>
                                          <p:spTgt spid="43"/>
                                        </p:tgtEl>
                                      </p:cBhvr>
                                    </p:animEffect>
                                    <p:animScale>
                                      <p:cBhvr>
                                        <p:cTn id="159" dur="250" autoRev="1" fill="hold"/>
                                        <p:tgtEl>
                                          <p:spTgt spid="43"/>
                                        </p:tgtEl>
                                      </p:cBhvr>
                                      <p:by x="105000" y="105000"/>
                                    </p:animScale>
                                  </p:childTnLst>
                                </p:cTn>
                              </p:par>
                            </p:childTnLst>
                          </p:cTn>
                        </p:par>
                        <p:par>
                          <p:cTn id="160" fill="hold">
                            <p:stCondLst>
                              <p:cond delay="3000"/>
                            </p:stCondLst>
                            <p:childTnLst>
                              <p:par>
                                <p:cTn id="161" presetID="26" presetClass="emph" presetSubtype="0" fill="hold" nodeType="afterEffect">
                                  <p:stCondLst>
                                    <p:cond delay="0"/>
                                  </p:stCondLst>
                                  <p:childTnLst>
                                    <p:animEffect transition="out" filter="fade">
                                      <p:cBhvr>
                                        <p:cTn id="162" dur="500" tmFilter="0, 0; .2, .5; .8, .5; 1, 0"/>
                                        <p:tgtEl>
                                          <p:spTgt spid="53"/>
                                        </p:tgtEl>
                                      </p:cBhvr>
                                    </p:animEffect>
                                    <p:animScale>
                                      <p:cBhvr>
                                        <p:cTn id="163" dur="250" autoRev="1" fill="hold"/>
                                        <p:tgtEl>
                                          <p:spTgt spid="53"/>
                                        </p:tgtEl>
                                      </p:cBhvr>
                                      <p:by x="105000" y="105000"/>
                                    </p:animScale>
                                  </p:childTnLst>
                                </p:cTn>
                              </p:par>
                            </p:childTnLst>
                          </p:cTn>
                        </p:par>
                        <p:par>
                          <p:cTn id="164" fill="hold">
                            <p:stCondLst>
                              <p:cond delay="3500"/>
                            </p:stCondLst>
                            <p:childTnLst>
                              <p:par>
                                <p:cTn id="165" presetID="26" presetClass="emph" presetSubtype="0" fill="hold" nodeType="afterEffect">
                                  <p:stCondLst>
                                    <p:cond delay="0"/>
                                  </p:stCondLst>
                                  <p:childTnLst>
                                    <p:animEffect transition="out" filter="fade">
                                      <p:cBhvr>
                                        <p:cTn id="166" dur="500" tmFilter="0, 0; .2, .5; .8, .5; 1, 0"/>
                                        <p:tgtEl>
                                          <p:spTgt spid="54"/>
                                        </p:tgtEl>
                                      </p:cBhvr>
                                    </p:animEffect>
                                    <p:animScale>
                                      <p:cBhvr>
                                        <p:cTn id="167" dur="250" autoRev="1" fill="hold"/>
                                        <p:tgtEl>
                                          <p:spTgt spid="54"/>
                                        </p:tgtEl>
                                      </p:cBhvr>
                                      <p:by x="105000" y="105000"/>
                                    </p:animScale>
                                  </p:childTnLst>
                                </p:cTn>
                              </p:par>
                            </p:childTnLst>
                          </p:cTn>
                        </p:par>
                        <p:par>
                          <p:cTn id="168" fill="hold">
                            <p:stCondLst>
                              <p:cond delay="4000"/>
                            </p:stCondLst>
                            <p:childTnLst>
                              <p:par>
                                <p:cTn id="169" presetID="6" presetClass="emph" presetSubtype="0" fill="hold" nodeType="afterEffect">
                                  <p:stCondLst>
                                    <p:cond delay="0"/>
                                  </p:stCondLst>
                                  <p:childTnLst>
                                    <p:animScale>
                                      <p:cBhvr>
                                        <p:cTn id="170" dur="2000" fill="hold"/>
                                        <p:tgtEl>
                                          <p:spTgt spid="2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084510" y="149573"/>
            <a:ext cx="5492209" cy="897628"/>
            <a:chOff x="4998717" y="210532"/>
            <a:chExt cx="5399539" cy="897628"/>
          </a:xfrm>
        </p:grpSpPr>
        <p:grpSp>
          <p:nvGrpSpPr>
            <p:cNvPr id="15" name="Group 14"/>
            <p:cNvGrpSpPr/>
            <p:nvPr/>
          </p:nvGrpSpPr>
          <p:grpSpPr>
            <a:xfrm>
              <a:off x="4998717" y="210532"/>
              <a:ext cx="5399539" cy="897628"/>
              <a:chOff x="4998717" y="210532"/>
              <a:chExt cx="5399539" cy="897628"/>
            </a:xfrm>
          </p:grpSpPr>
          <p:sp>
            <p:nvSpPr>
              <p:cNvPr id="17" name="TextBox 16"/>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707300" y="646495"/>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051559"/>
              <a:ext cx="169916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645920"/>
            <a:ext cx="11430000" cy="677108"/>
            <a:chOff x="1508919" y="1888664"/>
            <a:chExt cx="10183091" cy="677108"/>
          </a:xfrm>
        </p:grpSpPr>
        <p:sp>
          <p:nvSpPr>
            <p:cNvPr id="10" name="Rectangle 9"/>
            <p:cNvSpPr/>
            <p:nvPr/>
          </p:nvSpPr>
          <p:spPr>
            <a:xfrm>
              <a:off x="1508919" y="1888664"/>
              <a:ext cx="1018309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Tìm hiểu những việc cần làm trước khi kể chuyện.</a:t>
              </a:r>
            </a:p>
          </p:txBody>
        </p:sp>
        <p:cxnSp>
          <p:nvCxnSpPr>
            <p:cNvPr id="11" name="Straight Connector 10"/>
            <p:cNvCxnSpPr/>
            <p:nvPr/>
          </p:nvCxnSpPr>
          <p:spPr>
            <a:xfrm>
              <a:off x="1673234" y="2519755"/>
              <a:ext cx="940779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688577" y="2480846"/>
            <a:ext cx="6118979" cy="677108"/>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Quan sát sơ đồ kể chuyện:</a:t>
            </a:r>
          </a:p>
        </p:txBody>
      </p:sp>
      <p:sp>
        <p:nvSpPr>
          <p:cNvPr id="21" name="Rectangle 95"/>
          <p:cNvSpPr>
            <a:spLocks noChangeArrowheads="1"/>
          </p:cNvSpPr>
          <p:nvPr/>
        </p:nvSpPr>
        <p:spPr bwMode="auto">
          <a:xfrm>
            <a:off x="4858655" y="999589"/>
            <a:ext cx="60308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KỂ CHUYỆN: CHIẾC RĂNG RỤNG</a:t>
            </a:r>
          </a:p>
        </p:txBody>
      </p:sp>
      <p:pic>
        <p:nvPicPr>
          <p:cNvPr id="7" name="Picture 6">
            <a:extLst>
              <a:ext uri="{FF2B5EF4-FFF2-40B4-BE49-F238E27FC236}">
                <a16:creationId xmlns:a16="http://schemas.microsoft.com/office/drawing/2014/main" id="{4D756338-D16C-9CB7-3998-ADE4EDCDC8FA}"/>
              </a:ext>
            </a:extLst>
          </p:cNvPr>
          <p:cNvPicPr>
            <a:picLocks noChangeAspect="1"/>
          </p:cNvPicPr>
          <p:nvPr/>
        </p:nvPicPr>
        <p:blipFill>
          <a:blip r:embed="rId2"/>
          <a:stretch>
            <a:fillRect/>
          </a:stretch>
        </p:blipFill>
        <p:spPr>
          <a:xfrm>
            <a:off x="2499519" y="3260899"/>
            <a:ext cx="10138527" cy="5450296"/>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084510" y="149573"/>
            <a:ext cx="5492209" cy="897628"/>
            <a:chOff x="4998717" y="210532"/>
            <a:chExt cx="5399539" cy="897628"/>
          </a:xfrm>
        </p:grpSpPr>
        <p:grpSp>
          <p:nvGrpSpPr>
            <p:cNvPr id="15" name="Group 14"/>
            <p:cNvGrpSpPr/>
            <p:nvPr/>
          </p:nvGrpSpPr>
          <p:grpSpPr>
            <a:xfrm>
              <a:off x="4998717" y="210532"/>
              <a:ext cx="5399539" cy="897628"/>
              <a:chOff x="4998717" y="210532"/>
              <a:chExt cx="5399539" cy="897628"/>
            </a:xfrm>
          </p:grpSpPr>
          <p:sp>
            <p:nvSpPr>
              <p:cNvPr id="17" name="TextBox 16"/>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707300" y="646495"/>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051559"/>
              <a:ext cx="169916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645920"/>
            <a:ext cx="11430000" cy="677108"/>
            <a:chOff x="1508919" y="1888664"/>
            <a:chExt cx="10183091" cy="677108"/>
          </a:xfrm>
        </p:grpSpPr>
        <p:sp>
          <p:nvSpPr>
            <p:cNvPr id="10" name="Rectangle 9"/>
            <p:cNvSpPr/>
            <p:nvPr/>
          </p:nvSpPr>
          <p:spPr>
            <a:xfrm>
              <a:off x="1508919" y="1888664"/>
              <a:ext cx="1018309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Xây dựng câu chuyện theo sơ đồ.</a:t>
              </a:r>
            </a:p>
          </p:txBody>
        </p:sp>
        <p:cxnSp>
          <p:nvCxnSpPr>
            <p:cNvPr id="11" name="Straight Connector 10"/>
            <p:cNvCxnSpPr/>
            <p:nvPr/>
          </p:nvCxnSpPr>
          <p:spPr>
            <a:xfrm>
              <a:off x="1673234" y="2519755"/>
              <a:ext cx="6352863"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693354" y="2590800"/>
            <a:ext cx="13317438" cy="677108"/>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Các bước xây dựng câu chuyện: “Chiếc răng rụng”</a:t>
            </a:r>
          </a:p>
        </p:txBody>
      </p:sp>
      <p:sp>
        <p:nvSpPr>
          <p:cNvPr id="21" name="Rectangle 95"/>
          <p:cNvSpPr>
            <a:spLocks noChangeArrowheads="1"/>
          </p:cNvSpPr>
          <p:nvPr/>
        </p:nvSpPr>
        <p:spPr bwMode="auto">
          <a:xfrm>
            <a:off x="4858655" y="999589"/>
            <a:ext cx="60308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KỂ CHUYỆN: CHIẾC RĂNG RỤNG</a:t>
            </a:r>
          </a:p>
        </p:txBody>
      </p:sp>
      <p:sp>
        <p:nvSpPr>
          <p:cNvPr id="19" name="Rectangle 18"/>
          <p:cNvSpPr/>
          <p:nvPr/>
        </p:nvSpPr>
        <p:spPr>
          <a:xfrm>
            <a:off x="1683307" y="3382863"/>
            <a:ext cx="13976824" cy="4770537"/>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 Chiếc răng rụng.</a:t>
            </a:r>
          </a:p>
          <a:p>
            <a:pPr algn="just"/>
            <a:r>
              <a:rPr lang="en-US" sz="3800" b="1">
                <a:solidFill>
                  <a:srgbClr val="0000CC"/>
                </a:solidFill>
                <a:latin typeface="Times New Roman" pitchFamily="18" charset="0"/>
                <a:cs typeface="Times New Roman" pitchFamily="18" charset="0"/>
              </a:rPr>
              <a:t>- Em giới thiệu về bộ răng của mình.</a:t>
            </a:r>
          </a:p>
          <a:p>
            <a:pPr algn="just"/>
            <a:r>
              <a:rPr lang="en-US" sz="3800" b="1">
                <a:solidFill>
                  <a:srgbClr val="0000CC"/>
                </a:solidFill>
                <a:latin typeface="Times New Roman" pitchFamily="18" charset="0"/>
                <a:cs typeface="Times New Roman" pitchFamily="18" charset="0"/>
              </a:rPr>
              <a:t>- Em đã làm gì với chiếc răng gãy : ném lên mái nhà, ném xuống gầm giường, chuột cho răng,…</a:t>
            </a:r>
          </a:p>
          <a:p>
            <a:pPr algn="just"/>
            <a:r>
              <a:rPr lang="en-US" sz="3800" b="1">
                <a:solidFill>
                  <a:srgbClr val="0000CC"/>
                </a:solidFill>
                <a:latin typeface="Times New Roman" pitchFamily="18" charset="0"/>
                <a:cs typeface="Times New Roman" pitchFamily="18" charset="0"/>
              </a:rPr>
              <a:t>- Ở nước ngoài: để dưới gối, thần cho răng.</a:t>
            </a:r>
          </a:p>
          <a:p>
            <a:pPr algn="just"/>
            <a:r>
              <a:rPr lang="en-US" sz="3800" b="1">
                <a:solidFill>
                  <a:srgbClr val="0000CC"/>
                </a:solidFill>
                <a:latin typeface="Times New Roman" pitchFamily="18" charset="0"/>
                <a:cs typeface="Times New Roman" pitchFamily="18" charset="0"/>
              </a:rPr>
              <a:t>- Em bảo vệ những chiếc răng ra sao?</a:t>
            </a:r>
          </a:p>
          <a:p>
            <a:pPr algn="just"/>
            <a:r>
              <a:rPr lang="en-US" sz="3800" b="1">
                <a:solidFill>
                  <a:srgbClr val="0000CC"/>
                </a:solidFill>
                <a:latin typeface="Times New Roman" pitchFamily="18" charset="0"/>
                <a:cs typeface="Times New Roman" pitchFamily="18" charset="0"/>
              </a:rPr>
              <a:t>- Em trình bày trước lớp theo suy nghĩ của mình.</a:t>
            </a:r>
          </a:p>
          <a:p>
            <a:pPr algn="just"/>
            <a:r>
              <a:rPr lang="en-US" sz="3800" b="1">
                <a:solidFill>
                  <a:srgbClr val="0000CC"/>
                </a:solidFill>
                <a:latin typeface="Times New Roman" pitchFamily="18" charset="0"/>
                <a:cs typeface="Times New Roman" pitchFamily="18" charset="0"/>
              </a:rPr>
              <a:t>- Lớp góp ý bổ sung câu chuyện.</a:t>
            </a:r>
          </a:p>
        </p:txBody>
      </p:sp>
    </p:spTree>
    <p:extLst>
      <p:ext uri="{BB962C8B-B14F-4D97-AF65-F5344CB8AC3E}">
        <p14:creationId xmlns:p14="http://schemas.microsoft.com/office/powerpoint/2010/main" val="70710395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084510" y="149573"/>
            <a:ext cx="5492209" cy="897628"/>
            <a:chOff x="4998717" y="210532"/>
            <a:chExt cx="5399539" cy="897628"/>
          </a:xfrm>
        </p:grpSpPr>
        <p:grpSp>
          <p:nvGrpSpPr>
            <p:cNvPr id="15" name="Group 14"/>
            <p:cNvGrpSpPr/>
            <p:nvPr/>
          </p:nvGrpSpPr>
          <p:grpSpPr>
            <a:xfrm>
              <a:off x="4998717" y="210532"/>
              <a:ext cx="5399539" cy="897628"/>
              <a:chOff x="4998717" y="210532"/>
              <a:chExt cx="5399539" cy="897628"/>
            </a:xfrm>
          </p:grpSpPr>
          <p:sp>
            <p:nvSpPr>
              <p:cNvPr id="17" name="TextBox 16"/>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707300" y="646495"/>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051559"/>
              <a:ext cx="169916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645920"/>
            <a:ext cx="11430000" cy="677108"/>
            <a:chOff x="1508919" y="1888664"/>
            <a:chExt cx="10183091" cy="677108"/>
          </a:xfrm>
        </p:grpSpPr>
        <p:sp>
          <p:nvSpPr>
            <p:cNvPr id="10" name="Rectangle 9"/>
            <p:cNvSpPr/>
            <p:nvPr/>
          </p:nvSpPr>
          <p:spPr>
            <a:xfrm>
              <a:off x="1508919" y="1888664"/>
              <a:ext cx="1018309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3. Kể chuyện trong nhóm.</a:t>
              </a:r>
            </a:p>
          </p:txBody>
        </p:sp>
        <p:cxnSp>
          <p:nvCxnSpPr>
            <p:cNvPr id="11" name="Straight Connector 10"/>
            <p:cNvCxnSpPr/>
            <p:nvPr/>
          </p:nvCxnSpPr>
          <p:spPr>
            <a:xfrm>
              <a:off x="1673234" y="2519755"/>
              <a:ext cx="4677308"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356519" y="2610182"/>
            <a:ext cx="13868400" cy="1846659"/>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 Chúng ta cùng thảo luận nhóm, kể chuyện trong nhóm. Các bạn trong nhóm góp ý chân thành cho bạn mình sau khi nghe bạn kể chuyện.</a:t>
            </a:r>
          </a:p>
        </p:txBody>
      </p:sp>
      <p:grpSp>
        <p:nvGrpSpPr>
          <p:cNvPr id="20" name="Group 19"/>
          <p:cNvGrpSpPr/>
          <p:nvPr/>
        </p:nvGrpSpPr>
        <p:grpSpPr>
          <a:xfrm>
            <a:off x="1508919" y="4826938"/>
            <a:ext cx="11430000" cy="677108"/>
            <a:chOff x="1508919" y="1888664"/>
            <a:chExt cx="10183091" cy="677108"/>
          </a:xfrm>
        </p:grpSpPr>
        <p:sp>
          <p:nvSpPr>
            <p:cNvPr id="22" name="Rectangle 21"/>
            <p:cNvSpPr/>
            <p:nvPr/>
          </p:nvSpPr>
          <p:spPr>
            <a:xfrm>
              <a:off x="1508919" y="1888664"/>
              <a:ext cx="1018309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Kể chuyện trước lớp</a:t>
              </a:r>
            </a:p>
          </p:txBody>
        </p:sp>
        <p:cxnSp>
          <p:nvCxnSpPr>
            <p:cNvPr id="23" name="Straight Connector 22"/>
            <p:cNvCxnSpPr/>
            <p:nvPr/>
          </p:nvCxnSpPr>
          <p:spPr>
            <a:xfrm>
              <a:off x="1673234" y="2519755"/>
              <a:ext cx="41804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4" name="Rectangle 23"/>
          <p:cNvSpPr/>
          <p:nvPr/>
        </p:nvSpPr>
        <p:spPr>
          <a:xfrm>
            <a:off x="1356519" y="5977116"/>
            <a:ext cx="13868400" cy="1261884"/>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 Các nhóm cử đại diện kể trước lớp. Cả lớp cùng nghe và góp ý cho bạn điều chỉnh.</a:t>
            </a:r>
          </a:p>
        </p:txBody>
      </p:sp>
      <p:sp>
        <p:nvSpPr>
          <p:cNvPr id="2" name="Rectangle 95">
            <a:extLst>
              <a:ext uri="{FF2B5EF4-FFF2-40B4-BE49-F238E27FC236}">
                <a16:creationId xmlns:a16="http://schemas.microsoft.com/office/drawing/2014/main" id="{98453837-44A7-5CDE-F0F3-3FE1F01D2FD9}"/>
              </a:ext>
            </a:extLst>
          </p:cNvPr>
          <p:cNvSpPr>
            <a:spLocks noChangeArrowheads="1"/>
          </p:cNvSpPr>
          <p:nvPr/>
        </p:nvSpPr>
        <p:spPr bwMode="auto">
          <a:xfrm>
            <a:off x="4858655" y="999589"/>
            <a:ext cx="60308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KỂ CHUYỆN: CHIẾC RĂNG RỤNG</a:t>
            </a:r>
          </a:p>
        </p:txBody>
      </p:sp>
    </p:spTree>
    <p:extLst>
      <p:ext uri="{BB962C8B-B14F-4D97-AF65-F5344CB8AC3E}">
        <p14:creationId xmlns:p14="http://schemas.microsoft.com/office/powerpoint/2010/main" val="5879188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084510" y="149573"/>
            <a:ext cx="5492209" cy="897628"/>
            <a:chOff x="4998717" y="210532"/>
            <a:chExt cx="5399539" cy="897628"/>
          </a:xfrm>
        </p:grpSpPr>
        <p:grpSp>
          <p:nvGrpSpPr>
            <p:cNvPr id="15" name="Group 14"/>
            <p:cNvGrpSpPr/>
            <p:nvPr/>
          </p:nvGrpSpPr>
          <p:grpSpPr>
            <a:xfrm>
              <a:off x="4998717" y="210532"/>
              <a:ext cx="5399539" cy="897628"/>
              <a:chOff x="4998717" y="210532"/>
              <a:chExt cx="5399539" cy="897628"/>
            </a:xfrm>
          </p:grpSpPr>
          <p:sp>
            <p:nvSpPr>
              <p:cNvPr id="17" name="TextBox 16"/>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707300" y="646495"/>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051559"/>
              <a:ext cx="169916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483164"/>
            <a:ext cx="11430000" cy="677108"/>
            <a:chOff x="1508919" y="1888664"/>
            <a:chExt cx="10183091" cy="677108"/>
          </a:xfrm>
        </p:grpSpPr>
        <p:sp>
          <p:nvSpPr>
            <p:cNvPr id="10" name="Rectangle 9"/>
            <p:cNvSpPr/>
            <p:nvPr/>
          </p:nvSpPr>
          <p:spPr>
            <a:xfrm>
              <a:off x="1508919" y="1888664"/>
              <a:ext cx="1018309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5. Câu chuyện tham khảo.</a:t>
              </a:r>
            </a:p>
          </p:txBody>
        </p:sp>
        <p:cxnSp>
          <p:nvCxnSpPr>
            <p:cNvPr id="11" name="Straight Connector 10"/>
            <p:cNvCxnSpPr/>
            <p:nvPr/>
          </p:nvCxnSpPr>
          <p:spPr>
            <a:xfrm>
              <a:off x="1673234" y="2519755"/>
              <a:ext cx="4677308"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127919" y="2160272"/>
            <a:ext cx="14401800" cy="7017306"/>
          </a:xfrm>
          <a:prstGeom prst="rect">
            <a:avLst/>
          </a:prstGeom>
        </p:spPr>
        <p:txBody>
          <a:bodyPr wrap="square">
            <a:spAutoFit/>
          </a:bodyPr>
          <a:lstStyle/>
          <a:p>
            <a:pPr algn="just"/>
            <a:r>
              <a:rPr lang="en-US" sz="3000">
                <a:solidFill>
                  <a:srgbClr val="0000CC"/>
                </a:solidFill>
                <a:latin typeface="arial" panose="020B0604020202020204" pitchFamily="34" charset="0"/>
              </a:rPr>
              <a:t>	</a:t>
            </a:r>
            <a:r>
              <a:rPr lang="vi-VN" sz="3000">
                <a:solidFill>
                  <a:srgbClr val="0000CC"/>
                </a:solidFill>
                <a:latin typeface="arial" panose="020B0604020202020204" pitchFamily="34" charset="0"/>
              </a:rPr>
              <a:t>Ở Mỹ, khi thay răng trẻ em sẽ đặt chiếc răng rụng dưới gối và tin rằng:” Ban đêm thần răng sẽ mang chiếc răng đi và để lại mấy đồng tiền”</a:t>
            </a:r>
          </a:p>
          <a:p>
            <a:pPr algn="just"/>
            <a:r>
              <a:rPr lang="en-US" sz="3000">
                <a:solidFill>
                  <a:srgbClr val="0000CC"/>
                </a:solidFill>
                <a:latin typeface="arial" panose="020B0604020202020204" pitchFamily="34" charset="0"/>
              </a:rPr>
              <a:t>	</a:t>
            </a:r>
            <a:r>
              <a:rPr lang="vi-VN" sz="3000">
                <a:solidFill>
                  <a:srgbClr val="0000CC"/>
                </a:solidFill>
                <a:latin typeface="arial" panose="020B0604020202020204" pitchFamily="34" charset="0"/>
              </a:rPr>
              <a:t>Ở Pháp thần răng cũng ghé thăm và cho các em một món đồ chơi nho nhỏ</a:t>
            </a:r>
          </a:p>
          <a:p>
            <a:pPr algn="just"/>
            <a:r>
              <a:rPr lang="en-US" sz="3000">
                <a:solidFill>
                  <a:srgbClr val="0000CC"/>
                </a:solidFill>
                <a:latin typeface="arial" panose="020B0604020202020204" pitchFamily="34" charset="0"/>
              </a:rPr>
              <a:t>	</a:t>
            </a:r>
            <a:r>
              <a:rPr lang="vi-VN" sz="3000">
                <a:solidFill>
                  <a:srgbClr val="0000CC"/>
                </a:solidFill>
                <a:latin typeface="arial" panose="020B0604020202020204" pitchFamily="34" charset="0"/>
              </a:rPr>
              <a:t>Ở Tây Ban Nha trẻ em tin rằng chuột sẽ lấy chiếc răng rụng đi và để dưới gối các em tiền hoặc viên đường</a:t>
            </a:r>
          </a:p>
          <a:p>
            <a:r>
              <a:rPr lang="en-US" sz="3000">
                <a:solidFill>
                  <a:srgbClr val="0000CC"/>
                </a:solidFill>
                <a:latin typeface="arial" panose="020B0604020202020204" pitchFamily="34" charset="0"/>
              </a:rPr>
              <a:t>	</a:t>
            </a:r>
            <a:r>
              <a:rPr lang="vi-VN" sz="3000">
                <a:solidFill>
                  <a:srgbClr val="0000CC"/>
                </a:solidFill>
                <a:latin typeface="arial" panose="020B0604020202020204" pitchFamily="34" charset="0"/>
              </a:rPr>
              <a:t>Ở Việt Nam, chuột lại tặng các em những chiếc răng chuột xinh xắn. Trẻ em sẽ ném chiếc răng rụng lên mái nhà nếu nó là chiếc răng của hàm dưới. Vừa ném các em vừa nói:</a:t>
            </a:r>
            <a:r>
              <a:rPr lang="en-US" sz="3000">
                <a:solidFill>
                  <a:srgbClr val="0000CC"/>
                </a:solidFill>
                <a:latin typeface="arial" panose="020B0604020202020204" pitchFamily="34" charset="0"/>
              </a:rPr>
              <a:t> </a:t>
            </a:r>
          </a:p>
          <a:p>
            <a:pPr marL="457200" indent="-457200">
              <a:buFontTx/>
              <a:buChar char="-"/>
            </a:pPr>
            <a:r>
              <a:rPr lang="en-US" sz="3000">
                <a:solidFill>
                  <a:srgbClr val="0000CC"/>
                </a:solidFill>
              </a:rPr>
              <a:t>Chuột chuột chí chí mày lấy răng ta, ta lấy răng mày</a:t>
            </a:r>
          </a:p>
          <a:p>
            <a:pPr marL="457200" indent="-457200">
              <a:buFontTx/>
              <a:buChar char="-"/>
            </a:pPr>
            <a:r>
              <a:rPr lang="vi-VN" sz="3000">
                <a:solidFill>
                  <a:srgbClr val="0000CC"/>
                </a:solidFill>
              </a:rPr>
              <a:t>Nếu răng rụng của hàm trên thì ném xuống gầm giường. Vừa ném các em vừa nói:</a:t>
            </a:r>
          </a:p>
          <a:p>
            <a:r>
              <a:rPr lang="vi-VN" sz="3000">
                <a:solidFill>
                  <a:srgbClr val="0000CC"/>
                </a:solidFill>
              </a:rPr>
              <a:t>- Chuột chuột chí chí mày lấy răng ta, ta lấy răng mày</a:t>
            </a:r>
          </a:p>
          <a:p>
            <a:r>
              <a:rPr lang="en-US" sz="3000">
                <a:solidFill>
                  <a:srgbClr val="0000CC"/>
                </a:solidFill>
              </a:rPr>
              <a:t>	</a:t>
            </a:r>
            <a:r>
              <a:rPr lang="vi-VN" sz="3000">
                <a:solidFill>
                  <a:srgbClr val="0000CC"/>
                </a:solidFill>
              </a:rPr>
              <a:t>Phong tục mỗi nước khác nhau nhưng trẻ em nước nào cũng đều ao ước có những chiếc răng mới thật chắc, thật đẹp.</a:t>
            </a:r>
          </a:p>
          <a:p>
            <a:pPr algn="just"/>
            <a:endParaRPr lang="vi-VN" sz="3000">
              <a:solidFill>
                <a:srgbClr val="0000CC"/>
              </a:solidFill>
              <a:latin typeface="arial" panose="020B0604020202020204" pitchFamily="34" charset="0"/>
            </a:endParaRPr>
          </a:p>
        </p:txBody>
      </p:sp>
      <p:sp>
        <p:nvSpPr>
          <p:cNvPr id="2" name="Rectangle 95">
            <a:extLst>
              <a:ext uri="{FF2B5EF4-FFF2-40B4-BE49-F238E27FC236}">
                <a16:creationId xmlns:a16="http://schemas.microsoft.com/office/drawing/2014/main" id="{C525C02B-F614-3490-C907-E999B769F377}"/>
              </a:ext>
            </a:extLst>
          </p:cNvPr>
          <p:cNvSpPr>
            <a:spLocks noChangeArrowheads="1"/>
          </p:cNvSpPr>
          <p:nvPr/>
        </p:nvSpPr>
        <p:spPr bwMode="auto">
          <a:xfrm>
            <a:off x="4858655" y="999589"/>
            <a:ext cx="60308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KỂ CHUYỆN: CHIẾC RĂNG RỤNG</a:t>
            </a:r>
          </a:p>
        </p:txBody>
      </p:sp>
    </p:spTree>
    <p:extLst>
      <p:ext uri="{BB962C8B-B14F-4D97-AF65-F5344CB8AC3E}">
        <p14:creationId xmlns:p14="http://schemas.microsoft.com/office/powerpoint/2010/main" val="174535126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3718719" y="4114800"/>
            <a:ext cx="90678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9850</TotalTime>
  <Words>341</Words>
  <Application>Microsoft Office PowerPoint</Application>
  <PresentationFormat>Custom</PresentationFormat>
  <Paragraphs>57</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1083</cp:revision>
  <dcterms:created xsi:type="dcterms:W3CDTF">2008-09-09T22:52:10Z</dcterms:created>
  <dcterms:modified xsi:type="dcterms:W3CDTF">2022-10-21T05:04:10Z</dcterms:modified>
</cp:coreProperties>
</file>