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0" r:id="rId3"/>
    <p:sldId id="449" r:id="rId4"/>
    <p:sldId id="447" r:id="rId5"/>
    <p:sldId id="446" r:id="rId6"/>
    <p:sldId id="44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0FF"/>
    <a:srgbClr val="85DFFF"/>
    <a:srgbClr val="FFDC6D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g"/><Relationship Id="rId15" Type="http://schemas.openxmlformats.org/officeDocument/2006/relationships/image" Target="../media/image15.jpeg"/><Relationship Id="rId10" Type="http://schemas.openxmlformats.org/officeDocument/2006/relationships/hyperlink" Target="Cau%20hoi/Cau%204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SỬ DỤNG QUẠT ĐIỆN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95"/>
          <p:cNvSpPr>
            <a:spLocks noChangeArrowheads="1"/>
          </p:cNvSpPr>
          <p:nvPr/>
        </p:nvSpPr>
        <p:spPr bwMode="auto">
          <a:xfrm>
            <a:off x="4284155" y="1219200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39" name="Picture 38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Picture 2" descr="Tranh Tô Màu Con Chó Sói Đang Hú, 105+ Tranh Tô Màu Con Chó Đẹp Và Siêu Dễ  Thươ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Gà - Nằm mơ thấy gà là điềm báo cho chuyện gì sẽ đến với bạn?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2 xã xuất hiện bệnh Viêm da nổi cục trên trâu bò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47" name="Group 46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2"/>
                <a:stretch>
                  <a:fillRect/>
                </a:stretch>
              </a:blipFill>
            </p:grpSpPr>
            <p:sp>
              <p:nvSpPr>
                <p:cNvPr id="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55" name="Straight Connector 54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48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" name="Straight Arrow Connector 56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64118" y="-20425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021949" y="940607"/>
            <a:ext cx="608486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3933" y="133895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Tìm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bộ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phận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111012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tên,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81667" l="54740" r="68542">
                        <a14:foregroundMark x1="59948" y1="45556" x2="62187" y2="44167"/>
                        <a14:foregroundMark x1="63281" y1="49630" x2="65833" y2="48333"/>
                        <a14:foregroundMark x1="62292" y1="66481" x2="65156" y2="62870"/>
                        <a14:foregroundMark x1="66146" y1="77593" x2="67865" y2="80556"/>
                        <a14:foregroundMark x1="55208" y1="77870" x2="57865" y2="79259"/>
                        <a14:foregroundMark x1="57500" y1="70370" x2="61198" y2="65185"/>
                        <a14:foregroundMark x1="56875" y1="58426" x2="59583" y2="5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42083" r="30244" b="16351"/>
          <a:stretch/>
        </p:blipFill>
        <p:spPr bwMode="auto">
          <a:xfrm>
            <a:off x="12676538" y="2502212"/>
            <a:ext cx="4069238" cy="65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t="40734" r="64920" b="33970"/>
          <a:stretch/>
        </p:blipFill>
        <p:spPr bwMode="auto">
          <a:xfrm>
            <a:off x="833676" y="3258478"/>
            <a:ext cx="762000" cy="51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69998" r="64901" b="12186"/>
          <a:stretch/>
        </p:blipFill>
        <p:spPr bwMode="auto">
          <a:xfrm>
            <a:off x="7816130" y="3258478"/>
            <a:ext cx="891912" cy="4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584764" y="4167633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6112" y="5608700"/>
            <a:ext cx="176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5676" y="6875194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84763" y="8176868"/>
            <a:ext cx="643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32009" y="4151520"/>
            <a:ext cx="490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884213" y="7434012"/>
            <a:ext cx="451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41040" y="5907604"/>
            <a:ext cx="40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27488" y="3485914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95676" y="4926981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84763" y="6327036"/>
            <a:ext cx="3111045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08042" y="3514700"/>
            <a:ext cx="4087054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84762" y="7622316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105885" y="5189118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131908" y="6787111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3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1824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Thực hành điền các bộ phận chính của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6800" y="2401669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Nêu tên các bộ phận của quạt treo tường ở hình dưới đây.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39034" r="20086" b="13799"/>
          <a:stretch/>
        </p:blipFill>
        <p:spPr bwMode="auto">
          <a:xfrm>
            <a:off x="9433719" y="3048000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1752" y="3124200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Lồng quạt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1752" y="3980766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Cánh quạt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1752" y="4858435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Hộp động cơ.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1752" y="5696635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Thân quạt.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56238" y="3163669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Bộ phận điều kiển.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7951" y="4001869"/>
            <a:ext cx="3366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Đế quạt.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6238" y="4870549"/>
            <a:ext cx="3215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30782" r="43440" b="60205"/>
          <a:stretch/>
        </p:blipFill>
        <p:spPr bwMode="auto">
          <a:xfrm>
            <a:off x="1571592" y="6449646"/>
            <a:ext cx="3779521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41271" y="7608391"/>
            <a:ext cx="979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29853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9" y="2401669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cách giữ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71918" y="3200400"/>
            <a:ext cx="7273697" cy="396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cách giữ gìn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 theo nhóm 4.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Mẹo làm sạch quạt điện cực nhanh và đơn giản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3200400"/>
            <a:ext cx="3250496" cy="2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cách tháo quạt điện tại nhà đơn giản không phải ai cũng biết -  Htsolar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1" y="3202931"/>
            <a:ext cx="3251304" cy="2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cách vệ sinh quạt điện không phải tháo khung - LAV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0976242" y="5638272"/>
            <a:ext cx="3524250" cy="3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064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29853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1966119" y="3352800"/>
            <a:ext cx="12573000" cy="32766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sử dụng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đình được an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toàn, bền 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 cần chú ý: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 quạt hoặc để quạt ở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 phù hợp. </a:t>
            </a:r>
            <a:r>
              <a:rPr lang="nl-NL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khi cần, sử dụng đúng chức năng, di chuyển nhẹ nhàng, vệ sinh thường xuyên.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10006</TotalTime>
  <Words>421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1206</cp:revision>
  <dcterms:created xsi:type="dcterms:W3CDTF">2008-09-09T22:52:10Z</dcterms:created>
  <dcterms:modified xsi:type="dcterms:W3CDTF">2022-08-25T12:46:02Z</dcterms:modified>
</cp:coreProperties>
</file>