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07" r:id="rId3"/>
    <p:sldId id="408" r:id="rId4"/>
    <p:sldId id="441" r:id="rId5"/>
    <p:sldId id="442" r:id="rId6"/>
    <p:sldId id="443" r:id="rId7"/>
    <p:sldId id="444" r:id="rId8"/>
    <p:sldId id="445" r:id="rId9"/>
    <p:sldId id="340"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D5ECFB"/>
    <a:srgbClr val="FF3399"/>
    <a:srgbClr val="FF0066"/>
    <a:srgbClr val="FF7C80"/>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88" d="100"/>
          <a:sy n="88" d="100"/>
        </p:scale>
        <p:origin x="240" y="9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ng Ha" userId="270efafb50020bd6" providerId="LiveId" clId="{A6302A04-BFE8-42E8-BA7A-7587B03180EE}"/>
    <pc:docChg chg="modSld">
      <pc:chgData name="Trang Ha" userId="270efafb50020bd6" providerId="LiveId" clId="{A6302A04-BFE8-42E8-BA7A-7587B03180EE}" dt="2022-07-30T05:43:20.385" v="46" actId="20577"/>
      <pc:docMkLst>
        <pc:docMk/>
      </pc:docMkLst>
      <pc:sldChg chg="modSp mod">
        <pc:chgData name="Trang Ha" userId="270efafb50020bd6" providerId="LiveId" clId="{A6302A04-BFE8-42E8-BA7A-7587B03180EE}" dt="2022-07-30T05:43:07.969" v="23" actId="20577"/>
        <pc:sldMkLst>
          <pc:docMk/>
          <pc:sldMk cId="0" sldId="408"/>
        </pc:sldMkLst>
        <pc:spChg chg="mod">
          <ac:chgData name="Trang Ha" userId="270efafb50020bd6" providerId="LiveId" clId="{A6302A04-BFE8-42E8-BA7A-7587B03180EE}" dt="2022-07-30T05:43:07.969" v="23" actId="20577"/>
          <ac:spMkLst>
            <pc:docMk/>
            <pc:sldMk cId="0" sldId="408"/>
            <ac:spMk id="21" creationId="{00000000-0000-0000-0000-000000000000}"/>
          </ac:spMkLst>
        </pc:spChg>
      </pc:sldChg>
      <pc:sldChg chg="modSp mod">
        <pc:chgData name="Trang Ha" userId="270efafb50020bd6" providerId="LiveId" clId="{A6302A04-BFE8-42E8-BA7A-7587B03180EE}" dt="2022-07-30T05:43:20.385" v="46" actId="20577"/>
        <pc:sldMkLst>
          <pc:docMk/>
          <pc:sldMk cId="587918865" sldId="442"/>
        </pc:sldMkLst>
        <pc:spChg chg="mod">
          <ac:chgData name="Trang Ha" userId="270efafb50020bd6" providerId="LiveId" clId="{A6302A04-BFE8-42E8-BA7A-7587B03180EE}" dt="2022-07-30T05:43:20.385" v="46" actId="20577"/>
          <ac:spMkLst>
            <pc:docMk/>
            <pc:sldMk cId="587918865" sldId="442"/>
            <ac:spMk id="2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6.jpeg"/><Relationship Id="rId3" Type="http://schemas.openxmlformats.org/officeDocument/2006/relationships/image" Target="../media/image9.jpeg"/><Relationship Id="rId7" Type="http://schemas.openxmlformats.org/officeDocument/2006/relationships/image" Target="../media/image12.jpeg"/><Relationship Id="rId12" Type="http://schemas.openxmlformats.org/officeDocument/2006/relationships/hyperlink" Target="Khoi%20dong/Cau%203.pptx" TargetMode="External"/><Relationship Id="rId2" Type="http://schemas.openxmlformats.org/officeDocument/2006/relationships/hyperlink" Target="Khoi%20dong/Cau%204.pptx" TargetMode="Externa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5.jpeg"/><Relationship Id="rId5" Type="http://schemas.openxmlformats.org/officeDocument/2006/relationships/image" Target="../media/image10.jpeg"/><Relationship Id="rId10" Type="http://schemas.openxmlformats.org/officeDocument/2006/relationships/image" Target="../media/image14.jpg"/><Relationship Id="rId4" Type="http://schemas.openxmlformats.org/officeDocument/2006/relationships/hyperlink" Target="Khoi%20dong/Cau%202.pptx" TargetMode="External"/><Relationship Id="rId9" Type="http://schemas.openxmlformats.org/officeDocument/2006/relationships/hyperlink" Target="Khoi%20dong/Cau%201.ppt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6096000"/>
            <a:ext cx="1532049" cy="198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280319" y="3886200"/>
            <a:ext cx="13639800" cy="1668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Tiếng Việt lớp 3</a:t>
            </a:r>
          </a:p>
          <a:p>
            <a:pPr algn="ctr" eaLnBrk="1" hangingPunct="1">
              <a:spcBef>
                <a:spcPts val="1800"/>
              </a:spcBef>
              <a:defRPr/>
            </a:pPr>
            <a:r>
              <a:rPr lang="en-US" sz="44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 CHUYỆN: EM TIẾT KIỆM (T3)</a:t>
            </a:r>
          </a:p>
        </p:txBody>
      </p:sp>
      <p:sp>
        <p:nvSpPr>
          <p:cNvPr id="2059" name="Text Box 17"/>
          <p:cNvSpPr txBox="1">
            <a:spLocks noChangeArrowheads="1"/>
          </p:cNvSpPr>
          <p:nvPr/>
        </p:nvSpPr>
        <p:spPr bwMode="auto">
          <a:xfrm>
            <a:off x="2480250" y="1905000"/>
            <a:ext cx="11471154" cy="180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eaLnBrk="1" hangingPunct="1">
              <a:spcBef>
                <a:spcPts val="0"/>
              </a:spcBef>
              <a:defRPr/>
            </a:pPr>
            <a:r>
              <a:rPr lang="en-US" sz="5400"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sp>
        <p:nvSpPr>
          <p:cNvPr id="2054" name="Text Box 18"/>
          <p:cNvSpPr txBox="1">
            <a:spLocks noChangeArrowheads="1"/>
          </p:cNvSpPr>
          <p:nvPr/>
        </p:nvSpPr>
        <p:spPr bwMode="auto">
          <a:xfrm>
            <a:off x="3337719"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176" y="5570585"/>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36385" y="6183135"/>
            <a:ext cx="1086631" cy="7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021183" y="5670136"/>
            <a:ext cx="3552194" cy="2534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3"/>
          <p:cNvSpPr txBox="1">
            <a:spLocks noChangeArrowheads="1"/>
          </p:cNvSpPr>
          <p:nvPr/>
        </p:nvSpPr>
        <p:spPr bwMode="auto">
          <a:xfrm>
            <a:off x="3180085" y="701625"/>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en-US" altLang="en-US" sz="3500" b="1" dirty="0" smtClean="0">
                <a:solidFill>
                  <a:srgbClr val="FF0066"/>
                </a:solidFill>
                <a:latin typeface="Times New Roman" pitchFamily="18" charset="0"/>
              </a:rPr>
              <a:t>THẠCH BÀN A</a:t>
            </a:r>
            <a:endParaRPr lang="en-US" altLang="en-US" sz="3500" b="1" dirty="0">
              <a:solidFill>
                <a:srgbClr val="FF006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4617134" y="149573"/>
            <a:ext cx="7013458" cy="1117345"/>
            <a:chOff x="4539228" y="210532"/>
            <a:chExt cx="6895119" cy="1117345"/>
          </a:xfrm>
        </p:grpSpPr>
        <p:grpSp>
          <p:nvGrpSpPr>
            <p:cNvPr id="33" name="Group 32"/>
            <p:cNvGrpSpPr/>
            <p:nvPr/>
          </p:nvGrpSpPr>
          <p:grpSpPr>
            <a:xfrm>
              <a:off x="4539228" y="210532"/>
              <a:ext cx="6895119" cy="1117345"/>
              <a:chOff x="4539228" y="210532"/>
              <a:chExt cx="6895119" cy="1117345"/>
            </a:xfrm>
          </p:grpSpPr>
          <p:sp>
            <p:nvSpPr>
              <p:cNvPr id="36" name="TextBox 35"/>
              <p:cNvSpPr txBox="1"/>
              <p:nvPr/>
            </p:nvSpPr>
            <p:spPr>
              <a:xfrm>
                <a:off x="4539228" y="210532"/>
                <a:ext cx="6895119" cy="646331"/>
              </a:xfrm>
              <a:prstGeom prst="rect">
                <a:avLst/>
              </a:prstGeom>
              <a:noFill/>
            </p:spPr>
            <p:txBody>
              <a:bodyPr wrap="none" rtlCol="0">
                <a:spAutoFit/>
              </a:bodyPr>
              <a:lstStyle/>
              <a:p>
                <a:r>
                  <a:rPr lang="en-US" sz="3600">
                    <a:solidFill>
                      <a:srgbClr val="0000CC"/>
                    </a:solidFill>
                    <a:latin typeface="Times New Roman" pitchFamily="18" charset="0"/>
                    <a:cs typeface="Times New Roman" pitchFamily="18" charset="0"/>
                  </a:rPr>
                  <a:t>Thứ……ngày…..tháng…..năm…….</a:t>
                </a:r>
              </a:p>
            </p:txBody>
          </p:sp>
          <p:sp>
            <p:nvSpPr>
              <p:cNvPr id="37" name="TextBox 36"/>
              <p:cNvSpPr txBox="1"/>
              <p:nvPr/>
            </p:nvSpPr>
            <p:spPr>
              <a:xfrm>
                <a:off x="6651116" y="743102"/>
                <a:ext cx="2564962" cy="584775"/>
              </a:xfrm>
              <a:prstGeom prst="rect">
                <a:avLst/>
              </a:prstGeom>
              <a:noFill/>
            </p:spPr>
            <p:txBody>
              <a:bodyPr wrap="none" rtlCol="0">
                <a:spAutoFit/>
              </a:bodyPr>
              <a:lstStyle/>
              <a:p>
                <a:r>
                  <a:rPr lang="en-US" sz="3200" b="1">
                    <a:solidFill>
                      <a:srgbClr val="FF0066"/>
                    </a:solidFill>
                    <a:latin typeface="Times New Roman" pitchFamily="18" charset="0"/>
                    <a:cs typeface="Times New Roman" pitchFamily="18" charset="0"/>
                  </a:rPr>
                  <a:t>TIẾNG VIỆT</a:t>
                </a:r>
              </a:p>
            </p:txBody>
          </p:sp>
        </p:grpSp>
        <p:cxnSp>
          <p:nvCxnSpPr>
            <p:cNvPr id="34" name="Straight Connector 33"/>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24" name="Picture 23">
            <a:hlinkClick r:id="rId2" action="ppaction://hlinkpres?slideindex=1&amp;slidetitle="/>
          </p:cNvPr>
          <p:cNvPicPr>
            <a:picLocks noChangeAspect="1"/>
          </p:cNvPicPr>
          <p:nvPr/>
        </p:nvPicPr>
        <p:blipFill rotWithShape="1">
          <a:blip r:embed="rId3" cstate="print">
            <a:extLst>
              <a:ext uri="{28A0092B-C50C-407E-A947-70E740481C1C}">
                <a14:useLocalDpi xmlns:a14="http://schemas.microsoft.com/office/drawing/2010/main" val="0"/>
              </a:ext>
            </a:extLst>
          </a:blip>
          <a:srcRect l="8657" t="11890" r="4799" b="5149"/>
          <a:stretch/>
        </p:blipFill>
        <p:spPr>
          <a:xfrm>
            <a:off x="1869597" y="5853451"/>
            <a:ext cx="2039906" cy="1690349"/>
          </a:xfrm>
          <a:prstGeom prst="rect">
            <a:avLst/>
          </a:prstGeom>
        </p:spPr>
      </p:pic>
      <p:pic>
        <p:nvPicPr>
          <p:cNvPr id="25" name="Picture 24">
            <a:hlinkClick r:id="rId4" action="ppaction://hlinkpres?slideindex=1&amp;slidetitle="/>
          </p:cNvPr>
          <p:cNvPicPr>
            <a:picLocks noChangeAspect="1"/>
          </p:cNvPicPr>
          <p:nvPr/>
        </p:nvPicPr>
        <p:blipFill rotWithShape="1">
          <a:blip r:embed="rId5" cstate="print">
            <a:extLst>
              <a:ext uri="{28A0092B-C50C-407E-A947-70E740481C1C}">
                <a14:useLocalDpi xmlns:a14="http://schemas.microsoft.com/office/drawing/2010/main" val="0"/>
              </a:ext>
            </a:extLst>
          </a:blip>
          <a:srcRect l="4672" r="5705"/>
          <a:stretch/>
        </p:blipFill>
        <p:spPr>
          <a:xfrm>
            <a:off x="12710319" y="2304172"/>
            <a:ext cx="1982829" cy="1582028"/>
          </a:xfrm>
          <a:prstGeom prst="rect">
            <a:avLst/>
          </a:prstGeom>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76578" y="2304172"/>
            <a:ext cx="1986642" cy="1582028"/>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22543" y="2337885"/>
            <a:ext cx="1952652" cy="155986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5450" r="14339"/>
          <a:stretch/>
        </p:blipFill>
        <p:spPr>
          <a:xfrm>
            <a:off x="1966119" y="2362201"/>
            <a:ext cx="1997760" cy="1539088"/>
          </a:xfrm>
          <a:prstGeom prst="rect">
            <a:avLst/>
          </a:prstGeom>
        </p:spPr>
      </p:pic>
      <p:pic>
        <p:nvPicPr>
          <p:cNvPr id="43" name="Picture 42">
            <a:hlinkClick r:id="rId9" action="ppaction://hlinkpres?slideindex=1&amp;slidetitle="/>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4882" y="5894987"/>
            <a:ext cx="1970313" cy="1454879"/>
          </a:xfrm>
          <a:prstGeom prst="rect">
            <a:avLst/>
          </a:prstGeom>
        </p:spPr>
      </p:pic>
      <p:sp>
        <p:nvSpPr>
          <p:cNvPr id="44" name="Text Box 14"/>
          <p:cNvSpPr txBox="1">
            <a:spLocks noChangeArrowheads="1"/>
          </p:cNvSpPr>
          <p:nvPr/>
        </p:nvSpPr>
        <p:spPr bwMode="auto">
          <a:xfrm>
            <a:off x="4107913" y="1267466"/>
            <a:ext cx="8138319" cy="637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3200" b="1">
                <a:solidFill>
                  <a:srgbClr val="0000CC"/>
                </a:solidFill>
                <a:effectLst>
                  <a:outerShdw blurRad="38100" dist="38100" dir="2700000" algn="tl">
                    <a:srgbClr val="000000">
                      <a:alpha val="43137"/>
                    </a:srgbClr>
                  </a:outerShdw>
                </a:effectLst>
                <a:latin typeface="Times New Roman" pitchFamily="18" charset="0"/>
              </a:rPr>
              <a:t>TRÒ CHƠI: HÁI QUẢ MIỀN TÂY</a:t>
            </a:r>
          </a:p>
        </p:txBody>
      </p:sp>
      <p:sp>
        <p:nvSpPr>
          <p:cNvPr id="45" name="Rectangle 44"/>
          <p:cNvSpPr/>
          <p:nvPr/>
        </p:nvSpPr>
        <p:spPr>
          <a:xfrm>
            <a:off x="1898950"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măng cụt</a:t>
            </a:r>
          </a:p>
        </p:txBody>
      </p:sp>
      <p:sp>
        <p:nvSpPr>
          <p:cNvPr id="46" name="Rectangle 45"/>
          <p:cNvSpPr/>
          <p:nvPr/>
        </p:nvSpPr>
        <p:spPr>
          <a:xfrm>
            <a:off x="5647567" y="41213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Bưởi</a:t>
            </a:r>
          </a:p>
        </p:txBody>
      </p:sp>
      <p:sp>
        <p:nvSpPr>
          <p:cNvPr id="47" name="Rectangle 46"/>
          <p:cNvSpPr/>
          <p:nvPr/>
        </p:nvSpPr>
        <p:spPr>
          <a:xfrm>
            <a:off x="9162928"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Sầu riêng</a:t>
            </a:r>
          </a:p>
        </p:txBody>
      </p:sp>
      <p:sp>
        <p:nvSpPr>
          <p:cNvPr id="48" name="Rectangle 47"/>
          <p:cNvSpPr/>
          <p:nvPr/>
        </p:nvSpPr>
        <p:spPr>
          <a:xfrm>
            <a:off x="12727322" y="41396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Xoài</a:t>
            </a:r>
          </a:p>
        </p:txBody>
      </p:sp>
      <p:sp>
        <p:nvSpPr>
          <p:cNvPr id="49" name="Rectangle 48"/>
          <p:cNvSpPr/>
          <p:nvPr/>
        </p:nvSpPr>
        <p:spPr>
          <a:xfrm>
            <a:off x="1644759" y="7702764"/>
            <a:ext cx="245496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Chôm chôm</a:t>
            </a:r>
          </a:p>
        </p:txBody>
      </p:sp>
      <p:sp>
        <p:nvSpPr>
          <p:cNvPr id="50" name="Rectangle 49"/>
          <p:cNvSpPr/>
          <p:nvPr/>
        </p:nvSpPr>
        <p:spPr>
          <a:xfrm>
            <a:off x="5638536" y="7702764"/>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Na</a:t>
            </a:r>
          </a:p>
        </p:txBody>
      </p:sp>
      <p:sp>
        <p:nvSpPr>
          <p:cNvPr id="51" name="Rectangle 50"/>
          <p:cNvSpPr/>
          <p:nvPr/>
        </p:nvSpPr>
        <p:spPr>
          <a:xfrm>
            <a:off x="9205119" y="7710188"/>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Bình bát</a:t>
            </a:r>
          </a:p>
        </p:txBody>
      </p:sp>
      <p:sp>
        <p:nvSpPr>
          <p:cNvPr id="52" name="Rectangle 51"/>
          <p:cNvSpPr/>
          <p:nvPr/>
        </p:nvSpPr>
        <p:spPr>
          <a:xfrm>
            <a:off x="12938919" y="7721025"/>
            <a:ext cx="1981200" cy="584775"/>
          </a:xfrm>
          <a:prstGeom prst="rect">
            <a:avLst/>
          </a:prstGeom>
        </p:spPr>
        <p:txBody>
          <a:bodyPr wrap="square">
            <a:spAutoFit/>
          </a:bodyPr>
          <a:lstStyle/>
          <a:p>
            <a:pPr algn="ctr"/>
            <a:r>
              <a:rPr lang="en-US" sz="3200" b="1">
                <a:solidFill>
                  <a:srgbClr val="0000CC"/>
                </a:solidFill>
                <a:latin typeface="Times New Roman" pitchFamily="18" charset="0"/>
                <a:cs typeface="Times New Roman" pitchFamily="18" charset="0"/>
              </a:rPr>
              <a:t>Trái trâm</a:t>
            </a:r>
          </a:p>
        </p:txBody>
      </p:sp>
      <p:pic>
        <p:nvPicPr>
          <p:cNvPr id="53" name="Picture 2" descr="Qủa bình bát"/>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76578" y="5797631"/>
            <a:ext cx="1986642" cy="154163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Trái  trâm">
            <a:hlinkClick r:id="rId12" action="ppaction://hlinkpres?slideindex=1&amp;slidetitle="/>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883546" y="5811835"/>
            <a:ext cx="2036573" cy="1527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42"/>
                                        </p:tgtEl>
                                        <p:attrNameLst>
                                          <p:attrName>r</p:attrName>
                                        </p:attrNameLst>
                                      </p:cBhvr>
                                    </p:animRot>
                                    <p:animRot by="-240000">
                                      <p:cBhvr>
                                        <p:cTn id="7" dur="200" fill="hold">
                                          <p:stCondLst>
                                            <p:cond delay="200"/>
                                          </p:stCondLst>
                                        </p:cTn>
                                        <p:tgtEl>
                                          <p:spTgt spid="42"/>
                                        </p:tgtEl>
                                        <p:attrNameLst>
                                          <p:attrName>r</p:attrName>
                                        </p:attrNameLst>
                                      </p:cBhvr>
                                    </p:animRot>
                                    <p:animRot by="240000">
                                      <p:cBhvr>
                                        <p:cTn id="8" dur="200" fill="hold">
                                          <p:stCondLst>
                                            <p:cond delay="400"/>
                                          </p:stCondLst>
                                        </p:cTn>
                                        <p:tgtEl>
                                          <p:spTgt spid="42"/>
                                        </p:tgtEl>
                                        <p:attrNameLst>
                                          <p:attrName>r</p:attrName>
                                        </p:attrNameLst>
                                      </p:cBhvr>
                                    </p:animRot>
                                    <p:animRot by="-240000">
                                      <p:cBhvr>
                                        <p:cTn id="9" dur="200" fill="hold">
                                          <p:stCondLst>
                                            <p:cond delay="600"/>
                                          </p:stCondLst>
                                        </p:cTn>
                                        <p:tgtEl>
                                          <p:spTgt spid="42"/>
                                        </p:tgtEl>
                                        <p:attrNameLst>
                                          <p:attrName>r</p:attrName>
                                        </p:attrNameLst>
                                      </p:cBhvr>
                                    </p:animRot>
                                    <p:animRot by="120000">
                                      <p:cBhvr>
                                        <p:cTn id="10" dur="200" fill="hold">
                                          <p:stCondLst>
                                            <p:cond delay="800"/>
                                          </p:stCondLst>
                                        </p:cTn>
                                        <p:tgtEl>
                                          <p:spTgt spid="4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41"/>
                                        </p:tgtEl>
                                        <p:attrNameLst>
                                          <p:attrName>r</p:attrName>
                                        </p:attrNameLst>
                                      </p:cBhvr>
                                    </p:animRot>
                                    <p:animRot by="-240000">
                                      <p:cBhvr>
                                        <p:cTn id="14" dur="200" fill="hold">
                                          <p:stCondLst>
                                            <p:cond delay="200"/>
                                          </p:stCondLst>
                                        </p:cTn>
                                        <p:tgtEl>
                                          <p:spTgt spid="41"/>
                                        </p:tgtEl>
                                        <p:attrNameLst>
                                          <p:attrName>r</p:attrName>
                                        </p:attrNameLst>
                                      </p:cBhvr>
                                    </p:animRot>
                                    <p:animRot by="240000">
                                      <p:cBhvr>
                                        <p:cTn id="15" dur="200" fill="hold">
                                          <p:stCondLst>
                                            <p:cond delay="400"/>
                                          </p:stCondLst>
                                        </p:cTn>
                                        <p:tgtEl>
                                          <p:spTgt spid="41"/>
                                        </p:tgtEl>
                                        <p:attrNameLst>
                                          <p:attrName>r</p:attrName>
                                        </p:attrNameLst>
                                      </p:cBhvr>
                                    </p:animRot>
                                    <p:animRot by="-240000">
                                      <p:cBhvr>
                                        <p:cTn id="16" dur="200" fill="hold">
                                          <p:stCondLst>
                                            <p:cond delay="600"/>
                                          </p:stCondLst>
                                        </p:cTn>
                                        <p:tgtEl>
                                          <p:spTgt spid="41"/>
                                        </p:tgtEl>
                                        <p:attrNameLst>
                                          <p:attrName>r</p:attrName>
                                        </p:attrNameLst>
                                      </p:cBhvr>
                                    </p:animRot>
                                    <p:animRot by="120000">
                                      <p:cBhvr>
                                        <p:cTn id="17" dur="200" fill="hold">
                                          <p:stCondLst>
                                            <p:cond delay="800"/>
                                          </p:stCondLst>
                                        </p:cTn>
                                        <p:tgtEl>
                                          <p:spTgt spid="41"/>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40"/>
                                        </p:tgtEl>
                                        <p:attrNameLst>
                                          <p:attrName>r</p:attrName>
                                        </p:attrNameLst>
                                      </p:cBhvr>
                                    </p:animRot>
                                    <p:animRot by="-240000">
                                      <p:cBhvr>
                                        <p:cTn id="21" dur="200" fill="hold">
                                          <p:stCondLst>
                                            <p:cond delay="200"/>
                                          </p:stCondLst>
                                        </p:cTn>
                                        <p:tgtEl>
                                          <p:spTgt spid="40"/>
                                        </p:tgtEl>
                                        <p:attrNameLst>
                                          <p:attrName>r</p:attrName>
                                        </p:attrNameLst>
                                      </p:cBhvr>
                                    </p:animRot>
                                    <p:animRot by="240000">
                                      <p:cBhvr>
                                        <p:cTn id="22" dur="200" fill="hold">
                                          <p:stCondLst>
                                            <p:cond delay="400"/>
                                          </p:stCondLst>
                                        </p:cTn>
                                        <p:tgtEl>
                                          <p:spTgt spid="40"/>
                                        </p:tgtEl>
                                        <p:attrNameLst>
                                          <p:attrName>r</p:attrName>
                                        </p:attrNameLst>
                                      </p:cBhvr>
                                    </p:animRot>
                                    <p:animRot by="-240000">
                                      <p:cBhvr>
                                        <p:cTn id="23" dur="200" fill="hold">
                                          <p:stCondLst>
                                            <p:cond delay="600"/>
                                          </p:stCondLst>
                                        </p:cTn>
                                        <p:tgtEl>
                                          <p:spTgt spid="40"/>
                                        </p:tgtEl>
                                        <p:attrNameLst>
                                          <p:attrName>r</p:attrName>
                                        </p:attrNameLst>
                                      </p:cBhvr>
                                    </p:animRot>
                                    <p:animRot by="120000">
                                      <p:cBhvr>
                                        <p:cTn id="24" dur="200" fill="hold">
                                          <p:stCondLst>
                                            <p:cond delay="800"/>
                                          </p:stCondLst>
                                        </p:cTn>
                                        <p:tgtEl>
                                          <p:spTgt spid="4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25"/>
                                        </p:tgtEl>
                                        <p:attrNameLst>
                                          <p:attrName>r</p:attrName>
                                        </p:attrNameLst>
                                      </p:cBhvr>
                                    </p:animRot>
                                    <p:animRot by="-240000">
                                      <p:cBhvr>
                                        <p:cTn id="28" dur="200" fill="hold">
                                          <p:stCondLst>
                                            <p:cond delay="200"/>
                                          </p:stCondLst>
                                        </p:cTn>
                                        <p:tgtEl>
                                          <p:spTgt spid="25"/>
                                        </p:tgtEl>
                                        <p:attrNameLst>
                                          <p:attrName>r</p:attrName>
                                        </p:attrNameLst>
                                      </p:cBhvr>
                                    </p:animRot>
                                    <p:animRot by="240000">
                                      <p:cBhvr>
                                        <p:cTn id="29" dur="200" fill="hold">
                                          <p:stCondLst>
                                            <p:cond delay="400"/>
                                          </p:stCondLst>
                                        </p:cTn>
                                        <p:tgtEl>
                                          <p:spTgt spid="25"/>
                                        </p:tgtEl>
                                        <p:attrNameLst>
                                          <p:attrName>r</p:attrName>
                                        </p:attrNameLst>
                                      </p:cBhvr>
                                    </p:animRot>
                                    <p:animRot by="-240000">
                                      <p:cBhvr>
                                        <p:cTn id="30" dur="200" fill="hold">
                                          <p:stCondLst>
                                            <p:cond delay="600"/>
                                          </p:stCondLst>
                                        </p:cTn>
                                        <p:tgtEl>
                                          <p:spTgt spid="25"/>
                                        </p:tgtEl>
                                        <p:attrNameLst>
                                          <p:attrName>r</p:attrName>
                                        </p:attrNameLst>
                                      </p:cBhvr>
                                    </p:animRot>
                                    <p:animRot by="120000">
                                      <p:cBhvr>
                                        <p:cTn id="31" dur="200" fill="hold">
                                          <p:stCondLst>
                                            <p:cond delay="800"/>
                                          </p:stCondLst>
                                        </p:cTn>
                                        <p:tgtEl>
                                          <p:spTgt spid="25"/>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24"/>
                                        </p:tgtEl>
                                        <p:attrNameLst>
                                          <p:attrName>r</p:attrName>
                                        </p:attrNameLst>
                                      </p:cBhvr>
                                    </p:animRot>
                                    <p:animRot by="-240000">
                                      <p:cBhvr>
                                        <p:cTn id="35" dur="200" fill="hold">
                                          <p:stCondLst>
                                            <p:cond delay="200"/>
                                          </p:stCondLst>
                                        </p:cTn>
                                        <p:tgtEl>
                                          <p:spTgt spid="24"/>
                                        </p:tgtEl>
                                        <p:attrNameLst>
                                          <p:attrName>r</p:attrName>
                                        </p:attrNameLst>
                                      </p:cBhvr>
                                    </p:animRot>
                                    <p:animRot by="240000">
                                      <p:cBhvr>
                                        <p:cTn id="36" dur="200" fill="hold">
                                          <p:stCondLst>
                                            <p:cond delay="400"/>
                                          </p:stCondLst>
                                        </p:cTn>
                                        <p:tgtEl>
                                          <p:spTgt spid="24"/>
                                        </p:tgtEl>
                                        <p:attrNameLst>
                                          <p:attrName>r</p:attrName>
                                        </p:attrNameLst>
                                      </p:cBhvr>
                                    </p:animRot>
                                    <p:animRot by="-240000">
                                      <p:cBhvr>
                                        <p:cTn id="37" dur="200" fill="hold">
                                          <p:stCondLst>
                                            <p:cond delay="600"/>
                                          </p:stCondLst>
                                        </p:cTn>
                                        <p:tgtEl>
                                          <p:spTgt spid="24"/>
                                        </p:tgtEl>
                                        <p:attrNameLst>
                                          <p:attrName>r</p:attrName>
                                        </p:attrNameLst>
                                      </p:cBhvr>
                                    </p:animRot>
                                    <p:animRot by="120000">
                                      <p:cBhvr>
                                        <p:cTn id="38" dur="200" fill="hold">
                                          <p:stCondLst>
                                            <p:cond delay="800"/>
                                          </p:stCondLst>
                                        </p:cTn>
                                        <p:tgtEl>
                                          <p:spTgt spid="24"/>
                                        </p:tgtEl>
                                        <p:attrNameLst>
                                          <p:attrName>r</p:attrName>
                                        </p:attrNameLst>
                                      </p:cBhvr>
                                    </p:animRot>
                                  </p:childTnLst>
                                </p:cTn>
                              </p:par>
                            </p:childTnLst>
                          </p:cTn>
                        </p:par>
                        <p:par>
                          <p:cTn id="39" fill="hold">
                            <p:stCondLst>
                              <p:cond delay="5000"/>
                            </p:stCondLst>
                            <p:childTnLst>
                              <p:par>
                                <p:cTn id="40" presetID="32" presetClass="emph" presetSubtype="0" fill="hold" nodeType="afterEffect">
                                  <p:stCondLst>
                                    <p:cond delay="0"/>
                                  </p:stCondLst>
                                  <p:childTnLst>
                                    <p:animRot by="120000">
                                      <p:cBhvr>
                                        <p:cTn id="41" dur="100" fill="hold">
                                          <p:stCondLst>
                                            <p:cond delay="0"/>
                                          </p:stCondLst>
                                        </p:cTn>
                                        <p:tgtEl>
                                          <p:spTgt spid="43"/>
                                        </p:tgtEl>
                                        <p:attrNameLst>
                                          <p:attrName>r</p:attrName>
                                        </p:attrNameLst>
                                      </p:cBhvr>
                                    </p:animRot>
                                    <p:animRot by="-240000">
                                      <p:cBhvr>
                                        <p:cTn id="42" dur="200" fill="hold">
                                          <p:stCondLst>
                                            <p:cond delay="200"/>
                                          </p:stCondLst>
                                        </p:cTn>
                                        <p:tgtEl>
                                          <p:spTgt spid="43"/>
                                        </p:tgtEl>
                                        <p:attrNameLst>
                                          <p:attrName>r</p:attrName>
                                        </p:attrNameLst>
                                      </p:cBhvr>
                                    </p:animRot>
                                    <p:animRot by="240000">
                                      <p:cBhvr>
                                        <p:cTn id="43" dur="200" fill="hold">
                                          <p:stCondLst>
                                            <p:cond delay="400"/>
                                          </p:stCondLst>
                                        </p:cTn>
                                        <p:tgtEl>
                                          <p:spTgt spid="43"/>
                                        </p:tgtEl>
                                        <p:attrNameLst>
                                          <p:attrName>r</p:attrName>
                                        </p:attrNameLst>
                                      </p:cBhvr>
                                    </p:animRot>
                                    <p:animRot by="-240000">
                                      <p:cBhvr>
                                        <p:cTn id="44" dur="200" fill="hold">
                                          <p:stCondLst>
                                            <p:cond delay="600"/>
                                          </p:stCondLst>
                                        </p:cTn>
                                        <p:tgtEl>
                                          <p:spTgt spid="43"/>
                                        </p:tgtEl>
                                        <p:attrNameLst>
                                          <p:attrName>r</p:attrName>
                                        </p:attrNameLst>
                                      </p:cBhvr>
                                    </p:animRot>
                                    <p:animRot by="120000">
                                      <p:cBhvr>
                                        <p:cTn id="45" dur="200" fill="hold">
                                          <p:stCondLst>
                                            <p:cond delay="800"/>
                                          </p:stCondLst>
                                        </p:cTn>
                                        <p:tgtEl>
                                          <p:spTgt spid="43"/>
                                        </p:tgtEl>
                                        <p:attrNameLst>
                                          <p:attrName>r</p:attrName>
                                        </p:attrNameLst>
                                      </p:cBhvr>
                                    </p:animRot>
                                  </p:childTnLst>
                                </p:cTn>
                              </p:par>
                            </p:childTnLst>
                          </p:cTn>
                        </p:par>
                        <p:par>
                          <p:cTn id="46" fill="hold">
                            <p:stCondLst>
                              <p:cond delay="6000"/>
                            </p:stCondLst>
                            <p:childTnLst>
                              <p:par>
                                <p:cTn id="47" presetID="32" presetClass="emph" presetSubtype="0" fill="hold" nodeType="afterEffect">
                                  <p:stCondLst>
                                    <p:cond delay="0"/>
                                  </p:stCondLst>
                                  <p:childTnLst>
                                    <p:animRot by="120000">
                                      <p:cBhvr>
                                        <p:cTn id="48" dur="100" fill="hold">
                                          <p:stCondLst>
                                            <p:cond delay="0"/>
                                          </p:stCondLst>
                                        </p:cTn>
                                        <p:tgtEl>
                                          <p:spTgt spid="53"/>
                                        </p:tgtEl>
                                        <p:attrNameLst>
                                          <p:attrName>r</p:attrName>
                                        </p:attrNameLst>
                                      </p:cBhvr>
                                    </p:animRot>
                                    <p:animRot by="-240000">
                                      <p:cBhvr>
                                        <p:cTn id="49" dur="200" fill="hold">
                                          <p:stCondLst>
                                            <p:cond delay="200"/>
                                          </p:stCondLst>
                                        </p:cTn>
                                        <p:tgtEl>
                                          <p:spTgt spid="53"/>
                                        </p:tgtEl>
                                        <p:attrNameLst>
                                          <p:attrName>r</p:attrName>
                                        </p:attrNameLst>
                                      </p:cBhvr>
                                    </p:animRot>
                                    <p:animRot by="240000">
                                      <p:cBhvr>
                                        <p:cTn id="50" dur="200" fill="hold">
                                          <p:stCondLst>
                                            <p:cond delay="400"/>
                                          </p:stCondLst>
                                        </p:cTn>
                                        <p:tgtEl>
                                          <p:spTgt spid="53"/>
                                        </p:tgtEl>
                                        <p:attrNameLst>
                                          <p:attrName>r</p:attrName>
                                        </p:attrNameLst>
                                      </p:cBhvr>
                                    </p:animRot>
                                    <p:animRot by="-240000">
                                      <p:cBhvr>
                                        <p:cTn id="51" dur="200" fill="hold">
                                          <p:stCondLst>
                                            <p:cond delay="600"/>
                                          </p:stCondLst>
                                        </p:cTn>
                                        <p:tgtEl>
                                          <p:spTgt spid="53"/>
                                        </p:tgtEl>
                                        <p:attrNameLst>
                                          <p:attrName>r</p:attrName>
                                        </p:attrNameLst>
                                      </p:cBhvr>
                                    </p:animRot>
                                    <p:animRot by="120000">
                                      <p:cBhvr>
                                        <p:cTn id="52" dur="200" fill="hold">
                                          <p:stCondLst>
                                            <p:cond delay="800"/>
                                          </p:stCondLst>
                                        </p:cTn>
                                        <p:tgtEl>
                                          <p:spTgt spid="53"/>
                                        </p:tgtEl>
                                        <p:attrNameLst>
                                          <p:attrName>r</p:attrName>
                                        </p:attrNameLst>
                                      </p:cBhvr>
                                    </p:animRot>
                                  </p:childTnLst>
                                </p:cTn>
                              </p:par>
                            </p:childTnLst>
                          </p:cTn>
                        </p:par>
                        <p:par>
                          <p:cTn id="53" fill="hold">
                            <p:stCondLst>
                              <p:cond delay="7000"/>
                            </p:stCondLst>
                            <p:childTnLst>
                              <p:par>
                                <p:cTn id="54" presetID="32" presetClass="emph" presetSubtype="0" fill="hold" nodeType="afterEffect">
                                  <p:stCondLst>
                                    <p:cond delay="0"/>
                                  </p:stCondLst>
                                  <p:childTnLst>
                                    <p:animRot by="120000">
                                      <p:cBhvr>
                                        <p:cTn id="55" dur="100" fill="hold">
                                          <p:stCondLst>
                                            <p:cond delay="0"/>
                                          </p:stCondLst>
                                        </p:cTn>
                                        <p:tgtEl>
                                          <p:spTgt spid="54"/>
                                        </p:tgtEl>
                                        <p:attrNameLst>
                                          <p:attrName>r</p:attrName>
                                        </p:attrNameLst>
                                      </p:cBhvr>
                                    </p:animRot>
                                    <p:animRot by="-240000">
                                      <p:cBhvr>
                                        <p:cTn id="56" dur="200" fill="hold">
                                          <p:stCondLst>
                                            <p:cond delay="200"/>
                                          </p:stCondLst>
                                        </p:cTn>
                                        <p:tgtEl>
                                          <p:spTgt spid="54"/>
                                        </p:tgtEl>
                                        <p:attrNameLst>
                                          <p:attrName>r</p:attrName>
                                        </p:attrNameLst>
                                      </p:cBhvr>
                                    </p:animRot>
                                    <p:animRot by="240000">
                                      <p:cBhvr>
                                        <p:cTn id="57" dur="200" fill="hold">
                                          <p:stCondLst>
                                            <p:cond delay="400"/>
                                          </p:stCondLst>
                                        </p:cTn>
                                        <p:tgtEl>
                                          <p:spTgt spid="54"/>
                                        </p:tgtEl>
                                        <p:attrNameLst>
                                          <p:attrName>r</p:attrName>
                                        </p:attrNameLst>
                                      </p:cBhvr>
                                    </p:animRot>
                                    <p:animRot by="-240000">
                                      <p:cBhvr>
                                        <p:cTn id="58" dur="200" fill="hold">
                                          <p:stCondLst>
                                            <p:cond delay="600"/>
                                          </p:stCondLst>
                                        </p:cTn>
                                        <p:tgtEl>
                                          <p:spTgt spid="54"/>
                                        </p:tgtEl>
                                        <p:attrNameLst>
                                          <p:attrName>r</p:attrName>
                                        </p:attrNameLst>
                                      </p:cBhvr>
                                    </p:animRot>
                                    <p:animRot by="120000">
                                      <p:cBhvr>
                                        <p:cTn id="59" dur="200" fill="hold">
                                          <p:stCondLst>
                                            <p:cond delay="800"/>
                                          </p:stCondLst>
                                        </p:cTn>
                                        <p:tgtEl>
                                          <p:spTgt spid="54"/>
                                        </p:tgtEl>
                                        <p:attrNameLst>
                                          <p:attrName>r</p:attrName>
                                        </p:attrNameLst>
                                      </p:cBhvr>
                                    </p:animRot>
                                  </p:childTnLst>
                                </p:cTn>
                              </p:par>
                            </p:childTnLst>
                          </p:cTn>
                        </p:par>
                        <p:par>
                          <p:cTn id="60" fill="hold">
                            <p:stCondLst>
                              <p:cond delay="8000"/>
                            </p:stCondLst>
                            <p:childTnLst>
                              <p:par>
                                <p:cTn id="61" presetID="6" presetClass="emph" presetSubtype="0" fill="hold" nodeType="afterEffect">
                                  <p:stCondLst>
                                    <p:cond delay="0"/>
                                  </p:stCondLst>
                                  <p:childTnLst>
                                    <p:animScale>
                                      <p:cBhvr>
                                        <p:cTn id="62" dur="2000" fill="hold"/>
                                        <p:tgtEl>
                                          <p:spTgt spid="43"/>
                                        </p:tgtEl>
                                      </p:cBhvr>
                                      <p:by x="150000" y="150000"/>
                                    </p:animScale>
                                  </p:childTnLst>
                                </p:cTn>
                              </p:par>
                            </p:childTnLst>
                          </p:cTn>
                        </p:par>
                      </p:childTnLst>
                    </p:cTn>
                  </p:par>
                  <p:par>
                    <p:cTn id="63" fill="hold">
                      <p:stCondLst>
                        <p:cond delay="indefinite"/>
                      </p:stCondLst>
                      <p:childTnLst>
                        <p:par>
                          <p:cTn id="64" fill="hold">
                            <p:stCondLst>
                              <p:cond delay="0"/>
                            </p:stCondLst>
                            <p:childTnLst>
                              <p:par>
                                <p:cTn id="65" presetID="26" presetClass="emph" presetSubtype="0" fill="hold" nodeType="clickEffect">
                                  <p:stCondLst>
                                    <p:cond delay="0"/>
                                  </p:stCondLst>
                                  <p:childTnLst>
                                    <p:animEffect transition="out" filter="fade">
                                      <p:cBhvr>
                                        <p:cTn id="66" dur="500" tmFilter="0, 0; .2, .5; .8, .5; 1, 0"/>
                                        <p:tgtEl>
                                          <p:spTgt spid="42"/>
                                        </p:tgtEl>
                                      </p:cBhvr>
                                    </p:animEffect>
                                    <p:animScale>
                                      <p:cBhvr>
                                        <p:cTn id="67" dur="250" autoRev="1" fill="hold"/>
                                        <p:tgtEl>
                                          <p:spTgt spid="42"/>
                                        </p:tgtEl>
                                      </p:cBhvr>
                                      <p:by x="105000" y="105000"/>
                                    </p:animScale>
                                  </p:childTnLst>
                                </p:cTn>
                              </p:par>
                            </p:childTnLst>
                          </p:cTn>
                        </p:par>
                        <p:par>
                          <p:cTn id="68" fill="hold">
                            <p:stCondLst>
                              <p:cond delay="500"/>
                            </p:stCondLst>
                            <p:childTnLst>
                              <p:par>
                                <p:cTn id="69" presetID="26" presetClass="emph" presetSubtype="0" fill="hold" nodeType="afterEffect">
                                  <p:stCondLst>
                                    <p:cond delay="0"/>
                                  </p:stCondLst>
                                  <p:childTnLst>
                                    <p:animEffect transition="out" filter="fade">
                                      <p:cBhvr>
                                        <p:cTn id="70" dur="500" tmFilter="0, 0; .2, .5; .8, .5; 1, 0"/>
                                        <p:tgtEl>
                                          <p:spTgt spid="41"/>
                                        </p:tgtEl>
                                      </p:cBhvr>
                                    </p:animEffect>
                                    <p:animScale>
                                      <p:cBhvr>
                                        <p:cTn id="71" dur="250" autoRev="1" fill="hold"/>
                                        <p:tgtEl>
                                          <p:spTgt spid="41"/>
                                        </p:tgtEl>
                                      </p:cBhvr>
                                      <p:by x="105000" y="105000"/>
                                    </p:animScale>
                                  </p:childTnLst>
                                </p:cTn>
                              </p:par>
                            </p:childTnLst>
                          </p:cTn>
                        </p:par>
                        <p:par>
                          <p:cTn id="72" fill="hold">
                            <p:stCondLst>
                              <p:cond delay="1000"/>
                            </p:stCondLst>
                            <p:childTnLst>
                              <p:par>
                                <p:cTn id="73" presetID="26" presetClass="emph" presetSubtype="0" fill="hold" nodeType="afterEffect">
                                  <p:stCondLst>
                                    <p:cond delay="0"/>
                                  </p:stCondLst>
                                  <p:childTnLst>
                                    <p:animEffect transition="out" filter="fade">
                                      <p:cBhvr>
                                        <p:cTn id="74" dur="500" tmFilter="0, 0; .2, .5; .8, .5; 1, 0"/>
                                        <p:tgtEl>
                                          <p:spTgt spid="40"/>
                                        </p:tgtEl>
                                      </p:cBhvr>
                                    </p:animEffect>
                                    <p:animScale>
                                      <p:cBhvr>
                                        <p:cTn id="75" dur="250" autoRev="1" fill="hold"/>
                                        <p:tgtEl>
                                          <p:spTgt spid="40"/>
                                        </p:tgtEl>
                                      </p:cBhvr>
                                      <p:by x="105000" y="105000"/>
                                    </p:animScale>
                                  </p:childTnLst>
                                </p:cTn>
                              </p:par>
                            </p:childTnLst>
                          </p:cTn>
                        </p:par>
                        <p:par>
                          <p:cTn id="76" fill="hold">
                            <p:stCondLst>
                              <p:cond delay="1500"/>
                            </p:stCondLst>
                            <p:childTnLst>
                              <p:par>
                                <p:cTn id="77" presetID="26" presetClass="emph" presetSubtype="0" fill="hold" nodeType="afterEffect">
                                  <p:stCondLst>
                                    <p:cond delay="0"/>
                                  </p:stCondLst>
                                  <p:childTnLst>
                                    <p:animEffect transition="out" filter="fade">
                                      <p:cBhvr>
                                        <p:cTn id="78" dur="500" tmFilter="0, 0; .2, .5; .8, .5; 1, 0"/>
                                        <p:tgtEl>
                                          <p:spTgt spid="25"/>
                                        </p:tgtEl>
                                      </p:cBhvr>
                                    </p:animEffect>
                                    <p:animScale>
                                      <p:cBhvr>
                                        <p:cTn id="79" dur="250" autoRev="1" fill="hold"/>
                                        <p:tgtEl>
                                          <p:spTgt spid="25"/>
                                        </p:tgtEl>
                                      </p:cBhvr>
                                      <p:by x="105000" y="105000"/>
                                    </p:animScale>
                                  </p:childTnLst>
                                </p:cTn>
                              </p:par>
                            </p:childTnLst>
                          </p:cTn>
                        </p:par>
                        <p:par>
                          <p:cTn id="80" fill="hold">
                            <p:stCondLst>
                              <p:cond delay="2000"/>
                            </p:stCondLst>
                            <p:childTnLst>
                              <p:par>
                                <p:cTn id="81" presetID="26" presetClass="emph" presetSubtype="0" fill="hold" nodeType="afterEffect">
                                  <p:stCondLst>
                                    <p:cond delay="0"/>
                                  </p:stCondLst>
                                  <p:childTnLst>
                                    <p:animEffect transition="out" filter="fade">
                                      <p:cBhvr>
                                        <p:cTn id="82" dur="500" tmFilter="0, 0; .2, .5; .8, .5; 1, 0"/>
                                        <p:tgtEl>
                                          <p:spTgt spid="24"/>
                                        </p:tgtEl>
                                      </p:cBhvr>
                                    </p:animEffect>
                                    <p:animScale>
                                      <p:cBhvr>
                                        <p:cTn id="83" dur="250" autoRev="1" fill="hold"/>
                                        <p:tgtEl>
                                          <p:spTgt spid="24"/>
                                        </p:tgtEl>
                                      </p:cBhvr>
                                      <p:by x="105000" y="105000"/>
                                    </p:animScale>
                                  </p:childTnLst>
                                </p:cTn>
                              </p:par>
                            </p:childTnLst>
                          </p:cTn>
                        </p:par>
                        <p:par>
                          <p:cTn id="84" fill="hold">
                            <p:stCondLst>
                              <p:cond delay="2500"/>
                            </p:stCondLst>
                            <p:childTnLst>
                              <p:par>
                                <p:cTn id="85" presetID="26" presetClass="emph" presetSubtype="0" fill="hold" nodeType="afterEffect">
                                  <p:stCondLst>
                                    <p:cond delay="0"/>
                                  </p:stCondLst>
                                  <p:childTnLst>
                                    <p:animEffect transition="out" filter="fade">
                                      <p:cBhvr>
                                        <p:cTn id="86" dur="500" tmFilter="0, 0; .2, .5; .8, .5; 1, 0"/>
                                        <p:tgtEl>
                                          <p:spTgt spid="43"/>
                                        </p:tgtEl>
                                      </p:cBhvr>
                                    </p:animEffect>
                                    <p:animScale>
                                      <p:cBhvr>
                                        <p:cTn id="87" dur="250" autoRev="1" fill="hold"/>
                                        <p:tgtEl>
                                          <p:spTgt spid="43"/>
                                        </p:tgtEl>
                                      </p:cBhvr>
                                      <p:by x="105000" y="105000"/>
                                    </p:animScale>
                                  </p:childTnLst>
                                </p:cTn>
                              </p:par>
                            </p:childTnLst>
                          </p:cTn>
                        </p:par>
                        <p:par>
                          <p:cTn id="88" fill="hold">
                            <p:stCondLst>
                              <p:cond delay="3000"/>
                            </p:stCondLst>
                            <p:childTnLst>
                              <p:par>
                                <p:cTn id="89" presetID="26" presetClass="emph" presetSubtype="0" fill="hold" nodeType="afterEffect">
                                  <p:stCondLst>
                                    <p:cond delay="0"/>
                                  </p:stCondLst>
                                  <p:childTnLst>
                                    <p:animEffect transition="out" filter="fade">
                                      <p:cBhvr>
                                        <p:cTn id="90" dur="500" tmFilter="0, 0; .2, .5; .8, .5; 1, 0"/>
                                        <p:tgtEl>
                                          <p:spTgt spid="53"/>
                                        </p:tgtEl>
                                      </p:cBhvr>
                                    </p:animEffect>
                                    <p:animScale>
                                      <p:cBhvr>
                                        <p:cTn id="91" dur="250" autoRev="1" fill="hold"/>
                                        <p:tgtEl>
                                          <p:spTgt spid="53"/>
                                        </p:tgtEl>
                                      </p:cBhvr>
                                      <p:by x="105000" y="105000"/>
                                    </p:animScale>
                                  </p:childTnLst>
                                </p:cTn>
                              </p:par>
                            </p:childTnLst>
                          </p:cTn>
                        </p:par>
                        <p:par>
                          <p:cTn id="92" fill="hold">
                            <p:stCondLst>
                              <p:cond delay="3500"/>
                            </p:stCondLst>
                            <p:childTnLst>
                              <p:par>
                                <p:cTn id="93" presetID="26" presetClass="emph" presetSubtype="0" fill="hold" nodeType="afterEffect">
                                  <p:stCondLst>
                                    <p:cond delay="0"/>
                                  </p:stCondLst>
                                  <p:childTnLst>
                                    <p:animEffect transition="out" filter="fade">
                                      <p:cBhvr>
                                        <p:cTn id="94" dur="500" tmFilter="0, 0; .2, .5; .8, .5; 1, 0"/>
                                        <p:tgtEl>
                                          <p:spTgt spid="54"/>
                                        </p:tgtEl>
                                      </p:cBhvr>
                                    </p:animEffect>
                                    <p:animScale>
                                      <p:cBhvr>
                                        <p:cTn id="95" dur="250" autoRev="1" fill="hold"/>
                                        <p:tgtEl>
                                          <p:spTgt spid="54"/>
                                        </p:tgtEl>
                                      </p:cBhvr>
                                      <p:by x="105000" y="105000"/>
                                    </p:animScale>
                                  </p:childTnLst>
                                </p:cTn>
                              </p:par>
                            </p:childTnLst>
                          </p:cTn>
                        </p:par>
                        <p:par>
                          <p:cTn id="96" fill="hold">
                            <p:stCondLst>
                              <p:cond delay="4000"/>
                            </p:stCondLst>
                            <p:childTnLst>
                              <p:par>
                                <p:cTn id="97" presetID="6" presetClass="emph" presetSubtype="0" fill="hold" nodeType="afterEffect">
                                  <p:stCondLst>
                                    <p:cond delay="0"/>
                                  </p:stCondLst>
                                  <p:childTnLst>
                                    <p:animScale>
                                      <p:cBhvr>
                                        <p:cTn id="98" dur="2000" fill="hold"/>
                                        <p:tgtEl>
                                          <p:spTgt spid="25"/>
                                        </p:tgtEl>
                                      </p:cBhvr>
                                      <p:by x="150000" y="150000"/>
                                    </p:animScale>
                                  </p:childTnLst>
                                </p:cTn>
                              </p:par>
                            </p:childTnLst>
                          </p:cTn>
                        </p:par>
                      </p:childTnLst>
                    </p:cTn>
                  </p:par>
                  <p:par>
                    <p:cTn id="99" fill="hold">
                      <p:stCondLst>
                        <p:cond delay="indefinite"/>
                      </p:stCondLst>
                      <p:childTnLst>
                        <p:par>
                          <p:cTn id="100" fill="hold">
                            <p:stCondLst>
                              <p:cond delay="0"/>
                            </p:stCondLst>
                            <p:childTnLst>
                              <p:par>
                                <p:cTn id="101" presetID="26" presetClass="emph" presetSubtype="0" fill="hold" nodeType="clickEffect">
                                  <p:stCondLst>
                                    <p:cond delay="0"/>
                                  </p:stCondLst>
                                  <p:childTnLst>
                                    <p:animEffect transition="out" filter="fade">
                                      <p:cBhvr>
                                        <p:cTn id="102" dur="500" tmFilter="0, 0; .2, .5; .8, .5; 1, 0"/>
                                        <p:tgtEl>
                                          <p:spTgt spid="42"/>
                                        </p:tgtEl>
                                      </p:cBhvr>
                                    </p:animEffect>
                                    <p:animScale>
                                      <p:cBhvr>
                                        <p:cTn id="103" dur="250" autoRev="1" fill="hold"/>
                                        <p:tgtEl>
                                          <p:spTgt spid="42"/>
                                        </p:tgtEl>
                                      </p:cBhvr>
                                      <p:by x="105000" y="105000"/>
                                    </p:animScale>
                                  </p:childTnLst>
                                </p:cTn>
                              </p:par>
                            </p:childTnLst>
                          </p:cTn>
                        </p:par>
                        <p:par>
                          <p:cTn id="104" fill="hold">
                            <p:stCondLst>
                              <p:cond delay="500"/>
                            </p:stCondLst>
                            <p:childTnLst>
                              <p:par>
                                <p:cTn id="105" presetID="26" presetClass="emph" presetSubtype="0" fill="hold" nodeType="afterEffect">
                                  <p:stCondLst>
                                    <p:cond delay="0"/>
                                  </p:stCondLst>
                                  <p:childTnLst>
                                    <p:animEffect transition="out" filter="fade">
                                      <p:cBhvr>
                                        <p:cTn id="106" dur="500" tmFilter="0, 0; .2, .5; .8, .5; 1, 0"/>
                                        <p:tgtEl>
                                          <p:spTgt spid="41"/>
                                        </p:tgtEl>
                                      </p:cBhvr>
                                    </p:animEffect>
                                    <p:animScale>
                                      <p:cBhvr>
                                        <p:cTn id="107" dur="250" autoRev="1" fill="hold"/>
                                        <p:tgtEl>
                                          <p:spTgt spid="41"/>
                                        </p:tgtEl>
                                      </p:cBhvr>
                                      <p:by x="105000" y="105000"/>
                                    </p:animScale>
                                  </p:childTnLst>
                                </p:cTn>
                              </p:par>
                            </p:childTnLst>
                          </p:cTn>
                        </p:par>
                        <p:par>
                          <p:cTn id="108" fill="hold">
                            <p:stCondLst>
                              <p:cond delay="1000"/>
                            </p:stCondLst>
                            <p:childTnLst>
                              <p:par>
                                <p:cTn id="109" presetID="26" presetClass="emph" presetSubtype="0" fill="hold" nodeType="afterEffect">
                                  <p:stCondLst>
                                    <p:cond delay="0"/>
                                  </p:stCondLst>
                                  <p:childTnLst>
                                    <p:animEffect transition="out" filter="fade">
                                      <p:cBhvr>
                                        <p:cTn id="110" dur="500" tmFilter="0, 0; .2, .5; .8, .5; 1, 0"/>
                                        <p:tgtEl>
                                          <p:spTgt spid="40"/>
                                        </p:tgtEl>
                                      </p:cBhvr>
                                    </p:animEffect>
                                    <p:animScale>
                                      <p:cBhvr>
                                        <p:cTn id="111" dur="250" autoRev="1" fill="hold"/>
                                        <p:tgtEl>
                                          <p:spTgt spid="40"/>
                                        </p:tgtEl>
                                      </p:cBhvr>
                                      <p:by x="105000" y="105000"/>
                                    </p:animScale>
                                  </p:childTnLst>
                                </p:cTn>
                              </p:par>
                            </p:childTnLst>
                          </p:cTn>
                        </p:par>
                        <p:par>
                          <p:cTn id="112" fill="hold">
                            <p:stCondLst>
                              <p:cond delay="1500"/>
                            </p:stCondLst>
                            <p:childTnLst>
                              <p:par>
                                <p:cTn id="113" presetID="26" presetClass="emph" presetSubtype="0" fill="hold" nodeType="afterEffect">
                                  <p:stCondLst>
                                    <p:cond delay="0"/>
                                  </p:stCondLst>
                                  <p:childTnLst>
                                    <p:animEffect transition="out" filter="fade">
                                      <p:cBhvr>
                                        <p:cTn id="114" dur="500" tmFilter="0, 0; .2, .5; .8, .5; 1, 0"/>
                                        <p:tgtEl>
                                          <p:spTgt spid="25"/>
                                        </p:tgtEl>
                                      </p:cBhvr>
                                    </p:animEffect>
                                    <p:animScale>
                                      <p:cBhvr>
                                        <p:cTn id="115" dur="250" autoRev="1" fill="hold"/>
                                        <p:tgtEl>
                                          <p:spTgt spid="25"/>
                                        </p:tgtEl>
                                      </p:cBhvr>
                                      <p:by x="105000" y="105000"/>
                                    </p:animScale>
                                  </p:childTnLst>
                                </p:cTn>
                              </p:par>
                            </p:childTnLst>
                          </p:cTn>
                        </p:par>
                        <p:par>
                          <p:cTn id="116" fill="hold">
                            <p:stCondLst>
                              <p:cond delay="2000"/>
                            </p:stCondLst>
                            <p:childTnLst>
                              <p:par>
                                <p:cTn id="117" presetID="26" presetClass="emph" presetSubtype="0" fill="hold" nodeType="afterEffect">
                                  <p:stCondLst>
                                    <p:cond delay="0"/>
                                  </p:stCondLst>
                                  <p:childTnLst>
                                    <p:animEffect transition="out" filter="fade">
                                      <p:cBhvr>
                                        <p:cTn id="118" dur="500" tmFilter="0, 0; .2, .5; .8, .5; 1, 0"/>
                                        <p:tgtEl>
                                          <p:spTgt spid="24"/>
                                        </p:tgtEl>
                                      </p:cBhvr>
                                    </p:animEffect>
                                    <p:animScale>
                                      <p:cBhvr>
                                        <p:cTn id="119" dur="250" autoRev="1" fill="hold"/>
                                        <p:tgtEl>
                                          <p:spTgt spid="24"/>
                                        </p:tgtEl>
                                      </p:cBhvr>
                                      <p:by x="105000" y="105000"/>
                                    </p:animScale>
                                  </p:childTnLst>
                                </p:cTn>
                              </p:par>
                            </p:childTnLst>
                          </p:cTn>
                        </p:par>
                        <p:par>
                          <p:cTn id="120" fill="hold">
                            <p:stCondLst>
                              <p:cond delay="2500"/>
                            </p:stCondLst>
                            <p:childTnLst>
                              <p:par>
                                <p:cTn id="121" presetID="26" presetClass="emph" presetSubtype="0" fill="hold" nodeType="afterEffect">
                                  <p:stCondLst>
                                    <p:cond delay="0"/>
                                  </p:stCondLst>
                                  <p:childTnLst>
                                    <p:animEffect transition="out" filter="fade">
                                      <p:cBhvr>
                                        <p:cTn id="122" dur="500" tmFilter="0, 0; .2, .5; .8, .5; 1, 0"/>
                                        <p:tgtEl>
                                          <p:spTgt spid="43"/>
                                        </p:tgtEl>
                                      </p:cBhvr>
                                    </p:animEffect>
                                    <p:animScale>
                                      <p:cBhvr>
                                        <p:cTn id="123" dur="250" autoRev="1" fill="hold"/>
                                        <p:tgtEl>
                                          <p:spTgt spid="43"/>
                                        </p:tgtEl>
                                      </p:cBhvr>
                                      <p:by x="105000" y="105000"/>
                                    </p:animScale>
                                  </p:childTnLst>
                                </p:cTn>
                              </p:par>
                            </p:childTnLst>
                          </p:cTn>
                        </p:par>
                        <p:par>
                          <p:cTn id="124" fill="hold">
                            <p:stCondLst>
                              <p:cond delay="3000"/>
                            </p:stCondLst>
                            <p:childTnLst>
                              <p:par>
                                <p:cTn id="125" presetID="26" presetClass="emph" presetSubtype="0" fill="hold" nodeType="afterEffect">
                                  <p:stCondLst>
                                    <p:cond delay="0"/>
                                  </p:stCondLst>
                                  <p:childTnLst>
                                    <p:animEffect transition="out" filter="fade">
                                      <p:cBhvr>
                                        <p:cTn id="126" dur="500" tmFilter="0, 0; .2, .5; .8, .5; 1, 0"/>
                                        <p:tgtEl>
                                          <p:spTgt spid="53"/>
                                        </p:tgtEl>
                                      </p:cBhvr>
                                    </p:animEffect>
                                    <p:animScale>
                                      <p:cBhvr>
                                        <p:cTn id="127" dur="250" autoRev="1" fill="hold"/>
                                        <p:tgtEl>
                                          <p:spTgt spid="53"/>
                                        </p:tgtEl>
                                      </p:cBhvr>
                                      <p:by x="105000" y="105000"/>
                                    </p:animScale>
                                  </p:childTnLst>
                                </p:cTn>
                              </p:par>
                            </p:childTnLst>
                          </p:cTn>
                        </p:par>
                        <p:par>
                          <p:cTn id="128" fill="hold">
                            <p:stCondLst>
                              <p:cond delay="3500"/>
                            </p:stCondLst>
                            <p:childTnLst>
                              <p:par>
                                <p:cTn id="129" presetID="26" presetClass="emph" presetSubtype="0" fill="hold" nodeType="afterEffect">
                                  <p:stCondLst>
                                    <p:cond delay="0"/>
                                  </p:stCondLst>
                                  <p:childTnLst>
                                    <p:animEffect transition="out" filter="fade">
                                      <p:cBhvr>
                                        <p:cTn id="130" dur="500" tmFilter="0, 0; .2, .5; .8, .5; 1, 0"/>
                                        <p:tgtEl>
                                          <p:spTgt spid="54"/>
                                        </p:tgtEl>
                                      </p:cBhvr>
                                    </p:animEffect>
                                    <p:animScale>
                                      <p:cBhvr>
                                        <p:cTn id="131" dur="250" autoRev="1" fill="hold"/>
                                        <p:tgtEl>
                                          <p:spTgt spid="54"/>
                                        </p:tgtEl>
                                      </p:cBhvr>
                                      <p:by x="105000" y="105000"/>
                                    </p:animScale>
                                  </p:childTnLst>
                                </p:cTn>
                              </p:par>
                            </p:childTnLst>
                          </p:cTn>
                        </p:par>
                        <p:par>
                          <p:cTn id="132" fill="hold">
                            <p:stCondLst>
                              <p:cond delay="4000"/>
                            </p:stCondLst>
                            <p:childTnLst>
                              <p:par>
                                <p:cTn id="133" presetID="6" presetClass="emph" presetSubtype="0" fill="hold" nodeType="afterEffect">
                                  <p:stCondLst>
                                    <p:cond delay="0"/>
                                  </p:stCondLst>
                                  <p:childTnLst>
                                    <p:animScale>
                                      <p:cBhvr>
                                        <p:cTn id="134" dur="2000" fill="hold"/>
                                        <p:tgtEl>
                                          <p:spTgt spid="54"/>
                                        </p:tgtEl>
                                      </p:cBhvr>
                                      <p:by x="150000" y="150000"/>
                                    </p:animScale>
                                  </p:childTnLst>
                                </p:cTn>
                              </p:par>
                            </p:childTnLst>
                          </p:cTn>
                        </p:par>
                      </p:childTnLst>
                    </p:cTn>
                  </p:par>
                  <p:par>
                    <p:cTn id="135" fill="hold">
                      <p:stCondLst>
                        <p:cond delay="indefinite"/>
                      </p:stCondLst>
                      <p:childTnLst>
                        <p:par>
                          <p:cTn id="136" fill="hold">
                            <p:stCondLst>
                              <p:cond delay="0"/>
                            </p:stCondLst>
                            <p:childTnLst>
                              <p:par>
                                <p:cTn id="137" presetID="26" presetClass="emph" presetSubtype="0" fill="hold" nodeType="clickEffect">
                                  <p:stCondLst>
                                    <p:cond delay="0"/>
                                  </p:stCondLst>
                                  <p:childTnLst>
                                    <p:animEffect transition="out" filter="fade">
                                      <p:cBhvr>
                                        <p:cTn id="138" dur="500" tmFilter="0, 0; .2, .5; .8, .5; 1, 0"/>
                                        <p:tgtEl>
                                          <p:spTgt spid="42"/>
                                        </p:tgtEl>
                                      </p:cBhvr>
                                    </p:animEffect>
                                    <p:animScale>
                                      <p:cBhvr>
                                        <p:cTn id="139" dur="250" autoRev="1" fill="hold"/>
                                        <p:tgtEl>
                                          <p:spTgt spid="42"/>
                                        </p:tgtEl>
                                      </p:cBhvr>
                                      <p:by x="105000" y="105000"/>
                                    </p:animScale>
                                  </p:childTnLst>
                                </p:cTn>
                              </p:par>
                            </p:childTnLst>
                          </p:cTn>
                        </p:par>
                        <p:par>
                          <p:cTn id="140" fill="hold">
                            <p:stCondLst>
                              <p:cond delay="500"/>
                            </p:stCondLst>
                            <p:childTnLst>
                              <p:par>
                                <p:cTn id="141" presetID="26" presetClass="emph" presetSubtype="0" fill="hold" nodeType="afterEffect">
                                  <p:stCondLst>
                                    <p:cond delay="0"/>
                                  </p:stCondLst>
                                  <p:childTnLst>
                                    <p:animEffect transition="out" filter="fade">
                                      <p:cBhvr>
                                        <p:cTn id="142" dur="500" tmFilter="0, 0; .2, .5; .8, .5; 1, 0"/>
                                        <p:tgtEl>
                                          <p:spTgt spid="41"/>
                                        </p:tgtEl>
                                      </p:cBhvr>
                                    </p:animEffect>
                                    <p:animScale>
                                      <p:cBhvr>
                                        <p:cTn id="143" dur="250" autoRev="1" fill="hold"/>
                                        <p:tgtEl>
                                          <p:spTgt spid="41"/>
                                        </p:tgtEl>
                                      </p:cBhvr>
                                      <p:by x="105000" y="105000"/>
                                    </p:animScale>
                                  </p:childTnLst>
                                </p:cTn>
                              </p:par>
                            </p:childTnLst>
                          </p:cTn>
                        </p:par>
                        <p:par>
                          <p:cTn id="144" fill="hold">
                            <p:stCondLst>
                              <p:cond delay="1000"/>
                            </p:stCondLst>
                            <p:childTnLst>
                              <p:par>
                                <p:cTn id="145" presetID="26" presetClass="emph" presetSubtype="0" fill="hold" nodeType="afterEffect">
                                  <p:stCondLst>
                                    <p:cond delay="0"/>
                                  </p:stCondLst>
                                  <p:childTnLst>
                                    <p:animEffect transition="out" filter="fade">
                                      <p:cBhvr>
                                        <p:cTn id="146" dur="500" tmFilter="0, 0; .2, .5; .8, .5; 1, 0"/>
                                        <p:tgtEl>
                                          <p:spTgt spid="40"/>
                                        </p:tgtEl>
                                      </p:cBhvr>
                                    </p:animEffect>
                                    <p:animScale>
                                      <p:cBhvr>
                                        <p:cTn id="147" dur="250" autoRev="1" fill="hold"/>
                                        <p:tgtEl>
                                          <p:spTgt spid="40"/>
                                        </p:tgtEl>
                                      </p:cBhvr>
                                      <p:by x="105000" y="105000"/>
                                    </p:animScale>
                                  </p:childTnLst>
                                </p:cTn>
                              </p:par>
                            </p:childTnLst>
                          </p:cTn>
                        </p:par>
                        <p:par>
                          <p:cTn id="148" fill="hold">
                            <p:stCondLst>
                              <p:cond delay="1500"/>
                            </p:stCondLst>
                            <p:childTnLst>
                              <p:par>
                                <p:cTn id="149" presetID="26" presetClass="emph" presetSubtype="0" fill="hold" nodeType="afterEffect">
                                  <p:stCondLst>
                                    <p:cond delay="0"/>
                                  </p:stCondLst>
                                  <p:childTnLst>
                                    <p:animEffect transition="out" filter="fade">
                                      <p:cBhvr>
                                        <p:cTn id="150" dur="500" tmFilter="0, 0; .2, .5; .8, .5; 1, 0"/>
                                        <p:tgtEl>
                                          <p:spTgt spid="25"/>
                                        </p:tgtEl>
                                      </p:cBhvr>
                                    </p:animEffect>
                                    <p:animScale>
                                      <p:cBhvr>
                                        <p:cTn id="151" dur="250" autoRev="1" fill="hold"/>
                                        <p:tgtEl>
                                          <p:spTgt spid="25"/>
                                        </p:tgtEl>
                                      </p:cBhvr>
                                      <p:by x="105000" y="105000"/>
                                    </p:animScale>
                                  </p:childTnLst>
                                </p:cTn>
                              </p:par>
                            </p:childTnLst>
                          </p:cTn>
                        </p:par>
                        <p:par>
                          <p:cTn id="152" fill="hold">
                            <p:stCondLst>
                              <p:cond delay="2000"/>
                            </p:stCondLst>
                            <p:childTnLst>
                              <p:par>
                                <p:cTn id="153" presetID="26" presetClass="emph" presetSubtype="0" fill="hold" nodeType="afterEffect">
                                  <p:stCondLst>
                                    <p:cond delay="0"/>
                                  </p:stCondLst>
                                  <p:childTnLst>
                                    <p:animEffect transition="out" filter="fade">
                                      <p:cBhvr>
                                        <p:cTn id="154" dur="500" tmFilter="0, 0; .2, .5; .8, .5; 1, 0"/>
                                        <p:tgtEl>
                                          <p:spTgt spid="24"/>
                                        </p:tgtEl>
                                      </p:cBhvr>
                                    </p:animEffect>
                                    <p:animScale>
                                      <p:cBhvr>
                                        <p:cTn id="155" dur="250" autoRev="1" fill="hold"/>
                                        <p:tgtEl>
                                          <p:spTgt spid="24"/>
                                        </p:tgtEl>
                                      </p:cBhvr>
                                      <p:by x="105000" y="105000"/>
                                    </p:animScale>
                                  </p:childTnLst>
                                </p:cTn>
                              </p:par>
                            </p:childTnLst>
                          </p:cTn>
                        </p:par>
                        <p:par>
                          <p:cTn id="156" fill="hold">
                            <p:stCondLst>
                              <p:cond delay="2500"/>
                            </p:stCondLst>
                            <p:childTnLst>
                              <p:par>
                                <p:cTn id="157" presetID="26" presetClass="emph" presetSubtype="0" fill="hold" nodeType="afterEffect">
                                  <p:stCondLst>
                                    <p:cond delay="0"/>
                                  </p:stCondLst>
                                  <p:childTnLst>
                                    <p:animEffect transition="out" filter="fade">
                                      <p:cBhvr>
                                        <p:cTn id="158" dur="500" tmFilter="0, 0; .2, .5; .8, .5; 1, 0"/>
                                        <p:tgtEl>
                                          <p:spTgt spid="43"/>
                                        </p:tgtEl>
                                      </p:cBhvr>
                                    </p:animEffect>
                                    <p:animScale>
                                      <p:cBhvr>
                                        <p:cTn id="159" dur="250" autoRev="1" fill="hold"/>
                                        <p:tgtEl>
                                          <p:spTgt spid="43"/>
                                        </p:tgtEl>
                                      </p:cBhvr>
                                      <p:by x="105000" y="105000"/>
                                    </p:animScale>
                                  </p:childTnLst>
                                </p:cTn>
                              </p:par>
                            </p:childTnLst>
                          </p:cTn>
                        </p:par>
                        <p:par>
                          <p:cTn id="160" fill="hold">
                            <p:stCondLst>
                              <p:cond delay="3000"/>
                            </p:stCondLst>
                            <p:childTnLst>
                              <p:par>
                                <p:cTn id="161" presetID="26" presetClass="emph" presetSubtype="0" fill="hold" nodeType="afterEffect">
                                  <p:stCondLst>
                                    <p:cond delay="0"/>
                                  </p:stCondLst>
                                  <p:childTnLst>
                                    <p:animEffect transition="out" filter="fade">
                                      <p:cBhvr>
                                        <p:cTn id="162" dur="500" tmFilter="0, 0; .2, .5; .8, .5; 1, 0"/>
                                        <p:tgtEl>
                                          <p:spTgt spid="53"/>
                                        </p:tgtEl>
                                      </p:cBhvr>
                                    </p:animEffect>
                                    <p:animScale>
                                      <p:cBhvr>
                                        <p:cTn id="163" dur="250" autoRev="1" fill="hold"/>
                                        <p:tgtEl>
                                          <p:spTgt spid="53"/>
                                        </p:tgtEl>
                                      </p:cBhvr>
                                      <p:by x="105000" y="105000"/>
                                    </p:animScale>
                                  </p:childTnLst>
                                </p:cTn>
                              </p:par>
                            </p:childTnLst>
                          </p:cTn>
                        </p:par>
                        <p:par>
                          <p:cTn id="164" fill="hold">
                            <p:stCondLst>
                              <p:cond delay="3500"/>
                            </p:stCondLst>
                            <p:childTnLst>
                              <p:par>
                                <p:cTn id="165" presetID="26" presetClass="emph" presetSubtype="0" fill="hold" nodeType="afterEffect">
                                  <p:stCondLst>
                                    <p:cond delay="0"/>
                                  </p:stCondLst>
                                  <p:childTnLst>
                                    <p:animEffect transition="out" filter="fade">
                                      <p:cBhvr>
                                        <p:cTn id="166" dur="500" tmFilter="0, 0; .2, .5; .8, .5; 1, 0"/>
                                        <p:tgtEl>
                                          <p:spTgt spid="54"/>
                                        </p:tgtEl>
                                      </p:cBhvr>
                                    </p:animEffect>
                                    <p:animScale>
                                      <p:cBhvr>
                                        <p:cTn id="167" dur="250" autoRev="1" fill="hold"/>
                                        <p:tgtEl>
                                          <p:spTgt spid="54"/>
                                        </p:tgtEl>
                                      </p:cBhvr>
                                      <p:by x="105000" y="105000"/>
                                    </p:animScale>
                                  </p:childTnLst>
                                </p:cTn>
                              </p:par>
                            </p:childTnLst>
                          </p:cTn>
                        </p:par>
                        <p:par>
                          <p:cTn id="168" fill="hold">
                            <p:stCondLst>
                              <p:cond delay="4000"/>
                            </p:stCondLst>
                            <p:childTnLst>
                              <p:par>
                                <p:cTn id="169" presetID="6" presetClass="emph" presetSubtype="0" fill="hold" nodeType="afterEffect">
                                  <p:stCondLst>
                                    <p:cond delay="0"/>
                                  </p:stCondLst>
                                  <p:childTnLst>
                                    <p:animScale>
                                      <p:cBhvr>
                                        <p:cTn id="170" dur="2000" fill="hold"/>
                                        <p:tgtEl>
                                          <p:spTgt spid="2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1. Tìm hiểu những việc cần làm trước khi kể chuyện.</a:t>
              </a:r>
            </a:p>
          </p:txBody>
        </p:sp>
        <p:cxnSp>
          <p:nvCxnSpPr>
            <p:cNvPr id="11" name="Straight Connector 10"/>
            <p:cNvCxnSpPr/>
            <p:nvPr/>
          </p:nvCxnSpPr>
          <p:spPr>
            <a:xfrm>
              <a:off x="1673234" y="2519755"/>
              <a:ext cx="940779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88577" y="2480846"/>
            <a:ext cx="6983142"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a) Quan sát sơ đồ kể chuyện:</a:t>
            </a:r>
          </a:p>
        </p:txBody>
      </p:sp>
      <p:sp>
        <p:nvSpPr>
          <p:cNvPr id="21" name="Rectangle 95"/>
          <p:cNvSpPr>
            <a:spLocks noChangeArrowheads="1"/>
          </p:cNvSpPr>
          <p:nvPr/>
        </p:nvSpPr>
        <p:spPr bwMode="auto">
          <a:xfrm>
            <a:off x="5297139"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pic>
        <p:nvPicPr>
          <p:cNvPr id="8" name="Picture 7">
            <a:extLst>
              <a:ext uri="{FF2B5EF4-FFF2-40B4-BE49-F238E27FC236}">
                <a16:creationId xmlns:a16="http://schemas.microsoft.com/office/drawing/2014/main" id="{765C8266-E066-1D58-EA97-08A2B23C525E}"/>
              </a:ext>
            </a:extLst>
          </p:cNvPr>
          <p:cNvPicPr>
            <a:picLocks noChangeAspect="1"/>
          </p:cNvPicPr>
          <p:nvPr/>
        </p:nvPicPr>
        <p:blipFill>
          <a:blip r:embed="rId2"/>
          <a:stretch>
            <a:fillRect/>
          </a:stretch>
        </p:blipFill>
        <p:spPr>
          <a:xfrm>
            <a:off x="2651919" y="3108168"/>
            <a:ext cx="10144623" cy="5450296"/>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2. Xây dựng câu chuyện theo sơ đồ.</a:t>
              </a:r>
            </a:p>
          </p:txBody>
        </p:sp>
        <p:cxnSp>
          <p:nvCxnSpPr>
            <p:cNvPr id="11" name="Straight Connector 10"/>
            <p:cNvCxnSpPr/>
            <p:nvPr/>
          </p:nvCxnSpPr>
          <p:spPr>
            <a:xfrm>
              <a:off x="1673234" y="2519755"/>
              <a:ext cx="635286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693354" y="2590800"/>
            <a:ext cx="13317438" cy="677108"/>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Các bước xây dựng câu chuyện: “Em tiết kiệm”</a:t>
            </a:r>
          </a:p>
        </p:txBody>
      </p:sp>
      <p:sp>
        <p:nvSpPr>
          <p:cNvPr id="21" name="Rectangle 95"/>
          <p:cNvSpPr>
            <a:spLocks noChangeArrowheads="1"/>
          </p:cNvSpPr>
          <p:nvPr/>
        </p:nvSpPr>
        <p:spPr bwMode="auto">
          <a:xfrm>
            <a:off x="5297139"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
        <p:nvSpPr>
          <p:cNvPr id="19" name="Rectangle 18"/>
          <p:cNvSpPr/>
          <p:nvPr/>
        </p:nvSpPr>
        <p:spPr>
          <a:xfrm>
            <a:off x="1693354" y="3267908"/>
            <a:ext cx="13976824" cy="4770537"/>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Em tiết kiệm</a:t>
            </a:r>
          </a:p>
          <a:p>
            <a:pPr algn="just"/>
            <a:r>
              <a:rPr lang="en-US" sz="3800" b="1">
                <a:solidFill>
                  <a:srgbClr val="0000CC"/>
                </a:solidFill>
                <a:latin typeface="Times New Roman" pitchFamily="18" charset="0"/>
                <a:cs typeface="Times New Roman" pitchFamily="18" charset="0"/>
              </a:rPr>
              <a:t>- Em giới thiệu về đồ vật đựng tiền tiết kiệm “heo đất: của em.</a:t>
            </a:r>
          </a:p>
          <a:p>
            <a:pPr algn="just"/>
            <a:r>
              <a:rPr lang="en-US" sz="3800" b="1">
                <a:solidFill>
                  <a:srgbClr val="0000CC"/>
                </a:solidFill>
                <a:latin typeface="Times New Roman" pitchFamily="18" charset="0"/>
                <a:cs typeface="Times New Roman" pitchFamily="18" charset="0"/>
              </a:rPr>
              <a:t>- Ai mua con heo đất cho em?</a:t>
            </a:r>
          </a:p>
          <a:p>
            <a:pPr algn="just"/>
            <a:r>
              <a:rPr lang="en-US" sz="3800" b="1">
                <a:solidFill>
                  <a:srgbClr val="0000CC"/>
                </a:solidFill>
                <a:latin typeface="Times New Roman" pitchFamily="18" charset="0"/>
                <a:cs typeface="Times New Roman" pitchFamily="18" charset="0"/>
              </a:rPr>
              <a:t>- Em tả về hình dáng con heo đó, em cho heo ăn như thế nào, tình cảm của em với con heo đất. Nhờ nêu heo đất em đã làm được gì.</a:t>
            </a:r>
          </a:p>
          <a:p>
            <a:pPr algn="just"/>
            <a:r>
              <a:rPr lang="en-US" sz="3800" b="1">
                <a:solidFill>
                  <a:srgbClr val="0000CC"/>
                </a:solidFill>
                <a:latin typeface="Times New Roman" pitchFamily="18" charset="0"/>
                <a:cs typeface="Times New Roman" pitchFamily="18" charset="0"/>
              </a:rPr>
              <a:t>- Em sắp xếp lại các ý cho phù hợp.</a:t>
            </a:r>
          </a:p>
          <a:p>
            <a:pPr algn="just"/>
            <a:r>
              <a:rPr lang="en-US" sz="3800" b="1">
                <a:solidFill>
                  <a:srgbClr val="0000CC"/>
                </a:solidFill>
                <a:latin typeface="Times New Roman" pitchFamily="18" charset="0"/>
                <a:cs typeface="Times New Roman" pitchFamily="18" charset="0"/>
              </a:rPr>
              <a:t>- Em trình bày trước lớp theo suy nghĩ của mình.</a:t>
            </a:r>
          </a:p>
          <a:p>
            <a:pPr algn="just"/>
            <a:r>
              <a:rPr lang="en-US" sz="3800" b="1">
                <a:solidFill>
                  <a:srgbClr val="0000CC"/>
                </a:solidFill>
                <a:latin typeface="Times New Roman" pitchFamily="18" charset="0"/>
                <a:cs typeface="Times New Roman" pitchFamily="18" charset="0"/>
              </a:rPr>
              <a:t>- Lớp góp ý bổ sung câu chuyện.</a:t>
            </a: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3. Kể chuyện trong nhóm.</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356519" y="2610182"/>
            <a:ext cx="13868400" cy="1846659"/>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Chúng ta cùng thảo luận nhóm, kể chuyện trong nhóm. Các bạn trong nhóm góp ý chân tành cho bạn mình sau khi nghe bạn kể chuyện.</a:t>
            </a:r>
          </a:p>
        </p:txBody>
      </p:sp>
      <p:sp>
        <p:nvSpPr>
          <p:cNvPr id="21" name="Rectangle 95"/>
          <p:cNvSpPr>
            <a:spLocks noChangeArrowheads="1"/>
          </p:cNvSpPr>
          <p:nvPr/>
        </p:nvSpPr>
        <p:spPr bwMode="auto">
          <a:xfrm>
            <a:off x="5297138" y="999589"/>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grpSp>
        <p:nvGrpSpPr>
          <p:cNvPr id="20" name="Group 19"/>
          <p:cNvGrpSpPr/>
          <p:nvPr/>
        </p:nvGrpSpPr>
        <p:grpSpPr>
          <a:xfrm>
            <a:off x="1508919" y="4826938"/>
            <a:ext cx="11430000" cy="677108"/>
            <a:chOff x="1508919" y="1888664"/>
            <a:chExt cx="10183091" cy="677108"/>
          </a:xfrm>
        </p:grpSpPr>
        <p:sp>
          <p:nvSpPr>
            <p:cNvPr id="22" name="Rectangle 21"/>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4. Kể chuyện trước lớp</a:t>
              </a:r>
            </a:p>
          </p:txBody>
        </p:sp>
        <p:cxnSp>
          <p:nvCxnSpPr>
            <p:cNvPr id="23" name="Straight Connector 22"/>
            <p:cNvCxnSpPr/>
            <p:nvPr/>
          </p:nvCxnSpPr>
          <p:spPr>
            <a:xfrm>
              <a:off x="1673234" y="2519755"/>
              <a:ext cx="4180471"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4" name="Rectangle 23"/>
          <p:cNvSpPr/>
          <p:nvPr/>
        </p:nvSpPr>
        <p:spPr>
          <a:xfrm>
            <a:off x="1356519" y="5977116"/>
            <a:ext cx="13868400" cy="1261884"/>
          </a:xfrm>
          <a:prstGeom prst="rect">
            <a:avLst/>
          </a:prstGeom>
        </p:spPr>
        <p:txBody>
          <a:bodyPr wrap="square">
            <a:spAutoFit/>
          </a:bodyPr>
          <a:lstStyle/>
          <a:p>
            <a:pPr algn="just"/>
            <a:r>
              <a:rPr lang="en-US" sz="3800" b="1">
                <a:solidFill>
                  <a:srgbClr val="0000CC"/>
                </a:solidFill>
                <a:latin typeface="Times New Roman" pitchFamily="18" charset="0"/>
                <a:cs typeface="Times New Roman" pitchFamily="18" charset="0"/>
              </a:rPr>
              <a:t>- Các nhóm cử đại diện kể trước lớp. Cả lớp cùng nghe và góp ý cho bạn điều chỉnh.</a:t>
            </a:r>
          </a:p>
        </p:txBody>
      </p:sp>
    </p:spTree>
    <p:extLst>
      <p:ext uri="{BB962C8B-B14F-4D97-AF65-F5344CB8AC3E}">
        <p14:creationId xmlns:p14="http://schemas.microsoft.com/office/powerpoint/2010/main" val="58791886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508919" y="1645920"/>
            <a:ext cx="11430000" cy="677108"/>
            <a:chOff x="1508919" y="1888664"/>
            <a:chExt cx="10183091" cy="677108"/>
          </a:xfrm>
        </p:grpSpPr>
        <p:sp>
          <p:nvSpPr>
            <p:cNvPr id="10" name="Rectangle 9"/>
            <p:cNvSpPr/>
            <p:nvPr/>
          </p:nvSpPr>
          <p:spPr>
            <a:xfrm>
              <a:off x="1508919" y="1888664"/>
              <a:ext cx="10183091" cy="677108"/>
            </a:xfrm>
            <a:prstGeom prst="rect">
              <a:avLst/>
            </a:prstGeom>
          </p:spPr>
          <p:txBody>
            <a:bodyPr wrap="square">
              <a:spAutoFit/>
            </a:bodyPr>
            <a:lstStyle/>
            <a:p>
              <a:r>
                <a:rPr lang="en-US" sz="3800" b="1">
                  <a:solidFill>
                    <a:srgbClr val="FF0066"/>
                  </a:solidFill>
                  <a:latin typeface="Times New Roman" pitchFamily="18" charset="0"/>
                  <a:cs typeface="Times New Roman" pitchFamily="18" charset="0"/>
                </a:rPr>
                <a:t>5. Câu chuyện tham khảo.</a:t>
              </a:r>
            </a:p>
          </p:txBody>
        </p:sp>
        <p:cxnSp>
          <p:nvCxnSpPr>
            <p:cNvPr id="11" name="Straight Connector 10"/>
            <p:cNvCxnSpPr/>
            <p:nvPr/>
          </p:nvCxnSpPr>
          <p:spPr>
            <a:xfrm>
              <a:off x="1673234" y="2519755"/>
              <a:ext cx="467730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27919" y="2743200"/>
            <a:ext cx="14401800" cy="5198539"/>
          </a:xfrm>
          <a:prstGeom prst="rect">
            <a:avLst/>
          </a:prstGeom>
          <a:ln>
            <a:solidFill>
              <a:schemeClr val="tx1"/>
            </a:solidFill>
          </a:ln>
        </p:spPr>
        <p:txBody>
          <a:bodyPr wrap="square">
            <a:spAutoFit/>
          </a:bodyPr>
          <a:lstStyle/>
          <a:p>
            <a:pPr latinLnBrk="0">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Vào ngày sinh nhật, bố mẹ đã mua tặng em một còn heo đất</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Con heo to màu đỏ, có cái bụng tròn vo, heo có chiếc mũi vểnh lên, miệng thì mỉm cười trông rất dễ thương.</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Mỗi khi bố mẹ cho em tiền mua đồ dùng học tập hay tiền tiêu vặt, còn thừa tiền lẻ em sẽ cho vào heo đất.</a:t>
            </a: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Em rất yêu quý heo đất của mình. </a:t>
            </a:r>
          </a:p>
          <a:p>
            <a:pPr latinLnBrk="0">
              <a:lnSpc>
                <a:spcPct val="120000"/>
              </a:lnSpc>
            </a:pPr>
            <a:r>
              <a:rPr lang="en-US" sz="4000">
                <a:solidFill>
                  <a:srgbClr val="0000CC"/>
                </a:solidFill>
                <a:latin typeface="Times New Roman" panose="02020603050405020304" pitchFamily="18" charset="0"/>
                <a:cs typeface="Times New Roman" panose="02020603050405020304" pitchFamily="18" charset="0"/>
              </a:rPr>
              <a:t>	</a:t>
            </a:r>
            <a:r>
              <a:rPr lang="vi-VN" sz="4000">
                <a:solidFill>
                  <a:srgbClr val="0000CC"/>
                </a:solidFill>
                <a:latin typeface="Times New Roman" panose="02020603050405020304" pitchFamily="18" charset="0"/>
                <a:cs typeface="Times New Roman" panose="02020603050405020304" pitchFamily="18" charset="0"/>
              </a:rPr>
              <a:t>Nhờ nuôi heo đất, em đã có thể dùng số tiền đó để mua thêm sách vở học tập, mua quà tặng bố mẹ, bạn bè.</a:t>
            </a: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Tree>
    <p:extLst>
      <p:ext uri="{BB962C8B-B14F-4D97-AF65-F5344CB8AC3E}">
        <p14:creationId xmlns:p14="http://schemas.microsoft.com/office/powerpoint/2010/main" val="174535126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75519" y="1606032"/>
            <a:ext cx="13932463" cy="1323439"/>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6. </a:t>
            </a:r>
            <a:r>
              <a:rPr lang="en-US" sz="4000" b="1">
                <a:solidFill>
                  <a:srgbClr val="FF0000"/>
                </a:solidFill>
                <a:latin typeface="Times New Roman" panose="02020603050405020304" pitchFamily="18" charset="0"/>
                <a:cs typeface="Times New Roman" panose="02020603050405020304" pitchFamily="18" charset="0"/>
              </a:rPr>
              <a:t>Quan sát tranh và cho biết bạn nhỏ đã tiết kiệm những gì?</a:t>
            </a:r>
          </a:p>
          <a:p>
            <a:r>
              <a:rPr lang="en-US" sz="4000" b="1" i="0">
                <a:solidFill>
                  <a:srgbClr val="FF0000"/>
                </a:solidFill>
                <a:effectLst/>
                <a:latin typeface="Times New Roman" panose="02020603050405020304" pitchFamily="18" charset="0"/>
                <a:cs typeface="Times New Roman" panose="02020603050405020304" pitchFamily="18" charset="0"/>
              </a:rPr>
              <a:t>Ngoài việc nuôi heo đất, em còn biết tiết kiệm những gì nữa?</a:t>
            </a: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pic>
        <p:nvPicPr>
          <p:cNvPr id="5" name="Picture 4">
            <a:extLst>
              <a:ext uri="{FF2B5EF4-FFF2-40B4-BE49-F238E27FC236}">
                <a16:creationId xmlns:a16="http://schemas.microsoft.com/office/drawing/2014/main" id="{0D691E54-D230-3172-F68F-ABA7373E99AA}"/>
              </a:ext>
            </a:extLst>
          </p:cNvPr>
          <p:cNvPicPr>
            <a:picLocks noChangeAspect="1"/>
          </p:cNvPicPr>
          <p:nvPr/>
        </p:nvPicPr>
        <p:blipFill>
          <a:blip r:embed="rId2"/>
          <a:stretch>
            <a:fillRect/>
          </a:stretch>
        </p:blipFill>
        <p:spPr>
          <a:xfrm>
            <a:off x="2956719" y="2935624"/>
            <a:ext cx="10291522" cy="5194011"/>
          </a:xfrm>
          <a:prstGeom prst="rect">
            <a:avLst/>
          </a:prstGeom>
        </p:spPr>
      </p:pic>
      <p:sp>
        <p:nvSpPr>
          <p:cNvPr id="30" name="TextBox 29">
            <a:extLst>
              <a:ext uri="{FF2B5EF4-FFF2-40B4-BE49-F238E27FC236}">
                <a16:creationId xmlns:a16="http://schemas.microsoft.com/office/drawing/2014/main" id="{FE42DCB9-E093-AB70-F6AC-64EABDBCC164}"/>
              </a:ext>
            </a:extLst>
          </p:cNvPr>
          <p:cNvSpPr txBox="1"/>
          <p:nvPr/>
        </p:nvSpPr>
        <p:spPr>
          <a:xfrm>
            <a:off x="3443304" y="5262144"/>
            <a:ext cx="3282409"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nước </a:t>
            </a:r>
            <a:endParaRPr lang="en-US" sz="3600" b="1">
              <a:solidFill>
                <a:srgbClr val="0000CC"/>
              </a:solidFill>
            </a:endParaRPr>
          </a:p>
        </p:txBody>
      </p:sp>
      <p:sp>
        <p:nvSpPr>
          <p:cNvPr id="31" name="TextBox 30">
            <a:extLst>
              <a:ext uri="{FF2B5EF4-FFF2-40B4-BE49-F238E27FC236}">
                <a16:creationId xmlns:a16="http://schemas.microsoft.com/office/drawing/2014/main" id="{B826C637-F288-42F9-E254-75588253F1EE}"/>
              </a:ext>
            </a:extLst>
          </p:cNvPr>
          <p:cNvSpPr txBox="1"/>
          <p:nvPr/>
        </p:nvSpPr>
        <p:spPr>
          <a:xfrm>
            <a:off x="9814719" y="5210361"/>
            <a:ext cx="3124200" cy="644535"/>
          </a:xfrm>
          <a:prstGeom prst="rect">
            <a:avLst/>
          </a:prstGeom>
          <a:noFill/>
        </p:spPr>
        <p:txBody>
          <a:bodyPr wrap="square">
            <a:spAutoFit/>
          </a:bodyPr>
          <a:lstStyle/>
          <a:p>
            <a:pPr algn="just">
              <a:lnSpc>
                <a:spcPct val="107000"/>
              </a:lnSpc>
              <a:spcAft>
                <a:spcPts val="800"/>
              </a:spcAft>
            </a:pPr>
            <a:r>
              <a:rPr lang="en-US"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Tiết kiệm </a:t>
            </a:r>
            <a:r>
              <a:rPr lang="en-US" sz="3600" b="1">
                <a:solidFill>
                  <a:srgbClr val="0000CC"/>
                </a:solidFill>
                <a:effectLst/>
                <a:latin typeface="Times New Roman" panose="02020603050405020304" pitchFamily="18" charset="0"/>
                <a:ea typeface="Calibri" panose="020F0502020204030204" pitchFamily="34" charset="0"/>
              </a:rPr>
              <a:t>điện </a:t>
            </a:r>
            <a:endParaRPr lang="en-US" sz="3600" b="1">
              <a:solidFill>
                <a:srgbClr val="0000CC"/>
              </a:solidFill>
            </a:endParaRPr>
          </a:p>
        </p:txBody>
      </p:sp>
      <p:sp>
        <p:nvSpPr>
          <p:cNvPr id="32" name="TextBox 31">
            <a:extLst>
              <a:ext uri="{FF2B5EF4-FFF2-40B4-BE49-F238E27FC236}">
                <a16:creationId xmlns:a16="http://schemas.microsoft.com/office/drawing/2014/main" id="{268EC551-EF9D-5A88-9F82-1C6F706B5E0C}"/>
              </a:ext>
            </a:extLst>
          </p:cNvPr>
          <p:cNvSpPr txBox="1"/>
          <p:nvPr/>
        </p:nvSpPr>
        <p:spPr>
          <a:xfrm>
            <a:off x="2575719" y="8103703"/>
            <a:ext cx="4495799"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khi ăn uống </a:t>
            </a:r>
            <a:endParaRPr lang="en-US" sz="3600" b="1">
              <a:solidFill>
                <a:srgbClr val="0000CC"/>
              </a:solidFill>
            </a:endParaRPr>
          </a:p>
        </p:txBody>
      </p:sp>
      <p:sp>
        <p:nvSpPr>
          <p:cNvPr id="33" name="TextBox 32">
            <a:extLst>
              <a:ext uri="{FF2B5EF4-FFF2-40B4-BE49-F238E27FC236}">
                <a16:creationId xmlns:a16="http://schemas.microsoft.com/office/drawing/2014/main" id="{1B501177-64B0-0228-6E01-B42DC1EEE1CA}"/>
              </a:ext>
            </a:extLst>
          </p:cNvPr>
          <p:cNvSpPr txBox="1"/>
          <p:nvPr/>
        </p:nvSpPr>
        <p:spPr>
          <a:xfrm>
            <a:off x="9509919" y="8116669"/>
            <a:ext cx="4724396" cy="646331"/>
          </a:xfrm>
          <a:prstGeom prst="rect">
            <a:avLst/>
          </a:prstGeom>
          <a:noFill/>
        </p:spPr>
        <p:txBody>
          <a:bodyPr wrap="square">
            <a:spAutoFit/>
          </a:bodyPr>
          <a:lstStyle/>
          <a:p>
            <a:r>
              <a:rPr lang="en-US" sz="3600" b="1">
                <a:solidFill>
                  <a:srgbClr val="0000CC"/>
                </a:solidFill>
                <a:effectLst/>
                <a:latin typeface="Times New Roman" panose="02020603050405020304" pitchFamily="18" charset="0"/>
                <a:ea typeface="Calibri" panose="020F0502020204030204" pitchFamily="34" charset="0"/>
              </a:rPr>
              <a:t>Tiết kiệm khi mua sắm </a:t>
            </a:r>
            <a:endParaRPr lang="en-US" sz="3600" b="1">
              <a:solidFill>
                <a:srgbClr val="0000CC"/>
              </a:solidFill>
            </a:endParaRPr>
          </a:p>
        </p:txBody>
      </p:sp>
    </p:spTree>
    <p:extLst>
      <p:ext uri="{BB962C8B-B14F-4D97-AF65-F5344CB8AC3E}">
        <p14:creationId xmlns:p14="http://schemas.microsoft.com/office/powerpoint/2010/main" val="68659244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975519" y="1606032"/>
            <a:ext cx="13932463" cy="707886"/>
          </a:xfrm>
          <a:prstGeom prst="rect">
            <a:avLst/>
          </a:prstGeom>
        </p:spPr>
        <p:txBody>
          <a:bodyPr wrap="square">
            <a:spAutoFit/>
          </a:bodyPr>
          <a:lstStyle/>
          <a:p>
            <a:r>
              <a:rPr lang="en-US" sz="3800" b="1">
                <a:solidFill>
                  <a:srgbClr val="FF0000"/>
                </a:solidFill>
                <a:latin typeface="Times New Roman" pitchFamily="18" charset="0"/>
                <a:cs typeface="Times New Roman" pitchFamily="18" charset="0"/>
              </a:rPr>
              <a:t>b) </a:t>
            </a:r>
            <a:r>
              <a:rPr lang="en-US" sz="4000" b="1">
                <a:solidFill>
                  <a:srgbClr val="FF0000"/>
                </a:solidFill>
                <a:latin typeface="Times New Roman" panose="02020603050405020304" pitchFamily="18" charset="0"/>
                <a:cs typeface="Times New Roman" panose="02020603050405020304" pitchFamily="18" charset="0"/>
              </a:rPr>
              <a:t>Kể câu chuyện tiết kiệm của em.</a:t>
            </a:r>
            <a:endParaRPr lang="en-US" sz="4000" b="1" i="0">
              <a:solidFill>
                <a:srgbClr val="FF0000"/>
              </a:solidFill>
              <a:effectLst/>
              <a:latin typeface="Times New Roman" panose="02020603050405020304" pitchFamily="18" charset="0"/>
              <a:cs typeface="Times New Roman" panose="02020603050405020304" pitchFamily="18" charset="0"/>
            </a:endParaRPr>
          </a:p>
        </p:txBody>
      </p:sp>
      <p:sp>
        <p:nvSpPr>
          <p:cNvPr id="21" name="Rectangle 95"/>
          <p:cNvSpPr>
            <a:spLocks noChangeArrowheads="1"/>
          </p:cNvSpPr>
          <p:nvPr/>
        </p:nvSpPr>
        <p:spPr bwMode="auto">
          <a:xfrm>
            <a:off x="5297142" y="1076980"/>
            <a:ext cx="5153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EM TIẾT KIỆM</a:t>
            </a:r>
          </a:p>
        </p:txBody>
      </p:sp>
      <p:sp>
        <p:nvSpPr>
          <p:cNvPr id="19" name="TextBox 18">
            <a:extLst>
              <a:ext uri="{FF2B5EF4-FFF2-40B4-BE49-F238E27FC236}">
                <a16:creationId xmlns:a16="http://schemas.microsoft.com/office/drawing/2014/main" id="{A86D52CF-D4D2-7703-ED53-BFABD4A82223}"/>
              </a:ext>
            </a:extLst>
          </p:cNvPr>
          <p:cNvSpPr txBox="1"/>
          <p:nvPr/>
        </p:nvSpPr>
        <p:spPr>
          <a:xfrm>
            <a:off x="1280319" y="2533439"/>
            <a:ext cx="13932463" cy="5352684"/>
          </a:xfrm>
          <a:prstGeom prst="rect">
            <a:avLst/>
          </a:prstGeom>
          <a:noFill/>
          <a:ln>
            <a:solidFill>
              <a:schemeClr val="tx1"/>
            </a:solidFill>
          </a:ln>
        </p:spPr>
        <p:txBody>
          <a:bodyPr wrap="square">
            <a:spAutoFit/>
          </a:bodyPr>
          <a:lstStyle/>
          <a:p>
            <a:pPr algn="just">
              <a:lnSpc>
                <a:spcPct val="120000"/>
              </a:lnSpc>
              <a:spcAft>
                <a:spcPts val="800"/>
              </a:spcAft>
            </a:pPr>
            <a:r>
              <a:rPr lang="en-US" sz="3600" b="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Gia đình tôi có 4 người, sống trong 3 căn phòng nhưng tiền điện, tiền nước phải trả ít nhất so với các nhà hàng xóm. Bố mẹ tôi luôn dạy chúng tôi sống tiết kiệm: Ăn gì thì nên ăn hết, không bao giờ được đổ cơm đi. Dùng nước xong, phải tắt vòi nước. Nước rửa rau, vo gạo xong nên giữ lại để tưới những cây rau thơm trồng trong mấy hộp xốp. Chỉ bật điện, bật quạt khi cần. Ra khỏi phòng phải tắt điện, tắt quạt ngay,... Thương bố mẹ làm lụng vất vả, mỗi khi bố mẹ đưa chị em tôi đi chợ hay đi siêu thị, chúng tôi không bao giờ đòi bố mẹ mua quà bánh hoặc thứ gì đắt tiền.</a:t>
            </a:r>
          </a:p>
        </p:txBody>
      </p:sp>
    </p:spTree>
    <p:extLst>
      <p:ext uri="{BB962C8B-B14F-4D97-AF65-F5344CB8AC3E}">
        <p14:creationId xmlns:p14="http://schemas.microsoft.com/office/powerpoint/2010/main" val="558227390"/>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9845</TotalTime>
  <Words>449</Words>
  <Application>Microsoft Office PowerPoint</Application>
  <PresentationFormat>Custom</PresentationFormat>
  <Paragraphs>65</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1084</cp:revision>
  <dcterms:created xsi:type="dcterms:W3CDTF">2008-09-09T22:52:10Z</dcterms:created>
  <dcterms:modified xsi:type="dcterms:W3CDTF">2022-10-06T08:49:22Z</dcterms:modified>
</cp:coreProperties>
</file>