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7" r:id="rId2"/>
    <p:sldId id="407" r:id="rId3"/>
    <p:sldId id="439" r:id="rId4"/>
    <p:sldId id="427" r:id="rId5"/>
    <p:sldId id="428" r:id="rId6"/>
    <p:sldId id="443" r:id="rId7"/>
    <p:sldId id="442" r:id="rId8"/>
    <p:sldId id="446" r:id="rId9"/>
    <p:sldId id="444" r:id="rId10"/>
    <p:sldId id="447" r:id="rId11"/>
    <p:sldId id="448" r:id="rId12"/>
    <p:sldId id="445" r:id="rId13"/>
    <p:sldId id="340" r:id="rId14"/>
  </p:sldIdLst>
  <p:sldSz cx="16276638" cy="9144000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5F3F3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2173" autoAdjust="0"/>
  </p:normalViewPr>
  <p:slideViewPr>
    <p:cSldViewPr>
      <p:cViewPr varScale="1">
        <p:scale>
          <a:sx n="81" d="100"/>
          <a:sy n="81" d="100"/>
        </p:scale>
        <p:origin x="612" y="10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13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Giai%20nghia%20tu/Tay%20bat%20mat%20mung.pptx" TargetMode="External"/><Relationship Id="rId2" Type="http://schemas.openxmlformats.org/officeDocument/2006/relationships/hyperlink" Target="Giai%20nghia%20tu/Hon%20ho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Giai%20nghia%20tu/om%20vai%20ba%20co.pptx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Tiếng Việt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18: BẬN (T1,2)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184280" y="72628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17550" indent="-260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436688" indent="-522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2154238" indent="-7826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873375" indent="-10445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THẠCH BÀN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356520" y="1600200"/>
            <a:ext cx="3429000" cy="707886"/>
            <a:chOff x="1508919" y="1888664"/>
            <a:chExt cx="3120775" cy="1186207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356519" y="2360022"/>
            <a:ext cx="1447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Xếp các từ dưới đây vào nhóm thích hợp.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A331E8DE-1568-4642-8841-3D8255F4F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18: BẬN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BFFC0C-1A77-4D93-98C1-8FF431CE8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245" y="3238916"/>
            <a:ext cx="13332147" cy="479658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E8B9413-70CA-4BD4-95F3-6F03E29F6C13}"/>
              </a:ext>
            </a:extLst>
          </p:cNvPr>
          <p:cNvSpPr txBox="1"/>
          <p:nvPr/>
        </p:nvSpPr>
        <p:spPr>
          <a:xfrm>
            <a:off x="917575" y="7921041"/>
            <a:ext cx="1447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nhờ thầy làm giúp e trò chơi này với ạ</a:t>
            </a:r>
          </a:p>
        </p:txBody>
      </p:sp>
    </p:spTree>
    <p:extLst>
      <p:ext uri="{BB962C8B-B14F-4D97-AF65-F5344CB8AC3E}">
        <p14:creationId xmlns:p14="http://schemas.microsoft.com/office/powerpoint/2010/main" val="222155441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356520" y="1600200"/>
            <a:ext cx="3429000" cy="707886"/>
            <a:chOff x="1508919" y="1888664"/>
            <a:chExt cx="3120775" cy="1186207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356519" y="2360022"/>
            <a:ext cx="1447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Xếp các từ dưới đây vào nhóm thích hợp.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A331E8DE-1568-4642-8841-3D8255F4F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18: BẬN</a:t>
            </a:r>
          </a:p>
        </p:txBody>
      </p:sp>
    </p:spTree>
    <p:extLst>
      <p:ext uri="{BB962C8B-B14F-4D97-AF65-F5344CB8AC3E}">
        <p14:creationId xmlns:p14="http://schemas.microsoft.com/office/powerpoint/2010/main" val="115712034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356520" y="1600200"/>
            <a:ext cx="3429000" cy="707886"/>
            <a:chOff x="1508919" y="1888664"/>
            <a:chExt cx="3120775" cy="1186207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356519" y="2360022"/>
            <a:ext cx="1447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Đặt câu với một từ trong bài tập trên.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6DBC4F0-3B74-49F4-ACA5-11EC4BCF1057}"/>
              </a:ext>
            </a:extLst>
          </p:cNvPr>
          <p:cNvSpPr/>
          <p:nvPr/>
        </p:nvSpPr>
        <p:spPr>
          <a:xfrm>
            <a:off x="1492145" y="4248834"/>
            <a:ext cx="11980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 tôi thường đi làm thêm vào những lúc nhàn rỗi.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A331E8DE-1568-4642-8841-3D8255F4F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18: BẬN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91E1D3-11CC-4BEA-99B6-1D426FCA1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491" y="3129499"/>
            <a:ext cx="11049000" cy="104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989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B16645-CDF1-4AF4-AA99-A1BBC21396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80" b="2319"/>
          <a:stretch/>
        </p:blipFill>
        <p:spPr>
          <a:xfrm>
            <a:off x="4175919" y="1495752"/>
            <a:ext cx="7467600" cy="768723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E193E7C-8C65-4373-9AF8-1983B389ADB1}"/>
              </a:ext>
            </a:extLst>
          </p:cNvPr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94271A4-ED59-4AC9-8087-66326B1B2ED4}"/>
                </a:ext>
              </a:extLst>
            </p:cNvPr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9F5AA82-F54D-464B-992F-DE9822E0336D}"/>
                  </a:ext>
                </a:extLst>
              </p:cNvPr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FF1A210-D983-4BBC-A26C-DC6F3FFDAA56}"/>
                    </a:ext>
                  </a:extLst>
                </p:cNvPr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6039223-F7F8-46C9-A727-87CD42EE76F5}"/>
                    </a:ext>
                  </a:extLst>
                </p:cNvPr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3DAFDB40-2B93-4821-A587-A54DA8A41AC8}"/>
                  </a:ext>
                </a:extLst>
              </p:cNvPr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" name="Text Box 14">
              <a:extLst>
                <a:ext uri="{FF2B5EF4-FFF2-40B4-BE49-F238E27FC236}">
                  <a16:creationId xmlns:a16="http://schemas.microsoft.com/office/drawing/2014/main" id="{EEEA3940-A199-4596-B687-0756C76F3A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18: BẬN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18: BẬN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563435" y="2751892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 trôi chảy toàn bài, ngắt nghỉ câu đúng theo thể thơ. Giọng vui, khẩn trương, nhấn giọng và ngắt nhịp giữa các dòng thơ.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93838" y="5323252"/>
            <a:ext cx="1129268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Khổ 1: Từ đầu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 lửa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Khổ 2: Tiếp theo cho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 sáng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Khổ 3: Còn lại.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2672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pres?slideindex=1&amp;slidetitle="/>
          </p:cNvPr>
          <p:cNvSpPr/>
          <p:nvPr/>
        </p:nvSpPr>
        <p:spPr>
          <a:xfrm>
            <a:off x="3036419" y="7980016"/>
            <a:ext cx="2743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 hồng,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56519" y="1752600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5119695" y="4144350"/>
            <a:ext cx="603724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/>
              <a:t> 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bận xanh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 Hồng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bận chảy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 xe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bận chạy / </a:t>
            </a:r>
          </a:p>
          <a:p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Lịch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bận tính ngày...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21" name="Rectangle 20">
            <a:hlinkClick r:id="rId3" action="ppaction://hlinkpres?slideindex=1&amp;slidetitle="/>
          </p:cNvPr>
          <p:cNvSpPr/>
          <p:nvPr/>
        </p:nvSpPr>
        <p:spPr>
          <a:xfrm>
            <a:off x="5938993" y="7976703"/>
            <a:ext cx="3200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 mùa, </a:t>
            </a:r>
          </a:p>
        </p:txBody>
      </p:sp>
      <p:sp>
        <p:nvSpPr>
          <p:cNvPr id="22" name="Rectangle 21">
            <a:hlinkClick r:id="rId4" action="ppaction://hlinkpres?slideindex=1&amp;slidetitle="/>
          </p:cNvPr>
          <p:cNvSpPr/>
          <p:nvPr/>
        </p:nvSpPr>
        <p:spPr>
          <a:xfrm>
            <a:off x="8591963" y="7977775"/>
            <a:ext cx="3562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đánh thù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507226" y="2514600"/>
            <a:ext cx="52517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a. Luyện đọc từ, câu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527701" y="7239000"/>
            <a:ext cx="52517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b. Giải nghĩa từ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116630" y="3283446"/>
            <a:ext cx="806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ịch,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àm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ửa, cấy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úa, thổi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ấu,…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34" name="Group 33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35" name="Straight Connector 34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>
            <a:extLst>
              <a:ext uri="{FF2B5EF4-FFF2-40B4-BE49-F238E27FC236}">
                <a16:creationId xmlns:a16="http://schemas.microsoft.com/office/drawing/2014/main" id="{E0517384-79BF-44CA-8F45-99A285DEC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18: BẬN</a:t>
            </a: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1: Mỗi vật nêu ở khổ thơ 1 bận việc gì?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90112" y="3371671"/>
            <a:ext cx="9491212" cy="1266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 thu - bận xanh; Sông Hồng - bận chảy, cái xe - bận chạy; Lịch - bận tính ngày.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615202" y="4943688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2: Mỗi người nêu ở khổ thơ 2 bận việc gì?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715158" y="5621887"/>
            <a:ext cx="10210801" cy="1876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 - bận cấy lúa; Chú - bận đánh thù; Mẹ - bận hát ru; Bà - bận thổi nấu; Em bé (con) - bận bú, ngủ, chơi, khóc, cười, nhìn ánh sáng.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 Box 14">
            <a:extLst>
              <a:ext uri="{FF2B5EF4-FFF2-40B4-BE49-F238E27FC236}">
                <a16:creationId xmlns:a16="http://schemas.microsoft.com/office/drawing/2014/main" id="{87C3A8C8-F9EC-47BC-9B77-FBFFAD8AE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18: BẬN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D423E4-AEAA-4DE1-B0A0-5496B5F4DCD5}"/>
              </a:ext>
            </a:extLst>
          </p:cNvPr>
          <p:cNvSpPr/>
          <p:nvPr/>
        </p:nvSpPr>
        <p:spPr>
          <a:xfrm>
            <a:off x="255930" y="4654727"/>
            <a:ext cx="5638800" cy="3228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/>
              <a:t> 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bận xanh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 Hồng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bận chảy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 xe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bận chạy / </a:t>
            </a:r>
          </a:p>
          <a:p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Lịch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bận tính ngày...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  <a:p>
            <a:pPr>
              <a:lnSpc>
                <a:spcPct val="120000"/>
              </a:lnSpc>
            </a:pPr>
            <a:endParaRPr lang="vi-VN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61993E6-3205-4375-9A50-ABBEF21A3C71}"/>
              </a:ext>
            </a:extLst>
          </p:cNvPr>
          <p:cNvSpPr/>
          <p:nvPr/>
        </p:nvSpPr>
        <p:spPr>
          <a:xfrm>
            <a:off x="442117" y="2852366"/>
            <a:ext cx="48012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ịch,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àm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ửa, cấy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úa, thổi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ấu,…</a:t>
            </a:r>
          </a:p>
        </p:txBody>
      </p:sp>
    </p:spTree>
    <p:extLst>
      <p:ext uri="{BB962C8B-B14F-4D97-AF65-F5344CB8AC3E}">
        <p14:creationId xmlns:p14="http://schemas.microsoft.com/office/powerpoint/2010/main" val="38083757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579916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04252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820023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755464" y="2720336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3: Em hiểu câu thơ “Mọi người đều bận / Nên đời rộn vui” như thế nào?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40810" y="4037931"/>
            <a:ext cx="97536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 ý em thích: </a:t>
            </a:r>
          </a:p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Mọi người đều bận để làm cho cuộc sống tốt đẹp hơn. </a:t>
            </a:r>
          </a:p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Mọi người đều bận nhưng vui vì làm những việc có ích. </a:t>
            </a:r>
          </a:p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Mọi người đều bận nên cuộc sống rất nhộn nhịp.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 Box 14">
            <a:extLst>
              <a:ext uri="{FF2B5EF4-FFF2-40B4-BE49-F238E27FC236}">
                <a16:creationId xmlns:a16="http://schemas.microsoft.com/office/drawing/2014/main" id="{6069694E-0CEC-4016-914F-325A3BD12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18: BẬN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B9C391-32AF-4609-A820-B00203F718F1}"/>
              </a:ext>
            </a:extLst>
          </p:cNvPr>
          <p:cNvSpPr/>
          <p:nvPr/>
        </p:nvSpPr>
        <p:spPr>
          <a:xfrm>
            <a:off x="255930" y="4654727"/>
            <a:ext cx="5638800" cy="3228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/>
              <a:t> 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bận xanh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 Hồng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bận chảy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 xe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bận chạy / </a:t>
            </a:r>
          </a:p>
          <a:p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Lịch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bận tính ngày...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  <a:p>
            <a:pPr>
              <a:lnSpc>
                <a:spcPct val="120000"/>
              </a:lnSpc>
            </a:pPr>
            <a:endParaRPr lang="vi-VN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A92A8B3-D2A7-42D0-8485-EACBCBD90F03}"/>
              </a:ext>
            </a:extLst>
          </p:cNvPr>
          <p:cNvSpPr/>
          <p:nvPr/>
        </p:nvSpPr>
        <p:spPr>
          <a:xfrm>
            <a:off x="442117" y="2852366"/>
            <a:ext cx="48012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ịch,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àm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ửa, cấy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úa, thổi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ấu,…</a:t>
            </a:r>
          </a:p>
        </p:txBody>
      </p:sp>
    </p:spTree>
    <p:extLst>
      <p:ext uri="{BB962C8B-B14F-4D97-AF65-F5344CB8AC3E}">
        <p14:creationId xmlns:p14="http://schemas.microsoft.com/office/powerpoint/2010/main" val="9527220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579916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04252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820023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715867" y="2976491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4: Mẹ nhắn nhủ em bé điều gì?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715867" y="3732829"/>
            <a:ext cx="10059186" cy="2963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 nhắn nhủ em bé mới ra đời hãy biết: mọi người đều bận nên cuộc đời rất vui và có ý nghĩa; con cũng đang góp thêm niềm vui cho cuộc sống vì con cũng “bận ăn, bận bú, bận ngủ, bận chơi" để lớn lên từng ngày. 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 Box 14">
            <a:extLst>
              <a:ext uri="{FF2B5EF4-FFF2-40B4-BE49-F238E27FC236}">
                <a16:creationId xmlns:a16="http://schemas.microsoft.com/office/drawing/2014/main" id="{6069694E-0CEC-4016-914F-325A3BD12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18: BẬN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B9C391-32AF-4609-A820-B00203F718F1}"/>
              </a:ext>
            </a:extLst>
          </p:cNvPr>
          <p:cNvSpPr/>
          <p:nvPr/>
        </p:nvSpPr>
        <p:spPr>
          <a:xfrm>
            <a:off x="255930" y="4654727"/>
            <a:ext cx="5638800" cy="3228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/>
              <a:t> 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bận xanh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 Hồng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bận chảy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 xe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bận chạy / </a:t>
            </a:r>
          </a:p>
          <a:p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Lịch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bận tính ngày...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  <a:p>
            <a:pPr>
              <a:lnSpc>
                <a:spcPct val="120000"/>
              </a:lnSpc>
            </a:pPr>
            <a:endParaRPr lang="vi-VN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A92A8B3-D2A7-42D0-8485-EACBCBD90F03}"/>
              </a:ext>
            </a:extLst>
          </p:cNvPr>
          <p:cNvSpPr/>
          <p:nvPr/>
        </p:nvSpPr>
        <p:spPr>
          <a:xfrm>
            <a:off x="442117" y="2852366"/>
            <a:ext cx="48012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ịch,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àm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ửa, cấy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úa, thổi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ấu,…</a:t>
            </a:r>
          </a:p>
        </p:txBody>
      </p:sp>
    </p:spTree>
    <p:extLst>
      <p:ext uri="{BB962C8B-B14F-4D97-AF65-F5344CB8AC3E}">
        <p14:creationId xmlns:p14="http://schemas.microsoft.com/office/powerpoint/2010/main" val="17638298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9357519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9154899" y="2819400"/>
            <a:ext cx="3300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6418600" y="3657600"/>
            <a:ext cx="8773438" cy="4563537"/>
            <a:chOff x="6418600" y="4495869"/>
            <a:chExt cx="8773438" cy="4563537"/>
          </a:xfrm>
        </p:grpSpPr>
        <p:pic>
          <p:nvPicPr>
            <p:cNvPr id="2064" name="Picture 16" descr="Frame Border Transparent PNG Gold Image​ | Gallery Yopriceville -  High-Quality Images and Transparent… | Clip art frames borders, Frame  border design, Frame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23550" y="2390919"/>
              <a:ext cx="4563537" cy="8773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075031" y="5384623"/>
              <a:ext cx="7356005" cy="34437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Mọi người, mọi vật và cả em bé đều bận rộn làm những công việc có ích, đem niềm vui nhỏ góp vào cuộc đời chung.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4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Text Box 14">
            <a:extLst>
              <a:ext uri="{FF2B5EF4-FFF2-40B4-BE49-F238E27FC236}">
                <a16:creationId xmlns:a16="http://schemas.microsoft.com/office/drawing/2014/main" id="{C9F70A54-3D17-4018-89E4-4C6251880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18: BẬN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095E7D5-2CA5-4E20-A429-6338C58F2971}"/>
              </a:ext>
            </a:extLst>
          </p:cNvPr>
          <p:cNvSpPr/>
          <p:nvPr/>
        </p:nvSpPr>
        <p:spPr>
          <a:xfrm>
            <a:off x="255930" y="4654727"/>
            <a:ext cx="5638800" cy="3228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/>
              <a:t> 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bận xanh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 Hồng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bận chảy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 xe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bận chạy / </a:t>
            </a:r>
          </a:p>
          <a:p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Lịch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bận tính ngày...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  <a:p>
            <a:pPr>
              <a:lnSpc>
                <a:spcPct val="120000"/>
              </a:lnSpc>
            </a:pPr>
            <a:endParaRPr lang="vi-VN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BD20255-E7FC-45EB-81AE-00013733E718}"/>
              </a:ext>
            </a:extLst>
          </p:cNvPr>
          <p:cNvSpPr/>
          <p:nvPr/>
        </p:nvSpPr>
        <p:spPr>
          <a:xfrm>
            <a:off x="442117" y="2852366"/>
            <a:ext cx="48012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ịch,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àm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ửa, cấy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úa, thổi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ấu,…</a:t>
            </a:r>
          </a:p>
        </p:txBody>
      </p:sp>
    </p:spTree>
    <p:extLst>
      <p:ext uri="{BB962C8B-B14F-4D97-AF65-F5344CB8AC3E}">
        <p14:creationId xmlns:p14="http://schemas.microsoft.com/office/powerpoint/2010/main" val="2228892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10051</TotalTime>
  <Words>831</Words>
  <Application>Microsoft Office PowerPoint</Application>
  <PresentationFormat>Custom</PresentationFormat>
  <Paragraphs>107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1117</cp:revision>
  <dcterms:created xsi:type="dcterms:W3CDTF">2008-09-09T22:52:10Z</dcterms:created>
  <dcterms:modified xsi:type="dcterms:W3CDTF">2022-11-13T14:00:28Z</dcterms:modified>
</cp:coreProperties>
</file>