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327" r:id="rId2"/>
    <p:sldId id="427" r:id="rId3"/>
    <p:sldId id="428" r:id="rId4"/>
    <p:sldId id="429" r:id="rId5"/>
    <p:sldId id="431" r:id="rId6"/>
    <p:sldId id="430" r:id="rId7"/>
    <p:sldId id="340" r:id="rId8"/>
  </p:sldIdLst>
  <p:sldSz cx="16276638" cy="9144000"/>
  <p:notesSz cx="6858000" cy="9144000"/>
  <p:custDataLst>
    <p:tags r:id="rId10"/>
  </p:custDataLst>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717550" indent="-260350" algn="l" rtl="0" eaLnBrk="0" fontAlgn="base" hangingPunct="0">
      <a:spcBef>
        <a:spcPct val="0"/>
      </a:spcBef>
      <a:spcAft>
        <a:spcPct val="0"/>
      </a:spcAft>
      <a:defRPr kern="1200">
        <a:solidFill>
          <a:schemeClr val="tx1"/>
        </a:solidFill>
        <a:latin typeface="Arial" charset="0"/>
        <a:ea typeface="+mn-ea"/>
        <a:cs typeface="+mn-cs"/>
      </a:defRPr>
    </a:lvl2pPr>
    <a:lvl3pPr marL="1436688" indent="-522288" algn="l" rtl="0" eaLnBrk="0" fontAlgn="base" hangingPunct="0">
      <a:spcBef>
        <a:spcPct val="0"/>
      </a:spcBef>
      <a:spcAft>
        <a:spcPct val="0"/>
      </a:spcAft>
      <a:defRPr kern="1200">
        <a:solidFill>
          <a:schemeClr val="tx1"/>
        </a:solidFill>
        <a:latin typeface="Arial" charset="0"/>
        <a:ea typeface="+mn-ea"/>
        <a:cs typeface="+mn-cs"/>
      </a:defRPr>
    </a:lvl3pPr>
    <a:lvl4pPr marL="2154238" indent="-782638" algn="l" rtl="0" eaLnBrk="0" fontAlgn="base" hangingPunct="0">
      <a:spcBef>
        <a:spcPct val="0"/>
      </a:spcBef>
      <a:spcAft>
        <a:spcPct val="0"/>
      </a:spcAft>
      <a:defRPr kern="1200">
        <a:solidFill>
          <a:schemeClr val="tx1"/>
        </a:solidFill>
        <a:latin typeface="Arial" charset="0"/>
        <a:ea typeface="+mn-ea"/>
        <a:cs typeface="+mn-cs"/>
      </a:defRPr>
    </a:lvl4pPr>
    <a:lvl5pPr marL="2873375" indent="-1044575"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512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00CC"/>
    <a:srgbClr val="FF0066"/>
    <a:srgbClr val="C5F3F3"/>
    <a:srgbClr val="FF7C80"/>
    <a:srgbClr val="FF6600"/>
    <a:srgbClr val="6600CC"/>
    <a:srgbClr val="3333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876" autoAdjust="0"/>
    <p:restoredTop sz="94660"/>
  </p:normalViewPr>
  <p:slideViewPr>
    <p:cSldViewPr>
      <p:cViewPr varScale="1">
        <p:scale>
          <a:sx n="88" d="100"/>
          <a:sy n="88" d="100"/>
        </p:scale>
        <p:origin x="240" y="96"/>
      </p:cViewPr>
      <p:guideLst>
        <p:guide orient="horz" pos="2880"/>
        <p:guide pos="5127"/>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tags" Target="tags/tag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6451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10244" name="Rectangle 4"/>
          <p:cNvSpPr>
            <a:spLocks noGrp="1" noRot="1" noChangeAspect="1" noChangeArrowheads="1" noTextEdit="1"/>
          </p:cNvSpPr>
          <p:nvPr>
            <p:ph type="sldImg" idx="2"/>
          </p:nvPr>
        </p:nvSpPr>
        <p:spPr bwMode="auto">
          <a:xfrm>
            <a:off x="377825" y="685800"/>
            <a:ext cx="610235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451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451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6451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51C4FA25-5DD5-485C-BCD2-EF739D2A7194}" type="slidenum">
              <a:rPr lang="en-US" altLang="en-US"/>
              <a:pPr>
                <a:defRPr/>
              </a:pPr>
              <a:t>‹#›</a:t>
            </a:fld>
            <a:endParaRPr lang="en-US" altLang="en-US"/>
          </a:p>
        </p:txBody>
      </p:sp>
    </p:spTree>
    <p:extLst>
      <p:ext uri="{BB962C8B-B14F-4D97-AF65-F5344CB8AC3E}">
        <p14:creationId xmlns:p14="http://schemas.microsoft.com/office/powerpoint/2010/main" val="221386817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900" kern="1200">
        <a:solidFill>
          <a:schemeClr val="tx1"/>
        </a:solidFill>
        <a:latin typeface="Arial" charset="0"/>
        <a:ea typeface="+mn-ea"/>
        <a:cs typeface="+mn-cs"/>
      </a:defRPr>
    </a:lvl1pPr>
    <a:lvl2pPr marL="717550" algn="l" rtl="0" eaLnBrk="0" fontAlgn="base" hangingPunct="0">
      <a:spcBef>
        <a:spcPct val="30000"/>
      </a:spcBef>
      <a:spcAft>
        <a:spcPct val="0"/>
      </a:spcAft>
      <a:defRPr sz="1900" kern="1200">
        <a:solidFill>
          <a:schemeClr val="tx1"/>
        </a:solidFill>
        <a:latin typeface="Arial" charset="0"/>
        <a:ea typeface="+mn-ea"/>
        <a:cs typeface="+mn-cs"/>
      </a:defRPr>
    </a:lvl2pPr>
    <a:lvl3pPr marL="1436688" algn="l" rtl="0" eaLnBrk="0" fontAlgn="base" hangingPunct="0">
      <a:spcBef>
        <a:spcPct val="30000"/>
      </a:spcBef>
      <a:spcAft>
        <a:spcPct val="0"/>
      </a:spcAft>
      <a:defRPr sz="1900" kern="1200">
        <a:solidFill>
          <a:schemeClr val="tx1"/>
        </a:solidFill>
        <a:latin typeface="Arial" charset="0"/>
        <a:ea typeface="+mn-ea"/>
        <a:cs typeface="+mn-cs"/>
      </a:defRPr>
    </a:lvl3pPr>
    <a:lvl4pPr marL="2154238" algn="l" rtl="0" eaLnBrk="0" fontAlgn="base" hangingPunct="0">
      <a:spcBef>
        <a:spcPct val="30000"/>
      </a:spcBef>
      <a:spcAft>
        <a:spcPct val="0"/>
      </a:spcAft>
      <a:defRPr sz="1900" kern="1200">
        <a:solidFill>
          <a:schemeClr val="tx1"/>
        </a:solidFill>
        <a:latin typeface="Arial" charset="0"/>
        <a:ea typeface="+mn-ea"/>
        <a:cs typeface="+mn-cs"/>
      </a:defRPr>
    </a:lvl4pPr>
    <a:lvl5pPr marL="2873375" algn="l" rtl="0" eaLnBrk="0" fontAlgn="base" hangingPunct="0">
      <a:spcBef>
        <a:spcPct val="30000"/>
      </a:spcBef>
      <a:spcAft>
        <a:spcPct val="0"/>
      </a:spcAft>
      <a:defRPr sz="1900" kern="1200">
        <a:solidFill>
          <a:schemeClr val="tx1"/>
        </a:solidFill>
        <a:latin typeface="Arial" charset="0"/>
        <a:ea typeface="+mn-ea"/>
        <a:cs typeface="+mn-cs"/>
      </a:defRPr>
    </a:lvl5pPr>
    <a:lvl6pPr marL="3592220" algn="l" defTabSz="1436888" rtl="0" eaLnBrk="1" latinLnBrk="0" hangingPunct="1">
      <a:defRPr sz="1900" kern="1200">
        <a:solidFill>
          <a:schemeClr val="tx1"/>
        </a:solidFill>
        <a:latin typeface="+mn-lt"/>
        <a:ea typeface="+mn-ea"/>
        <a:cs typeface="+mn-cs"/>
      </a:defRPr>
    </a:lvl6pPr>
    <a:lvl7pPr marL="4310664" algn="l" defTabSz="1436888" rtl="0" eaLnBrk="1" latinLnBrk="0" hangingPunct="1">
      <a:defRPr sz="1900" kern="1200">
        <a:solidFill>
          <a:schemeClr val="tx1"/>
        </a:solidFill>
        <a:latin typeface="+mn-lt"/>
        <a:ea typeface="+mn-ea"/>
        <a:cs typeface="+mn-cs"/>
      </a:defRPr>
    </a:lvl7pPr>
    <a:lvl8pPr marL="5029109" algn="l" defTabSz="1436888" rtl="0" eaLnBrk="1" latinLnBrk="0" hangingPunct="1">
      <a:defRPr sz="1900" kern="1200">
        <a:solidFill>
          <a:schemeClr val="tx1"/>
        </a:solidFill>
        <a:latin typeface="+mn-lt"/>
        <a:ea typeface="+mn-ea"/>
        <a:cs typeface="+mn-cs"/>
      </a:defRPr>
    </a:lvl8pPr>
    <a:lvl9pPr marL="5747553" algn="l" defTabSz="1436888" rtl="0" eaLnBrk="1" latinLnBrk="0" hangingPunct="1">
      <a:defRPr sz="1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txBox="1">
            <a:spLocks noGrp="1"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EB5B8007-F28A-4C3E-A48D-DDE012D8153F}" type="slidenum">
              <a:rPr lang="en-US" altLang="en-US" sz="1200">
                <a:cs typeface="Arial" charset="0"/>
              </a:rPr>
              <a:pPr algn="r" eaLnBrk="1" hangingPunct="1"/>
              <a:t>7</a:t>
            </a:fld>
            <a:endParaRPr lang="en-US" altLang="en-US" sz="1200">
              <a:cs typeface="Arial" charset="0"/>
            </a:endParaRPr>
          </a:p>
        </p:txBody>
      </p:sp>
      <p:sp>
        <p:nvSpPr>
          <p:cNvPr id="15363" name="Rectangle 2"/>
          <p:cNvSpPr>
            <a:spLocks noGrp="1" noRot="1" noChangeAspect="1" noChangeArrowheads="1" noTextEdit="1"/>
          </p:cNvSpPr>
          <p:nvPr>
            <p:ph type="sldImg"/>
          </p:nvPr>
        </p:nvSpPr>
        <p:spPr>
          <a:xfrm>
            <a:off x="377825" y="685800"/>
            <a:ext cx="6102350" cy="3429000"/>
          </a:xfrm>
          <a:ln/>
        </p:spPr>
      </p:sp>
      <p:sp>
        <p:nvSpPr>
          <p:cNvPr id="15364" name="Rectangle 3"/>
          <p:cNvSpPr>
            <a:spLocks noGrp="1" noChangeArrowheads="1"/>
          </p:cNvSpPr>
          <p:nvPr>
            <p:ph type="body" idx="1"/>
          </p:nvPr>
        </p:nvSpPr>
        <p:spPr>
          <a:noFill/>
        </p:spPr>
        <p:txBody>
          <a:bodyPr/>
          <a:lstStyle/>
          <a:p>
            <a:pPr eaLnBrk="1" hangingPunct="1"/>
            <a:endParaRPr lang="vi-VN" altLang="en-US">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20748" y="2840569"/>
            <a:ext cx="13835142" cy="1960033"/>
          </a:xfrm>
        </p:spPr>
        <p:txBody>
          <a:bodyPr/>
          <a:lstStyle/>
          <a:p>
            <a:r>
              <a:rPr lang="en-US"/>
              <a:t>Click to edit Master title style</a:t>
            </a:r>
            <a:endParaRPr lang="vi-VN"/>
          </a:p>
        </p:txBody>
      </p:sp>
      <p:sp>
        <p:nvSpPr>
          <p:cNvPr id="3" name="Subtitle 2"/>
          <p:cNvSpPr>
            <a:spLocks noGrp="1"/>
          </p:cNvSpPr>
          <p:nvPr>
            <p:ph type="subTitle" idx="1"/>
          </p:nvPr>
        </p:nvSpPr>
        <p:spPr>
          <a:xfrm>
            <a:off x="2441496" y="5181600"/>
            <a:ext cx="11393647" cy="2336800"/>
          </a:xfrm>
        </p:spPr>
        <p:txBody>
          <a:bodyPr/>
          <a:lstStyle>
            <a:lvl1pPr marL="0" indent="0" algn="ctr">
              <a:buNone/>
              <a:defRPr/>
            </a:lvl1pPr>
            <a:lvl2pPr marL="718444" indent="0" algn="ctr">
              <a:buNone/>
              <a:defRPr/>
            </a:lvl2pPr>
            <a:lvl3pPr marL="1436888" indent="0" algn="ctr">
              <a:buNone/>
              <a:defRPr/>
            </a:lvl3pPr>
            <a:lvl4pPr marL="2155332" indent="0" algn="ctr">
              <a:buNone/>
              <a:defRPr/>
            </a:lvl4pPr>
            <a:lvl5pPr marL="2873776" indent="0" algn="ctr">
              <a:buNone/>
              <a:defRPr/>
            </a:lvl5pPr>
            <a:lvl6pPr marL="3592220" indent="0" algn="ctr">
              <a:buNone/>
              <a:defRPr/>
            </a:lvl6pPr>
            <a:lvl7pPr marL="4310664" indent="0" algn="ctr">
              <a:buNone/>
              <a:defRPr/>
            </a:lvl7pPr>
            <a:lvl8pPr marL="5029109" indent="0" algn="ctr">
              <a:buNone/>
              <a:defRPr/>
            </a:lvl8pPr>
            <a:lvl9pPr marL="5747553" indent="0" algn="ctr">
              <a:buNone/>
              <a:defRPr/>
            </a:lvl9pPr>
          </a:lstStyle>
          <a:p>
            <a:r>
              <a:rPr lang="en-US"/>
              <a:t>Click to edit Master subtitle style</a:t>
            </a:r>
            <a:endParaRPr lang="vi-VN"/>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EB01423-D198-4896-B996-AF6CD71AA325}" type="slidenum">
              <a:rPr lang="en-US" altLang="en-US"/>
              <a:pPr>
                <a:defRPr/>
              </a:pPr>
              <a:t>‹#›</a:t>
            </a:fld>
            <a:endParaRPr lang="en-US" altLang="en-US"/>
          </a:p>
        </p:txBody>
      </p:sp>
    </p:spTree>
    <p:extLst>
      <p:ext uri="{BB962C8B-B14F-4D97-AF65-F5344CB8AC3E}">
        <p14:creationId xmlns:p14="http://schemas.microsoft.com/office/powerpoint/2010/main" val="397225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9D28DD1-89CB-4A9B-8160-1008CEEB8C29}" type="slidenum">
              <a:rPr lang="en-US" altLang="en-US"/>
              <a:pPr>
                <a:defRPr/>
              </a:pPr>
              <a:t>‹#›</a:t>
            </a:fld>
            <a:endParaRPr lang="en-US" altLang="en-US"/>
          </a:p>
        </p:txBody>
      </p:sp>
    </p:spTree>
    <p:extLst>
      <p:ext uri="{BB962C8B-B14F-4D97-AF65-F5344CB8AC3E}">
        <p14:creationId xmlns:p14="http://schemas.microsoft.com/office/powerpoint/2010/main" val="13920928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800562" y="366186"/>
            <a:ext cx="3662244" cy="7802033"/>
          </a:xfrm>
        </p:spPr>
        <p:txBody>
          <a:bodyPr vert="eaVert"/>
          <a:lstStyle/>
          <a:p>
            <a:r>
              <a:rPr lang="en-US"/>
              <a:t>Click to edit Master title style</a:t>
            </a:r>
            <a:endParaRPr lang="vi-VN"/>
          </a:p>
        </p:txBody>
      </p:sp>
      <p:sp>
        <p:nvSpPr>
          <p:cNvPr id="3" name="Vertical Text Placeholder 2"/>
          <p:cNvSpPr>
            <a:spLocks noGrp="1"/>
          </p:cNvSpPr>
          <p:nvPr>
            <p:ph type="body" orient="vert" idx="1"/>
          </p:nvPr>
        </p:nvSpPr>
        <p:spPr>
          <a:xfrm>
            <a:off x="813832" y="366186"/>
            <a:ext cx="10715453" cy="78020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74A9502-423E-4957-ACD4-EFEAFA456813}" type="slidenum">
              <a:rPr lang="en-US" altLang="en-US"/>
              <a:pPr>
                <a:defRPr/>
              </a:pPr>
              <a:t>‹#›</a:t>
            </a:fld>
            <a:endParaRPr lang="en-US" altLang="en-US"/>
          </a:p>
        </p:txBody>
      </p:sp>
    </p:spTree>
    <p:extLst>
      <p:ext uri="{BB962C8B-B14F-4D97-AF65-F5344CB8AC3E}">
        <p14:creationId xmlns:p14="http://schemas.microsoft.com/office/powerpoint/2010/main" val="18138348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100BA3F-51CF-473C-BBC7-9F80CB3FD932}" type="slidenum">
              <a:rPr lang="en-US" altLang="en-US"/>
              <a:pPr>
                <a:defRPr/>
              </a:pPr>
              <a:t>‹#›</a:t>
            </a:fld>
            <a:endParaRPr lang="en-US" altLang="en-US"/>
          </a:p>
        </p:txBody>
      </p:sp>
    </p:spTree>
    <p:extLst>
      <p:ext uri="{BB962C8B-B14F-4D97-AF65-F5344CB8AC3E}">
        <p14:creationId xmlns:p14="http://schemas.microsoft.com/office/powerpoint/2010/main" val="12606691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85743" y="5875867"/>
            <a:ext cx="13835142" cy="1816100"/>
          </a:xfrm>
        </p:spPr>
        <p:txBody>
          <a:bodyPr anchor="t"/>
          <a:lstStyle>
            <a:lvl1pPr algn="l">
              <a:defRPr sz="6300" b="1" cap="all"/>
            </a:lvl1pPr>
          </a:lstStyle>
          <a:p>
            <a:r>
              <a:rPr lang="en-US"/>
              <a:t>Click to edit Master title style</a:t>
            </a:r>
            <a:endParaRPr lang="vi-VN"/>
          </a:p>
        </p:txBody>
      </p:sp>
      <p:sp>
        <p:nvSpPr>
          <p:cNvPr id="3" name="Text Placeholder 2"/>
          <p:cNvSpPr>
            <a:spLocks noGrp="1"/>
          </p:cNvSpPr>
          <p:nvPr>
            <p:ph type="body" idx="1"/>
          </p:nvPr>
        </p:nvSpPr>
        <p:spPr>
          <a:xfrm>
            <a:off x="1285743" y="3875619"/>
            <a:ext cx="13835142" cy="2000249"/>
          </a:xfrm>
        </p:spPr>
        <p:txBody>
          <a:bodyPr anchor="b"/>
          <a:lstStyle>
            <a:lvl1pPr marL="0" indent="0">
              <a:buNone/>
              <a:defRPr sz="3100"/>
            </a:lvl1pPr>
            <a:lvl2pPr marL="718444" indent="0">
              <a:buNone/>
              <a:defRPr sz="2800"/>
            </a:lvl2pPr>
            <a:lvl3pPr marL="1436888" indent="0">
              <a:buNone/>
              <a:defRPr sz="2500"/>
            </a:lvl3pPr>
            <a:lvl4pPr marL="2155332" indent="0">
              <a:buNone/>
              <a:defRPr sz="2200"/>
            </a:lvl4pPr>
            <a:lvl5pPr marL="2873776" indent="0">
              <a:buNone/>
              <a:defRPr sz="2200"/>
            </a:lvl5pPr>
            <a:lvl6pPr marL="3592220" indent="0">
              <a:buNone/>
              <a:defRPr sz="2200"/>
            </a:lvl6pPr>
            <a:lvl7pPr marL="4310664" indent="0">
              <a:buNone/>
              <a:defRPr sz="2200"/>
            </a:lvl7pPr>
            <a:lvl8pPr marL="5029109" indent="0">
              <a:buNone/>
              <a:defRPr sz="2200"/>
            </a:lvl8pPr>
            <a:lvl9pPr marL="5747553" indent="0">
              <a:buNone/>
              <a:defRPr sz="22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5E9DFC9-E0D6-4E70-95EC-EE956DA6257B}" type="slidenum">
              <a:rPr lang="en-US" altLang="en-US"/>
              <a:pPr>
                <a:defRPr/>
              </a:pPr>
              <a:t>‹#›</a:t>
            </a:fld>
            <a:endParaRPr lang="en-US" altLang="en-US"/>
          </a:p>
        </p:txBody>
      </p:sp>
    </p:spTree>
    <p:extLst>
      <p:ext uri="{BB962C8B-B14F-4D97-AF65-F5344CB8AC3E}">
        <p14:creationId xmlns:p14="http://schemas.microsoft.com/office/powerpoint/2010/main" val="15459216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Content Placeholder 2"/>
          <p:cNvSpPr>
            <a:spLocks noGrp="1"/>
          </p:cNvSpPr>
          <p:nvPr>
            <p:ph sz="half" idx="1"/>
          </p:nvPr>
        </p:nvSpPr>
        <p:spPr>
          <a:xfrm>
            <a:off x="813832" y="2133602"/>
            <a:ext cx="7188848" cy="6034617"/>
          </a:xfrm>
        </p:spPr>
        <p:txBody>
          <a:bodyPr/>
          <a:lstStyle>
            <a:lvl1pPr>
              <a:defRPr sz="4400"/>
            </a:lvl1pPr>
            <a:lvl2pPr>
              <a:defRPr sz="3800"/>
            </a:lvl2pPr>
            <a:lvl3pPr>
              <a:defRPr sz="3100"/>
            </a:lvl3pPr>
            <a:lvl4pPr>
              <a:defRPr sz="2800"/>
            </a:lvl4pPr>
            <a:lvl5pPr>
              <a:defRPr sz="2800"/>
            </a:lvl5pPr>
            <a:lvl6pPr>
              <a:defRPr sz="2800"/>
            </a:lvl6pPr>
            <a:lvl7pPr>
              <a:defRPr sz="2800"/>
            </a:lvl7pPr>
            <a:lvl8pPr>
              <a:defRPr sz="2800"/>
            </a:lvl8pPr>
            <a:lvl9pPr>
              <a:defRPr sz="2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Content Placeholder 3"/>
          <p:cNvSpPr>
            <a:spLocks noGrp="1"/>
          </p:cNvSpPr>
          <p:nvPr>
            <p:ph sz="half" idx="2"/>
          </p:nvPr>
        </p:nvSpPr>
        <p:spPr>
          <a:xfrm>
            <a:off x="8273958" y="2133602"/>
            <a:ext cx="7188848" cy="6034617"/>
          </a:xfrm>
        </p:spPr>
        <p:txBody>
          <a:bodyPr/>
          <a:lstStyle>
            <a:lvl1pPr>
              <a:defRPr sz="4400"/>
            </a:lvl1pPr>
            <a:lvl2pPr>
              <a:defRPr sz="3800"/>
            </a:lvl2pPr>
            <a:lvl3pPr>
              <a:defRPr sz="3100"/>
            </a:lvl3pPr>
            <a:lvl4pPr>
              <a:defRPr sz="2800"/>
            </a:lvl4pPr>
            <a:lvl5pPr>
              <a:defRPr sz="2800"/>
            </a:lvl5pPr>
            <a:lvl6pPr>
              <a:defRPr sz="2800"/>
            </a:lvl6pPr>
            <a:lvl7pPr>
              <a:defRPr sz="2800"/>
            </a:lvl7pPr>
            <a:lvl8pPr>
              <a:defRPr sz="2800"/>
            </a:lvl8pPr>
            <a:lvl9pPr>
              <a:defRPr sz="2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EEE0E17-1536-48C6-87E3-A861F0C00F04}" type="slidenum">
              <a:rPr lang="en-US" altLang="en-US"/>
              <a:pPr>
                <a:defRPr/>
              </a:pPr>
              <a:t>‹#›</a:t>
            </a:fld>
            <a:endParaRPr lang="en-US" altLang="en-US"/>
          </a:p>
        </p:txBody>
      </p:sp>
    </p:spTree>
    <p:extLst>
      <p:ext uri="{BB962C8B-B14F-4D97-AF65-F5344CB8AC3E}">
        <p14:creationId xmlns:p14="http://schemas.microsoft.com/office/powerpoint/2010/main" val="19317564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vi-VN"/>
          </a:p>
        </p:txBody>
      </p:sp>
      <p:sp>
        <p:nvSpPr>
          <p:cNvPr id="3" name="Text Placeholder 2"/>
          <p:cNvSpPr>
            <a:spLocks noGrp="1"/>
          </p:cNvSpPr>
          <p:nvPr>
            <p:ph type="body" idx="1"/>
          </p:nvPr>
        </p:nvSpPr>
        <p:spPr>
          <a:xfrm>
            <a:off x="813832" y="2046817"/>
            <a:ext cx="7191675" cy="853016"/>
          </a:xfrm>
        </p:spPr>
        <p:txBody>
          <a:bodyPr anchor="b"/>
          <a:lstStyle>
            <a:lvl1pPr marL="0" indent="0">
              <a:buNone/>
              <a:defRPr sz="3800" b="1"/>
            </a:lvl1pPr>
            <a:lvl2pPr marL="718444" indent="0">
              <a:buNone/>
              <a:defRPr sz="3100" b="1"/>
            </a:lvl2pPr>
            <a:lvl3pPr marL="1436888" indent="0">
              <a:buNone/>
              <a:defRPr sz="2800" b="1"/>
            </a:lvl3pPr>
            <a:lvl4pPr marL="2155332" indent="0">
              <a:buNone/>
              <a:defRPr sz="2500" b="1"/>
            </a:lvl4pPr>
            <a:lvl5pPr marL="2873776" indent="0">
              <a:buNone/>
              <a:defRPr sz="2500" b="1"/>
            </a:lvl5pPr>
            <a:lvl6pPr marL="3592220" indent="0">
              <a:buNone/>
              <a:defRPr sz="2500" b="1"/>
            </a:lvl6pPr>
            <a:lvl7pPr marL="4310664" indent="0">
              <a:buNone/>
              <a:defRPr sz="2500" b="1"/>
            </a:lvl7pPr>
            <a:lvl8pPr marL="5029109" indent="0">
              <a:buNone/>
              <a:defRPr sz="2500" b="1"/>
            </a:lvl8pPr>
            <a:lvl9pPr marL="5747553" indent="0">
              <a:buNone/>
              <a:defRPr sz="2500" b="1"/>
            </a:lvl9pPr>
          </a:lstStyle>
          <a:p>
            <a:pPr lvl="0"/>
            <a:r>
              <a:rPr lang="en-US"/>
              <a:t>Click to edit Master text styles</a:t>
            </a:r>
          </a:p>
        </p:txBody>
      </p:sp>
      <p:sp>
        <p:nvSpPr>
          <p:cNvPr id="4" name="Content Placeholder 3"/>
          <p:cNvSpPr>
            <a:spLocks noGrp="1"/>
          </p:cNvSpPr>
          <p:nvPr>
            <p:ph sz="half" idx="2"/>
          </p:nvPr>
        </p:nvSpPr>
        <p:spPr>
          <a:xfrm>
            <a:off x="813832" y="2899833"/>
            <a:ext cx="7191675" cy="5268384"/>
          </a:xfrm>
        </p:spPr>
        <p:txBody>
          <a:bodyPr/>
          <a:lstStyle>
            <a:lvl1pPr>
              <a:defRPr sz="3800"/>
            </a:lvl1pPr>
            <a:lvl2pPr>
              <a:defRPr sz="3100"/>
            </a:lvl2pPr>
            <a:lvl3pPr>
              <a:defRPr sz="2800"/>
            </a:lvl3pPr>
            <a:lvl4pPr>
              <a:defRPr sz="2500"/>
            </a:lvl4pPr>
            <a:lvl5pPr>
              <a:defRPr sz="2500"/>
            </a:lvl5pPr>
            <a:lvl6pPr>
              <a:defRPr sz="2500"/>
            </a:lvl6pPr>
            <a:lvl7pPr>
              <a:defRPr sz="2500"/>
            </a:lvl7pPr>
            <a:lvl8pPr>
              <a:defRPr sz="2500"/>
            </a:lvl8pPr>
            <a:lvl9pPr>
              <a:defRPr sz="2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Text Placeholder 4"/>
          <p:cNvSpPr>
            <a:spLocks noGrp="1"/>
          </p:cNvSpPr>
          <p:nvPr>
            <p:ph type="body" sz="quarter" idx="3"/>
          </p:nvPr>
        </p:nvSpPr>
        <p:spPr>
          <a:xfrm>
            <a:off x="8268307" y="2046817"/>
            <a:ext cx="7194500" cy="853016"/>
          </a:xfrm>
        </p:spPr>
        <p:txBody>
          <a:bodyPr anchor="b"/>
          <a:lstStyle>
            <a:lvl1pPr marL="0" indent="0">
              <a:buNone/>
              <a:defRPr sz="3800" b="1"/>
            </a:lvl1pPr>
            <a:lvl2pPr marL="718444" indent="0">
              <a:buNone/>
              <a:defRPr sz="3100" b="1"/>
            </a:lvl2pPr>
            <a:lvl3pPr marL="1436888" indent="0">
              <a:buNone/>
              <a:defRPr sz="2800" b="1"/>
            </a:lvl3pPr>
            <a:lvl4pPr marL="2155332" indent="0">
              <a:buNone/>
              <a:defRPr sz="2500" b="1"/>
            </a:lvl4pPr>
            <a:lvl5pPr marL="2873776" indent="0">
              <a:buNone/>
              <a:defRPr sz="2500" b="1"/>
            </a:lvl5pPr>
            <a:lvl6pPr marL="3592220" indent="0">
              <a:buNone/>
              <a:defRPr sz="2500" b="1"/>
            </a:lvl6pPr>
            <a:lvl7pPr marL="4310664" indent="0">
              <a:buNone/>
              <a:defRPr sz="2500" b="1"/>
            </a:lvl7pPr>
            <a:lvl8pPr marL="5029109" indent="0">
              <a:buNone/>
              <a:defRPr sz="2500" b="1"/>
            </a:lvl8pPr>
            <a:lvl9pPr marL="5747553" indent="0">
              <a:buNone/>
              <a:defRPr sz="2500" b="1"/>
            </a:lvl9pPr>
          </a:lstStyle>
          <a:p>
            <a:pPr lvl="0"/>
            <a:r>
              <a:rPr lang="en-US"/>
              <a:t>Click to edit Master text styles</a:t>
            </a:r>
          </a:p>
        </p:txBody>
      </p:sp>
      <p:sp>
        <p:nvSpPr>
          <p:cNvPr id="6" name="Content Placeholder 5"/>
          <p:cNvSpPr>
            <a:spLocks noGrp="1"/>
          </p:cNvSpPr>
          <p:nvPr>
            <p:ph sz="quarter" idx="4"/>
          </p:nvPr>
        </p:nvSpPr>
        <p:spPr>
          <a:xfrm>
            <a:off x="8268307" y="2899833"/>
            <a:ext cx="7194500" cy="5268384"/>
          </a:xfrm>
        </p:spPr>
        <p:txBody>
          <a:bodyPr/>
          <a:lstStyle>
            <a:lvl1pPr>
              <a:defRPr sz="3800"/>
            </a:lvl1pPr>
            <a:lvl2pPr>
              <a:defRPr sz="3100"/>
            </a:lvl2pPr>
            <a:lvl3pPr>
              <a:defRPr sz="2800"/>
            </a:lvl3pPr>
            <a:lvl4pPr>
              <a:defRPr sz="2500"/>
            </a:lvl4pPr>
            <a:lvl5pPr>
              <a:defRPr sz="2500"/>
            </a:lvl5pPr>
            <a:lvl6pPr>
              <a:defRPr sz="2500"/>
            </a:lvl6pPr>
            <a:lvl7pPr>
              <a:defRPr sz="2500"/>
            </a:lvl7pPr>
            <a:lvl8pPr>
              <a:defRPr sz="2500"/>
            </a:lvl8pPr>
            <a:lvl9pPr>
              <a:defRPr sz="2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8830A47B-B3AA-4408-B89E-78641CC5715A}" type="slidenum">
              <a:rPr lang="en-US" altLang="en-US"/>
              <a:pPr>
                <a:defRPr/>
              </a:pPr>
              <a:t>‹#›</a:t>
            </a:fld>
            <a:endParaRPr lang="en-US" altLang="en-US"/>
          </a:p>
        </p:txBody>
      </p:sp>
    </p:spTree>
    <p:extLst>
      <p:ext uri="{BB962C8B-B14F-4D97-AF65-F5344CB8AC3E}">
        <p14:creationId xmlns:p14="http://schemas.microsoft.com/office/powerpoint/2010/main" val="32312869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58D8FA65-B14B-4883-88C7-F7A3A55E9A2F}" type="slidenum">
              <a:rPr lang="en-US" altLang="en-US"/>
              <a:pPr>
                <a:defRPr/>
              </a:pPr>
              <a:t>‹#›</a:t>
            </a:fld>
            <a:endParaRPr lang="en-US" altLang="en-US"/>
          </a:p>
        </p:txBody>
      </p:sp>
    </p:spTree>
    <p:extLst>
      <p:ext uri="{BB962C8B-B14F-4D97-AF65-F5344CB8AC3E}">
        <p14:creationId xmlns:p14="http://schemas.microsoft.com/office/powerpoint/2010/main" val="16314973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C38BE4F5-A3A4-4A0F-A638-D990D725B4CA}" type="slidenum">
              <a:rPr lang="en-US" altLang="en-US"/>
              <a:pPr>
                <a:defRPr/>
              </a:pPr>
              <a:t>‹#›</a:t>
            </a:fld>
            <a:endParaRPr lang="en-US" altLang="en-US"/>
          </a:p>
        </p:txBody>
      </p:sp>
    </p:spTree>
    <p:extLst>
      <p:ext uri="{BB962C8B-B14F-4D97-AF65-F5344CB8AC3E}">
        <p14:creationId xmlns:p14="http://schemas.microsoft.com/office/powerpoint/2010/main" val="7687294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3833" y="364067"/>
            <a:ext cx="5354902" cy="1549400"/>
          </a:xfrm>
        </p:spPr>
        <p:txBody>
          <a:bodyPr anchor="b"/>
          <a:lstStyle>
            <a:lvl1pPr algn="l">
              <a:defRPr sz="3100" b="1"/>
            </a:lvl1pPr>
          </a:lstStyle>
          <a:p>
            <a:r>
              <a:rPr lang="en-US"/>
              <a:t>Click to edit Master title style</a:t>
            </a:r>
            <a:endParaRPr lang="vi-VN"/>
          </a:p>
        </p:txBody>
      </p:sp>
      <p:sp>
        <p:nvSpPr>
          <p:cNvPr id="3" name="Content Placeholder 2"/>
          <p:cNvSpPr>
            <a:spLocks noGrp="1"/>
          </p:cNvSpPr>
          <p:nvPr>
            <p:ph idx="1"/>
          </p:nvPr>
        </p:nvSpPr>
        <p:spPr>
          <a:xfrm>
            <a:off x="6363713" y="364068"/>
            <a:ext cx="9099093" cy="7804151"/>
          </a:xfrm>
        </p:spPr>
        <p:txBody>
          <a:bodyPr/>
          <a:lstStyle>
            <a:lvl1pPr>
              <a:defRPr sz="5000"/>
            </a:lvl1pPr>
            <a:lvl2pPr>
              <a:defRPr sz="4400"/>
            </a:lvl2pPr>
            <a:lvl3pPr>
              <a:defRPr sz="3800"/>
            </a:lvl3pPr>
            <a:lvl4pPr>
              <a:defRPr sz="3100"/>
            </a:lvl4pPr>
            <a:lvl5pPr>
              <a:defRPr sz="3100"/>
            </a:lvl5pPr>
            <a:lvl6pPr>
              <a:defRPr sz="3100"/>
            </a:lvl6pPr>
            <a:lvl7pPr>
              <a:defRPr sz="3100"/>
            </a:lvl7pPr>
            <a:lvl8pPr>
              <a:defRPr sz="3100"/>
            </a:lvl8pPr>
            <a:lvl9pPr>
              <a:defRPr sz="3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Text Placeholder 3"/>
          <p:cNvSpPr>
            <a:spLocks noGrp="1"/>
          </p:cNvSpPr>
          <p:nvPr>
            <p:ph type="body" sz="half" idx="2"/>
          </p:nvPr>
        </p:nvSpPr>
        <p:spPr>
          <a:xfrm>
            <a:off x="813833" y="1913468"/>
            <a:ext cx="5354902" cy="6254751"/>
          </a:xfrm>
        </p:spPr>
        <p:txBody>
          <a:bodyPr/>
          <a:lstStyle>
            <a:lvl1pPr marL="0" indent="0">
              <a:buNone/>
              <a:defRPr sz="2200"/>
            </a:lvl1pPr>
            <a:lvl2pPr marL="718444" indent="0">
              <a:buNone/>
              <a:defRPr sz="1900"/>
            </a:lvl2pPr>
            <a:lvl3pPr marL="1436888" indent="0">
              <a:buNone/>
              <a:defRPr sz="1600"/>
            </a:lvl3pPr>
            <a:lvl4pPr marL="2155332" indent="0">
              <a:buNone/>
              <a:defRPr sz="1400"/>
            </a:lvl4pPr>
            <a:lvl5pPr marL="2873776" indent="0">
              <a:buNone/>
              <a:defRPr sz="1400"/>
            </a:lvl5pPr>
            <a:lvl6pPr marL="3592220" indent="0">
              <a:buNone/>
              <a:defRPr sz="1400"/>
            </a:lvl6pPr>
            <a:lvl7pPr marL="4310664" indent="0">
              <a:buNone/>
              <a:defRPr sz="1400"/>
            </a:lvl7pPr>
            <a:lvl8pPr marL="5029109" indent="0">
              <a:buNone/>
              <a:defRPr sz="1400"/>
            </a:lvl8pPr>
            <a:lvl9pPr marL="5747553" indent="0">
              <a:buNone/>
              <a:defRPr sz="14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C99C05A-73D7-488D-87AE-9FA1D515BA90}" type="slidenum">
              <a:rPr lang="en-US" altLang="en-US"/>
              <a:pPr>
                <a:defRPr/>
              </a:pPr>
              <a:t>‹#›</a:t>
            </a:fld>
            <a:endParaRPr lang="en-US" altLang="en-US"/>
          </a:p>
        </p:txBody>
      </p:sp>
    </p:spTree>
    <p:extLst>
      <p:ext uri="{BB962C8B-B14F-4D97-AF65-F5344CB8AC3E}">
        <p14:creationId xmlns:p14="http://schemas.microsoft.com/office/powerpoint/2010/main" val="18394107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190335" y="6400801"/>
            <a:ext cx="9765983" cy="755651"/>
          </a:xfrm>
        </p:spPr>
        <p:txBody>
          <a:bodyPr anchor="b"/>
          <a:lstStyle>
            <a:lvl1pPr algn="l">
              <a:defRPr sz="3100" b="1"/>
            </a:lvl1pPr>
          </a:lstStyle>
          <a:p>
            <a:r>
              <a:rPr lang="en-US"/>
              <a:t>Click to edit Master title style</a:t>
            </a:r>
            <a:endParaRPr lang="vi-VN"/>
          </a:p>
        </p:txBody>
      </p:sp>
      <p:sp>
        <p:nvSpPr>
          <p:cNvPr id="3" name="Picture Placeholder 2"/>
          <p:cNvSpPr>
            <a:spLocks noGrp="1"/>
          </p:cNvSpPr>
          <p:nvPr>
            <p:ph type="pic" idx="1"/>
          </p:nvPr>
        </p:nvSpPr>
        <p:spPr>
          <a:xfrm>
            <a:off x="3190335" y="817033"/>
            <a:ext cx="9765983" cy="5486400"/>
          </a:xfrm>
        </p:spPr>
        <p:txBody>
          <a:bodyPr/>
          <a:lstStyle>
            <a:lvl1pPr marL="0" indent="0">
              <a:buNone/>
              <a:defRPr sz="5000"/>
            </a:lvl1pPr>
            <a:lvl2pPr marL="718444" indent="0">
              <a:buNone/>
              <a:defRPr sz="4400"/>
            </a:lvl2pPr>
            <a:lvl3pPr marL="1436888" indent="0">
              <a:buNone/>
              <a:defRPr sz="3800"/>
            </a:lvl3pPr>
            <a:lvl4pPr marL="2155332" indent="0">
              <a:buNone/>
              <a:defRPr sz="3100"/>
            </a:lvl4pPr>
            <a:lvl5pPr marL="2873776" indent="0">
              <a:buNone/>
              <a:defRPr sz="3100"/>
            </a:lvl5pPr>
            <a:lvl6pPr marL="3592220" indent="0">
              <a:buNone/>
              <a:defRPr sz="3100"/>
            </a:lvl6pPr>
            <a:lvl7pPr marL="4310664" indent="0">
              <a:buNone/>
              <a:defRPr sz="3100"/>
            </a:lvl7pPr>
            <a:lvl8pPr marL="5029109" indent="0">
              <a:buNone/>
              <a:defRPr sz="3100"/>
            </a:lvl8pPr>
            <a:lvl9pPr marL="5747553" indent="0">
              <a:buNone/>
              <a:defRPr sz="3100"/>
            </a:lvl9pPr>
          </a:lstStyle>
          <a:p>
            <a:pPr lvl="0"/>
            <a:endParaRPr lang="vi-VN" noProof="0"/>
          </a:p>
        </p:txBody>
      </p:sp>
      <p:sp>
        <p:nvSpPr>
          <p:cNvPr id="4" name="Text Placeholder 3"/>
          <p:cNvSpPr>
            <a:spLocks noGrp="1"/>
          </p:cNvSpPr>
          <p:nvPr>
            <p:ph type="body" sz="half" idx="2"/>
          </p:nvPr>
        </p:nvSpPr>
        <p:spPr>
          <a:xfrm>
            <a:off x="3190335" y="7156452"/>
            <a:ext cx="9765983" cy="1073149"/>
          </a:xfrm>
        </p:spPr>
        <p:txBody>
          <a:bodyPr/>
          <a:lstStyle>
            <a:lvl1pPr marL="0" indent="0">
              <a:buNone/>
              <a:defRPr sz="2200"/>
            </a:lvl1pPr>
            <a:lvl2pPr marL="718444" indent="0">
              <a:buNone/>
              <a:defRPr sz="1900"/>
            </a:lvl2pPr>
            <a:lvl3pPr marL="1436888" indent="0">
              <a:buNone/>
              <a:defRPr sz="1600"/>
            </a:lvl3pPr>
            <a:lvl4pPr marL="2155332" indent="0">
              <a:buNone/>
              <a:defRPr sz="1400"/>
            </a:lvl4pPr>
            <a:lvl5pPr marL="2873776" indent="0">
              <a:buNone/>
              <a:defRPr sz="1400"/>
            </a:lvl5pPr>
            <a:lvl6pPr marL="3592220" indent="0">
              <a:buNone/>
              <a:defRPr sz="1400"/>
            </a:lvl6pPr>
            <a:lvl7pPr marL="4310664" indent="0">
              <a:buNone/>
              <a:defRPr sz="1400"/>
            </a:lvl7pPr>
            <a:lvl8pPr marL="5029109" indent="0">
              <a:buNone/>
              <a:defRPr sz="1400"/>
            </a:lvl8pPr>
            <a:lvl9pPr marL="5747553" indent="0">
              <a:buNone/>
              <a:defRPr sz="14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2090DF4-68DF-4AAF-98F9-EB3836BAB8B4}" type="slidenum">
              <a:rPr lang="en-US" altLang="en-US"/>
              <a:pPr>
                <a:defRPr/>
              </a:pPr>
              <a:t>‹#›</a:t>
            </a:fld>
            <a:endParaRPr lang="en-US" altLang="en-US"/>
          </a:p>
        </p:txBody>
      </p:sp>
    </p:spTree>
    <p:extLst>
      <p:ext uri="{BB962C8B-B14F-4D97-AF65-F5344CB8AC3E}">
        <p14:creationId xmlns:p14="http://schemas.microsoft.com/office/powerpoint/2010/main" val="12588337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813832" y="366713"/>
            <a:ext cx="14648974" cy="152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3689" tIns="71844" rIns="143689" bIns="71844"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813832" y="2133600"/>
            <a:ext cx="14648974" cy="6034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3689" tIns="71844" rIns="143689" bIns="71844"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813832" y="8326438"/>
            <a:ext cx="3797882"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3689" tIns="71844" rIns="143689" bIns="71844" numCol="1" anchor="t" anchorCtr="0" compatLnSpc="1">
            <a:prstTxWarp prst="textNoShape">
              <a:avLst/>
            </a:prstTxWarp>
          </a:bodyPr>
          <a:lstStyle>
            <a:lvl1pPr eaLnBrk="1" hangingPunct="1">
              <a:defRPr sz="2200">
                <a:latin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5561185" y="8326438"/>
            <a:ext cx="5154269"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3689" tIns="71844" rIns="143689" bIns="71844" numCol="1" anchor="t" anchorCtr="0" compatLnSpc="1">
            <a:prstTxWarp prst="textNoShape">
              <a:avLst/>
            </a:prstTxWarp>
          </a:bodyPr>
          <a:lstStyle>
            <a:lvl1pPr algn="ctr" eaLnBrk="1" hangingPunct="1">
              <a:defRPr sz="2200">
                <a:latin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11664924" y="8326438"/>
            <a:ext cx="3797882"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3689" tIns="71844" rIns="143689" bIns="71844" numCol="1" anchor="t" anchorCtr="0" compatLnSpc="1">
            <a:prstTxWarp prst="textNoShape">
              <a:avLst/>
            </a:prstTxWarp>
          </a:bodyPr>
          <a:lstStyle>
            <a:lvl1pPr algn="r" eaLnBrk="1" hangingPunct="1">
              <a:defRPr sz="2200"/>
            </a:lvl1pPr>
          </a:lstStyle>
          <a:p>
            <a:pPr>
              <a:defRPr/>
            </a:pPr>
            <a:fld id="{F4264759-E7CE-4A8C-955C-20DA2A50E45F}"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6900">
          <a:solidFill>
            <a:schemeClr val="tx2"/>
          </a:solidFill>
          <a:latin typeface="+mj-lt"/>
          <a:ea typeface="+mj-ea"/>
          <a:cs typeface="+mj-cs"/>
        </a:defRPr>
      </a:lvl1pPr>
      <a:lvl2pPr algn="ctr" rtl="0" eaLnBrk="0" fontAlgn="base" hangingPunct="0">
        <a:spcBef>
          <a:spcPct val="0"/>
        </a:spcBef>
        <a:spcAft>
          <a:spcPct val="0"/>
        </a:spcAft>
        <a:defRPr sz="6900">
          <a:solidFill>
            <a:schemeClr val="tx2"/>
          </a:solidFill>
          <a:latin typeface="Arial" charset="0"/>
        </a:defRPr>
      </a:lvl2pPr>
      <a:lvl3pPr algn="ctr" rtl="0" eaLnBrk="0" fontAlgn="base" hangingPunct="0">
        <a:spcBef>
          <a:spcPct val="0"/>
        </a:spcBef>
        <a:spcAft>
          <a:spcPct val="0"/>
        </a:spcAft>
        <a:defRPr sz="6900">
          <a:solidFill>
            <a:schemeClr val="tx2"/>
          </a:solidFill>
          <a:latin typeface="Arial" charset="0"/>
        </a:defRPr>
      </a:lvl3pPr>
      <a:lvl4pPr algn="ctr" rtl="0" eaLnBrk="0" fontAlgn="base" hangingPunct="0">
        <a:spcBef>
          <a:spcPct val="0"/>
        </a:spcBef>
        <a:spcAft>
          <a:spcPct val="0"/>
        </a:spcAft>
        <a:defRPr sz="6900">
          <a:solidFill>
            <a:schemeClr val="tx2"/>
          </a:solidFill>
          <a:latin typeface="Arial" charset="0"/>
        </a:defRPr>
      </a:lvl4pPr>
      <a:lvl5pPr algn="ctr" rtl="0" eaLnBrk="0" fontAlgn="base" hangingPunct="0">
        <a:spcBef>
          <a:spcPct val="0"/>
        </a:spcBef>
        <a:spcAft>
          <a:spcPct val="0"/>
        </a:spcAft>
        <a:defRPr sz="6900">
          <a:solidFill>
            <a:schemeClr val="tx2"/>
          </a:solidFill>
          <a:latin typeface="Arial" charset="0"/>
        </a:defRPr>
      </a:lvl5pPr>
      <a:lvl6pPr marL="718444" algn="ctr" rtl="0" fontAlgn="base">
        <a:spcBef>
          <a:spcPct val="0"/>
        </a:spcBef>
        <a:spcAft>
          <a:spcPct val="0"/>
        </a:spcAft>
        <a:defRPr sz="6900">
          <a:solidFill>
            <a:schemeClr val="tx2"/>
          </a:solidFill>
          <a:latin typeface="Arial" charset="0"/>
        </a:defRPr>
      </a:lvl6pPr>
      <a:lvl7pPr marL="1436888" algn="ctr" rtl="0" fontAlgn="base">
        <a:spcBef>
          <a:spcPct val="0"/>
        </a:spcBef>
        <a:spcAft>
          <a:spcPct val="0"/>
        </a:spcAft>
        <a:defRPr sz="6900">
          <a:solidFill>
            <a:schemeClr val="tx2"/>
          </a:solidFill>
          <a:latin typeface="Arial" charset="0"/>
        </a:defRPr>
      </a:lvl7pPr>
      <a:lvl8pPr marL="2155332" algn="ctr" rtl="0" fontAlgn="base">
        <a:spcBef>
          <a:spcPct val="0"/>
        </a:spcBef>
        <a:spcAft>
          <a:spcPct val="0"/>
        </a:spcAft>
        <a:defRPr sz="6900">
          <a:solidFill>
            <a:schemeClr val="tx2"/>
          </a:solidFill>
          <a:latin typeface="Arial" charset="0"/>
        </a:defRPr>
      </a:lvl8pPr>
      <a:lvl9pPr marL="2873776" algn="ctr" rtl="0" fontAlgn="base">
        <a:spcBef>
          <a:spcPct val="0"/>
        </a:spcBef>
        <a:spcAft>
          <a:spcPct val="0"/>
        </a:spcAft>
        <a:defRPr sz="6900">
          <a:solidFill>
            <a:schemeClr val="tx2"/>
          </a:solidFill>
          <a:latin typeface="Arial" charset="0"/>
        </a:defRPr>
      </a:lvl9pPr>
    </p:titleStyle>
    <p:bodyStyle>
      <a:lvl1pPr marL="538163" indent="-538163" algn="l" rtl="0" eaLnBrk="0" fontAlgn="base" hangingPunct="0">
        <a:spcBef>
          <a:spcPct val="20000"/>
        </a:spcBef>
        <a:spcAft>
          <a:spcPct val="0"/>
        </a:spcAft>
        <a:buChar char="•"/>
        <a:defRPr sz="5000">
          <a:solidFill>
            <a:schemeClr val="tx1"/>
          </a:solidFill>
          <a:latin typeface="+mn-lt"/>
          <a:ea typeface="+mn-ea"/>
          <a:cs typeface="+mn-cs"/>
        </a:defRPr>
      </a:lvl1pPr>
      <a:lvl2pPr marL="1166813" indent="-447675" algn="l" rtl="0" eaLnBrk="0" fontAlgn="base" hangingPunct="0">
        <a:spcBef>
          <a:spcPct val="20000"/>
        </a:spcBef>
        <a:spcAft>
          <a:spcPct val="0"/>
        </a:spcAft>
        <a:buChar char="–"/>
        <a:defRPr sz="4400">
          <a:solidFill>
            <a:schemeClr val="tx1"/>
          </a:solidFill>
          <a:latin typeface="+mn-lt"/>
        </a:defRPr>
      </a:lvl2pPr>
      <a:lvl3pPr marL="1795463" indent="-358775" algn="l" rtl="0" eaLnBrk="0" fontAlgn="base" hangingPunct="0">
        <a:spcBef>
          <a:spcPct val="20000"/>
        </a:spcBef>
        <a:spcAft>
          <a:spcPct val="0"/>
        </a:spcAft>
        <a:buChar char="•"/>
        <a:defRPr sz="3800">
          <a:solidFill>
            <a:schemeClr val="tx1"/>
          </a:solidFill>
          <a:latin typeface="+mn-lt"/>
        </a:defRPr>
      </a:lvl3pPr>
      <a:lvl4pPr marL="2513013" indent="-358775" algn="l" rtl="0" eaLnBrk="0" fontAlgn="base" hangingPunct="0">
        <a:spcBef>
          <a:spcPct val="20000"/>
        </a:spcBef>
        <a:spcAft>
          <a:spcPct val="0"/>
        </a:spcAft>
        <a:buChar char="–"/>
        <a:defRPr sz="3100">
          <a:solidFill>
            <a:schemeClr val="tx1"/>
          </a:solidFill>
          <a:latin typeface="+mn-lt"/>
        </a:defRPr>
      </a:lvl4pPr>
      <a:lvl5pPr marL="3232150" indent="-358775" algn="l" rtl="0" eaLnBrk="0" fontAlgn="base" hangingPunct="0">
        <a:spcBef>
          <a:spcPct val="20000"/>
        </a:spcBef>
        <a:spcAft>
          <a:spcPct val="0"/>
        </a:spcAft>
        <a:buChar char="»"/>
        <a:defRPr sz="3100">
          <a:solidFill>
            <a:schemeClr val="tx1"/>
          </a:solidFill>
          <a:latin typeface="+mn-lt"/>
        </a:defRPr>
      </a:lvl5pPr>
      <a:lvl6pPr marL="3951442" indent="-359222" algn="l" rtl="0" fontAlgn="base">
        <a:spcBef>
          <a:spcPct val="20000"/>
        </a:spcBef>
        <a:spcAft>
          <a:spcPct val="0"/>
        </a:spcAft>
        <a:buChar char="»"/>
        <a:defRPr sz="3100">
          <a:solidFill>
            <a:schemeClr val="tx1"/>
          </a:solidFill>
          <a:latin typeface="+mn-lt"/>
        </a:defRPr>
      </a:lvl6pPr>
      <a:lvl7pPr marL="4669887" indent="-359222" algn="l" rtl="0" fontAlgn="base">
        <a:spcBef>
          <a:spcPct val="20000"/>
        </a:spcBef>
        <a:spcAft>
          <a:spcPct val="0"/>
        </a:spcAft>
        <a:buChar char="»"/>
        <a:defRPr sz="3100">
          <a:solidFill>
            <a:schemeClr val="tx1"/>
          </a:solidFill>
          <a:latin typeface="+mn-lt"/>
        </a:defRPr>
      </a:lvl7pPr>
      <a:lvl8pPr marL="5388331" indent="-359222" algn="l" rtl="0" fontAlgn="base">
        <a:spcBef>
          <a:spcPct val="20000"/>
        </a:spcBef>
        <a:spcAft>
          <a:spcPct val="0"/>
        </a:spcAft>
        <a:buChar char="»"/>
        <a:defRPr sz="3100">
          <a:solidFill>
            <a:schemeClr val="tx1"/>
          </a:solidFill>
          <a:latin typeface="+mn-lt"/>
        </a:defRPr>
      </a:lvl8pPr>
      <a:lvl9pPr marL="6106775" indent="-359222" algn="l" rtl="0" fontAlgn="base">
        <a:spcBef>
          <a:spcPct val="20000"/>
        </a:spcBef>
        <a:spcAft>
          <a:spcPct val="0"/>
        </a:spcAft>
        <a:buChar char="»"/>
        <a:defRPr sz="3100">
          <a:solidFill>
            <a:schemeClr val="tx1"/>
          </a:solidFill>
          <a:latin typeface="+mn-lt"/>
        </a:defRPr>
      </a:lvl9pPr>
    </p:bodyStyle>
    <p:otherStyle>
      <a:defPPr>
        <a:defRPr lang="vi-VN"/>
      </a:defPPr>
      <a:lvl1pPr marL="0" algn="l" defTabSz="1436888" rtl="0" eaLnBrk="1" latinLnBrk="0" hangingPunct="1">
        <a:defRPr sz="2800" kern="1200">
          <a:solidFill>
            <a:schemeClr val="tx1"/>
          </a:solidFill>
          <a:latin typeface="+mn-lt"/>
          <a:ea typeface="+mn-ea"/>
          <a:cs typeface="+mn-cs"/>
        </a:defRPr>
      </a:lvl1pPr>
      <a:lvl2pPr marL="718444" algn="l" defTabSz="1436888" rtl="0" eaLnBrk="1" latinLnBrk="0" hangingPunct="1">
        <a:defRPr sz="2800" kern="1200">
          <a:solidFill>
            <a:schemeClr val="tx1"/>
          </a:solidFill>
          <a:latin typeface="+mn-lt"/>
          <a:ea typeface="+mn-ea"/>
          <a:cs typeface="+mn-cs"/>
        </a:defRPr>
      </a:lvl2pPr>
      <a:lvl3pPr marL="1436888" algn="l" defTabSz="1436888" rtl="0" eaLnBrk="1" latinLnBrk="0" hangingPunct="1">
        <a:defRPr sz="2800" kern="1200">
          <a:solidFill>
            <a:schemeClr val="tx1"/>
          </a:solidFill>
          <a:latin typeface="+mn-lt"/>
          <a:ea typeface="+mn-ea"/>
          <a:cs typeface="+mn-cs"/>
        </a:defRPr>
      </a:lvl3pPr>
      <a:lvl4pPr marL="2155332" algn="l" defTabSz="1436888" rtl="0" eaLnBrk="1" latinLnBrk="0" hangingPunct="1">
        <a:defRPr sz="2800" kern="1200">
          <a:solidFill>
            <a:schemeClr val="tx1"/>
          </a:solidFill>
          <a:latin typeface="+mn-lt"/>
          <a:ea typeface="+mn-ea"/>
          <a:cs typeface="+mn-cs"/>
        </a:defRPr>
      </a:lvl4pPr>
      <a:lvl5pPr marL="2873776" algn="l" defTabSz="1436888" rtl="0" eaLnBrk="1" latinLnBrk="0" hangingPunct="1">
        <a:defRPr sz="2800" kern="1200">
          <a:solidFill>
            <a:schemeClr val="tx1"/>
          </a:solidFill>
          <a:latin typeface="+mn-lt"/>
          <a:ea typeface="+mn-ea"/>
          <a:cs typeface="+mn-cs"/>
        </a:defRPr>
      </a:lvl5pPr>
      <a:lvl6pPr marL="3592220" algn="l" defTabSz="1436888" rtl="0" eaLnBrk="1" latinLnBrk="0" hangingPunct="1">
        <a:defRPr sz="2800" kern="1200">
          <a:solidFill>
            <a:schemeClr val="tx1"/>
          </a:solidFill>
          <a:latin typeface="+mn-lt"/>
          <a:ea typeface="+mn-ea"/>
          <a:cs typeface="+mn-cs"/>
        </a:defRPr>
      </a:lvl6pPr>
      <a:lvl7pPr marL="4310664" algn="l" defTabSz="1436888" rtl="0" eaLnBrk="1" latinLnBrk="0" hangingPunct="1">
        <a:defRPr sz="2800" kern="1200">
          <a:solidFill>
            <a:schemeClr val="tx1"/>
          </a:solidFill>
          <a:latin typeface="+mn-lt"/>
          <a:ea typeface="+mn-ea"/>
          <a:cs typeface="+mn-cs"/>
        </a:defRPr>
      </a:lvl7pPr>
      <a:lvl8pPr marL="5029109" algn="l" defTabSz="1436888" rtl="0" eaLnBrk="1" latinLnBrk="0" hangingPunct="1">
        <a:defRPr sz="2800" kern="1200">
          <a:solidFill>
            <a:schemeClr val="tx1"/>
          </a:solidFill>
          <a:latin typeface="+mn-lt"/>
          <a:ea typeface="+mn-ea"/>
          <a:cs typeface="+mn-cs"/>
        </a:defRPr>
      </a:lvl8pPr>
      <a:lvl9pPr marL="5747553" algn="l" defTabSz="1436888" rtl="0" eaLnBrk="1" latinLnBrk="0" hangingPunct="1">
        <a:defRPr sz="2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wmf"/><Relationship Id="rId3" Type="http://schemas.openxmlformats.org/officeDocument/2006/relationships/image" Target="../media/image3.png"/><Relationship Id="rId7" Type="http://schemas.openxmlformats.org/officeDocument/2006/relationships/image" Target="../media/image7.gif"/><Relationship Id="rId2" Type="http://schemas.openxmlformats.org/officeDocument/2006/relationships/image" Target="../media/image2.jpeg"/><Relationship Id="rId1" Type="http://schemas.openxmlformats.org/officeDocument/2006/relationships/slideLayout" Target="../slideLayouts/slideLayout7.xml"/><Relationship Id="rId6" Type="http://schemas.openxmlformats.org/officeDocument/2006/relationships/image" Target="../media/image6.gif"/><Relationship Id="rId5" Type="http://schemas.openxmlformats.org/officeDocument/2006/relationships/image" Target="../media/image5.wmf"/><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tags" Target="../tags/tag2.xml"/><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2051" name="Picture 1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8677" y="5827200"/>
            <a:ext cx="1739080" cy="2257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057" name="Text Box 14"/>
          <p:cNvSpPr txBox="1">
            <a:spLocks noChangeArrowheads="1"/>
          </p:cNvSpPr>
          <p:nvPr/>
        </p:nvSpPr>
        <p:spPr bwMode="auto">
          <a:xfrm>
            <a:off x="1446821" y="4137819"/>
            <a:ext cx="13382995" cy="18224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1800"/>
              </a:spcBef>
              <a:defRPr/>
            </a:pPr>
            <a:r>
              <a:rPr lang="en-US" sz="4000" b="1">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Môn Tiếng Việt lớp 3</a:t>
            </a:r>
          </a:p>
          <a:p>
            <a:pPr algn="ctr" eaLnBrk="1" hangingPunct="1">
              <a:spcBef>
                <a:spcPts val="1800"/>
              </a:spcBef>
              <a:defRPr/>
            </a:pPr>
            <a:r>
              <a:rPr lang="en-US" sz="5400" b="1">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ÔN TẬP GIỮA HỌC KÌ 1 (Tiết 3)</a:t>
            </a:r>
          </a:p>
        </p:txBody>
      </p:sp>
      <p:sp>
        <p:nvSpPr>
          <p:cNvPr id="2059" name="Text Box 17"/>
          <p:cNvSpPr txBox="1">
            <a:spLocks noChangeArrowheads="1"/>
          </p:cNvSpPr>
          <p:nvPr/>
        </p:nvSpPr>
        <p:spPr bwMode="auto">
          <a:xfrm>
            <a:off x="2480250" y="2057400"/>
            <a:ext cx="11471154" cy="18070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0"/>
              </a:spcBef>
              <a:defRPr/>
            </a:pPr>
            <a:r>
              <a:rPr lang="en-US" sz="5400" b="1">
                <a:solidFill>
                  <a:srgbClr val="0000CC"/>
                </a:solidFill>
                <a:effectLst>
                  <a:outerShdw blurRad="38100" dist="38100" dir="2700000" algn="tl">
                    <a:srgbClr val="000000">
                      <a:alpha val="43137"/>
                    </a:srgbClr>
                  </a:outerShdw>
                </a:effectLst>
                <a:latin typeface="Times New Roman" pitchFamily="18" charset="0"/>
              </a:rPr>
              <a:t>CHÀO MỪNG QUÝ THẦY CÔ</a:t>
            </a:r>
          </a:p>
          <a:p>
            <a:pPr algn="ctr" eaLnBrk="1" hangingPunct="1">
              <a:spcBef>
                <a:spcPts val="0"/>
              </a:spcBef>
              <a:defRPr/>
            </a:pPr>
            <a:r>
              <a:rPr lang="en-US" sz="5400" b="1">
                <a:solidFill>
                  <a:srgbClr val="0000CC"/>
                </a:solidFill>
                <a:effectLst>
                  <a:outerShdw blurRad="38100" dist="38100" dir="2700000" algn="tl">
                    <a:srgbClr val="000000">
                      <a:alpha val="43137"/>
                    </a:srgbClr>
                  </a:outerShdw>
                </a:effectLst>
                <a:latin typeface="Times New Roman" pitchFamily="18" charset="0"/>
              </a:rPr>
              <a:t>VỀ DỰ GIỜ THĂM LỚP</a:t>
            </a:r>
          </a:p>
        </p:txBody>
      </p:sp>
      <p:sp>
        <p:nvSpPr>
          <p:cNvPr id="2054" name="Text Box 18"/>
          <p:cNvSpPr txBox="1">
            <a:spLocks noChangeArrowheads="1"/>
          </p:cNvSpPr>
          <p:nvPr/>
        </p:nvSpPr>
        <p:spPr bwMode="auto">
          <a:xfrm>
            <a:off x="3382959" y="7200900"/>
            <a:ext cx="5974560" cy="884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43689" tIns="71844" rIns="143689" bIns="71844">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z="2400" b="1" i="1">
                <a:solidFill>
                  <a:srgbClr val="FF0066"/>
                </a:solidFill>
                <a:latin typeface="Times New Roman" pitchFamily="18" charset="0"/>
              </a:rPr>
              <a:t>Giáo viên:</a:t>
            </a:r>
          </a:p>
          <a:p>
            <a:pPr eaLnBrk="1" hangingPunct="1"/>
            <a:r>
              <a:rPr lang="en-US" altLang="en-US" sz="2400" b="1" i="1">
                <a:solidFill>
                  <a:srgbClr val="FF0066"/>
                </a:solidFill>
                <a:latin typeface="Times New Roman" pitchFamily="18" charset="0"/>
              </a:rPr>
              <a:t>Lớp:  3</a:t>
            </a:r>
          </a:p>
        </p:txBody>
      </p:sp>
      <p:pic>
        <p:nvPicPr>
          <p:cNvPr id="2055" name="Picture 22" descr="bd21315_"/>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40079" y="5960292"/>
            <a:ext cx="5616086" cy="204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6" name="Picture 5" descr="POINSET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5400000" flipV="1">
            <a:off x="1112658" y="331495"/>
            <a:ext cx="2081213" cy="2669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5" descr="POINSET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5400000">
            <a:off x="13122398" y="413107"/>
            <a:ext cx="2089150" cy="2498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 name="Straight Connector 4"/>
          <p:cNvCxnSpPr/>
          <p:nvPr/>
        </p:nvCxnSpPr>
        <p:spPr>
          <a:xfrm flipV="1">
            <a:off x="5407784" y="1447800"/>
            <a:ext cx="5985862"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pic>
        <p:nvPicPr>
          <p:cNvPr id="3" name="Picture 7" descr="BƯỚM 58"/>
          <p:cNvPicPr>
            <a:picLocks noChangeAspect="1" noChangeArrowheads="1" noCrop="1"/>
          </p:cNvPicPr>
          <p:nvPr/>
        </p:nvPicPr>
        <p:blipFill>
          <a:blip r:embed="rId6">
            <a:extLst>
              <a:ext uri="{28A0092B-C50C-407E-A947-70E740481C1C}">
                <a14:useLocalDpi xmlns:a14="http://schemas.microsoft.com/office/drawing/2010/main" val="0"/>
              </a:ext>
            </a:extLst>
          </a:blip>
          <a:srcRect/>
          <a:stretch>
            <a:fillRect/>
          </a:stretch>
        </p:blipFill>
        <p:spPr bwMode="auto">
          <a:xfrm rot="9961410">
            <a:off x="13131113" y="984250"/>
            <a:ext cx="1474263" cy="1922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60" name="Picture 8" descr="animal-14[1]"/>
          <p:cNvPicPr>
            <a:picLocks noChangeAspect="1" noChangeArrowheads="1" noCrop="1"/>
          </p:cNvPicPr>
          <p:nvPr/>
        </p:nvPicPr>
        <p:blipFill>
          <a:blip r:embed="rId7">
            <a:extLst>
              <a:ext uri="{28A0092B-C50C-407E-A947-70E740481C1C}">
                <a14:useLocalDpi xmlns:a14="http://schemas.microsoft.com/office/drawing/2010/main" val="0"/>
              </a:ext>
            </a:extLst>
          </a:blip>
          <a:srcRect/>
          <a:stretch>
            <a:fillRect/>
          </a:stretch>
        </p:blipFill>
        <p:spPr bwMode="auto">
          <a:xfrm rot="417220" flipH="1">
            <a:off x="2541409" y="6100454"/>
            <a:ext cx="1211090" cy="881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5" descr="POINSET3"/>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2176919" y="5781235"/>
            <a:ext cx="3396458" cy="24229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ext Box 3"/>
          <p:cNvSpPr txBox="1">
            <a:spLocks noChangeArrowheads="1"/>
          </p:cNvSpPr>
          <p:nvPr/>
        </p:nvSpPr>
        <p:spPr bwMode="auto">
          <a:xfrm>
            <a:off x="2880707" y="752883"/>
            <a:ext cx="10037260" cy="684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43689" tIns="71844" rIns="143689" bIns="71844">
            <a:spAutoFit/>
          </a:bodyPr>
          <a:ls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717550" indent="-260350" algn="l" rtl="0" eaLnBrk="0" fontAlgn="base" hangingPunct="0">
              <a:spcBef>
                <a:spcPct val="0"/>
              </a:spcBef>
              <a:spcAft>
                <a:spcPct val="0"/>
              </a:spcAft>
              <a:defRPr kern="1200">
                <a:solidFill>
                  <a:schemeClr val="tx1"/>
                </a:solidFill>
                <a:latin typeface="Arial" charset="0"/>
                <a:ea typeface="+mn-ea"/>
                <a:cs typeface="+mn-cs"/>
              </a:defRPr>
            </a:lvl2pPr>
            <a:lvl3pPr marL="1436688" indent="-522288" algn="l" rtl="0" eaLnBrk="0" fontAlgn="base" hangingPunct="0">
              <a:spcBef>
                <a:spcPct val="0"/>
              </a:spcBef>
              <a:spcAft>
                <a:spcPct val="0"/>
              </a:spcAft>
              <a:defRPr kern="1200">
                <a:solidFill>
                  <a:schemeClr val="tx1"/>
                </a:solidFill>
                <a:latin typeface="Arial" charset="0"/>
                <a:ea typeface="+mn-ea"/>
                <a:cs typeface="+mn-cs"/>
              </a:defRPr>
            </a:lvl3pPr>
            <a:lvl4pPr marL="2154238" indent="-782638" algn="l" rtl="0" eaLnBrk="0" fontAlgn="base" hangingPunct="0">
              <a:spcBef>
                <a:spcPct val="0"/>
              </a:spcBef>
              <a:spcAft>
                <a:spcPct val="0"/>
              </a:spcAft>
              <a:defRPr kern="1200">
                <a:solidFill>
                  <a:schemeClr val="tx1"/>
                </a:solidFill>
                <a:latin typeface="Arial" charset="0"/>
                <a:ea typeface="+mn-ea"/>
                <a:cs typeface="+mn-cs"/>
              </a:defRPr>
            </a:lvl4pPr>
            <a:lvl5pPr marL="2873375" indent="-1044575"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ctr" eaLnBrk="1" hangingPunct="1">
              <a:spcBef>
                <a:spcPct val="50000"/>
              </a:spcBef>
            </a:pPr>
            <a:r>
              <a:rPr lang="en-US" altLang="en-US" sz="3500" b="1" dirty="0">
                <a:solidFill>
                  <a:srgbClr val="FF0066"/>
                </a:solidFill>
                <a:latin typeface="Times New Roman" pitchFamily="18" charset="0"/>
              </a:rPr>
              <a:t>TRƯỜNG TIỂU HỌC </a:t>
            </a:r>
            <a:r>
              <a:rPr lang="en-US" altLang="en-US" sz="3500" b="1" dirty="0" smtClean="0">
                <a:solidFill>
                  <a:srgbClr val="FF0066"/>
                </a:solidFill>
                <a:latin typeface="Times New Roman" pitchFamily="18" charset="0"/>
              </a:rPr>
              <a:t>THẠCH BÀN A</a:t>
            </a:r>
            <a:endParaRPr lang="en-US" altLang="en-US" sz="3500" b="1" dirty="0">
              <a:solidFill>
                <a:srgbClr val="FF0066"/>
              </a:solidFill>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mph" presetSubtype="2" repeatCount="1000000" accel="36000" decel="20000" fill="hold" grpId="0" nodeType="withEffect">
                                  <p:stCondLst>
                                    <p:cond delay="0"/>
                                  </p:stCondLst>
                                  <p:childTnLst>
                                    <p:animClr clrSpc="rgb" dir="cw">
                                      <p:cBhvr override="childStyle">
                                        <p:cTn id="6" dur="4750" fill="hold"/>
                                        <p:tgtEl>
                                          <p:spTgt spid="2059"/>
                                        </p:tgtEl>
                                        <p:attrNameLst>
                                          <p:attrName>style.color</p:attrName>
                                        </p:attrNameLst>
                                      </p:cBhvr>
                                      <p:to>
                                        <a:srgbClr val="0000FF"/>
                                      </p:to>
                                    </p:animClr>
                                  </p:childTnLst>
                                </p:cTn>
                              </p:par>
                              <p:par>
                                <p:cTn id="7" presetID="21" presetClass="emph" presetSubtype="0" repeatCount="200000" fill="hold" grpId="1" nodeType="withEffect">
                                  <p:stCondLst>
                                    <p:cond delay="0"/>
                                  </p:stCondLst>
                                  <p:childTnLst>
                                    <p:animClr clrSpc="hsl" dir="cw">
                                      <p:cBhvr override="childStyle">
                                        <p:cTn id="8" dur="2000" fill="hold"/>
                                        <p:tgtEl>
                                          <p:spTgt spid="2059"/>
                                        </p:tgtEl>
                                        <p:attrNameLst>
                                          <p:attrName>style.color</p:attrName>
                                        </p:attrNameLst>
                                      </p:cBhvr>
                                      <p:by>
                                        <p:hsl h="7200000" s="0" l="0"/>
                                      </p:by>
                                    </p:animClr>
                                    <p:animClr clrSpc="hsl" dir="cw">
                                      <p:cBhvr>
                                        <p:cTn id="9" dur="2000" fill="hold"/>
                                        <p:tgtEl>
                                          <p:spTgt spid="2059"/>
                                        </p:tgtEl>
                                        <p:attrNameLst>
                                          <p:attrName>fillcolor</p:attrName>
                                        </p:attrNameLst>
                                      </p:cBhvr>
                                      <p:by>
                                        <p:hsl h="7200000" s="0" l="0"/>
                                      </p:by>
                                    </p:animClr>
                                    <p:animClr clrSpc="hsl" dir="cw">
                                      <p:cBhvr>
                                        <p:cTn id="10" dur="2000" fill="hold"/>
                                        <p:tgtEl>
                                          <p:spTgt spid="2059"/>
                                        </p:tgtEl>
                                        <p:attrNameLst>
                                          <p:attrName>stroke.color</p:attrName>
                                        </p:attrNameLst>
                                      </p:cBhvr>
                                      <p:by>
                                        <p:hsl h="7200000" s="0" l="0"/>
                                      </p:by>
                                    </p:animClr>
                                    <p:set>
                                      <p:cBhvr>
                                        <p:cTn id="11" dur="2000" fill="hold"/>
                                        <p:tgtEl>
                                          <p:spTgt spid="2059"/>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9" grpId="0"/>
      <p:bldP spid="2059" grpId="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4617134" y="42893"/>
            <a:ext cx="6255239" cy="1599885"/>
            <a:chOff x="4617134" y="42893"/>
            <a:chExt cx="6255239" cy="1599885"/>
          </a:xfrm>
        </p:grpSpPr>
        <p:grpSp>
          <p:nvGrpSpPr>
            <p:cNvPr id="14" name="Group 13"/>
            <p:cNvGrpSpPr/>
            <p:nvPr/>
          </p:nvGrpSpPr>
          <p:grpSpPr>
            <a:xfrm>
              <a:off x="4617134" y="42893"/>
              <a:ext cx="6255239" cy="1013727"/>
              <a:chOff x="4539228" y="103852"/>
              <a:chExt cx="6149694" cy="1013727"/>
            </a:xfrm>
          </p:grpSpPr>
          <p:grpSp>
            <p:nvGrpSpPr>
              <p:cNvPr id="15" name="Group 14"/>
              <p:cNvGrpSpPr/>
              <p:nvPr/>
            </p:nvGrpSpPr>
            <p:grpSpPr>
              <a:xfrm>
                <a:off x="4539228" y="103852"/>
                <a:ext cx="6149694" cy="1013727"/>
                <a:chOff x="4539228" y="103852"/>
                <a:chExt cx="6149694" cy="1013727"/>
              </a:xfrm>
            </p:grpSpPr>
            <p:sp>
              <p:nvSpPr>
                <p:cNvPr id="17" name="TextBox 16"/>
                <p:cNvSpPr txBox="1"/>
                <p:nvPr/>
              </p:nvSpPr>
              <p:spPr>
                <a:xfrm>
                  <a:off x="4539228" y="103852"/>
                  <a:ext cx="6149694" cy="584775"/>
                </a:xfrm>
                <a:prstGeom prst="rect">
                  <a:avLst/>
                </a:prstGeom>
                <a:noFill/>
              </p:spPr>
              <p:txBody>
                <a:bodyPr wrap="none" rtlCol="0">
                  <a:spAutoFit/>
                </a:bodyPr>
                <a:lstStyle/>
                <a:p>
                  <a:r>
                    <a:rPr lang="en-US" sz="3200">
                      <a:solidFill>
                        <a:srgbClr val="0000CC"/>
                      </a:solidFill>
                      <a:latin typeface="Times New Roman" pitchFamily="18" charset="0"/>
                      <a:cs typeface="Times New Roman" pitchFamily="18" charset="0"/>
                    </a:rPr>
                    <a:t>Thứ……ngày…..tháng…..năm…….</a:t>
                  </a:r>
                </a:p>
              </p:txBody>
            </p:sp>
            <p:sp>
              <p:nvSpPr>
                <p:cNvPr id="18" name="TextBox 17"/>
                <p:cNvSpPr txBox="1"/>
                <p:nvPr/>
              </p:nvSpPr>
              <p:spPr>
                <a:xfrm>
                  <a:off x="6486305" y="594359"/>
                  <a:ext cx="2261748" cy="523220"/>
                </a:xfrm>
                <a:prstGeom prst="rect">
                  <a:avLst/>
                </a:prstGeom>
                <a:noFill/>
              </p:spPr>
              <p:txBody>
                <a:bodyPr wrap="none" rtlCol="0">
                  <a:spAutoFit/>
                </a:bodyPr>
                <a:lstStyle/>
                <a:p>
                  <a:r>
                    <a:rPr lang="en-US" sz="2800" b="1">
                      <a:solidFill>
                        <a:srgbClr val="FF0066"/>
                      </a:solidFill>
                      <a:latin typeface="Times New Roman" pitchFamily="18" charset="0"/>
                      <a:cs typeface="Times New Roman" pitchFamily="18" charset="0"/>
                    </a:rPr>
                    <a:t>TIẾNG VIỆT</a:t>
                  </a:r>
                </a:p>
              </p:txBody>
            </p:sp>
          </p:grpSp>
          <p:cxnSp>
            <p:nvCxnSpPr>
              <p:cNvPr id="16" name="Straight Connector 15"/>
              <p:cNvCxnSpPr/>
              <p:nvPr/>
            </p:nvCxnSpPr>
            <p:spPr>
              <a:xfrm>
                <a:off x="6676405" y="1082039"/>
                <a:ext cx="1887840"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sp>
          <p:nvSpPr>
            <p:cNvPr id="19" name="Text Box 14"/>
            <p:cNvSpPr txBox="1">
              <a:spLocks noChangeArrowheads="1"/>
            </p:cNvSpPr>
            <p:nvPr/>
          </p:nvSpPr>
          <p:spPr bwMode="auto">
            <a:xfrm>
              <a:off x="4785519" y="1066800"/>
              <a:ext cx="6019799" cy="5759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0"/>
                </a:spcBef>
                <a:defRPr/>
              </a:pPr>
              <a:r>
                <a:rPr lang="en-US" sz="2800" b="1">
                  <a:solidFill>
                    <a:srgbClr val="0000CC"/>
                  </a:solidFill>
                  <a:effectLst>
                    <a:outerShdw blurRad="38100" dist="38100" dir="2700000" algn="tl">
                      <a:srgbClr val="000000">
                        <a:alpha val="43137"/>
                      </a:srgbClr>
                    </a:outerShdw>
                  </a:effectLst>
                  <a:latin typeface="Times New Roman" pitchFamily="18" charset="0"/>
                </a:rPr>
                <a:t>ÔN TẬP GIỮA HỌC KÌ 1 (TIẾT 3)</a:t>
              </a:r>
            </a:p>
          </p:txBody>
        </p:sp>
      </p:grpSp>
      <p:sp>
        <p:nvSpPr>
          <p:cNvPr id="25" name="Rectangle 24">
            <a:extLst>
              <a:ext uri="{FF2B5EF4-FFF2-40B4-BE49-F238E27FC236}">
                <a16:creationId xmlns:a16="http://schemas.microsoft.com/office/drawing/2014/main" id="{03A7D6CF-3036-493F-8FE8-02B61E05DED0}"/>
              </a:ext>
            </a:extLst>
          </p:cNvPr>
          <p:cNvSpPr/>
          <p:nvPr/>
        </p:nvSpPr>
        <p:spPr>
          <a:xfrm>
            <a:off x="1356519" y="2081910"/>
            <a:ext cx="13792200" cy="1846659"/>
          </a:xfrm>
          <a:prstGeom prst="rect">
            <a:avLst/>
          </a:prstGeom>
        </p:spPr>
        <p:txBody>
          <a:bodyPr wrap="square">
            <a:spAutoFit/>
          </a:bodyPr>
          <a:lstStyle/>
          <a:p>
            <a:pPr algn="just"/>
            <a:r>
              <a:rPr lang="en-US" sz="3800" b="1">
                <a:solidFill>
                  <a:srgbClr val="FF0066"/>
                </a:solidFill>
                <a:latin typeface="Times New Roman" pitchFamily="18" charset="0"/>
                <a:cs typeface="Times New Roman" pitchFamily="18" charset="0"/>
              </a:rPr>
              <a:t>1. Đánh giá kĩ năng đọc thành tiếng, học thuộc lòng: Mỗi học sinh đọc một đoạn văn, đoạn thơ khoảng 60 - 65 tiếng hoặc đọc thuộc lòng một đoạn thơ (bài thơ) đã học.</a:t>
            </a:r>
          </a:p>
        </p:txBody>
      </p:sp>
    </p:spTree>
    <p:extLst>
      <p:ext uri="{BB962C8B-B14F-4D97-AF65-F5344CB8AC3E}">
        <p14:creationId xmlns:p14="http://schemas.microsoft.com/office/powerpoint/2010/main" val="4184934910"/>
      </p:ext>
    </p:extLst>
  </p:cSld>
  <p:clrMapOvr>
    <a:masterClrMapping/>
  </p:clrMapOvr>
  <p:transition spd="slow">
    <p:split orient="ver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9C5A248C-BBA9-4F26-B4DB-8F6A8E07ABB3}"/>
              </a:ext>
            </a:extLst>
          </p:cNvPr>
          <p:cNvPicPr>
            <a:picLocks noChangeAspect="1"/>
          </p:cNvPicPr>
          <p:nvPr/>
        </p:nvPicPr>
        <p:blipFill rotWithShape="1">
          <a:blip r:embed="rId2"/>
          <a:srcRect l="43910"/>
          <a:stretch/>
        </p:blipFill>
        <p:spPr>
          <a:xfrm>
            <a:off x="1242219" y="3904521"/>
            <a:ext cx="7086599" cy="4272868"/>
          </a:xfrm>
          <a:prstGeom prst="rect">
            <a:avLst/>
          </a:prstGeom>
        </p:spPr>
      </p:pic>
      <p:grpSp>
        <p:nvGrpSpPr>
          <p:cNvPr id="4" name="Group 3"/>
          <p:cNvGrpSpPr/>
          <p:nvPr/>
        </p:nvGrpSpPr>
        <p:grpSpPr>
          <a:xfrm>
            <a:off x="4617134" y="42893"/>
            <a:ext cx="6255239" cy="1599885"/>
            <a:chOff x="4617134" y="42893"/>
            <a:chExt cx="6255239" cy="1599885"/>
          </a:xfrm>
        </p:grpSpPr>
        <p:grpSp>
          <p:nvGrpSpPr>
            <p:cNvPr id="14" name="Group 13"/>
            <p:cNvGrpSpPr/>
            <p:nvPr/>
          </p:nvGrpSpPr>
          <p:grpSpPr>
            <a:xfrm>
              <a:off x="4617134" y="42893"/>
              <a:ext cx="6255239" cy="1013727"/>
              <a:chOff x="4539228" y="103852"/>
              <a:chExt cx="6149694" cy="1013727"/>
            </a:xfrm>
          </p:grpSpPr>
          <p:grpSp>
            <p:nvGrpSpPr>
              <p:cNvPr id="15" name="Group 14"/>
              <p:cNvGrpSpPr/>
              <p:nvPr/>
            </p:nvGrpSpPr>
            <p:grpSpPr>
              <a:xfrm>
                <a:off x="4539228" y="103852"/>
                <a:ext cx="6149694" cy="1013727"/>
                <a:chOff x="4539228" y="103852"/>
                <a:chExt cx="6149694" cy="1013727"/>
              </a:xfrm>
            </p:grpSpPr>
            <p:sp>
              <p:nvSpPr>
                <p:cNvPr id="17" name="TextBox 16"/>
                <p:cNvSpPr txBox="1"/>
                <p:nvPr/>
              </p:nvSpPr>
              <p:spPr>
                <a:xfrm>
                  <a:off x="4539228" y="103852"/>
                  <a:ext cx="6149694" cy="584775"/>
                </a:xfrm>
                <a:prstGeom prst="rect">
                  <a:avLst/>
                </a:prstGeom>
                <a:noFill/>
              </p:spPr>
              <p:txBody>
                <a:bodyPr wrap="none" rtlCol="0">
                  <a:spAutoFit/>
                </a:bodyPr>
                <a:lstStyle/>
                <a:p>
                  <a:r>
                    <a:rPr lang="en-US" sz="3200">
                      <a:solidFill>
                        <a:srgbClr val="0000CC"/>
                      </a:solidFill>
                      <a:latin typeface="Times New Roman" pitchFamily="18" charset="0"/>
                      <a:cs typeface="Times New Roman" pitchFamily="18" charset="0"/>
                    </a:rPr>
                    <a:t>Thứ……ngày…..tháng…..năm…….</a:t>
                  </a:r>
                </a:p>
              </p:txBody>
            </p:sp>
            <p:sp>
              <p:nvSpPr>
                <p:cNvPr id="18" name="TextBox 17"/>
                <p:cNvSpPr txBox="1"/>
                <p:nvPr/>
              </p:nvSpPr>
              <p:spPr>
                <a:xfrm>
                  <a:off x="6486305" y="594359"/>
                  <a:ext cx="2261748" cy="523220"/>
                </a:xfrm>
                <a:prstGeom prst="rect">
                  <a:avLst/>
                </a:prstGeom>
                <a:noFill/>
              </p:spPr>
              <p:txBody>
                <a:bodyPr wrap="none" rtlCol="0">
                  <a:spAutoFit/>
                </a:bodyPr>
                <a:lstStyle/>
                <a:p>
                  <a:r>
                    <a:rPr lang="en-US" sz="2800" b="1">
                      <a:solidFill>
                        <a:srgbClr val="FF0066"/>
                      </a:solidFill>
                      <a:latin typeface="Times New Roman" pitchFamily="18" charset="0"/>
                      <a:cs typeface="Times New Roman" pitchFamily="18" charset="0"/>
                    </a:rPr>
                    <a:t>TIẾNG VIỆT</a:t>
                  </a:r>
                </a:p>
              </p:txBody>
            </p:sp>
          </p:grpSp>
          <p:cxnSp>
            <p:nvCxnSpPr>
              <p:cNvPr id="16" name="Straight Connector 15"/>
              <p:cNvCxnSpPr/>
              <p:nvPr/>
            </p:nvCxnSpPr>
            <p:spPr>
              <a:xfrm>
                <a:off x="6676405" y="1082039"/>
                <a:ext cx="1887840"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sp>
          <p:nvSpPr>
            <p:cNvPr id="19" name="Text Box 14"/>
            <p:cNvSpPr txBox="1">
              <a:spLocks noChangeArrowheads="1"/>
            </p:cNvSpPr>
            <p:nvPr/>
          </p:nvSpPr>
          <p:spPr bwMode="auto">
            <a:xfrm>
              <a:off x="4785519" y="1066800"/>
              <a:ext cx="6019799" cy="5759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0"/>
                </a:spcBef>
                <a:defRPr/>
              </a:pPr>
              <a:r>
                <a:rPr lang="en-US" sz="2800" b="1">
                  <a:solidFill>
                    <a:srgbClr val="0000CC"/>
                  </a:solidFill>
                  <a:effectLst>
                    <a:outerShdw blurRad="38100" dist="38100" dir="2700000" algn="tl">
                      <a:srgbClr val="000000">
                        <a:alpha val="43137"/>
                      </a:srgbClr>
                    </a:outerShdw>
                  </a:effectLst>
                  <a:latin typeface="Times New Roman" pitchFamily="18" charset="0"/>
                </a:rPr>
                <a:t>ÔN TẬP GIỮA HỌC KÌ 1 (TIẾT 3)</a:t>
              </a:r>
            </a:p>
          </p:txBody>
        </p:sp>
      </p:grpSp>
      <p:sp>
        <p:nvSpPr>
          <p:cNvPr id="11" name="Rectangle 10">
            <a:extLst>
              <a:ext uri="{FF2B5EF4-FFF2-40B4-BE49-F238E27FC236}">
                <a16:creationId xmlns:a16="http://schemas.microsoft.com/office/drawing/2014/main" id="{928111E7-C143-425A-AC65-7C4BDF48FC10}"/>
              </a:ext>
            </a:extLst>
          </p:cNvPr>
          <p:cNvSpPr/>
          <p:nvPr/>
        </p:nvSpPr>
        <p:spPr>
          <a:xfrm>
            <a:off x="9433719" y="4119120"/>
            <a:ext cx="5792682" cy="677108"/>
          </a:xfrm>
          <a:prstGeom prst="rect">
            <a:avLst/>
          </a:prstGeom>
        </p:spPr>
        <p:txBody>
          <a:bodyPr wrap="square">
            <a:spAutoFit/>
          </a:bodyPr>
          <a:lstStyle/>
          <a:p>
            <a:pPr algn="just"/>
            <a:r>
              <a:rPr lang="en-US" sz="3800" b="1">
                <a:solidFill>
                  <a:srgbClr val="0000CC"/>
                </a:solidFill>
                <a:latin typeface="Times New Roman" pitchFamily="18" charset="0"/>
                <a:cs typeface="Times New Roman" pitchFamily="18" charset="0"/>
              </a:rPr>
              <a:t>1. Viết về gì?</a:t>
            </a:r>
          </a:p>
        </p:txBody>
      </p:sp>
      <p:sp>
        <p:nvSpPr>
          <p:cNvPr id="12" name="Rectangle 11">
            <a:extLst>
              <a:ext uri="{FF2B5EF4-FFF2-40B4-BE49-F238E27FC236}">
                <a16:creationId xmlns:a16="http://schemas.microsoft.com/office/drawing/2014/main" id="{BEA03461-27BA-401F-86B1-22A31B4EB862}"/>
              </a:ext>
            </a:extLst>
          </p:cNvPr>
          <p:cNvSpPr/>
          <p:nvPr/>
        </p:nvSpPr>
        <p:spPr>
          <a:xfrm>
            <a:off x="9433560" y="4957320"/>
            <a:ext cx="5792682" cy="677108"/>
          </a:xfrm>
          <a:prstGeom prst="rect">
            <a:avLst/>
          </a:prstGeom>
        </p:spPr>
        <p:txBody>
          <a:bodyPr wrap="square">
            <a:spAutoFit/>
          </a:bodyPr>
          <a:lstStyle/>
          <a:p>
            <a:pPr algn="just"/>
            <a:r>
              <a:rPr lang="en-US" sz="3800" b="1">
                <a:solidFill>
                  <a:srgbClr val="0000CC"/>
                </a:solidFill>
                <a:latin typeface="Times New Roman" pitchFamily="18" charset="0"/>
                <a:cs typeface="Times New Roman" pitchFamily="18" charset="0"/>
              </a:rPr>
              <a:t>2. Tìm ý</a:t>
            </a:r>
          </a:p>
        </p:txBody>
      </p:sp>
      <p:sp>
        <p:nvSpPr>
          <p:cNvPr id="13" name="Rectangle 12">
            <a:extLst>
              <a:ext uri="{FF2B5EF4-FFF2-40B4-BE49-F238E27FC236}">
                <a16:creationId xmlns:a16="http://schemas.microsoft.com/office/drawing/2014/main" id="{3A854641-693C-49A8-AB7B-2017B71A378B}"/>
              </a:ext>
            </a:extLst>
          </p:cNvPr>
          <p:cNvSpPr/>
          <p:nvPr/>
        </p:nvSpPr>
        <p:spPr>
          <a:xfrm>
            <a:off x="9433560" y="5925182"/>
            <a:ext cx="5792682" cy="677108"/>
          </a:xfrm>
          <a:prstGeom prst="rect">
            <a:avLst/>
          </a:prstGeom>
        </p:spPr>
        <p:txBody>
          <a:bodyPr wrap="square">
            <a:spAutoFit/>
          </a:bodyPr>
          <a:lstStyle/>
          <a:p>
            <a:pPr algn="just"/>
            <a:r>
              <a:rPr lang="en-US" sz="3800" b="1">
                <a:solidFill>
                  <a:srgbClr val="0000CC"/>
                </a:solidFill>
                <a:latin typeface="Times New Roman" pitchFamily="18" charset="0"/>
                <a:cs typeface="Times New Roman" pitchFamily="18" charset="0"/>
              </a:rPr>
              <a:t>3. Sắp xếp ý</a:t>
            </a:r>
          </a:p>
        </p:txBody>
      </p:sp>
      <p:sp>
        <p:nvSpPr>
          <p:cNvPr id="20" name="Rectangle 19">
            <a:extLst>
              <a:ext uri="{FF2B5EF4-FFF2-40B4-BE49-F238E27FC236}">
                <a16:creationId xmlns:a16="http://schemas.microsoft.com/office/drawing/2014/main" id="{B125D0C5-B291-4E68-84B2-6485A345D5F7}"/>
              </a:ext>
            </a:extLst>
          </p:cNvPr>
          <p:cNvSpPr/>
          <p:nvPr/>
        </p:nvSpPr>
        <p:spPr>
          <a:xfrm>
            <a:off x="9418479" y="6786120"/>
            <a:ext cx="5792682" cy="677108"/>
          </a:xfrm>
          <a:prstGeom prst="rect">
            <a:avLst/>
          </a:prstGeom>
        </p:spPr>
        <p:txBody>
          <a:bodyPr wrap="square">
            <a:spAutoFit/>
          </a:bodyPr>
          <a:lstStyle/>
          <a:p>
            <a:pPr algn="just"/>
            <a:r>
              <a:rPr lang="en-US" sz="3800" b="1">
                <a:solidFill>
                  <a:srgbClr val="0000CC"/>
                </a:solidFill>
                <a:latin typeface="Times New Roman" pitchFamily="18" charset="0"/>
                <a:cs typeface="Times New Roman" pitchFamily="18" charset="0"/>
              </a:rPr>
              <a:t>4. Viết đoạn văn.</a:t>
            </a:r>
          </a:p>
        </p:txBody>
      </p:sp>
      <p:sp>
        <p:nvSpPr>
          <p:cNvPr id="21" name="Rectangle 20">
            <a:extLst>
              <a:ext uri="{FF2B5EF4-FFF2-40B4-BE49-F238E27FC236}">
                <a16:creationId xmlns:a16="http://schemas.microsoft.com/office/drawing/2014/main" id="{E2894D02-EBF5-448B-B81C-1E6EB19BE07C}"/>
              </a:ext>
            </a:extLst>
          </p:cNvPr>
          <p:cNvSpPr/>
          <p:nvPr/>
        </p:nvSpPr>
        <p:spPr>
          <a:xfrm>
            <a:off x="9418479" y="7633012"/>
            <a:ext cx="5792682" cy="677108"/>
          </a:xfrm>
          <a:prstGeom prst="rect">
            <a:avLst/>
          </a:prstGeom>
        </p:spPr>
        <p:txBody>
          <a:bodyPr wrap="square">
            <a:spAutoFit/>
          </a:bodyPr>
          <a:lstStyle/>
          <a:p>
            <a:pPr algn="just"/>
            <a:r>
              <a:rPr lang="en-US" sz="3800" b="1">
                <a:solidFill>
                  <a:srgbClr val="0000CC"/>
                </a:solidFill>
                <a:latin typeface="Times New Roman" pitchFamily="18" charset="0"/>
                <a:cs typeface="Times New Roman" pitchFamily="18" charset="0"/>
              </a:rPr>
              <a:t>5. Hoàn chỉnh đoạn văn.</a:t>
            </a:r>
          </a:p>
        </p:txBody>
      </p:sp>
      <p:sp>
        <p:nvSpPr>
          <p:cNvPr id="22" name="Rectangle 21">
            <a:extLst>
              <a:ext uri="{FF2B5EF4-FFF2-40B4-BE49-F238E27FC236}">
                <a16:creationId xmlns:a16="http://schemas.microsoft.com/office/drawing/2014/main" id="{03445FA2-A056-4406-8A6F-A898E6A35DF0}"/>
              </a:ext>
            </a:extLst>
          </p:cNvPr>
          <p:cNvSpPr/>
          <p:nvPr/>
        </p:nvSpPr>
        <p:spPr>
          <a:xfrm>
            <a:off x="975519" y="1958150"/>
            <a:ext cx="13487400" cy="1846659"/>
          </a:xfrm>
          <a:prstGeom prst="rect">
            <a:avLst/>
          </a:prstGeom>
        </p:spPr>
        <p:txBody>
          <a:bodyPr wrap="square">
            <a:spAutoFit/>
          </a:bodyPr>
          <a:lstStyle/>
          <a:p>
            <a:r>
              <a:rPr lang="en-US" sz="3800" b="1">
                <a:solidFill>
                  <a:srgbClr val="FF0066"/>
                </a:solidFill>
                <a:latin typeface="Times New Roman" pitchFamily="18" charset="0"/>
                <a:cs typeface="Times New Roman" pitchFamily="18" charset="0"/>
              </a:rPr>
              <a:t>2. Chọn 1 trong 2 đề sau:</a:t>
            </a:r>
          </a:p>
          <a:p>
            <a:r>
              <a:rPr lang="en-US" sz="3800" b="1">
                <a:solidFill>
                  <a:srgbClr val="FF0066"/>
                </a:solidFill>
                <a:latin typeface="Times New Roman" pitchFamily="18" charset="0"/>
                <a:cs typeface="Times New Roman" pitchFamily="18" charset="0"/>
              </a:rPr>
              <a:t>a) Viết đoạn văn kể về một tiết học em thích.</a:t>
            </a:r>
          </a:p>
          <a:p>
            <a:r>
              <a:rPr lang="en-US" sz="3800" b="1">
                <a:solidFill>
                  <a:srgbClr val="FF0066"/>
                </a:solidFill>
                <a:latin typeface="Times New Roman" pitchFamily="18" charset="0"/>
                <a:cs typeface="Times New Roman" pitchFamily="18" charset="0"/>
              </a:rPr>
              <a:t>b) Viết đoạn văn kể lại một cuộc nói chuyện điện thoại của em.</a:t>
            </a:r>
          </a:p>
        </p:txBody>
      </p:sp>
    </p:spTree>
    <p:extLst>
      <p:ext uri="{BB962C8B-B14F-4D97-AF65-F5344CB8AC3E}">
        <p14:creationId xmlns:p14="http://schemas.microsoft.com/office/powerpoint/2010/main" val="1223770326"/>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fade">
                                      <p:cBhvr>
                                        <p:cTn id="17" dur="5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fade">
                                      <p:cBhvr>
                                        <p:cTn id="22" dur="500"/>
                                        <p:tgtEl>
                                          <p:spTgt spid="13"/>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0"/>
                                        </p:tgtEl>
                                        <p:attrNameLst>
                                          <p:attrName>style.visibility</p:attrName>
                                        </p:attrNameLst>
                                      </p:cBhvr>
                                      <p:to>
                                        <p:strVal val="visible"/>
                                      </p:to>
                                    </p:set>
                                    <p:animEffect transition="in" filter="fade">
                                      <p:cBhvr>
                                        <p:cTn id="27" dur="500"/>
                                        <p:tgtEl>
                                          <p:spTgt spid="20"/>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1"/>
                                        </p:tgtEl>
                                        <p:attrNameLst>
                                          <p:attrName>style.visibility</p:attrName>
                                        </p:attrNameLst>
                                      </p:cBhvr>
                                      <p:to>
                                        <p:strVal val="visible"/>
                                      </p:to>
                                    </p:set>
                                    <p:animEffect transition="in" filter="fade">
                                      <p:cBhvr>
                                        <p:cTn id="32"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p:bldP spid="20" grpId="0"/>
      <p:bldP spid="2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4617134" y="42893"/>
            <a:ext cx="6255239" cy="1599885"/>
            <a:chOff x="4617134" y="42893"/>
            <a:chExt cx="6255239" cy="1599885"/>
          </a:xfrm>
        </p:grpSpPr>
        <p:grpSp>
          <p:nvGrpSpPr>
            <p:cNvPr id="14" name="Group 13"/>
            <p:cNvGrpSpPr/>
            <p:nvPr/>
          </p:nvGrpSpPr>
          <p:grpSpPr>
            <a:xfrm>
              <a:off x="4617134" y="42893"/>
              <a:ext cx="6255239" cy="1013727"/>
              <a:chOff x="4539228" y="103852"/>
              <a:chExt cx="6149694" cy="1013727"/>
            </a:xfrm>
          </p:grpSpPr>
          <p:grpSp>
            <p:nvGrpSpPr>
              <p:cNvPr id="15" name="Group 14"/>
              <p:cNvGrpSpPr/>
              <p:nvPr/>
            </p:nvGrpSpPr>
            <p:grpSpPr>
              <a:xfrm>
                <a:off x="4539228" y="103852"/>
                <a:ext cx="6149694" cy="1013727"/>
                <a:chOff x="4539228" y="103852"/>
                <a:chExt cx="6149694" cy="1013727"/>
              </a:xfrm>
            </p:grpSpPr>
            <p:sp>
              <p:nvSpPr>
                <p:cNvPr id="17" name="TextBox 16"/>
                <p:cNvSpPr txBox="1"/>
                <p:nvPr/>
              </p:nvSpPr>
              <p:spPr>
                <a:xfrm>
                  <a:off x="4539228" y="103852"/>
                  <a:ext cx="6149694" cy="584775"/>
                </a:xfrm>
                <a:prstGeom prst="rect">
                  <a:avLst/>
                </a:prstGeom>
                <a:noFill/>
              </p:spPr>
              <p:txBody>
                <a:bodyPr wrap="none" rtlCol="0">
                  <a:spAutoFit/>
                </a:bodyPr>
                <a:lstStyle/>
                <a:p>
                  <a:r>
                    <a:rPr lang="en-US" sz="3200">
                      <a:solidFill>
                        <a:srgbClr val="0000CC"/>
                      </a:solidFill>
                      <a:latin typeface="Times New Roman" pitchFamily="18" charset="0"/>
                      <a:cs typeface="Times New Roman" pitchFamily="18" charset="0"/>
                    </a:rPr>
                    <a:t>Thứ……ngày…..tháng…..năm…….</a:t>
                  </a:r>
                </a:p>
              </p:txBody>
            </p:sp>
            <p:sp>
              <p:nvSpPr>
                <p:cNvPr id="18" name="TextBox 17"/>
                <p:cNvSpPr txBox="1"/>
                <p:nvPr/>
              </p:nvSpPr>
              <p:spPr>
                <a:xfrm>
                  <a:off x="6486305" y="594359"/>
                  <a:ext cx="2261748" cy="523220"/>
                </a:xfrm>
                <a:prstGeom prst="rect">
                  <a:avLst/>
                </a:prstGeom>
                <a:noFill/>
              </p:spPr>
              <p:txBody>
                <a:bodyPr wrap="none" rtlCol="0">
                  <a:spAutoFit/>
                </a:bodyPr>
                <a:lstStyle/>
                <a:p>
                  <a:r>
                    <a:rPr lang="en-US" sz="2800" b="1">
                      <a:solidFill>
                        <a:srgbClr val="FF0066"/>
                      </a:solidFill>
                      <a:latin typeface="Times New Roman" pitchFamily="18" charset="0"/>
                      <a:cs typeface="Times New Roman" pitchFamily="18" charset="0"/>
                    </a:rPr>
                    <a:t>TIẾNG VIỆT</a:t>
                  </a:r>
                </a:p>
              </p:txBody>
            </p:sp>
          </p:grpSp>
          <p:cxnSp>
            <p:nvCxnSpPr>
              <p:cNvPr id="16" name="Straight Connector 15"/>
              <p:cNvCxnSpPr/>
              <p:nvPr/>
            </p:nvCxnSpPr>
            <p:spPr>
              <a:xfrm>
                <a:off x="6676405" y="1082039"/>
                <a:ext cx="1887840"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sp>
          <p:nvSpPr>
            <p:cNvPr id="19" name="Text Box 14"/>
            <p:cNvSpPr txBox="1">
              <a:spLocks noChangeArrowheads="1"/>
            </p:cNvSpPr>
            <p:nvPr/>
          </p:nvSpPr>
          <p:spPr bwMode="auto">
            <a:xfrm>
              <a:off x="4785519" y="1066800"/>
              <a:ext cx="6019799" cy="5759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0"/>
                </a:spcBef>
                <a:defRPr/>
              </a:pPr>
              <a:r>
                <a:rPr lang="en-US" sz="2800" b="1">
                  <a:solidFill>
                    <a:srgbClr val="0000CC"/>
                  </a:solidFill>
                  <a:effectLst>
                    <a:outerShdw blurRad="38100" dist="38100" dir="2700000" algn="tl">
                      <a:srgbClr val="000000">
                        <a:alpha val="43137"/>
                      </a:srgbClr>
                    </a:outerShdw>
                  </a:effectLst>
                  <a:latin typeface="Times New Roman" pitchFamily="18" charset="0"/>
                </a:rPr>
                <a:t>ÔN TẬP GIỮA HỌC KÌ 1 (TIẾT 3)</a:t>
              </a:r>
            </a:p>
          </p:txBody>
        </p:sp>
      </p:grpSp>
      <p:sp>
        <p:nvSpPr>
          <p:cNvPr id="9" name="Rectangle 8">
            <a:extLst>
              <a:ext uri="{FF2B5EF4-FFF2-40B4-BE49-F238E27FC236}">
                <a16:creationId xmlns:a16="http://schemas.microsoft.com/office/drawing/2014/main" id="{81FF45F9-ECB5-4B27-9D35-55C21B66BD14}"/>
              </a:ext>
            </a:extLst>
          </p:cNvPr>
          <p:cNvSpPr/>
          <p:nvPr/>
        </p:nvSpPr>
        <p:spPr>
          <a:xfrm>
            <a:off x="1271891" y="2278130"/>
            <a:ext cx="13966284" cy="646331"/>
          </a:xfrm>
          <a:prstGeom prst="rect">
            <a:avLst/>
          </a:prstGeom>
        </p:spPr>
        <p:txBody>
          <a:bodyPr wrap="square">
            <a:spAutoFit/>
          </a:bodyPr>
          <a:lstStyle/>
          <a:p>
            <a:pPr algn="just"/>
            <a:r>
              <a:rPr lang="en-US" sz="3600" b="1">
                <a:solidFill>
                  <a:srgbClr val="0000CC"/>
                </a:solidFill>
                <a:latin typeface="Times New Roman" pitchFamily="18" charset="0"/>
                <a:cs typeface="Times New Roman" pitchFamily="18" charset="0"/>
              </a:rPr>
              <a:t>Viết đoạn văn kể về một tiết học em thích.</a:t>
            </a:r>
          </a:p>
        </p:txBody>
      </p:sp>
      <p:grpSp>
        <p:nvGrpSpPr>
          <p:cNvPr id="10" name="Group 9">
            <a:extLst>
              <a:ext uri="{FF2B5EF4-FFF2-40B4-BE49-F238E27FC236}">
                <a16:creationId xmlns:a16="http://schemas.microsoft.com/office/drawing/2014/main" id="{95EE8119-1F13-4A75-960E-BDB031643E81}"/>
              </a:ext>
            </a:extLst>
          </p:cNvPr>
          <p:cNvGrpSpPr/>
          <p:nvPr/>
        </p:nvGrpSpPr>
        <p:grpSpPr>
          <a:xfrm>
            <a:off x="1217375" y="1507438"/>
            <a:ext cx="7037658" cy="646331"/>
            <a:chOff x="1508919" y="1888664"/>
            <a:chExt cx="6269914" cy="646331"/>
          </a:xfrm>
        </p:grpSpPr>
        <p:sp>
          <p:nvSpPr>
            <p:cNvPr id="11" name="Rectangle 10">
              <a:extLst>
                <a:ext uri="{FF2B5EF4-FFF2-40B4-BE49-F238E27FC236}">
                  <a16:creationId xmlns:a16="http://schemas.microsoft.com/office/drawing/2014/main" id="{6521EB5E-BF45-45E3-AFC1-CB3E03C4D67D}"/>
                </a:ext>
              </a:extLst>
            </p:cNvPr>
            <p:cNvSpPr/>
            <p:nvPr/>
          </p:nvSpPr>
          <p:spPr>
            <a:xfrm>
              <a:off x="1508919" y="1888664"/>
              <a:ext cx="6269914" cy="646331"/>
            </a:xfrm>
            <a:prstGeom prst="rect">
              <a:avLst/>
            </a:prstGeom>
          </p:spPr>
          <p:txBody>
            <a:bodyPr wrap="square">
              <a:spAutoFit/>
            </a:bodyPr>
            <a:lstStyle/>
            <a:p>
              <a:r>
                <a:rPr lang="en-US" sz="3600" b="1">
                  <a:solidFill>
                    <a:srgbClr val="FF0066"/>
                  </a:solidFill>
                  <a:latin typeface="Times New Roman" pitchFamily="18" charset="0"/>
                  <a:cs typeface="Times New Roman" pitchFamily="18" charset="0"/>
                </a:rPr>
                <a:t>3. Viết đoạn văn.</a:t>
              </a:r>
            </a:p>
          </p:txBody>
        </p:sp>
        <p:cxnSp>
          <p:nvCxnSpPr>
            <p:cNvPr id="12" name="Straight Connector 11">
              <a:extLst>
                <a:ext uri="{FF2B5EF4-FFF2-40B4-BE49-F238E27FC236}">
                  <a16:creationId xmlns:a16="http://schemas.microsoft.com/office/drawing/2014/main" id="{9F7AD22E-3749-4253-8514-B90E1DD16638}"/>
                </a:ext>
              </a:extLst>
            </p:cNvPr>
            <p:cNvCxnSpPr/>
            <p:nvPr/>
          </p:nvCxnSpPr>
          <p:spPr>
            <a:xfrm>
              <a:off x="1673234" y="2519755"/>
              <a:ext cx="2970642" cy="0"/>
            </a:xfrm>
            <a:prstGeom prst="line">
              <a:avLst/>
            </a:prstGeom>
            <a:ln>
              <a:solidFill>
                <a:srgbClr val="FF0066"/>
              </a:solidFill>
            </a:ln>
          </p:spPr>
          <p:style>
            <a:lnRef idx="3">
              <a:schemeClr val="dk1"/>
            </a:lnRef>
            <a:fillRef idx="0">
              <a:schemeClr val="dk1"/>
            </a:fillRef>
            <a:effectRef idx="2">
              <a:schemeClr val="dk1"/>
            </a:effectRef>
            <a:fontRef idx="minor">
              <a:schemeClr val="tx1"/>
            </a:fontRef>
          </p:style>
        </p:cxnSp>
      </p:grpSp>
      <p:sp>
        <p:nvSpPr>
          <p:cNvPr id="13" name="Rectangle 12">
            <a:extLst>
              <a:ext uri="{FF2B5EF4-FFF2-40B4-BE49-F238E27FC236}">
                <a16:creationId xmlns:a16="http://schemas.microsoft.com/office/drawing/2014/main" id="{346B2CDC-7CF1-47F3-9970-16155757B00B}"/>
              </a:ext>
            </a:extLst>
          </p:cNvPr>
          <p:cNvSpPr/>
          <p:nvPr/>
        </p:nvSpPr>
        <p:spPr>
          <a:xfrm>
            <a:off x="365919" y="2991682"/>
            <a:ext cx="15392400" cy="6186309"/>
          </a:xfrm>
          <a:prstGeom prst="rect">
            <a:avLst/>
          </a:prstGeom>
        </p:spPr>
        <p:txBody>
          <a:bodyPr wrap="square">
            <a:spAutoFit/>
          </a:bodyPr>
          <a:lstStyle/>
          <a:p>
            <a:pPr indent="914400" algn="just"/>
            <a:r>
              <a:rPr lang="en-US" sz="3500">
                <a:solidFill>
                  <a:srgbClr val="FF0000"/>
                </a:solidFill>
                <a:latin typeface="Times New Roman" pitchFamily="18" charset="0"/>
                <a:cs typeface="Times New Roman" pitchFamily="18" charset="0"/>
              </a:rPr>
              <a:t>Bài tham khảo:</a:t>
            </a:r>
          </a:p>
          <a:p>
            <a:pPr indent="914400" algn="just"/>
            <a:r>
              <a:rPr lang="vi-VN" sz="3500">
                <a:solidFill>
                  <a:srgbClr val="0000CC"/>
                </a:solidFill>
                <a:latin typeface="Times New Roman" pitchFamily="18" charset="0"/>
                <a:cs typeface="Times New Roman" pitchFamily="18" charset="0"/>
              </a:rPr>
              <a:t>Các bạn ai cũng có tiết học yêu thích của mình, bạn thì thích tiết toán, bạn thích tiết âm nhạc, riêng em lại thích tiết thể dục. Học thể dục em thích nhất là được học các bài tập thể dục, các động tác tay, chân, lưng, bụng, khiến cơ thể được rèn luyện dẻo dai hơn. Thầy giáo ở trên hô to từng nhịp, học sinh ở dưới thực hiện rất đồng đều. Trong tiết học thể dục, bạn nào cũng tỏ ra thoải mái, vui vẻ. Chúng em được vận động tay chân, rèn luyện sức khỏe và được trò chuyện với nhau mỗi lúc được phân nhóm tự luyện tập.</a:t>
            </a:r>
            <a:r>
              <a:rPr lang="en-US" sz="3500">
                <a:solidFill>
                  <a:srgbClr val="0000CC"/>
                </a:solidFill>
                <a:latin typeface="Times New Roman" pitchFamily="18" charset="0"/>
                <a:cs typeface="Times New Roman" pitchFamily="18" charset="0"/>
              </a:rPr>
              <a:t> T</a:t>
            </a:r>
            <a:r>
              <a:rPr lang="vi-VN" sz="3500">
                <a:solidFill>
                  <a:srgbClr val="0000CC"/>
                </a:solidFill>
                <a:latin typeface="Times New Roman" pitchFamily="18" charset="0"/>
                <a:cs typeface="Times New Roman" pitchFamily="18" charset="0"/>
              </a:rPr>
              <a:t>hầy giáo thường cho lớp giải lao</a:t>
            </a:r>
            <a:r>
              <a:rPr lang="en-US" sz="3500">
                <a:solidFill>
                  <a:srgbClr val="0000CC"/>
                </a:solidFill>
                <a:latin typeface="Times New Roman" pitchFamily="18" charset="0"/>
                <a:cs typeface="Times New Roman" pitchFamily="18" charset="0"/>
              </a:rPr>
              <a:t> khoảng 5 đến 7 phút</a:t>
            </a:r>
            <a:r>
              <a:rPr lang="vi-VN" sz="3500">
                <a:solidFill>
                  <a:srgbClr val="0000CC"/>
                </a:solidFill>
                <a:latin typeface="Times New Roman" pitchFamily="18" charset="0"/>
                <a:cs typeface="Times New Roman" pitchFamily="18" charset="0"/>
              </a:rPr>
              <a:t>, chúng em lại túm tụm lại, có nhóm thì nhảy dây, có nhóm thì đá cầu, nhóm lại chơi đuổi bắt. Mỗi tiết học thể dục qua đi em như được tiếp thêm nguồn năng lượng, tinh thần sảng khoái và tỉnh táo hơn để học tiếp những tiết học sau.</a:t>
            </a:r>
            <a:endParaRPr lang="en-US" sz="3500">
              <a:solidFill>
                <a:srgbClr val="0000CC"/>
              </a:solidFill>
              <a:latin typeface="Times New Roman" pitchFamily="18" charset="0"/>
              <a:cs typeface="Times New Roman" pitchFamily="18" charset="0"/>
            </a:endParaRPr>
          </a:p>
        </p:txBody>
      </p:sp>
    </p:spTree>
    <p:extLst>
      <p:ext uri="{BB962C8B-B14F-4D97-AF65-F5344CB8AC3E}">
        <p14:creationId xmlns:p14="http://schemas.microsoft.com/office/powerpoint/2010/main" val="1076830113"/>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4617134" y="42893"/>
            <a:ext cx="6255239" cy="1599885"/>
            <a:chOff x="4617134" y="42893"/>
            <a:chExt cx="6255239" cy="1599885"/>
          </a:xfrm>
        </p:grpSpPr>
        <p:grpSp>
          <p:nvGrpSpPr>
            <p:cNvPr id="14" name="Group 13"/>
            <p:cNvGrpSpPr/>
            <p:nvPr/>
          </p:nvGrpSpPr>
          <p:grpSpPr>
            <a:xfrm>
              <a:off x="4617134" y="42893"/>
              <a:ext cx="6255239" cy="1013727"/>
              <a:chOff x="4539228" y="103852"/>
              <a:chExt cx="6149694" cy="1013727"/>
            </a:xfrm>
          </p:grpSpPr>
          <p:grpSp>
            <p:nvGrpSpPr>
              <p:cNvPr id="15" name="Group 14"/>
              <p:cNvGrpSpPr/>
              <p:nvPr/>
            </p:nvGrpSpPr>
            <p:grpSpPr>
              <a:xfrm>
                <a:off x="4539228" y="103852"/>
                <a:ext cx="6149694" cy="1013727"/>
                <a:chOff x="4539228" y="103852"/>
                <a:chExt cx="6149694" cy="1013727"/>
              </a:xfrm>
            </p:grpSpPr>
            <p:sp>
              <p:nvSpPr>
                <p:cNvPr id="17" name="TextBox 16"/>
                <p:cNvSpPr txBox="1"/>
                <p:nvPr/>
              </p:nvSpPr>
              <p:spPr>
                <a:xfrm>
                  <a:off x="4539228" y="103852"/>
                  <a:ext cx="6149694" cy="584775"/>
                </a:xfrm>
                <a:prstGeom prst="rect">
                  <a:avLst/>
                </a:prstGeom>
                <a:noFill/>
              </p:spPr>
              <p:txBody>
                <a:bodyPr wrap="none" rtlCol="0">
                  <a:spAutoFit/>
                </a:bodyPr>
                <a:lstStyle/>
                <a:p>
                  <a:r>
                    <a:rPr lang="en-US" sz="3200">
                      <a:solidFill>
                        <a:srgbClr val="0000CC"/>
                      </a:solidFill>
                      <a:latin typeface="Times New Roman" pitchFamily="18" charset="0"/>
                      <a:cs typeface="Times New Roman" pitchFamily="18" charset="0"/>
                    </a:rPr>
                    <a:t>Thứ……ngày…..tháng…..năm…….</a:t>
                  </a:r>
                </a:p>
              </p:txBody>
            </p:sp>
            <p:sp>
              <p:nvSpPr>
                <p:cNvPr id="18" name="TextBox 17"/>
                <p:cNvSpPr txBox="1"/>
                <p:nvPr/>
              </p:nvSpPr>
              <p:spPr>
                <a:xfrm>
                  <a:off x="6486305" y="594359"/>
                  <a:ext cx="2261748" cy="523220"/>
                </a:xfrm>
                <a:prstGeom prst="rect">
                  <a:avLst/>
                </a:prstGeom>
                <a:noFill/>
              </p:spPr>
              <p:txBody>
                <a:bodyPr wrap="none" rtlCol="0">
                  <a:spAutoFit/>
                </a:bodyPr>
                <a:lstStyle/>
                <a:p>
                  <a:r>
                    <a:rPr lang="en-US" sz="2800" b="1">
                      <a:solidFill>
                        <a:srgbClr val="FF0066"/>
                      </a:solidFill>
                      <a:latin typeface="Times New Roman" pitchFamily="18" charset="0"/>
                      <a:cs typeface="Times New Roman" pitchFamily="18" charset="0"/>
                    </a:rPr>
                    <a:t>TIẾNG VIỆT</a:t>
                  </a:r>
                </a:p>
              </p:txBody>
            </p:sp>
          </p:grpSp>
          <p:cxnSp>
            <p:nvCxnSpPr>
              <p:cNvPr id="16" name="Straight Connector 15"/>
              <p:cNvCxnSpPr/>
              <p:nvPr/>
            </p:nvCxnSpPr>
            <p:spPr>
              <a:xfrm>
                <a:off x="6676405" y="1082039"/>
                <a:ext cx="1887840"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sp>
          <p:nvSpPr>
            <p:cNvPr id="19" name="Text Box 14"/>
            <p:cNvSpPr txBox="1">
              <a:spLocks noChangeArrowheads="1"/>
            </p:cNvSpPr>
            <p:nvPr/>
          </p:nvSpPr>
          <p:spPr bwMode="auto">
            <a:xfrm>
              <a:off x="4785519" y="1066800"/>
              <a:ext cx="6019799" cy="5759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0"/>
                </a:spcBef>
                <a:defRPr/>
              </a:pPr>
              <a:r>
                <a:rPr lang="en-US" sz="2800" b="1">
                  <a:solidFill>
                    <a:srgbClr val="0000CC"/>
                  </a:solidFill>
                  <a:effectLst>
                    <a:outerShdw blurRad="38100" dist="38100" dir="2700000" algn="tl">
                      <a:srgbClr val="000000">
                        <a:alpha val="43137"/>
                      </a:srgbClr>
                    </a:outerShdw>
                  </a:effectLst>
                  <a:latin typeface="Times New Roman" pitchFamily="18" charset="0"/>
                </a:rPr>
                <a:t>ÔN TẬP GIỮA HỌC KÌ 1 (TIẾT 3)</a:t>
              </a:r>
            </a:p>
          </p:txBody>
        </p:sp>
      </p:grpSp>
      <p:sp>
        <p:nvSpPr>
          <p:cNvPr id="9" name="Rectangle 8">
            <a:extLst>
              <a:ext uri="{FF2B5EF4-FFF2-40B4-BE49-F238E27FC236}">
                <a16:creationId xmlns:a16="http://schemas.microsoft.com/office/drawing/2014/main" id="{81FF45F9-ECB5-4B27-9D35-55C21B66BD14}"/>
              </a:ext>
            </a:extLst>
          </p:cNvPr>
          <p:cNvSpPr/>
          <p:nvPr/>
        </p:nvSpPr>
        <p:spPr>
          <a:xfrm>
            <a:off x="1563435" y="2278130"/>
            <a:ext cx="13966284" cy="630942"/>
          </a:xfrm>
          <a:prstGeom prst="rect">
            <a:avLst/>
          </a:prstGeom>
        </p:spPr>
        <p:txBody>
          <a:bodyPr wrap="square">
            <a:spAutoFit/>
          </a:bodyPr>
          <a:lstStyle/>
          <a:p>
            <a:pPr algn="just"/>
            <a:r>
              <a:rPr lang="en-US" sz="3400" b="1">
                <a:solidFill>
                  <a:srgbClr val="0000CC"/>
                </a:solidFill>
                <a:latin typeface="Times New Roman" pitchFamily="18" charset="0"/>
                <a:cs typeface="Times New Roman" pitchFamily="18" charset="0"/>
              </a:rPr>
              <a:t>Viết đoạn văn kể lại một cuộc nói chuyện điện thoại của em.  </a:t>
            </a:r>
          </a:p>
        </p:txBody>
      </p:sp>
      <p:grpSp>
        <p:nvGrpSpPr>
          <p:cNvPr id="10" name="Group 9">
            <a:extLst>
              <a:ext uri="{FF2B5EF4-FFF2-40B4-BE49-F238E27FC236}">
                <a16:creationId xmlns:a16="http://schemas.microsoft.com/office/drawing/2014/main" id="{95EE8119-1F13-4A75-960E-BDB031643E81}"/>
              </a:ext>
            </a:extLst>
          </p:cNvPr>
          <p:cNvGrpSpPr/>
          <p:nvPr/>
        </p:nvGrpSpPr>
        <p:grpSpPr>
          <a:xfrm>
            <a:off x="1508919" y="1573698"/>
            <a:ext cx="7037658" cy="631091"/>
            <a:chOff x="1508919" y="1888664"/>
            <a:chExt cx="6269914" cy="631091"/>
          </a:xfrm>
        </p:grpSpPr>
        <p:sp>
          <p:nvSpPr>
            <p:cNvPr id="11" name="Rectangle 10">
              <a:extLst>
                <a:ext uri="{FF2B5EF4-FFF2-40B4-BE49-F238E27FC236}">
                  <a16:creationId xmlns:a16="http://schemas.microsoft.com/office/drawing/2014/main" id="{6521EB5E-BF45-45E3-AFC1-CB3E03C4D67D}"/>
                </a:ext>
              </a:extLst>
            </p:cNvPr>
            <p:cNvSpPr/>
            <p:nvPr/>
          </p:nvSpPr>
          <p:spPr>
            <a:xfrm>
              <a:off x="1508919" y="1888664"/>
              <a:ext cx="6269914" cy="630942"/>
            </a:xfrm>
            <a:prstGeom prst="rect">
              <a:avLst/>
            </a:prstGeom>
          </p:spPr>
          <p:txBody>
            <a:bodyPr wrap="square">
              <a:spAutoFit/>
            </a:bodyPr>
            <a:lstStyle/>
            <a:p>
              <a:r>
                <a:rPr lang="en-US" sz="3400" b="1">
                  <a:solidFill>
                    <a:srgbClr val="FF0066"/>
                  </a:solidFill>
                  <a:latin typeface="Times New Roman" pitchFamily="18" charset="0"/>
                  <a:cs typeface="Times New Roman" pitchFamily="18" charset="0"/>
                </a:rPr>
                <a:t>3. Viết đoạn văn.</a:t>
              </a:r>
            </a:p>
          </p:txBody>
        </p:sp>
        <p:cxnSp>
          <p:nvCxnSpPr>
            <p:cNvPr id="12" name="Straight Connector 11">
              <a:extLst>
                <a:ext uri="{FF2B5EF4-FFF2-40B4-BE49-F238E27FC236}">
                  <a16:creationId xmlns:a16="http://schemas.microsoft.com/office/drawing/2014/main" id="{9F7AD22E-3749-4253-8514-B90E1DD16638}"/>
                </a:ext>
              </a:extLst>
            </p:cNvPr>
            <p:cNvCxnSpPr/>
            <p:nvPr/>
          </p:nvCxnSpPr>
          <p:spPr>
            <a:xfrm>
              <a:off x="1673234" y="2519755"/>
              <a:ext cx="2970642" cy="0"/>
            </a:xfrm>
            <a:prstGeom prst="line">
              <a:avLst/>
            </a:prstGeom>
            <a:ln>
              <a:solidFill>
                <a:srgbClr val="FF0066"/>
              </a:solidFill>
            </a:ln>
          </p:spPr>
          <p:style>
            <a:lnRef idx="3">
              <a:schemeClr val="dk1"/>
            </a:lnRef>
            <a:fillRef idx="0">
              <a:schemeClr val="dk1"/>
            </a:fillRef>
            <a:effectRef idx="2">
              <a:schemeClr val="dk1"/>
            </a:effectRef>
            <a:fontRef idx="minor">
              <a:schemeClr val="tx1"/>
            </a:fontRef>
          </p:style>
        </p:cxnSp>
      </p:grpSp>
      <p:sp>
        <p:nvSpPr>
          <p:cNvPr id="13" name="Rectangle 12">
            <a:extLst>
              <a:ext uri="{FF2B5EF4-FFF2-40B4-BE49-F238E27FC236}">
                <a16:creationId xmlns:a16="http://schemas.microsoft.com/office/drawing/2014/main" id="{346B2CDC-7CF1-47F3-9970-16155757B00B}"/>
              </a:ext>
            </a:extLst>
          </p:cNvPr>
          <p:cNvSpPr/>
          <p:nvPr/>
        </p:nvSpPr>
        <p:spPr>
          <a:xfrm>
            <a:off x="1127919" y="2920257"/>
            <a:ext cx="14401800" cy="6494085"/>
          </a:xfrm>
          <a:prstGeom prst="rect">
            <a:avLst/>
          </a:prstGeom>
        </p:spPr>
        <p:txBody>
          <a:bodyPr wrap="square">
            <a:spAutoFit/>
          </a:bodyPr>
          <a:lstStyle/>
          <a:p>
            <a:pPr indent="914400" algn="just"/>
            <a:r>
              <a:rPr lang="en-US" sz="3200">
                <a:solidFill>
                  <a:srgbClr val="FF0000"/>
                </a:solidFill>
                <a:latin typeface="Times New Roman" pitchFamily="18" charset="0"/>
                <a:cs typeface="Times New Roman" pitchFamily="18" charset="0"/>
              </a:rPr>
              <a:t>Bài tham khảo:</a:t>
            </a:r>
          </a:p>
          <a:p>
            <a:r>
              <a:rPr lang="en-US" sz="3200">
                <a:solidFill>
                  <a:srgbClr val="0000CC"/>
                </a:solidFill>
                <a:latin typeface="Times New Roman" pitchFamily="18" charset="0"/>
                <a:cs typeface="Times New Roman" pitchFamily="18" charset="0"/>
              </a:rPr>
              <a:t> Công việc của bố em thường xuyên phải đi công tác. </a:t>
            </a:r>
            <a:r>
              <a:rPr lang="vi-VN" sz="3200">
                <a:solidFill>
                  <a:srgbClr val="0000CC"/>
                </a:solidFill>
                <a:latin typeface="Times New Roman" pitchFamily="18" charset="0"/>
                <a:cs typeface="Times New Roman" pitchFamily="18" charset="0"/>
              </a:rPr>
              <a:t>Sáng chủ nhật, </a:t>
            </a:r>
            <a:r>
              <a:rPr lang="en-US" sz="3200">
                <a:solidFill>
                  <a:srgbClr val="0000CC"/>
                </a:solidFill>
                <a:latin typeface="Times New Roman" pitchFamily="18" charset="0"/>
                <a:cs typeface="Times New Roman" pitchFamily="18" charset="0"/>
              </a:rPr>
              <a:t>bố </a:t>
            </a:r>
            <a:r>
              <a:rPr lang="vi-VN" sz="3200">
                <a:solidFill>
                  <a:srgbClr val="0000CC"/>
                </a:solidFill>
                <a:latin typeface="Times New Roman" pitchFamily="18" charset="0"/>
                <a:cs typeface="Times New Roman" pitchFamily="18" charset="0"/>
              </a:rPr>
              <a:t>gọi </a:t>
            </a:r>
            <a:r>
              <a:rPr lang="en-US" sz="3200">
                <a:solidFill>
                  <a:srgbClr val="0000CC"/>
                </a:solidFill>
                <a:latin typeface="Times New Roman" pitchFamily="18" charset="0"/>
                <a:cs typeface="Times New Roman" pitchFamily="18" charset="0"/>
              </a:rPr>
              <a:t>điện cho </a:t>
            </a:r>
            <a:r>
              <a:rPr lang="vi-VN" sz="3200">
                <a:solidFill>
                  <a:srgbClr val="0000CC"/>
                </a:solidFill>
                <a:latin typeface="Times New Roman" pitchFamily="18" charset="0"/>
                <a:cs typeface="Times New Roman" pitchFamily="18" charset="0"/>
              </a:rPr>
              <a:t>em</a:t>
            </a:r>
            <a:r>
              <a:rPr lang="en-US" sz="3200">
                <a:solidFill>
                  <a:srgbClr val="0000CC"/>
                </a:solidFill>
                <a:latin typeface="Times New Roman" pitchFamily="18" charset="0"/>
                <a:cs typeface="Times New Roman" pitchFamily="18" charset="0"/>
              </a:rPr>
              <a:t>,</a:t>
            </a:r>
            <a:r>
              <a:rPr lang="vi-VN" sz="3200">
                <a:solidFill>
                  <a:srgbClr val="0000CC"/>
                </a:solidFill>
                <a:latin typeface="Times New Roman" pitchFamily="18" charset="0"/>
                <a:cs typeface="Times New Roman" pitchFamily="18" charset="0"/>
              </a:rPr>
              <a:t> hỏi </a:t>
            </a:r>
            <a:r>
              <a:rPr lang="en-US" sz="3200">
                <a:solidFill>
                  <a:srgbClr val="0000CC"/>
                </a:solidFill>
                <a:latin typeface="Times New Roman" pitchFamily="18" charset="0"/>
                <a:cs typeface="Times New Roman" pitchFamily="18" charset="0"/>
              </a:rPr>
              <a:t>thăm </a:t>
            </a:r>
            <a:r>
              <a:rPr lang="vi-VN" sz="3200">
                <a:solidFill>
                  <a:srgbClr val="0000CC"/>
                </a:solidFill>
                <a:latin typeface="Times New Roman" pitchFamily="18" charset="0"/>
                <a:cs typeface="Times New Roman" pitchFamily="18" charset="0"/>
              </a:rPr>
              <a:t>về tình hình</a:t>
            </a:r>
            <a:r>
              <a:rPr lang="en-US" sz="3200">
                <a:solidFill>
                  <a:srgbClr val="0000CC"/>
                </a:solidFill>
                <a:latin typeface="Times New Roman" pitchFamily="18" charset="0"/>
                <a:cs typeface="Times New Roman" pitchFamily="18" charset="0"/>
              </a:rPr>
              <a:t> sức khỏe và</a:t>
            </a:r>
            <a:r>
              <a:rPr lang="vi-VN" sz="3200">
                <a:solidFill>
                  <a:srgbClr val="0000CC"/>
                </a:solidFill>
                <a:latin typeface="Times New Roman" pitchFamily="18" charset="0"/>
                <a:cs typeface="Times New Roman" pitchFamily="18" charset="0"/>
              </a:rPr>
              <a:t> học tập của em trong tuần qua.</a:t>
            </a:r>
          </a:p>
          <a:p>
            <a:r>
              <a:rPr lang="en-US" sz="3200">
                <a:solidFill>
                  <a:srgbClr val="0000CC"/>
                </a:solidFill>
                <a:latin typeface="Times New Roman" pitchFamily="18" charset="0"/>
                <a:cs typeface="Times New Roman" pitchFamily="18" charset="0"/>
              </a:rPr>
              <a:t>- Dạo này sức khỏe của con thế nào, ăn uống có tốt không?</a:t>
            </a:r>
          </a:p>
          <a:p>
            <a:r>
              <a:rPr lang="en-US" sz="3200">
                <a:solidFill>
                  <a:srgbClr val="0000CC"/>
                </a:solidFill>
                <a:latin typeface="Times New Roman" pitchFamily="18" charset="0"/>
                <a:cs typeface="Times New Roman" pitchFamily="18" charset="0"/>
              </a:rPr>
              <a:t>- Sức khỏe của con vẫn ổn ạ, mẹ ở nhà vẫn chăm sóc con rất chu đáo ạ.</a:t>
            </a:r>
            <a:endParaRPr lang="vi-VN" sz="3200">
              <a:solidFill>
                <a:srgbClr val="0000CC"/>
              </a:solidFill>
              <a:latin typeface="Times New Roman" pitchFamily="18" charset="0"/>
              <a:cs typeface="Times New Roman" pitchFamily="18" charset="0"/>
            </a:endParaRPr>
          </a:p>
          <a:p>
            <a:r>
              <a:rPr lang="vi-VN" sz="3200">
                <a:solidFill>
                  <a:srgbClr val="0000CC"/>
                </a:solidFill>
                <a:latin typeface="Times New Roman" pitchFamily="18" charset="0"/>
                <a:cs typeface="Times New Roman" pitchFamily="18" charset="0"/>
              </a:rPr>
              <a:t>- Trong tuần qua, </a:t>
            </a:r>
            <a:r>
              <a:rPr lang="en-US" sz="3200">
                <a:solidFill>
                  <a:srgbClr val="0000CC"/>
                </a:solidFill>
                <a:latin typeface="Times New Roman" pitchFamily="18" charset="0"/>
                <a:cs typeface="Times New Roman" pitchFamily="18" charset="0"/>
              </a:rPr>
              <a:t>việc</a:t>
            </a:r>
            <a:r>
              <a:rPr lang="vi-VN" sz="3200">
                <a:solidFill>
                  <a:srgbClr val="0000CC"/>
                </a:solidFill>
                <a:latin typeface="Times New Roman" pitchFamily="18" charset="0"/>
                <a:cs typeface="Times New Roman" pitchFamily="18" charset="0"/>
              </a:rPr>
              <a:t> học tập của con </a:t>
            </a:r>
            <a:r>
              <a:rPr lang="en-US" sz="3200">
                <a:solidFill>
                  <a:srgbClr val="0000CC"/>
                </a:solidFill>
                <a:latin typeface="Times New Roman" pitchFamily="18" charset="0"/>
                <a:cs typeface="Times New Roman" pitchFamily="18" charset="0"/>
              </a:rPr>
              <a:t>thế nào</a:t>
            </a:r>
            <a:r>
              <a:rPr lang="vi-VN" sz="3200">
                <a:solidFill>
                  <a:srgbClr val="0000CC"/>
                </a:solidFill>
                <a:latin typeface="Times New Roman" pitchFamily="18" charset="0"/>
                <a:cs typeface="Times New Roman" pitchFamily="18" charset="0"/>
              </a:rPr>
              <a:t>?</a:t>
            </a:r>
          </a:p>
          <a:p>
            <a:r>
              <a:rPr lang="vi-VN" sz="3200">
                <a:solidFill>
                  <a:srgbClr val="0000CC"/>
                </a:solidFill>
                <a:latin typeface="Times New Roman" pitchFamily="18" charset="0"/>
                <a:cs typeface="Times New Roman" pitchFamily="18" charset="0"/>
              </a:rPr>
              <a:t>- Con học vẫn tốt </a:t>
            </a:r>
            <a:r>
              <a:rPr lang="en-US" sz="3200">
                <a:solidFill>
                  <a:srgbClr val="0000CC"/>
                </a:solidFill>
                <a:latin typeface="Times New Roman" pitchFamily="18" charset="0"/>
                <a:cs typeface="Times New Roman" pitchFamily="18" charset="0"/>
              </a:rPr>
              <a:t>bố</a:t>
            </a:r>
            <a:r>
              <a:rPr lang="vi-VN" sz="3200">
                <a:solidFill>
                  <a:srgbClr val="0000CC"/>
                </a:solidFill>
                <a:latin typeface="Times New Roman" pitchFamily="18" charset="0"/>
                <a:cs typeface="Times New Roman" pitchFamily="18" charset="0"/>
              </a:rPr>
              <a:t> ạ!</a:t>
            </a:r>
          </a:p>
          <a:p>
            <a:r>
              <a:rPr lang="vi-VN" sz="3200">
                <a:solidFill>
                  <a:srgbClr val="0000CC"/>
                </a:solidFill>
                <a:latin typeface="Times New Roman" pitchFamily="18" charset="0"/>
                <a:cs typeface="Times New Roman" pitchFamily="18" charset="0"/>
              </a:rPr>
              <a:t>- Có môn nào con bị sụt điểm không?</a:t>
            </a:r>
          </a:p>
          <a:p>
            <a:r>
              <a:rPr lang="vi-VN" sz="3200">
                <a:solidFill>
                  <a:srgbClr val="0000CC"/>
                </a:solidFill>
                <a:latin typeface="Times New Roman" pitchFamily="18" charset="0"/>
                <a:cs typeface="Times New Roman" pitchFamily="18" charset="0"/>
              </a:rPr>
              <a:t>- Thưa </a:t>
            </a:r>
            <a:r>
              <a:rPr lang="en-US" sz="3200">
                <a:solidFill>
                  <a:srgbClr val="0000CC"/>
                </a:solidFill>
                <a:latin typeface="Times New Roman" pitchFamily="18" charset="0"/>
                <a:cs typeface="Times New Roman" pitchFamily="18" charset="0"/>
              </a:rPr>
              <a:t>bố</a:t>
            </a:r>
            <a:r>
              <a:rPr lang="vi-VN" sz="3200">
                <a:solidFill>
                  <a:srgbClr val="0000CC"/>
                </a:solidFill>
                <a:latin typeface="Times New Roman" pitchFamily="18" charset="0"/>
                <a:cs typeface="Times New Roman" pitchFamily="18" charset="0"/>
              </a:rPr>
              <a:t>, không có. Môn nào con cũng đạt điểm 9 hoặc 10.</a:t>
            </a:r>
          </a:p>
          <a:p>
            <a:r>
              <a:rPr lang="vi-VN" sz="3200">
                <a:solidFill>
                  <a:srgbClr val="0000CC"/>
                </a:solidFill>
                <a:latin typeface="Times New Roman" pitchFamily="18" charset="0"/>
                <a:cs typeface="Times New Roman" pitchFamily="18" charset="0"/>
              </a:rPr>
              <a:t>- Thế thì tốt, nhưng con chớ có chủ quan. Phải luôn luôn siêng năng cần </a:t>
            </a:r>
            <a:r>
              <a:rPr lang="en-US" sz="3200">
                <a:solidFill>
                  <a:srgbClr val="0000CC"/>
                </a:solidFill>
                <a:latin typeface="Times New Roman" pitchFamily="18" charset="0"/>
                <a:cs typeface="Times New Roman" pitchFamily="18" charset="0"/>
              </a:rPr>
              <a:t>cù</a:t>
            </a:r>
            <a:r>
              <a:rPr lang="vi-VN" sz="3200">
                <a:solidFill>
                  <a:srgbClr val="0000CC"/>
                </a:solidFill>
                <a:latin typeface="Times New Roman" pitchFamily="18" charset="0"/>
                <a:cs typeface="Times New Roman" pitchFamily="18" charset="0"/>
              </a:rPr>
              <a:t> vì siêng năng, cần </a:t>
            </a:r>
            <a:r>
              <a:rPr lang="en-US" sz="3200">
                <a:solidFill>
                  <a:srgbClr val="0000CC"/>
                </a:solidFill>
                <a:latin typeface="Times New Roman" pitchFamily="18" charset="0"/>
                <a:cs typeface="Times New Roman" pitchFamily="18" charset="0"/>
              </a:rPr>
              <a:t>cù</a:t>
            </a:r>
            <a:r>
              <a:rPr lang="vi-VN" sz="3200">
                <a:solidFill>
                  <a:srgbClr val="0000CC"/>
                </a:solidFill>
                <a:latin typeface="Times New Roman" pitchFamily="18" charset="0"/>
                <a:cs typeface="Times New Roman" pitchFamily="18" charset="0"/>
              </a:rPr>
              <a:t> là đức tính hàng đầu mà mỗi học sinh phải có.</a:t>
            </a:r>
          </a:p>
          <a:p>
            <a:r>
              <a:rPr lang="vi-VN" sz="3200">
                <a:solidFill>
                  <a:srgbClr val="0000CC"/>
                </a:solidFill>
                <a:latin typeface="Times New Roman" pitchFamily="18" charset="0"/>
                <a:cs typeface="Times New Roman" pitchFamily="18" charset="0"/>
              </a:rPr>
              <a:t>- </a:t>
            </a:r>
            <a:r>
              <a:rPr lang="en-US" sz="3200">
                <a:solidFill>
                  <a:srgbClr val="0000CC"/>
                </a:solidFill>
                <a:latin typeface="Times New Roman" pitchFamily="18" charset="0"/>
                <a:cs typeface="Times New Roman" pitchFamily="18" charset="0"/>
              </a:rPr>
              <a:t>V</a:t>
            </a:r>
            <a:r>
              <a:rPr lang="vi-VN" sz="3200">
                <a:solidFill>
                  <a:srgbClr val="0000CC"/>
                </a:solidFill>
                <a:latin typeface="Times New Roman" pitchFamily="18" charset="0"/>
                <a:cs typeface="Times New Roman" pitchFamily="18" charset="0"/>
              </a:rPr>
              <a:t>âng ạ.</a:t>
            </a:r>
            <a:r>
              <a:rPr lang="en-US" sz="3200">
                <a:solidFill>
                  <a:srgbClr val="0000CC"/>
                </a:solidFill>
                <a:latin typeface="Times New Roman" pitchFamily="18" charset="0"/>
                <a:cs typeface="Times New Roman" pitchFamily="18" charset="0"/>
              </a:rPr>
              <a:t> Bố hoàn thành công việc nhanh để về với con nhé, con yêu bố.</a:t>
            </a:r>
            <a:endParaRPr lang="vi-VN" sz="3200">
              <a:solidFill>
                <a:srgbClr val="0000CC"/>
              </a:solidFill>
              <a:latin typeface="Times New Roman" pitchFamily="18" charset="0"/>
              <a:cs typeface="Times New Roman" pitchFamily="18" charset="0"/>
            </a:endParaRPr>
          </a:p>
          <a:p>
            <a:pPr indent="914400" algn="just"/>
            <a:endParaRPr lang="en-US" sz="3200" b="1">
              <a:solidFill>
                <a:srgbClr val="0000CC"/>
              </a:solidFill>
              <a:latin typeface="Times New Roman" pitchFamily="18" charset="0"/>
              <a:cs typeface="Times New Roman" pitchFamily="18" charset="0"/>
            </a:endParaRPr>
          </a:p>
        </p:txBody>
      </p:sp>
    </p:spTree>
    <p:extLst>
      <p:ext uri="{BB962C8B-B14F-4D97-AF65-F5344CB8AC3E}">
        <p14:creationId xmlns:p14="http://schemas.microsoft.com/office/powerpoint/2010/main" val="2268279968"/>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4617134" y="42893"/>
            <a:ext cx="6255239" cy="1599885"/>
            <a:chOff x="4617134" y="42893"/>
            <a:chExt cx="6255239" cy="1599885"/>
          </a:xfrm>
        </p:grpSpPr>
        <p:grpSp>
          <p:nvGrpSpPr>
            <p:cNvPr id="14" name="Group 13"/>
            <p:cNvGrpSpPr/>
            <p:nvPr/>
          </p:nvGrpSpPr>
          <p:grpSpPr>
            <a:xfrm>
              <a:off x="4617134" y="42893"/>
              <a:ext cx="6255239" cy="1013727"/>
              <a:chOff x="4539228" y="103852"/>
              <a:chExt cx="6149694" cy="1013727"/>
            </a:xfrm>
          </p:grpSpPr>
          <p:grpSp>
            <p:nvGrpSpPr>
              <p:cNvPr id="15" name="Group 14"/>
              <p:cNvGrpSpPr/>
              <p:nvPr/>
            </p:nvGrpSpPr>
            <p:grpSpPr>
              <a:xfrm>
                <a:off x="4539228" y="103852"/>
                <a:ext cx="6149694" cy="1013727"/>
                <a:chOff x="4539228" y="103852"/>
                <a:chExt cx="6149694" cy="1013727"/>
              </a:xfrm>
            </p:grpSpPr>
            <p:sp>
              <p:nvSpPr>
                <p:cNvPr id="17" name="TextBox 16"/>
                <p:cNvSpPr txBox="1"/>
                <p:nvPr/>
              </p:nvSpPr>
              <p:spPr>
                <a:xfrm>
                  <a:off x="4539228" y="103852"/>
                  <a:ext cx="6149694" cy="584775"/>
                </a:xfrm>
                <a:prstGeom prst="rect">
                  <a:avLst/>
                </a:prstGeom>
                <a:noFill/>
              </p:spPr>
              <p:txBody>
                <a:bodyPr wrap="none" rtlCol="0">
                  <a:spAutoFit/>
                </a:bodyPr>
                <a:lstStyle/>
                <a:p>
                  <a:r>
                    <a:rPr lang="en-US" sz="3200">
                      <a:solidFill>
                        <a:srgbClr val="0000CC"/>
                      </a:solidFill>
                      <a:latin typeface="Times New Roman" pitchFamily="18" charset="0"/>
                      <a:cs typeface="Times New Roman" pitchFamily="18" charset="0"/>
                    </a:rPr>
                    <a:t>Thứ……ngày…..tháng…..năm…….</a:t>
                  </a:r>
                </a:p>
              </p:txBody>
            </p:sp>
            <p:sp>
              <p:nvSpPr>
                <p:cNvPr id="18" name="TextBox 17"/>
                <p:cNvSpPr txBox="1"/>
                <p:nvPr/>
              </p:nvSpPr>
              <p:spPr>
                <a:xfrm>
                  <a:off x="6486305" y="594359"/>
                  <a:ext cx="2261748" cy="523220"/>
                </a:xfrm>
                <a:prstGeom prst="rect">
                  <a:avLst/>
                </a:prstGeom>
                <a:noFill/>
              </p:spPr>
              <p:txBody>
                <a:bodyPr wrap="none" rtlCol="0">
                  <a:spAutoFit/>
                </a:bodyPr>
                <a:lstStyle/>
                <a:p>
                  <a:r>
                    <a:rPr lang="en-US" sz="2800" b="1">
                      <a:solidFill>
                        <a:srgbClr val="FF0066"/>
                      </a:solidFill>
                      <a:latin typeface="Times New Roman" pitchFamily="18" charset="0"/>
                      <a:cs typeface="Times New Roman" pitchFamily="18" charset="0"/>
                    </a:rPr>
                    <a:t>TIẾNG VIỆT</a:t>
                  </a:r>
                </a:p>
              </p:txBody>
            </p:sp>
          </p:grpSp>
          <p:cxnSp>
            <p:nvCxnSpPr>
              <p:cNvPr id="16" name="Straight Connector 15"/>
              <p:cNvCxnSpPr/>
              <p:nvPr/>
            </p:nvCxnSpPr>
            <p:spPr>
              <a:xfrm>
                <a:off x="6676405" y="1082039"/>
                <a:ext cx="1887840"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sp>
          <p:nvSpPr>
            <p:cNvPr id="19" name="Text Box 14"/>
            <p:cNvSpPr txBox="1">
              <a:spLocks noChangeArrowheads="1"/>
            </p:cNvSpPr>
            <p:nvPr/>
          </p:nvSpPr>
          <p:spPr bwMode="auto">
            <a:xfrm>
              <a:off x="4785519" y="1066800"/>
              <a:ext cx="6019799" cy="5759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0"/>
                </a:spcBef>
                <a:defRPr/>
              </a:pPr>
              <a:r>
                <a:rPr lang="en-US" sz="2800" b="1">
                  <a:solidFill>
                    <a:srgbClr val="0000CC"/>
                  </a:solidFill>
                  <a:effectLst>
                    <a:outerShdw blurRad="38100" dist="38100" dir="2700000" algn="tl">
                      <a:srgbClr val="000000">
                        <a:alpha val="43137"/>
                      </a:srgbClr>
                    </a:outerShdw>
                  </a:effectLst>
                  <a:latin typeface="Times New Roman" pitchFamily="18" charset="0"/>
                </a:rPr>
                <a:t>ÔN TẬP GIỮA HỌC KÌ 1 (TIẾT 3)</a:t>
              </a:r>
            </a:p>
          </p:txBody>
        </p:sp>
      </p:grpSp>
      <p:grpSp>
        <p:nvGrpSpPr>
          <p:cNvPr id="9" name="Group 8">
            <a:extLst>
              <a:ext uri="{FF2B5EF4-FFF2-40B4-BE49-F238E27FC236}">
                <a16:creationId xmlns:a16="http://schemas.microsoft.com/office/drawing/2014/main" id="{689BFC0F-C6E5-403F-A416-CBC3C3F25D2A}"/>
              </a:ext>
            </a:extLst>
          </p:cNvPr>
          <p:cNvGrpSpPr/>
          <p:nvPr/>
        </p:nvGrpSpPr>
        <p:grpSpPr>
          <a:xfrm>
            <a:off x="1508919" y="1905000"/>
            <a:ext cx="7037658" cy="677108"/>
            <a:chOff x="1508919" y="1888664"/>
            <a:chExt cx="6269914" cy="677108"/>
          </a:xfrm>
        </p:grpSpPr>
        <p:sp>
          <p:nvSpPr>
            <p:cNvPr id="10" name="Rectangle 9">
              <a:extLst>
                <a:ext uri="{FF2B5EF4-FFF2-40B4-BE49-F238E27FC236}">
                  <a16:creationId xmlns:a16="http://schemas.microsoft.com/office/drawing/2014/main" id="{9D52EE75-605A-4370-96FC-A60483CB324C}"/>
                </a:ext>
              </a:extLst>
            </p:cNvPr>
            <p:cNvSpPr/>
            <p:nvPr/>
          </p:nvSpPr>
          <p:spPr>
            <a:xfrm>
              <a:off x="1508919" y="1888664"/>
              <a:ext cx="6269914" cy="677108"/>
            </a:xfrm>
            <a:prstGeom prst="rect">
              <a:avLst/>
            </a:prstGeom>
          </p:spPr>
          <p:txBody>
            <a:bodyPr wrap="square">
              <a:spAutoFit/>
            </a:bodyPr>
            <a:lstStyle/>
            <a:p>
              <a:r>
                <a:rPr lang="en-US" sz="3800" b="1">
                  <a:solidFill>
                    <a:srgbClr val="FF0066"/>
                  </a:solidFill>
                  <a:latin typeface="Times New Roman" pitchFamily="18" charset="0"/>
                  <a:cs typeface="Times New Roman" pitchFamily="18" charset="0"/>
                </a:rPr>
                <a:t>4. Chia sẻ bài viết trước lớp.</a:t>
              </a:r>
            </a:p>
          </p:txBody>
        </p:sp>
        <p:cxnSp>
          <p:nvCxnSpPr>
            <p:cNvPr id="11" name="Straight Connector 10">
              <a:extLst>
                <a:ext uri="{FF2B5EF4-FFF2-40B4-BE49-F238E27FC236}">
                  <a16:creationId xmlns:a16="http://schemas.microsoft.com/office/drawing/2014/main" id="{41584664-DFAC-4B54-B01D-0EF2F9F15F3D}"/>
                </a:ext>
              </a:extLst>
            </p:cNvPr>
            <p:cNvCxnSpPr/>
            <p:nvPr/>
          </p:nvCxnSpPr>
          <p:spPr>
            <a:xfrm>
              <a:off x="1673234" y="2519755"/>
              <a:ext cx="4927231" cy="0"/>
            </a:xfrm>
            <a:prstGeom prst="line">
              <a:avLst/>
            </a:prstGeom>
            <a:ln>
              <a:solidFill>
                <a:srgbClr val="FF0066"/>
              </a:solidFill>
            </a:ln>
          </p:spPr>
          <p:style>
            <a:lnRef idx="3">
              <a:schemeClr val="dk1"/>
            </a:lnRef>
            <a:fillRef idx="0">
              <a:schemeClr val="dk1"/>
            </a:fillRef>
            <a:effectRef idx="2">
              <a:schemeClr val="dk1"/>
            </a:effectRef>
            <a:fontRef idx="minor">
              <a:schemeClr val="tx1"/>
            </a:fontRef>
          </p:style>
        </p:cxnSp>
      </p:grpSp>
      <p:sp>
        <p:nvSpPr>
          <p:cNvPr id="12" name="Cloud 11">
            <a:extLst>
              <a:ext uri="{FF2B5EF4-FFF2-40B4-BE49-F238E27FC236}">
                <a16:creationId xmlns:a16="http://schemas.microsoft.com/office/drawing/2014/main" id="{B0B639AD-ADEF-4FC1-B8D5-32410309DCAA}"/>
              </a:ext>
            </a:extLst>
          </p:cNvPr>
          <p:cNvSpPr/>
          <p:nvPr/>
        </p:nvSpPr>
        <p:spPr>
          <a:xfrm>
            <a:off x="2945877" y="2971800"/>
            <a:ext cx="11201400" cy="4419600"/>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100" b="1">
                <a:solidFill>
                  <a:srgbClr val="FF0000"/>
                </a:solidFill>
              </a:rPr>
              <a:t>Chúng ta cùng nhau chia sẻ  bài viết của mình trước lớp</a:t>
            </a:r>
          </a:p>
        </p:txBody>
      </p:sp>
    </p:spTree>
    <p:extLst>
      <p:ext uri="{BB962C8B-B14F-4D97-AF65-F5344CB8AC3E}">
        <p14:creationId xmlns:p14="http://schemas.microsoft.com/office/powerpoint/2010/main" val="2752863809"/>
      </p:ext>
    </p:extLst>
  </p:cSld>
  <p:clrMapOvr>
    <a:masterClrMapping/>
  </p:clrMapOvr>
  <p:transition spd="slow">
    <p:split orient="ver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Anh dep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8193" y="388938"/>
            <a:ext cx="14920252" cy="8755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WordArt 3"/>
          <p:cNvSpPr>
            <a:spLocks noChangeArrowheads="1" noChangeShapeType="1" noTextEdit="1"/>
          </p:cNvSpPr>
          <p:nvPr/>
        </p:nvSpPr>
        <p:spPr bwMode="auto">
          <a:xfrm>
            <a:off x="3337719" y="4114800"/>
            <a:ext cx="9601200" cy="1125538"/>
          </a:xfrm>
          <a:prstGeom prst="rect">
            <a:avLst/>
          </a:prstGeom>
        </p:spPr>
        <p:txBody>
          <a:bodyPr wrap="none" fromWordArt="1">
            <a:prstTxWarp prst="textPlain">
              <a:avLst>
                <a:gd name="adj" fmla="val 50000"/>
              </a:avLst>
            </a:prstTxWarp>
          </a:bodyPr>
          <a:lstStyle/>
          <a:p>
            <a:pPr algn="ctr"/>
            <a:r>
              <a:rPr lang="vi-VN" sz="5700" b="1" kern="10">
                <a:ln w="19050">
                  <a:solidFill>
                    <a:srgbClr val="FFFF00"/>
                  </a:solidFill>
                  <a:round/>
                  <a:headEnd/>
                  <a:tailEnd/>
                </a:ln>
                <a:solidFill>
                  <a:srgbClr val="FF0000"/>
                </a:solidFill>
                <a:effectLst>
                  <a:outerShdw dist="35921" dir="2700000" algn="ctr" rotWithShape="0">
                    <a:srgbClr val="990000"/>
                  </a:outerShdw>
                </a:effectLst>
                <a:latin typeface="Arial"/>
                <a:cs typeface="Arial"/>
              </a:rPr>
              <a:t>XIN CHÂN THÀNH CẢM ƠN </a:t>
            </a:r>
          </a:p>
          <a:p>
            <a:pPr algn="ctr"/>
            <a:r>
              <a:rPr lang="vi-VN" sz="5700" b="1" kern="10">
                <a:ln w="19050">
                  <a:solidFill>
                    <a:srgbClr val="FFFF00"/>
                  </a:solidFill>
                  <a:round/>
                  <a:headEnd/>
                  <a:tailEnd/>
                </a:ln>
                <a:solidFill>
                  <a:srgbClr val="FF0000"/>
                </a:solidFill>
                <a:effectLst>
                  <a:outerShdw dist="35921" dir="2700000" algn="ctr" rotWithShape="0">
                    <a:srgbClr val="990000"/>
                  </a:outerShdw>
                </a:effectLst>
                <a:latin typeface="Arial"/>
                <a:cs typeface="Arial"/>
              </a:rPr>
              <a:t>QUÝ THẦY CÔ GIÁO VÀ CÁC EM</a:t>
            </a:r>
            <a:endParaRPr lang="en-US" sz="5700" b="1" kern="10">
              <a:ln w="19050">
                <a:solidFill>
                  <a:srgbClr val="FFFF00"/>
                </a:solidFill>
                <a:round/>
                <a:headEnd/>
                <a:tailEnd/>
              </a:ln>
              <a:solidFill>
                <a:srgbClr val="FF0000"/>
              </a:solidFill>
              <a:effectLst>
                <a:outerShdw dist="35921" dir="2700000" algn="ctr" rotWithShape="0">
                  <a:srgbClr val="990000"/>
                </a:outerShdw>
              </a:effectLst>
              <a:latin typeface="Arial"/>
              <a:cs typeface="Arial"/>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grpId="0" nodeType="with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p:cTn id="7" dur="5000" fill="hold"/>
                                        <p:tgtEl>
                                          <p:spTgt spid="18"/>
                                        </p:tgtEl>
                                        <p:attrNameLst>
                                          <p:attrName>ppt_w</p:attrName>
                                        </p:attrNameLst>
                                      </p:cBhvr>
                                      <p:tavLst>
                                        <p:tav tm="0">
                                          <p:val>
                                            <p:fltVal val="0"/>
                                          </p:val>
                                        </p:tav>
                                        <p:tav tm="100000">
                                          <p:val>
                                            <p:strVal val="#ppt_w"/>
                                          </p:val>
                                        </p:tav>
                                      </p:tavLst>
                                    </p:anim>
                                    <p:anim calcmode="lin" valueType="num">
                                      <p:cBhvr>
                                        <p:cTn id="8" dur="5000" fill="hold"/>
                                        <p:tgtEl>
                                          <p:spTgt spid="18"/>
                                        </p:tgtEl>
                                        <p:attrNameLst>
                                          <p:attrName>ppt_h</p:attrName>
                                        </p:attrNameLst>
                                      </p:cBhvr>
                                      <p:tavLst>
                                        <p:tav tm="0">
                                          <p:val>
                                            <p:fltVal val="0"/>
                                          </p:val>
                                        </p:tav>
                                        <p:tav tm="100000">
                                          <p:val>
                                            <p:strVal val="#ppt_h"/>
                                          </p:val>
                                        </p:tav>
                                      </p:tavLst>
                                    </p:anim>
                                    <p:animEffect transition="in" filter="fade">
                                      <p:cBhvr>
                                        <p:cTn id="9" dur="5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5&quot;&gt;&lt;property id=&quot;20148&quot; value=&quot;5&quot;/&gt;&lt;property id=&quot;20300&quot; value=&quot;Slide 2&quot;/&gt;&lt;property id=&quot;20307&quot; value=&quot;293&quot;/&gt;&lt;/object&gt;&lt;object type=&quot;3&quot; unique_id=&quot;10006&quot;&gt;&lt;property id=&quot;20148&quot; value=&quot;5&quot;/&gt;&lt;property id=&quot;20300&quot; value=&quot;Slide 3&quot;/&gt;&lt;property id=&quot;20307&quot; value=&quot;317&quot;/&gt;&lt;/object&gt;&lt;object type=&quot;3&quot; unique_id=&quot;10008&quot;&gt;&lt;property id=&quot;20148&quot; value=&quot;5&quot;/&gt;&lt;property id=&quot;20300&quot; value=&quot;Slide 5&quot;/&gt;&lt;property id=&quot;20307&quot; value=&quot;325&quot;/&gt;&lt;/object&gt;&lt;object type=&quot;3&quot; unique_id=&quot;10009&quot;&gt;&lt;property id=&quot;20148&quot; value=&quot;5&quot;/&gt;&lt;property id=&quot;20300&quot; value=&quot;Slide 6&quot;/&gt;&lt;property id=&quot;20307&quot; value=&quot;298&quot;/&gt;&lt;/object&gt;&lt;object type=&quot;3&quot; unique_id=&quot;10010&quot;&gt;&lt;property id=&quot;20148&quot; value=&quot;5&quot;/&gt;&lt;property id=&quot;20300&quot; value=&quot;Slide 7&quot;/&gt;&lt;property id=&quot;20307&quot; value=&quot;323&quot;/&gt;&lt;/object&gt;&lt;object type=&quot;3&quot; unique_id=&quot;10011&quot;&gt;&lt;property id=&quot;20148&quot; value=&quot;5&quot;/&gt;&lt;property id=&quot;20300&quot; value=&quot;Slide 8&quot;/&gt;&lt;property id=&quot;20307&quot; value=&quot;299&quot;/&gt;&lt;/object&gt;&lt;object type=&quot;3&quot; unique_id=&quot;10012&quot;&gt;&lt;property id=&quot;20148&quot; value=&quot;5&quot;/&gt;&lt;property id=&quot;20300&quot; value=&quot;Slide 9 - &amp;quot;&amp;#x0D;&amp;#x0A;&amp;#x0D;&amp;#x0A; 1/ Phong traøo Ñoâng Du dieãn ra vaøo thôøi gian naøo? Ai laø ngöôøi laõnh ñaïo? Muïc ñích cuûa phong traøo laø &quot;/&gt;&lt;property id=&quot;20307&quot; value=&quot;318&quot;/&gt;&lt;/object&gt;&lt;object type=&quot;3&quot; unique_id=&quot;10013&quot;&gt;&lt;property id=&quot;20148&quot; value=&quot;5&quot;/&gt;&lt;property id=&quot;20300&quot; value=&quot;Slide 10 - &amp;quot;2. Nhaân daân trong nöôùc, ñaëc bieät laø thanh nieân yeâu nöôùc ñaõ höôûng öùng phong traøo Ñoâng Du nhö theá naø&quot;/&gt;&lt;property id=&quot;20307&quot; value=&quot;319&quot;/&gt;&lt;/object&gt;&lt;object type=&quot;3&quot; unique_id=&quot;10014&quot;&gt;&lt;property id=&quot;20148&quot; value=&quot;5&quot;/&gt;&lt;property id=&quot;20300&quot; value=&quot;Slide 11 - &amp;quot;3/ Keát quaû cuûa phong traøo Ñoâng Du vaø yù nghóa cuûa phong traøo laø gì?&amp;quot;&quot;/&gt;&lt;property id=&quot;20307&quot; value=&quot;320&quot;/&gt;&lt;/object&gt;&lt;object type=&quot;3&quot; unique_id=&quot;10015&quot;&gt;&lt;property id=&quot;20148&quot; value=&quot;5&quot;/&gt;&lt;property id=&quot;20300&quot; value=&quot;Slide 12&quot;/&gt;&lt;property id=&quot;20307&quot; value=&quot;300&quot;/&gt;&lt;/object&gt;&lt;object type=&quot;3&quot; unique_id=&quot;10016&quot;&gt;&lt;property id=&quot;20148&quot; value=&quot;5&quot;/&gt;&lt;property id=&quot;20300&quot; value=&quot;Slide 13 - &amp;quot;&amp;amp;#x09;Phan Boäi Chaâu laø nhaø yeâu nöôùc tieâu bieåu cuûa Vieät Nam ôû giai ñoaïn naøo ?&amp;quot;&quot;/&gt;&lt;property id=&quot;20307&quot; value=&quot;263&quot;/&gt;&lt;/object&gt;&lt;object type=&quot;3&quot; unique_id=&quot;10017&quot;&gt;&lt;property id=&quot;20148&quot; value=&quot;5&quot;/&gt;&lt;property id=&quot;20300&quot; value=&quot;Slide 14 - &amp;quot;&amp;#x0D;&amp;#x0A;BAØI HOÏC&amp;#x0D;&amp;#x0A;&amp;quot;&quot;/&gt;&lt;property id=&quot;20307&quot; value=&quot;271&quot;/&gt;&lt;/object&gt;&lt;object type=&quot;3&quot; unique_id=&quot;10050&quot;&gt;&lt;property id=&quot;20148&quot; value=&quot;5&quot;/&gt;&lt;property id=&quot;20300&quot; value=&quot;Slide 1&quot;/&gt;&lt;property id=&quot;20307&quot; value=&quot;327&quot;/&gt;&lt;/object&gt;&lt;object type=&quot;3&quot; unique_id=&quot;10149&quot;&gt;&lt;property id=&quot;20148&quot; value=&quot;5&quot;/&gt;&lt;property id=&quot;20300&quot; value=&quot;Slide 4&quot;/&gt;&lt;property id=&quot;20307&quot; value=&quot;328&quot;/&gt;&lt;/object&gt;&lt;/object&gt;&lt;/object&gt;&lt;/database&gt;"/>
  <p:tag name="SECTOMILLISECCONVERTED" val="1"/>
</p:tagLst>
</file>

<file path=ppt/tags/tag2.xml><?xml version="1.0" encoding="utf-8"?>
<p:tagLst xmlns:a="http://schemas.openxmlformats.org/drawingml/2006/main" xmlns:r="http://schemas.openxmlformats.org/officeDocument/2006/relationships" xmlns:p="http://schemas.openxmlformats.org/presentationml/2006/main">
  <p:tag name="PPSNARRATION" val="23,1047787239,C:\Users\Tailieu\Documents\Bai giang duong truong son_pptx\Media.ppcx"/>
</p:tagLst>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Cascade</Template>
  <TotalTime>10141</TotalTime>
  <Words>709</Words>
  <Application>Microsoft Office PowerPoint</Application>
  <PresentationFormat>Custom</PresentationFormat>
  <Paragraphs>52</Paragraphs>
  <Slides>7</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Times New Roman</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Le Hong Minh</dc:creator>
  <cp:lastModifiedBy>admin</cp:lastModifiedBy>
  <cp:revision>1145</cp:revision>
  <dcterms:created xsi:type="dcterms:W3CDTF">2008-09-09T22:52:10Z</dcterms:created>
  <dcterms:modified xsi:type="dcterms:W3CDTF">2022-11-13T13:53:38Z</dcterms:modified>
</cp:coreProperties>
</file>