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27" r:id="rId3"/>
    <p:sldId id="428" r:id="rId4"/>
    <p:sldId id="431" r:id="rId5"/>
    <p:sldId id="430" r:id="rId6"/>
    <p:sldId id="429" r:id="rId7"/>
    <p:sldId id="43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46821" y="4137819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1 (Tiết 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80707" y="72854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3A7D6CF-3036-493F-8FE8-02B61E05DED0}"/>
              </a:ext>
            </a:extLst>
          </p:cNvPr>
          <p:cNvSpPr/>
          <p:nvPr/>
        </p:nvSpPr>
        <p:spPr>
          <a:xfrm>
            <a:off x="1356519" y="2081910"/>
            <a:ext cx="13792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Đánh giá kĩ năng đọc thành tiếng, học thuộc lòng: Mỗi học sinh đọc một đoạn văn, đoạn thơ khoảng 60 - 65 tiếng hoặc đọc thuộc lòng một đoạn thơ (bài thơ) đã học.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38BBB7-CD6F-4768-A483-49BFDE7EE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1"/>
          <a:stretch/>
        </p:blipFill>
        <p:spPr>
          <a:xfrm>
            <a:off x="5318919" y="2081910"/>
            <a:ext cx="7902949" cy="70191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1B2304-5A10-40DB-912D-E7C8CE51FBC4}"/>
              </a:ext>
            </a:extLst>
          </p:cNvPr>
          <p:cNvSpPr/>
          <p:nvPr/>
        </p:nvSpPr>
        <p:spPr>
          <a:xfrm>
            <a:off x="1406914" y="1953419"/>
            <a:ext cx="368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Nghe - viết.</a:t>
            </a:r>
          </a:p>
        </p:txBody>
      </p:sp>
    </p:spTree>
    <p:extLst>
      <p:ext uri="{BB962C8B-B14F-4D97-AF65-F5344CB8AC3E}">
        <p14:creationId xmlns:p14="http://schemas.microsoft.com/office/powerpoint/2010/main" val="122377032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38BBB7-CD6F-4768-A483-49BFDE7EE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1"/>
          <a:stretch/>
        </p:blipFill>
        <p:spPr>
          <a:xfrm>
            <a:off x="10187609" y="2941348"/>
            <a:ext cx="5782482" cy="5135852"/>
          </a:xfrm>
          <a:prstGeom prst="rect">
            <a:avLst/>
          </a:prstGeom>
        </p:spPr>
      </p:pic>
      <p:pic>
        <p:nvPicPr>
          <p:cNvPr id="12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id="{8CD7BFF0-CB52-4028-BEBA-E140074E6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7" b="15077"/>
          <a:stretch/>
        </p:blipFill>
        <p:spPr bwMode="auto">
          <a:xfrm>
            <a:off x="470095" y="2939480"/>
            <a:ext cx="951689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6CA9A7-BFB2-4E7C-9438-B9C187273E88}"/>
              </a:ext>
            </a:extLst>
          </p:cNvPr>
          <p:cNvSpPr/>
          <p:nvPr/>
        </p:nvSpPr>
        <p:spPr>
          <a:xfrm>
            <a:off x="670719" y="2081910"/>
            <a:ext cx="951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viết bảng con các từ khó viết: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5FF6C2-1519-4475-8218-EEB1CE09180F}"/>
              </a:ext>
            </a:extLst>
          </p:cNvPr>
          <p:cNvSpPr/>
          <p:nvPr/>
        </p:nvSpPr>
        <p:spPr>
          <a:xfrm>
            <a:off x="1495040" y="4038600"/>
            <a:ext cx="84901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Bưởi, đường, nhiêu, hương, vườn</a:t>
            </a:r>
          </a:p>
        </p:txBody>
      </p:sp>
    </p:spTree>
    <p:extLst>
      <p:ext uri="{BB962C8B-B14F-4D97-AF65-F5344CB8AC3E}">
        <p14:creationId xmlns:p14="http://schemas.microsoft.com/office/powerpoint/2010/main" val="388054773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41008A-C30C-45C7-B063-84C7AA0CE963}"/>
              </a:ext>
            </a:extLst>
          </p:cNvPr>
          <p:cNvSpPr/>
          <p:nvPr/>
        </p:nvSpPr>
        <p:spPr>
          <a:xfrm>
            <a:off x="1356518" y="2091512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nghe - viết bài vào vở.</a:t>
            </a:r>
          </a:p>
        </p:txBody>
      </p:sp>
      <p:pic>
        <p:nvPicPr>
          <p:cNvPr id="11" name="Picture 2" descr="Tư thế ngồi học đúng cho trẻ – Bàn học thông minh">
            <a:extLst>
              <a:ext uri="{FF2B5EF4-FFF2-40B4-BE49-F238E27FC236}">
                <a16:creationId xmlns:a16="http://schemas.microsoft.com/office/drawing/2014/main" id="{A69E9ED0-5B4E-4038-8002-C9D57EE12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2158"/>
          <a:stretch/>
        </p:blipFill>
        <p:spPr bwMode="auto">
          <a:xfrm>
            <a:off x="1508919" y="2909163"/>
            <a:ext cx="7650808" cy="57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A17579-C9FE-40A9-9382-2EDA1305A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5717" r="26327" b="18712"/>
          <a:stretch/>
        </p:blipFill>
        <p:spPr>
          <a:xfrm>
            <a:off x="9479999" y="1828800"/>
            <a:ext cx="61259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373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ABA09F8-2BD6-43BA-BE75-34F077C2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251" y="1981201"/>
            <a:ext cx="8528294" cy="70355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6D1592-CFC6-40FE-98ED-02826568C636}"/>
              </a:ext>
            </a:extLst>
          </p:cNvPr>
          <p:cNvSpPr/>
          <p:nvPr/>
        </p:nvSpPr>
        <p:spPr>
          <a:xfrm>
            <a:off x="746919" y="1652958"/>
            <a:ext cx="8868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Xếp các từ ngữ dưới đây vào nhóm thích hợp.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393B3-4529-46F5-8363-67DE556B190C}"/>
              </a:ext>
            </a:extLst>
          </p:cNvPr>
          <p:cNvGrpSpPr/>
          <p:nvPr/>
        </p:nvGrpSpPr>
        <p:grpSpPr>
          <a:xfrm>
            <a:off x="6232137" y="4287360"/>
            <a:ext cx="1117708" cy="1117708"/>
            <a:chOff x="5474778" y="4940131"/>
            <a:chExt cx="1117708" cy="1117708"/>
          </a:xfrm>
        </p:grpSpPr>
        <p:pic>
          <p:nvPicPr>
            <p:cNvPr id="11" name="Picture 10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998D1F93-E5B6-42F1-926C-F88EDA7E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4EE3A8-F02D-4867-87B2-3183E45322AD}"/>
                </a:ext>
              </a:extLst>
            </p:cNvPr>
            <p:cNvSpPr txBox="1"/>
            <p:nvPr/>
          </p:nvSpPr>
          <p:spPr>
            <a:xfrm>
              <a:off x="5529939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cao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CC4559-04C2-4830-9E58-3B6BBCA74955}"/>
              </a:ext>
            </a:extLst>
          </p:cNvPr>
          <p:cNvGrpSpPr/>
          <p:nvPr/>
        </p:nvGrpSpPr>
        <p:grpSpPr>
          <a:xfrm flipH="1">
            <a:off x="12024519" y="2971800"/>
            <a:ext cx="1117708" cy="1117708"/>
            <a:chOff x="5474778" y="4940131"/>
            <a:chExt cx="1117708" cy="1117708"/>
          </a:xfrm>
        </p:grpSpPr>
        <p:pic>
          <p:nvPicPr>
            <p:cNvPr id="22" name="Picture 21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15548FCD-CD2F-43C9-B7C3-B25E40708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8B5B4D-C86C-417A-9300-6B1673E08262}"/>
                </a:ext>
              </a:extLst>
            </p:cNvPr>
            <p:cNvSpPr txBox="1"/>
            <p:nvPr/>
          </p:nvSpPr>
          <p:spPr>
            <a:xfrm>
              <a:off x="5609453" y="5418649"/>
              <a:ext cx="636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đi</a:t>
              </a:r>
              <a:endParaRPr lang="en-US" sz="1600" b="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087127-75EA-4976-B0FA-59EC93073B0E}"/>
              </a:ext>
            </a:extLst>
          </p:cNvPr>
          <p:cNvGrpSpPr/>
          <p:nvPr/>
        </p:nvGrpSpPr>
        <p:grpSpPr>
          <a:xfrm flipH="1">
            <a:off x="11338719" y="3728506"/>
            <a:ext cx="1117708" cy="1117708"/>
            <a:chOff x="5474778" y="4940131"/>
            <a:chExt cx="1117708" cy="1117708"/>
          </a:xfrm>
        </p:grpSpPr>
        <p:pic>
          <p:nvPicPr>
            <p:cNvPr id="26" name="Picture 25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C83E7170-4D6D-4539-B369-B801CC130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3F06AE-FA0F-458F-87A5-33833ECE9FD6}"/>
                </a:ext>
              </a:extLst>
            </p:cNvPr>
            <p:cNvSpPr txBox="1"/>
            <p:nvPr/>
          </p:nvSpPr>
          <p:spPr>
            <a:xfrm>
              <a:off x="5609453" y="5418649"/>
              <a:ext cx="636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bế</a:t>
              </a:r>
              <a:endParaRPr lang="en-US" sz="1600" b="1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C65427-45F6-42FF-8CC6-8DBDE5964253}"/>
              </a:ext>
            </a:extLst>
          </p:cNvPr>
          <p:cNvGrpSpPr/>
          <p:nvPr/>
        </p:nvGrpSpPr>
        <p:grpSpPr>
          <a:xfrm>
            <a:off x="11444735" y="4996897"/>
            <a:ext cx="1117708" cy="1117708"/>
            <a:chOff x="5474778" y="4940131"/>
            <a:chExt cx="1117708" cy="1117708"/>
          </a:xfrm>
        </p:grpSpPr>
        <p:pic>
          <p:nvPicPr>
            <p:cNvPr id="37" name="Picture 36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647F37C5-85A6-4FAF-B399-AA6EFA25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AA63BE-39BA-4B0B-AF17-01C96D457AEF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lấm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D94B6C-15D6-4D63-8E44-02FC3B52A1BD}"/>
              </a:ext>
            </a:extLst>
          </p:cNvPr>
          <p:cNvGrpSpPr/>
          <p:nvPr/>
        </p:nvGrpSpPr>
        <p:grpSpPr>
          <a:xfrm>
            <a:off x="10181885" y="4668689"/>
            <a:ext cx="1117708" cy="1117708"/>
            <a:chOff x="5474778" y="4940131"/>
            <a:chExt cx="1117708" cy="1117708"/>
          </a:xfrm>
        </p:grpSpPr>
        <p:pic>
          <p:nvPicPr>
            <p:cNvPr id="40" name="Picture 39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5AD829E4-6586-48D6-B3C2-92197478F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E54836-1135-43AF-BF73-3DF2F9146CAF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áo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2D4753-951B-45A2-93D4-948D914C5698}"/>
              </a:ext>
            </a:extLst>
          </p:cNvPr>
          <p:cNvGrpSpPr/>
          <p:nvPr/>
        </p:nvGrpSpPr>
        <p:grpSpPr>
          <a:xfrm>
            <a:off x="8587619" y="4160483"/>
            <a:ext cx="1117708" cy="1117708"/>
            <a:chOff x="5474778" y="4940131"/>
            <a:chExt cx="1117708" cy="1117708"/>
          </a:xfrm>
        </p:grpSpPr>
        <p:pic>
          <p:nvPicPr>
            <p:cNvPr id="43" name="Picture 42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E3B8B038-12ED-45A9-AE07-6F07686F1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3042B0-E18D-4394-A845-1C61E6F35FDF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đón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4303B4-257D-469F-BCCB-A8446C2CEA8A}"/>
              </a:ext>
            </a:extLst>
          </p:cNvPr>
          <p:cNvGrpSpPr/>
          <p:nvPr/>
        </p:nvGrpSpPr>
        <p:grpSpPr>
          <a:xfrm>
            <a:off x="7384079" y="4668689"/>
            <a:ext cx="1117708" cy="1117708"/>
            <a:chOff x="5474778" y="4940131"/>
            <a:chExt cx="1117708" cy="1117708"/>
          </a:xfrm>
        </p:grpSpPr>
        <p:pic>
          <p:nvPicPr>
            <p:cNvPr id="46" name="Picture 45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B2254ED0-8F9D-49FE-882A-377F5E44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37FC74-6EE3-4F95-84F2-EE427E3A3853}"/>
                </a:ext>
              </a:extLst>
            </p:cNvPr>
            <p:cNvSpPr txBox="1"/>
            <p:nvPr/>
          </p:nvSpPr>
          <p:spPr>
            <a:xfrm>
              <a:off x="5556443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xe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3D3481-6DB4-4CE8-8DA8-E182B4C12945}"/>
              </a:ext>
            </a:extLst>
          </p:cNvPr>
          <p:cNvGrpSpPr/>
          <p:nvPr/>
        </p:nvGrpSpPr>
        <p:grpSpPr>
          <a:xfrm>
            <a:off x="9559553" y="3051123"/>
            <a:ext cx="1117708" cy="1117708"/>
            <a:chOff x="5474778" y="4940131"/>
            <a:chExt cx="1117708" cy="1117708"/>
          </a:xfrm>
        </p:grpSpPr>
        <p:pic>
          <p:nvPicPr>
            <p:cNvPr id="49" name="Picture 48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75758EB0-0F16-4B4B-BFC8-DE88B90A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C3E8F9-3F5B-4F87-A743-A1C2C23F03F0}"/>
                </a:ext>
              </a:extLst>
            </p:cNvPr>
            <p:cNvSpPr txBox="1"/>
            <p:nvPr/>
          </p:nvSpPr>
          <p:spPr>
            <a:xfrm>
              <a:off x="5529939" y="5418649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cầu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01E734-C833-4D3F-BD0A-B82EA727294B}"/>
              </a:ext>
            </a:extLst>
          </p:cNvPr>
          <p:cNvGrpSpPr/>
          <p:nvPr/>
        </p:nvGrpSpPr>
        <p:grpSpPr>
          <a:xfrm>
            <a:off x="10712899" y="2346000"/>
            <a:ext cx="1117708" cy="1117708"/>
            <a:chOff x="5474778" y="4940131"/>
            <a:chExt cx="1117708" cy="1117708"/>
          </a:xfrm>
        </p:grpSpPr>
        <p:pic>
          <p:nvPicPr>
            <p:cNvPr id="52" name="Picture 51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64AE0734-50C1-4677-B1D0-2EBB7F16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D257B31-A9D3-4BB6-BCC2-E24F6296918A}"/>
                </a:ext>
              </a:extLst>
            </p:cNvPr>
            <p:cNvSpPr txBox="1"/>
            <p:nvPr/>
          </p:nvSpPr>
          <p:spPr>
            <a:xfrm>
              <a:off x="5529939" y="5431901"/>
              <a:ext cx="89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bưởi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9CC1C8-5834-407E-BB36-68E30D84F023}"/>
              </a:ext>
            </a:extLst>
          </p:cNvPr>
          <p:cNvGrpSpPr/>
          <p:nvPr/>
        </p:nvGrpSpPr>
        <p:grpSpPr>
          <a:xfrm flipH="1">
            <a:off x="8268492" y="2550418"/>
            <a:ext cx="1117708" cy="1117708"/>
            <a:chOff x="5474778" y="4940131"/>
            <a:chExt cx="1117708" cy="1117708"/>
          </a:xfrm>
        </p:grpSpPr>
        <p:pic>
          <p:nvPicPr>
            <p:cNvPr id="55" name="Picture 54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EE6AF512-82F6-45A9-8992-30CC5B5B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77E71F-B1A8-4010-8D50-F3AF1E92AE86}"/>
                </a:ext>
              </a:extLst>
            </p:cNvPr>
            <p:cNvSpPr txBox="1"/>
            <p:nvPr/>
          </p:nvSpPr>
          <p:spPr>
            <a:xfrm>
              <a:off x="5609453" y="5418649"/>
              <a:ext cx="69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núi</a:t>
              </a:r>
              <a:endParaRPr lang="en-US" sz="1600" b="1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569FC7-6DAF-40B1-9CE5-BD5CAD76114C}"/>
              </a:ext>
            </a:extLst>
          </p:cNvPr>
          <p:cNvGrpSpPr/>
          <p:nvPr/>
        </p:nvGrpSpPr>
        <p:grpSpPr>
          <a:xfrm flipH="1">
            <a:off x="7395431" y="2804703"/>
            <a:ext cx="1117708" cy="1117708"/>
            <a:chOff x="5474778" y="4940131"/>
            <a:chExt cx="1117708" cy="1117708"/>
          </a:xfrm>
        </p:grpSpPr>
        <p:pic>
          <p:nvPicPr>
            <p:cNvPr id="62" name="Picture 61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7988DB87-6D1E-4002-A989-3FDCA2B3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55F0999-1486-40E9-B0F8-0383BBB75DE4}"/>
                </a:ext>
              </a:extLst>
            </p:cNvPr>
            <p:cNvSpPr txBox="1"/>
            <p:nvPr/>
          </p:nvSpPr>
          <p:spPr>
            <a:xfrm>
              <a:off x="5582949" y="5418649"/>
              <a:ext cx="740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rộn</a:t>
              </a:r>
              <a:endParaRPr lang="en-US" sz="1600" b="1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34D0AB-E839-41A0-973F-FF43360D8656}"/>
              </a:ext>
            </a:extLst>
          </p:cNvPr>
          <p:cNvGrpSpPr/>
          <p:nvPr/>
        </p:nvGrpSpPr>
        <p:grpSpPr>
          <a:xfrm flipH="1">
            <a:off x="6310179" y="2971800"/>
            <a:ext cx="1117708" cy="1117708"/>
            <a:chOff x="5474778" y="4940131"/>
            <a:chExt cx="1117708" cy="1117708"/>
          </a:xfrm>
        </p:grpSpPr>
        <p:pic>
          <p:nvPicPr>
            <p:cNvPr id="65" name="Picture 64" descr="A picture containing indoor, dark, fruit, pear&#10;&#10;Description automatically generated">
              <a:extLst>
                <a:ext uri="{FF2B5EF4-FFF2-40B4-BE49-F238E27FC236}">
                  <a16:creationId xmlns:a16="http://schemas.microsoft.com/office/drawing/2014/main" id="{B6E341CE-7B8D-4CFD-A72D-078D999C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78" y="4940131"/>
              <a:ext cx="1117708" cy="111770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ADF7D32-C082-404C-8336-E55B9119305D}"/>
                </a:ext>
              </a:extLst>
            </p:cNvPr>
            <p:cNvSpPr txBox="1"/>
            <p:nvPr/>
          </p:nvSpPr>
          <p:spPr>
            <a:xfrm>
              <a:off x="5520488" y="5431901"/>
              <a:ext cx="861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bồng</a:t>
              </a:r>
              <a:endParaRPr lang="en-US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10768301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354E-6 -4.72222E-6 L 0.30957 0.28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78" y="14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259E-6 -1.11111E-6 L 0.14211 0.480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561E-6 -1.94444E-6 L 0.26236 0.432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8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02E-7 -4.16667E-6 L -0.12962 0.45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6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495E-6 -1.38889E-6 L -4.74495E-6 0.22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897E-6 4.16667E-6 L 0.04321 0.317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5" y="15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584E-6 -1.66667E-6 L -0.15342 0.388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6" y="19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683E-7 1.66667E-6 L -0.24256 0.465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3" y="23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822E-6 -1.38889E-6 L -0.17195 0.22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2" y="11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093E-7 -1.11111E-6 L -0.14279 0.47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9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065E-6 -3.61111E-6 L -0.12582 0.372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91" y="18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97E-6 1.11111E-6 L 0.05472 0.2090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" y="1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1 (TIẾT 4)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C32088-A5A0-4CA8-8F47-813E9614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19" y="2438400"/>
            <a:ext cx="6658904" cy="54014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DE25BD-E92E-4721-BEA0-C0AB747FDC64}"/>
              </a:ext>
            </a:extLst>
          </p:cNvPr>
          <p:cNvSpPr/>
          <p:nvPr/>
        </p:nvSpPr>
        <p:spPr>
          <a:xfrm>
            <a:off x="746919" y="2081910"/>
            <a:ext cx="8382000" cy="109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Đặt câu với một từ chỉ sự vật (hoặc chỉ hoạt động, đặc điểm) em vừa tìm được.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E3476-7D11-44ED-BA80-64E0C4606BBD}"/>
              </a:ext>
            </a:extLst>
          </p:cNvPr>
          <p:cNvSpPr/>
          <p:nvPr/>
        </p:nvSpPr>
        <p:spPr>
          <a:xfrm>
            <a:off x="746919" y="3400752"/>
            <a:ext cx="72390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Trên các dãy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có tuyết.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sáng,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thường 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bộ để rèn luyện sức khoẻ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99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10250</TotalTime>
  <Words>302</Words>
  <Application>Microsoft Office PowerPoint</Application>
  <PresentationFormat>Custom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1149</cp:revision>
  <dcterms:created xsi:type="dcterms:W3CDTF">2008-09-09T22:52:10Z</dcterms:created>
  <dcterms:modified xsi:type="dcterms:W3CDTF">2022-11-13T13:53:50Z</dcterms:modified>
</cp:coreProperties>
</file>