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30" r:id="rId2"/>
    <p:sldId id="434" r:id="rId3"/>
    <p:sldId id="442" r:id="rId4"/>
    <p:sldId id="443" r:id="rId5"/>
    <p:sldId id="445" r:id="rId6"/>
    <p:sldId id="446" r:id="rId7"/>
    <p:sldId id="444" r:id="rId8"/>
    <p:sldId id="431" r:id="rId9"/>
  </p:sldIdLst>
  <p:sldSz cx="16276638" cy="9144000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9274" autoAdjust="0"/>
  </p:normalViewPr>
  <p:slideViewPr>
    <p:cSldViewPr>
      <p:cViewPr varScale="1">
        <p:scale>
          <a:sx n="88" d="100"/>
          <a:sy n="88" d="100"/>
        </p:scale>
        <p:origin x="240" y="9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1562479" y="4343401"/>
            <a:ext cx="12824239" cy="2576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1: SINH HOẠT LỚP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 CHƠI MẢNH GHÉP NGÔI NHÀ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2347119" y="19050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</a:t>
            </a: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</a:t>
            </a: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 GIỜ THĂM LỚP</a:t>
            </a:r>
          </a:p>
        </p:txBody>
      </p:sp>
      <p:pic>
        <p:nvPicPr>
          <p:cNvPr id="32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386" y="703852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3" name="Straight Connector 3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6" name="Picture 5" descr="POINSET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0379" y="6400800"/>
            <a:ext cx="29718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35682" y="51483"/>
            <a:ext cx="1382714" cy="1470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064066" y="763587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17550" indent="-2603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436688" indent="-52228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21542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873375" indent="-1044575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HỌC </a:t>
            </a:r>
            <a:r>
              <a:rPr lang="en-US" altLang="en-US" sz="3500" b="1" dirty="0" smtClean="0">
                <a:solidFill>
                  <a:srgbClr val="FF0066"/>
                </a:solidFill>
                <a:latin typeface="Times New Roman" pitchFamily="18" charset="0"/>
              </a:rPr>
              <a:t>THẠCH BÀN A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2919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213513" y="103853"/>
            <a:ext cx="9496806" cy="1569405"/>
            <a:chOff x="3213513" y="103853"/>
            <a:chExt cx="9496806" cy="1569405"/>
          </a:xfrm>
        </p:grpSpPr>
        <p:grpSp>
          <p:nvGrpSpPr>
            <p:cNvPr id="26" name="Group 25"/>
            <p:cNvGrpSpPr/>
            <p:nvPr/>
          </p:nvGrpSpPr>
          <p:grpSpPr>
            <a:xfrm>
              <a:off x="5211494" y="103853"/>
              <a:ext cx="5878532" cy="994830"/>
              <a:chOff x="5063633" y="164812"/>
              <a:chExt cx="5779343" cy="994830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5063633" y="164812"/>
                <a:ext cx="5779343" cy="994830"/>
                <a:chOff x="5063633" y="164812"/>
                <a:chExt cx="5779343" cy="994830"/>
              </a:xfrm>
            </p:grpSpPr>
            <p:sp>
              <p:nvSpPr>
                <p:cNvPr id="29" name="TextBox 28"/>
                <p:cNvSpPr txBox="1"/>
                <p:nvPr/>
              </p:nvSpPr>
              <p:spPr>
                <a:xfrm>
                  <a:off x="5063633" y="164812"/>
                  <a:ext cx="5779343" cy="553998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0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5498868" y="636422"/>
                  <a:ext cx="492189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HOẠT ĐỘNG TRẢI NGHIỆM</a:t>
                  </a:r>
                  <a:endPara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8" name="Straight Connector 27"/>
              <p:cNvCxnSpPr/>
              <p:nvPr/>
            </p:nvCxnSpPr>
            <p:spPr>
              <a:xfrm>
                <a:off x="5618731" y="1136154"/>
                <a:ext cx="4699845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1" name="Text Box 14"/>
            <p:cNvSpPr txBox="1">
              <a:spLocks noChangeArrowheads="1"/>
            </p:cNvSpPr>
            <p:nvPr/>
          </p:nvSpPr>
          <p:spPr bwMode="auto">
            <a:xfrm>
              <a:off x="3213513" y="1097280"/>
              <a:ext cx="9496806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smtClean="0">
                  <a:solidFill>
                    <a:srgbClr val="0000CC"/>
                  </a:solidFill>
                  <a:latin typeface="Times New Roman" pitchFamily="18" charset="0"/>
                </a:rPr>
                <a:t>SINH HOẠT LỚP: TRÒ CHƠI MẢNH GHÉP NGÔI NHÀ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46919" y="1782783"/>
            <a:ext cx="6477000" cy="677108"/>
            <a:chOff x="1508918" y="1888664"/>
            <a:chExt cx="5770418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577041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I. Sơ kết hoạt động tuần qua.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529520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802484" y="2590800"/>
            <a:ext cx="7051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360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1) Kết quả thi đua cuối tuần vừa qua:</a:t>
            </a:r>
            <a:endParaRPr lang="en-US" sz="360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01506" y="3371671"/>
            <a:ext cx="14191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Thực hiện tốt nền nếp học tập, đến lớp đúng giờ tham gia thi đua tuần học tốt do đội cờ đỏ tổ chức.</a:t>
            </a:r>
            <a:endParaRPr lang="en-US" sz="3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89917" y="4590871"/>
            <a:ext cx="14198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Thực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việc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nói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46919" y="5810071"/>
            <a:ext cx="14198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túc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hoàn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87931" y="7010400"/>
            <a:ext cx="2125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360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2) Tồn tại:</a:t>
            </a:r>
            <a:endParaRPr lang="en-US" sz="360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23119" y="7772400"/>
            <a:ext cx="14554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Có một số bạn đi học muộn, một số bạn vẫn nói chuyện riêng trong giờ học.</a:t>
            </a:r>
            <a:endParaRPr lang="en-US" sz="3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4094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7" grpId="0"/>
      <p:bldP spid="38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51719" y="1782783"/>
            <a:ext cx="7391400" cy="677108"/>
            <a:chOff x="1508918" y="1888664"/>
            <a:chExt cx="6585065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6585065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II. Kế hoạch hoạt động tuần tới.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567398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953906" y="2667000"/>
            <a:ext cx="147282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tích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…………….</a:t>
            </a:r>
          </a:p>
          <a:p>
            <a:pPr algn="just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nếp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89916" y="5810071"/>
            <a:ext cx="14739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Thực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việc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nói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46918" y="7257871"/>
            <a:ext cx="14782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Thực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sinh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sinh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sinh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túc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  </a:t>
            </a:r>
            <a:endParaRPr lang="en-US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9916" y="4525832"/>
            <a:ext cx="14739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Khắc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những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để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3490119" y="103853"/>
            <a:ext cx="9753600" cy="1569405"/>
            <a:chOff x="3490119" y="103853"/>
            <a:chExt cx="9753600" cy="1569405"/>
          </a:xfrm>
        </p:grpSpPr>
        <p:grpSp>
          <p:nvGrpSpPr>
            <p:cNvPr id="16" name="Group 15"/>
            <p:cNvGrpSpPr/>
            <p:nvPr/>
          </p:nvGrpSpPr>
          <p:grpSpPr>
            <a:xfrm>
              <a:off x="5211494" y="103853"/>
              <a:ext cx="5878532" cy="994830"/>
              <a:chOff x="5063633" y="164812"/>
              <a:chExt cx="5779343" cy="99483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5063633" y="164812"/>
                <a:ext cx="5779343" cy="994830"/>
                <a:chOff x="5063633" y="164812"/>
                <a:chExt cx="5779343" cy="994830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5063633" y="164812"/>
                  <a:ext cx="5779343" cy="553998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0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5498868" y="636422"/>
                  <a:ext cx="492189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HOẠT ĐỘNG TRẢI NGHIỆM</a:t>
                  </a:r>
                  <a:endPara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0" name="Straight Connector 19"/>
              <p:cNvCxnSpPr/>
              <p:nvPr/>
            </p:nvCxnSpPr>
            <p:spPr>
              <a:xfrm>
                <a:off x="5618731" y="1136154"/>
                <a:ext cx="4699845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3490119" y="1097280"/>
              <a:ext cx="97536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smtClean="0">
                  <a:solidFill>
                    <a:srgbClr val="0000CC"/>
                  </a:solidFill>
                  <a:latin typeface="Times New Roman" pitchFamily="18" charset="0"/>
                </a:rPr>
                <a:t>SINH HOẠT LỚP: </a:t>
              </a:r>
              <a:r>
                <a:rPr lang="en-US" sz="2800" b="1" dirty="0">
                  <a:solidFill>
                    <a:srgbClr val="0000CC"/>
                  </a:solidFill>
                  <a:latin typeface="Times New Roman" pitchFamily="18" charset="0"/>
                </a:rPr>
                <a:t>TRÒ CHƠI MẢNH GHÉP NGÔI NHÀ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239735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80317" y="1782783"/>
            <a:ext cx="11506201" cy="677108"/>
            <a:chOff x="1508915" y="1888664"/>
            <a:chExt cx="9825346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5" y="1888664"/>
              <a:ext cx="9825346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III.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Sinh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hoạt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đề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“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Trò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chơi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mảnh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ghép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ngôi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”.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08166" y="2519755"/>
              <a:ext cx="866784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1243206" y="2590799"/>
            <a:ext cx="91614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58605" y="3565326"/>
            <a:ext cx="87846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490119" y="103853"/>
            <a:ext cx="9677400" cy="2000293"/>
            <a:chOff x="3490119" y="103853"/>
            <a:chExt cx="9677400" cy="2000293"/>
          </a:xfrm>
        </p:grpSpPr>
        <p:grpSp>
          <p:nvGrpSpPr>
            <p:cNvPr id="24" name="Group 23"/>
            <p:cNvGrpSpPr/>
            <p:nvPr/>
          </p:nvGrpSpPr>
          <p:grpSpPr>
            <a:xfrm>
              <a:off x="5211494" y="103853"/>
              <a:ext cx="5878532" cy="994830"/>
              <a:chOff x="5063633" y="164812"/>
              <a:chExt cx="5779343" cy="994830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5063633" y="164812"/>
                <a:ext cx="5779343" cy="994830"/>
                <a:chOff x="5063633" y="164812"/>
                <a:chExt cx="5779343" cy="994830"/>
              </a:xfrm>
            </p:grpSpPr>
            <p:sp>
              <p:nvSpPr>
                <p:cNvPr id="34" name="TextBox 33"/>
                <p:cNvSpPr txBox="1"/>
                <p:nvPr/>
              </p:nvSpPr>
              <p:spPr>
                <a:xfrm>
                  <a:off x="5063633" y="164812"/>
                  <a:ext cx="5779343" cy="553998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0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5498868" y="636422"/>
                  <a:ext cx="492189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HOẠT ĐỘNG TRẢI NGHIỆM</a:t>
                  </a:r>
                  <a:endPara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33" name="Straight Connector 32"/>
              <p:cNvCxnSpPr/>
              <p:nvPr/>
            </p:nvCxnSpPr>
            <p:spPr>
              <a:xfrm>
                <a:off x="5618731" y="1136154"/>
                <a:ext cx="4699845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5" name="Text Box 14"/>
            <p:cNvSpPr txBox="1">
              <a:spLocks noChangeArrowheads="1"/>
            </p:cNvSpPr>
            <p:nvPr/>
          </p:nvSpPr>
          <p:spPr bwMode="auto">
            <a:xfrm>
              <a:off x="3490119" y="1097280"/>
              <a:ext cx="9677400" cy="1006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smtClean="0">
                  <a:solidFill>
                    <a:srgbClr val="0000CC"/>
                  </a:solidFill>
                  <a:latin typeface="Times New Roman" pitchFamily="18" charset="0"/>
                </a:rPr>
                <a:t>SINH HOẠT LỚP: </a:t>
              </a:r>
              <a:r>
                <a:rPr lang="en-US" sz="2800" b="1" dirty="0">
                  <a:solidFill>
                    <a:srgbClr val="0000CC"/>
                  </a:solidFill>
                  <a:latin typeface="Times New Roman" pitchFamily="18" charset="0"/>
                </a:rPr>
                <a:t>TRÒ CHƠI MẢNH GHÉP NGÔI NHÀ</a:t>
              </a:r>
            </a:p>
            <a:p>
              <a:pPr algn="ctr" eaLnBrk="1" hangingPunct="1">
                <a:spcBef>
                  <a:spcPts val="0"/>
                </a:spcBef>
                <a:defRPr/>
              </a:pPr>
              <a:endParaRPr lang="en-US" sz="2800" b="1" dirty="0" smtClean="0">
                <a:solidFill>
                  <a:srgbClr val="0000CC"/>
                </a:solidFill>
                <a:latin typeface="Times New Roman" pitchFamily="18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44728" t="39584" r="18961" b="24999"/>
          <a:stretch/>
        </p:blipFill>
        <p:spPr>
          <a:xfrm>
            <a:off x="10019670" y="3090982"/>
            <a:ext cx="6256968" cy="521481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356519" y="4971871"/>
            <a:ext cx="87846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4065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80317" y="1782783"/>
            <a:ext cx="11506201" cy="677108"/>
            <a:chOff x="1508915" y="1888664"/>
            <a:chExt cx="9825346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5" y="1888664"/>
              <a:ext cx="9825346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III.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Sinh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hoạt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đề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“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Trò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chơi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mảnh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ghép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ngôi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”.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08166" y="2519755"/>
              <a:ext cx="866784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1243206" y="2590799"/>
            <a:ext cx="2954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490119" y="103853"/>
            <a:ext cx="9677400" cy="2000293"/>
            <a:chOff x="3490119" y="103853"/>
            <a:chExt cx="9677400" cy="2000293"/>
          </a:xfrm>
        </p:grpSpPr>
        <p:grpSp>
          <p:nvGrpSpPr>
            <p:cNvPr id="24" name="Group 23"/>
            <p:cNvGrpSpPr/>
            <p:nvPr/>
          </p:nvGrpSpPr>
          <p:grpSpPr>
            <a:xfrm>
              <a:off x="5211494" y="103853"/>
              <a:ext cx="5878532" cy="994830"/>
              <a:chOff x="5063633" y="164812"/>
              <a:chExt cx="5779343" cy="994830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5063633" y="164812"/>
                <a:ext cx="5779343" cy="994830"/>
                <a:chOff x="5063633" y="164812"/>
                <a:chExt cx="5779343" cy="994830"/>
              </a:xfrm>
            </p:grpSpPr>
            <p:sp>
              <p:nvSpPr>
                <p:cNvPr id="34" name="TextBox 33"/>
                <p:cNvSpPr txBox="1"/>
                <p:nvPr/>
              </p:nvSpPr>
              <p:spPr>
                <a:xfrm>
                  <a:off x="5063633" y="164812"/>
                  <a:ext cx="5779343" cy="553998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0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5498868" y="636422"/>
                  <a:ext cx="492189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HOẠT ĐỘNG TRẢI NGHIỆM</a:t>
                  </a:r>
                  <a:endPara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33" name="Straight Connector 32"/>
              <p:cNvCxnSpPr/>
              <p:nvPr/>
            </p:nvCxnSpPr>
            <p:spPr>
              <a:xfrm>
                <a:off x="5618731" y="1136154"/>
                <a:ext cx="4699845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5" name="Text Box 14"/>
            <p:cNvSpPr txBox="1">
              <a:spLocks noChangeArrowheads="1"/>
            </p:cNvSpPr>
            <p:nvPr/>
          </p:nvSpPr>
          <p:spPr bwMode="auto">
            <a:xfrm>
              <a:off x="3490119" y="1097280"/>
              <a:ext cx="9677400" cy="1006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smtClean="0">
                  <a:solidFill>
                    <a:srgbClr val="0000CC"/>
                  </a:solidFill>
                  <a:latin typeface="Times New Roman" pitchFamily="18" charset="0"/>
                </a:rPr>
                <a:t>SINH HOẠT LỚP: </a:t>
              </a:r>
              <a:r>
                <a:rPr lang="en-US" sz="2800" b="1" dirty="0">
                  <a:solidFill>
                    <a:srgbClr val="0000CC"/>
                  </a:solidFill>
                  <a:latin typeface="Times New Roman" pitchFamily="18" charset="0"/>
                </a:rPr>
                <a:t>TRÒ CHƠI MẢNH GHÉP NGÔI NHÀ</a:t>
              </a:r>
            </a:p>
            <a:p>
              <a:pPr algn="ctr" eaLnBrk="1" hangingPunct="1">
                <a:spcBef>
                  <a:spcPts val="0"/>
                </a:spcBef>
                <a:defRPr/>
              </a:pPr>
              <a:endParaRPr lang="en-US" sz="2800" b="1" dirty="0" smtClean="0">
                <a:solidFill>
                  <a:srgbClr val="0000CC"/>
                </a:solidFill>
                <a:latin typeface="Times New Roman" pitchFamily="18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44728" t="39584" r="18961" b="24999"/>
          <a:stretch/>
        </p:blipFill>
        <p:spPr>
          <a:xfrm>
            <a:off x="10019670" y="3090982"/>
            <a:ext cx="6256968" cy="521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2740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80317" y="1782783"/>
            <a:ext cx="11506201" cy="677108"/>
            <a:chOff x="1508915" y="1888664"/>
            <a:chExt cx="9825346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5" y="1888664"/>
              <a:ext cx="9825346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III.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Sinh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hoạt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chủ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đề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“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Trò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chơi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mảnh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ghép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ngôi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nhà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”.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08166" y="2519755"/>
              <a:ext cx="866784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1243206" y="2590799"/>
            <a:ext cx="953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490119" y="103853"/>
            <a:ext cx="9677400" cy="2000293"/>
            <a:chOff x="3490119" y="103853"/>
            <a:chExt cx="9677400" cy="2000293"/>
          </a:xfrm>
        </p:grpSpPr>
        <p:grpSp>
          <p:nvGrpSpPr>
            <p:cNvPr id="24" name="Group 23"/>
            <p:cNvGrpSpPr/>
            <p:nvPr/>
          </p:nvGrpSpPr>
          <p:grpSpPr>
            <a:xfrm>
              <a:off x="5211494" y="103853"/>
              <a:ext cx="5878532" cy="994830"/>
              <a:chOff x="5063633" y="164812"/>
              <a:chExt cx="5779343" cy="994830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5063633" y="164812"/>
                <a:ext cx="5779343" cy="994830"/>
                <a:chOff x="5063633" y="164812"/>
                <a:chExt cx="5779343" cy="994830"/>
              </a:xfrm>
            </p:grpSpPr>
            <p:sp>
              <p:nvSpPr>
                <p:cNvPr id="34" name="TextBox 33"/>
                <p:cNvSpPr txBox="1"/>
                <p:nvPr/>
              </p:nvSpPr>
              <p:spPr>
                <a:xfrm>
                  <a:off x="5063633" y="164812"/>
                  <a:ext cx="5779343" cy="553998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0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5498868" y="636422"/>
                  <a:ext cx="492189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HOẠT ĐỘNG TRẢI NGHIỆM</a:t>
                  </a:r>
                  <a:endPara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33" name="Straight Connector 32"/>
              <p:cNvCxnSpPr/>
              <p:nvPr/>
            </p:nvCxnSpPr>
            <p:spPr>
              <a:xfrm>
                <a:off x="5618731" y="1136154"/>
                <a:ext cx="4699845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5" name="Text Box 14"/>
            <p:cNvSpPr txBox="1">
              <a:spLocks noChangeArrowheads="1"/>
            </p:cNvSpPr>
            <p:nvPr/>
          </p:nvSpPr>
          <p:spPr bwMode="auto">
            <a:xfrm>
              <a:off x="3490119" y="1097280"/>
              <a:ext cx="9677400" cy="1006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 smtClean="0">
                  <a:solidFill>
                    <a:srgbClr val="0000CC"/>
                  </a:solidFill>
                  <a:latin typeface="Times New Roman" pitchFamily="18" charset="0"/>
                </a:rPr>
                <a:t>SINH HOẠT LỚP: </a:t>
              </a:r>
              <a:r>
                <a:rPr lang="en-US" sz="2800" b="1" dirty="0">
                  <a:solidFill>
                    <a:srgbClr val="0000CC"/>
                  </a:solidFill>
                  <a:latin typeface="Times New Roman" pitchFamily="18" charset="0"/>
                </a:rPr>
                <a:t>TRÒ CHƠI MẢNH GHÉP NGÔI NHÀ</a:t>
              </a:r>
            </a:p>
            <a:p>
              <a:pPr algn="ctr" eaLnBrk="1" hangingPunct="1">
                <a:spcBef>
                  <a:spcPts val="0"/>
                </a:spcBef>
                <a:defRPr/>
              </a:pPr>
              <a:endParaRPr lang="en-US" sz="2800" b="1" dirty="0" smtClean="0">
                <a:solidFill>
                  <a:srgbClr val="0000CC"/>
                </a:solidFill>
                <a:latin typeface="Times New Roman" pitchFamily="18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44728" t="39584" r="18961" b="24999"/>
          <a:stretch/>
        </p:blipFill>
        <p:spPr>
          <a:xfrm>
            <a:off x="10019670" y="3090982"/>
            <a:ext cx="6256968" cy="521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00457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508918" y="1782783"/>
            <a:ext cx="3352801" cy="677108"/>
            <a:chOff x="2187788" y="1888664"/>
            <a:chExt cx="2987040" cy="677108"/>
          </a:xfrm>
        </p:grpSpPr>
        <p:sp>
          <p:nvSpPr>
            <p:cNvPr id="10" name="Rectangle 9"/>
            <p:cNvSpPr/>
            <p:nvPr/>
          </p:nvSpPr>
          <p:spPr>
            <a:xfrm>
              <a:off x="2187788" y="1888664"/>
              <a:ext cx="298704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IV. Vận dụng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255676" y="2519755"/>
              <a:ext cx="2483288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1464418" y="2590799"/>
            <a:ext cx="12077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nhàcủa</a:t>
            </a:r>
            <a:r>
              <a:rPr lang="en-US" sz="3600" b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lang="en-US" sz="36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728119" y="103853"/>
            <a:ext cx="9982200" cy="1569405"/>
            <a:chOff x="2728119" y="103853"/>
            <a:chExt cx="9982200" cy="1569405"/>
          </a:xfrm>
        </p:grpSpPr>
        <p:grpSp>
          <p:nvGrpSpPr>
            <p:cNvPr id="15" name="Group 14"/>
            <p:cNvGrpSpPr/>
            <p:nvPr/>
          </p:nvGrpSpPr>
          <p:grpSpPr>
            <a:xfrm>
              <a:off x="5211494" y="103853"/>
              <a:ext cx="5878532" cy="994830"/>
              <a:chOff x="5063633" y="164812"/>
              <a:chExt cx="5779343" cy="99483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5063633" y="164812"/>
                <a:ext cx="5779343" cy="994830"/>
                <a:chOff x="5063633" y="164812"/>
                <a:chExt cx="5779343" cy="994830"/>
              </a:xfrm>
            </p:grpSpPr>
            <p:sp>
              <p:nvSpPr>
                <p:cNvPr id="21" name="TextBox 20"/>
                <p:cNvSpPr txBox="1"/>
                <p:nvPr/>
              </p:nvSpPr>
              <p:spPr>
                <a:xfrm>
                  <a:off x="5063633" y="164812"/>
                  <a:ext cx="5779343" cy="553998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000" smtClean="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  <a:endParaRPr lang="en-US" sz="30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5498868" y="636422"/>
                  <a:ext cx="492189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 smtClean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HOẠT ĐỘNG TRẢI NGHIỆM</a:t>
                  </a:r>
                  <a:endPara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0" name="Straight Connector 19"/>
              <p:cNvCxnSpPr/>
              <p:nvPr/>
            </p:nvCxnSpPr>
            <p:spPr>
              <a:xfrm>
                <a:off x="5618731" y="1136154"/>
                <a:ext cx="4699845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2728119" y="1097280"/>
              <a:ext cx="99822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>
                  <a:solidFill>
                    <a:srgbClr val="0000CC"/>
                  </a:solidFill>
                  <a:latin typeface="Times New Roman" pitchFamily="18" charset="0"/>
                </a:rPr>
                <a:t>SINH HOẠT LỚP: TRÒ CHƠI MẢNH GHÉP NGÔI NHÀ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7826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h dep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3642519" y="4114800"/>
            <a:ext cx="9220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3970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10560</TotalTime>
  <Words>541</Words>
  <Application>Microsoft Office PowerPoint</Application>
  <PresentationFormat>Custom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1202</cp:revision>
  <dcterms:created xsi:type="dcterms:W3CDTF">2008-09-09T22:52:10Z</dcterms:created>
  <dcterms:modified xsi:type="dcterms:W3CDTF">2022-11-13T13:35:16Z</dcterms:modified>
</cp:coreProperties>
</file>