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8"/>
  </p:notesMasterIdLst>
  <p:sldIdLst>
    <p:sldId id="293" r:id="rId2"/>
    <p:sldId id="294" r:id="rId3"/>
    <p:sldId id="295" r:id="rId4"/>
    <p:sldId id="296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99FF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B6CD1-5606-49FC-8EAC-C225E3989F69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30B81-0ED1-4218-92F5-1C43FFE6D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8EF71B-4C37-4D72-97C1-25ACA42FE0A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9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3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5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7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7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8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7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7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0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1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6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1468633" y="1121778"/>
            <a:ext cx="9652000" cy="2514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2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TIẾNG VIỆT 3</a:t>
            </a:r>
          </a:p>
        </p:txBody>
      </p:sp>
      <p:pic>
        <p:nvPicPr>
          <p:cNvPr id="3075" name="Picture 5" descr="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59436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1600" y="4019550"/>
            <a:ext cx="23368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64600" y="5105400"/>
            <a:ext cx="3327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5103580" y="3956154"/>
            <a:ext cx="1984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vi-VN" sz="3200" dirty="0">
                <a:ln w="12700">
                  <a:solidFill>
                    <a:schemeClr val="accent1"/>
                  </a:solidFill>
                  <a:prstDash val="solid"/>
                </a:ln>
                <a:cs typeface="Times New Roman" panose="02020603050405020304" pitchFamily="18" charset="0"/>
              </a:rPr>
              <a:t>TUẦN 27: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8633" y="5062309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endParaRPr lang="en-US" sz="4800" dirty="0"/>
          </a:p>
        </p:txBody>
      </p:sp>
      <p:sp>
        <p:nvSpPr>
          <p:cNvPr id="14" name="WordArt 5"/>
          <p:cNvSpPr>
            <a:spLocks noChangeArrowheads="1" noChangeShapeType="1" noTextEdit="1"/>
          </p:cNvSpPr>
          <p:nvPr/>
        </p:nvSpPr>
        <p:spPr bwMode="auto">
          <a:xfrm>
            <a:off x="1461114" y="649006"/>
            <a:ext cx="9429816" cy="4286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THẠCH BÀN A</a:t>
            </a:r>
          </a:p>
        </p:txBody>
      </p:sp>
      <p:pic>
        <p:nvPicPr>
          <p:cNvPr id="16" name="Picture 58" descr="Picture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66301" y="-71718"/>
            <a:ext cx="110172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8" descr="Picture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316621" y="-71718"/>
            <a:ext cx="9874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lowchart: Preparation 9"/>
          <p:cNvSpPr/>
          <p:nvPr/>
        </p:nvSpPr>
        <p:spPr>
          <a:xfrm rot="5400000">
            <a:off x="5671984" y="20496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8953" y="277853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62707" y="4404455"/>
            <a:ext cx="995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414978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62707" y="4404455"/>
            <a:ext cx="995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tàng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,…(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T).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23773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40531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62707" y="4404455"/>
            <a:ext cx="995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C).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23773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33003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46255" y="2581756"/>
            <a:ext cx="25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45983" y="2592035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35877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464331" y="2568679"/>
            <a:ext cx="38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16492" y="2551473"/>
            <a:ext cx="28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26872" y="2563910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32027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105" grpId="0"/>
      <p:bldP spid="106" grpId="0"/>
      <p:bldP spid="107" grpId="0"/>
      <p:bldP spid="108" grpId="0"/>
      <p:bldP spid="109" grpId="0"/>
      <p:bldP spid="110" grpId="0"/>
      <p:bldP spid="1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20659" y="4350667"/>
            <a:ext cx="109455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Khải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68017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33003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46255" y="2581756"/>
            <a:ext cx="25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45983" y="2592035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35877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464331" y="2568679"/>
            <a:ext cx="38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16492" y="2551473"/>
            <a:ext cx="28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26872" y="2563910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2" name="TextBox 111"/>
          <p:cNvSpPr txBox="1"/>
          <p:nvPr/>
        </p:nvSpPr>
        <p:spPr>
          <a:xfrm flipH="1">
            <a:off x="5753917" y="3018733"/>
            <a:ext cx="392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390974" y="3024877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Ế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144782" y="3013138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860073" y="3008675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8635592" y="2999064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985372" y="3033253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72358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112" grpId="0"/>
      <p:bldP spid="113" grpId="0"/>
      <p:bldP spid="114" grpId="0"/>
      <p:bldP spid="115" grpId="0"/>
      <p:bldP spid="1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8" y="-20888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156836" y="4350667"/>
            <a:ext cx="995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vi-VN" sz="4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xôn</a:t>
            </a:r>
            <a:r>
              <a:rPr lang="en-US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68017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33003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46255" y="2581756"/>
            <a:ext cx="25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45983" y="2592035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35877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464331" y="2568679"/>
            <a:ext cx="38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16492" y="2551473"/>
            <a:ext cx="28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26872" y="2563910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2" name="TextBox 111"/>
          <p:cNvSpPr txBox="1"/>
          <p:nvPr/>
        </p:nvSpPr>
        <p:spPr>
          <a:xfrm flipH="1">
            <a:off x="5753917" y="3018733"/>
            <a:ext cx="392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390974" y="3024877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Ế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144782" y="3013138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860073" y="3008675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8635592" y="2999064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985372" y="3033253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8301706" y="3458724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Ỏ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584771" y="3474127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789181" y="3479848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083715" y="3482775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É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374152" y="3474803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9283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118" grpId="0"/>
      <p:bldP spid="119" grpId="0"/>
      <p:bldP spid="120" grpId="0"/>
      <p:bldP spid="121" grpId="0"/>
      <p:bldP spid="1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8" y="-20888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1392" y="275486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04800" y="4404454"/>
            <a:ext cx="1168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19483" y="1768579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30316" y="174154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67327" y="1731706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19089" y="169344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76617" y="1729034"/>
            <a:ext cx="25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0160" y="173048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041581" y="1724331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03404" y="175797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33608" y="2159640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961199" y="2185997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02306" y="2180760"/>
            <a:ext cx="36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93427" y="2168017"/>
            <a:ext cx="38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731026" y="2203212"/>
            <a:ext cx="401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076369" y="2175388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477870" y="2153269"/>
            <a:ext cx="37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210368" y="2125451"/>
            <a:ext cx="3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733003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46255" y="2581756"/>
            <a:ext cx="25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45983" y="2592035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35877" y="2606002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464331" y="2568679"/>
            <a:ext cx="388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216492" y="2551473"/>
            <a:ext cx="28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26872" y="2563910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2" name="TextBox 111"/>
          <p:cNvSpPr txBox="1"/>
          <p:nvPr/>
        </p:nvSpPr>
        <p:spPr>
          <a:xfrm flipH="1">
            <a:off x="5753917" y="3018733"/>
            <a:ext cx="392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390974" y="3024877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Ế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144782" y="3013138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860073" y="3008675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8635592" y="2999064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985372" y="3033253"/>
            <a:ext cx="34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8301706" y="3458724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Ỏ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584771" y="3474127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789181" y="3479848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083715" y="3482775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É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374152" y="3474803"/>
            <a:ext cx="29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23045" y="5197830"/>
            <a:ext cx="3254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477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" grpId="0"/>
      <p:bldP spid="75" grpId="0"/>
      <p:bldP spid="82" grpId="0"/>
      <p:bldP spid="90" grpId="0"/>
      <p:bldP spid="100" grpId="0"/>
      <p:bldP spid="108" grpId="0"/>
      <p:bldP spid="114" grpId="0"/>
      <p:bldP spid="119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n-nhan-trang-tri-nha-bang-giay-cuc-dep-don-tet-hinh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711200" y="381000"/>
            <a:ext cx="9550400" cy="2971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CHÀO CÁC EM !</a:t>
            </a:r>
          </a:p>
        </p:txBody>
      </p:sp>
      <p:sp>
        <p:nvSpPr>
          <p:cNvPr id="4" name="Rectangle 3"/>
          <p:cNvSpPr/>
          <p:nvPr/>
        </p:nvSpPr>
        <p:spPr>
          <a:xfrm>
            <a:off x="3388660" y="353655"/>
            <a:ext cx="45451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vi-VN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6741" y="1213831"/>
            <a:ext cx="96252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6741" y="2575525"/>
            <a:ext cx="96252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Tự ôn tập bài ôn tiết 8.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Box 2"/>
          <p:cNvSpPr txBox="1">
            <a:spLocks noChangeArrowheads="1"/>
          </p:cNvSpPr>
          <p:nvPr/>
        </p:nvSpPr>
        <p:spPr bwMode="auto">
          <a:xfrm>
            <a:off x="-48682" y="214313"/>
            <a:ext cx="121920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alt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tháng 3 năm 2021 </a:t>
            </a:r>
          </a:p>
          <a:p>
            <a:pPr algn="ctr" eaLnBrk="1" hangingPunct="1"/>
            <a:r>
              <a:rPr lang="en-US" alt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alt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8578" y="2319603"/>
            <a:ext cx="2801471" cy="67710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MỤC TIÊU: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5252" y="3258378"/>
            <a:ext cx="12096749" cy="2154432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r>
              <a:rPr lang="nl-NL" sz="4400" b="1" dirty="0"/>
              <a:t>- Đọc đúng, rành mạch đoạn văn, bài văn đã học;  trả lời được 1 câu hỏi về nội dung đoạn, bài</a:t>
            </a:r>
            <a:r>
              <a:rPr lang="vi-VN" sz="4400" b="1" dirty="0"/>
              <a:t> </a:t>
            </a:r>
            <a:r>
              <a:rPr lang="nl-NL" sz="4400" b="1" dirty="0"/>
              <a:t>(BT</a:t>
            </a:r>
            <a:r>
              <a:rPr lang="vi-VN" sz="4400" b="1" dirty="0"/>
              <a:t>1</a:t>
            </a:r>
            <a:r>
              <a:rPr lang="nl-NL" sz="4400" b="1" dirty="0"/>
              <a:t>)</a:t>
            </a:r>
            <a:r>
              <a:rPr lang="vi-VN" sz="4400" b="1" dirty="0"/>
              <a:t>.</a:t>
            </a:r>
            <a:endParaRPr lang="en-US" sz="4400" b="1" dirty="0"/>
          </a:p>
          <a:p>
            <a:pPr algn="just"/>
            <a:r>
              <a:rPr lang="en-US" sz="4400" b="1" dirty="0"/>
              <a:t>- </a:t>
            </a:r>
            <a:r>
              <a:rPr lang="en-US" sz="4400" b="1" dirty="0" err="1"/>
              <a:t>Luyện</a:t>
            </a:r>
            <a:r>
              <a:rPr lang="en-US" sz="4400" b="1" dirty="0"/>
              <a:t> </a:t>
            </a:r>
            <a:r>
              <a:rPr lang="en-US" sz="4400" b="1" dirty="0" err="1"/>
              <a:t>tập</a:t>
            </a:r>
            <a:r>
              <a:rPr lang="en-US" sz="4400" b="1" dirty="0"/>
              <a:t> </a:t>
            </a:r>
            <a:r>
              <a:rPr lang="en-US" sz="4400" b="1" dirty="0" err="1"/>
              <a:t>giải</a:t>
            </a:r>
            <a:r>
              <a:rPr lang="en-US" sz="4400" b="1" dirty="0"/>
              <a:t> ô </a:t>
            </a:r>
            <a:r>
              <a:rPr lang="en-US" sz="4400" b="1" dirty="0" err="1"/>
              <a:t>chữ</a:t>
            </a:r>
            <a:r>
              <a:rPr lang="en-US" sz="4400" b="1" dirty="0"/>
              <a:t>.</a:t>
            </a:r>
            <a:r>
              <a:rPr lang="vi-VN" sz="4400" b="1" dirty="0"/>
              <a:t> </a:t>
            </a:r>
            <a:r>
              <a:rPr lang="nl-NL" sz="4400" b="1" dirty="0"/>
              <a:t>(BT2). </a:t>
            </a:r>
            <a:endParaRPr lang="vi-VN" sz="4400" b="1" dirty="0"/>
          </a:p>
        </p:txBody>
      </p:sp>
      <p:sp>
        <p:nvSpPr>
          <p:cNvPr id="7" name="Rectangle 6"/>
          <p:cNvSpPr/>
          <p:nvPr/>
        </p:nvSpPr>
        <p:spPr>
          <a:xfrm>
            <a:off x="121756" y="1291531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21" name="Text Box 29"/>
          <p:cNvSpPr txBox="1">
            <a:spLocks noChangeArrowheads="1"/>
          </p:cNvSpPr>
          <p:nvPr/>
        </p:nvSpPr>
        <p:spPr bwMode="auto">
          <a:xfrm>
            <a:off x="990603" y="792165"/>
            <a:ext cx="3308349" cy="5847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1600" b="1" dirty="0">
                <a:latin typeface="Arial" pitchFamily="34" charset="0"/>
                <a:cs typeface="Arial" pitchFamily="34" charset="0"/>
              </a:rPr>
              <a:t>Sự tích lễ hội Chử Đồng Tử (tr.65)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2" name="Text Box 30"/>
          <p:cNvSpPr txBox="1">
            <a:spLocks noChangeArrowheads="1"/>
          </p:cNvSpPr>
          <p:nvPr/>
        </p:nvSpPr>
        <p:spPr bwMode="auto">
          <a:xfrm>
            <a:off x="4654552" y="771527"/>
            <a:ext cx="3308349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>
                <a:latin typeface="Arial" pitchFamily="34" charset="0"/>
                <a:cs typeface="Arial" pitchFamily="34" charset="0"/>
              </a:rPr>
              <a:t>Rước đèn ông sao (tr.71)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3" name="Text Box 31"/>
          <p:cNvSpPr txBox="1">
            <a:spLocks noChangeArrowheads="1"/>
          </p:cNvSpPr>
          <p:nvPr/>
        </p:nvSpPr>
        <p:spPr bwMode="auto">
          <a:xfrm>
            <a:off x="8375652" y="924580"/>
            <a:ext cx="3308349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800" b="1" dirty="0">
                <a:latin typeface="Arial" pitchFamily="34" charset="0"/>
                <a:cs typeface="Arial" pitchFamily="34" charset="0"/>
              </a:rPr>
              <a:t>Hội vật (tr.58)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4" name="Text Box 32"/>
          <p:cNvSpPr txBox="1">
            <a:spLocks noChangeArrowheads="1"/>
          </p:cNvSpPr>
          <p:nvPr/>
        </p:nvSpPr>
        <p:spPr bwMode="auto">
          <a:xfrm>
            <a:off x="977903" y="1914528"/>
            <a:ext cx="3308349" cy="64633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b="1" dirty="0">
                <a:latin typeface="Arial" pitchFamily="34" charset="0"/>
                <a:cs typeface="Arial" pitchFamily="34" charset="0"/>
              </a:rPr>
              <a:t>Hội đua voi ở Tây Nguyên (tr.60)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5" name="Text Box 33"/>
          <p:cNvSpPr txBox="1">
            <a:spLocks noChangeArrowheads="1"/>
          </p:cNvSpPr>
          <p:nvPr/>
        </p:nvSpPr>
        <p:spPr bwMode="auto">
          <a:xfrm>
            <a:off x="4603752" y="1914528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>
                <a:latin typeface="Arial" pitchFamily="34" charset="0"/>
                <a:cs typeface="Arial" pitchFamily="34" charset="0"/>
              </a:rPr>
              <a:t>Tiếng đàn       (tr. 54)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6" name="Text Box 34"/>
          <p:cNvSpPr txBox="1">
            <a:spLocks noChangeArrowheads="1"/>
          </p:cNvSpPr>
          <p:nvPr/>
        </p:nvSpPr>
        <p:spPr bwMode="auto">
          <a:xfrm>
            <a:off x="8312152" y="1919288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cs typeface="Arial" pitchFamily="34" charset="0"/>
              </a:rPr>
              <a:t>Đối đáp với vua      (tr. 49)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13" name="AutoShape 21"/>
          <p:cNvSpPr>
            <a:spLocks noChangeArrowheads="1"/>
          </p:cNvSpPr>
          <p:nvPr/>
        </p:nvSpPr>
        <p:spPr bwMode="auto">
          <a:xfrm>
            <a:off x="3352800" y="228600"/>
            <a:ext cx="5486400" cy="319088"/>
          </a:xfrm>
          <a:prstGeom prst="parallelogram">
            <a:avLst>
              <a:gd name="adj" fmla="val 12638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6198" name="Picture 6" descr="978110qblx53mn6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97216" y="5715000"/>
            <a:ext cx="594784" cy="1143000"/>
          </a:xfrm>
          <a:prstGeom prst="rect">
            <a:avLst/>
          </a:prstGeom>
          <a:noFill/>
        </p:spPr>
      </p:pic>
      <p:sp>
        <p:nvSpPr>
          <p:cNvPr id="136212" name="WordArt 20"/>
          <p:cNvSpPr>
            <a:spLocks noChangeArrowheads="1" noChangeShapeType="1" noTextEdit="1"/>
          </p:cNvSpPr>
          <p:nvPr/>
        </p:nvSpPr>
        <p:spPr bwMode="auto">
          <a:xfrm>
            <a:off x="3149600" y="76200"/>
            <a:ext cx="589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1. ÔN TẬP ĐỌC </a:t>
            </a: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1060452" y="771528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1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673600" y="838203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2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8375652" y="7545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3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1016000" y="1933578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4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9" name="Text Box 27"/>
          <p:cNvSpPr txBox="1">
            <a:spLocks noChangeArrowheads="1"/>
          </p:cNvSpPr>
          <p:nvPr/>
        </p:nvSpPr>
        <p:spPr bwMode="auto">
          <a:xfrm>
            <a:off x="4616452" y="19737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5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20" name="Text Box 28"/>
          <p:cNvSpPr txBox="1">
            <a:spLocks noChangeArrowheads="1"/>
          </p:cNvSpPr>
          <p:nvPr/>
        </p:nvSpPr>
        <p:spPr bwMode="auto">
          <a:xfrm>
            <a:off x="8318503" y="18975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6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946152" y="3017841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>
                <a:latin typeface="Arial" pitchFamily="34" charset="0"/>
                <a:cs typeface="Arial" pitchFamily="34" charset="0"/>
              </a:rPr>
              <a:t>Hai Bà Trưng (tr.4)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4610100" y="3102114"/>
            <a:ext cx="3308349" cy="70788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cs typeface="Arial" pitchFamily="34" charset="0"/>
              </a:rPr>
              <a:t>Báo cáo KQ tháng thi đua... (tr.10)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8331200" y="2987678"/>
            <a:ext cx="3308349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>
                <a:latin typeface="Arial" pitchFamily="34" charset="0"/>
                <a:cs typeface="Arial" pitchFamily="34" charset="0"/>
              </a:rPr>
              <a:t>Ở lại với chiến khu (tr.13)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933452" y="4140200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cs typeface="Arial" pitchFamily="34" charset="0"/>
              </a:rPr>
              <a:t>Chú ở bên Bác Hồ (tr.16)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4559300" y="4140200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cs typeface="Arial" pitchFamily="34" charset="0"/>
              </a:rPr>
              <a:t>Ông tổ nghề thêu (tr.22)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8267700" y="4144963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cs typeface="Arial" pitchFamily="34" charset="0"/>
              </a:rPr>
              <a:t>Bàn tay cô giáo (tr.25)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958852" y="30405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7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616452" y="30405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8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305800" y="30405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9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914400" y="4159253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10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4572000" y="4114803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11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8274052" y="41073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12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933452" y="5130800"/>
            <a:ext cx="3308349" cy="70788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bác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bà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cụ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(tr.31)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559300" y="5029203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Arial" pitchFamily="34" charset="0"/>
                <a:cs typeface="Arial" pitchFamily="34" charset="0"/>
              </a:rPr>
              <a:t>Cái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    (tr.34)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8267700" y="5135566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ảo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(tr.40)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914400" y="5105403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13 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4572000" y="50979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14 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8274052" y="5174162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15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4508500" y="5973766"/>
            <a:ext cx="3308349" cy="64633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xiếc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sắc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(tr.46)</a:t>
            </a: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514851" y="5943603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>
                <a:solidFill>
                  <a:schemeClr val="hlink"/>
                </a:solidFill>
              </a:rPr>
              <a:t>16</a:t>
            </a:r>
            <a:endParaRPr lang="en-US" sz="44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6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6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6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36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6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6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6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6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6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6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6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136215" grpId="0" animBg="1"/>
      <p:bldP spid="136216" grpId="0" animBg="1"/>
      <p:bldP spid="136217" grpId="0" animBg="1"/>
      <p:bldP spid="136218" grpId="0" animBg="1"/>
      <p:bldP spid="136219" grpId="0" animBg="1"/>
      <p:bldP spid="1362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1584" y="158253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endParaRPr lang="en-US" sz="3600" dirty="0"/>
          </a:p>
        </p:txBody>
      </p:sp>
      <p:sp>
        <p:nvSpPr>
          <p:cNvPr id="6" name="WordArt 20"/>
          <p:cNvSpPr>
            <a:spLocks noChangeArrowheads="1" noChangeShapeType="1" noTextEdit="1"/>
          </p:cNvSpPr>
          <p:nvPr/>
        </p:nvSpPr>
        <p:spPr bwMode="auto">
          <a:xfrm>
            <a:off x="3095812" y="3021107"/>
            <a:ext cx="589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32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. </a:t>
            </a:r>
            <a:r>
              <a:rPr lang="vi-VN" sz="32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LUYỆN TẬP:</a:t>
            </a:r>
            <a:endParaRPr lang="en-US" sz="32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-48682" y="214313"/>
            <a:ext cx="121920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sáu ngày 26 tháng 3 năm 2021 </a:t>
            </a:r>
          </a:p>
          <a:p>
            <a:pPr algn="ctr" eaLnBrk="1" hangingPunct="1"/>
            <a:r>
              <a:rPr lang="en-US" alt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alt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kieu\HINH\100-hinh-nen-slide-dep\Hình nền Slide đẹp (4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29541" y="815788"/>
            <a:ext cx="871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5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2 S</a:t>
            </a:r>
            <a:r>
              <a:rPr lang="vi-VN" sz="5400" b="1" dirty="0">
                <a:latin typeface="Times New Roman" pitchFamily="18" charset="0"/>
                <a:cs typeface="Times New Roman" pitchFamily="18" charset="0"/>
              </a:rPr>
              <a:t>GK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76</a:t>
            </a:r>
            <a:r>
              <a:rPr lang="vi-VN" sz="5400" b="1" dirty="0">
                <a:latin typeface="Times New Roman" pitchFamily="18" charset="0"/>
                <a:cs typeface="Times New Roman" pitchFamily="18" charset="0"/>
              </a:rPr>
              <a:t>; 77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997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24" y="0"/>
            <a:ext cx="955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AutoNum type="alphaLcParenR"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" y="2643182"/>
            <a:ext cx="157666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57357" y="4071942"/>
            <a:ext cx="2245039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"/>
            <a:ext cx="1242453" cy="137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10850810" y="71603"/>
            <a:ext cx="1381092" cy="123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owchart: Preparation 9"/>
          <p:cNvSpPr/>
          <p:nvPr/>
        </p:nvSpPr>
        <p:spPr>
          <a:xfrm rot="5400000">
            <a:off x="4955242" y="1907045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4257151" y="368668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7836094" y="361417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984739" y="366456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712326" y="36498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7131450" y="36350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6413695" y="3635069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4599642" y="235441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5695939" y="190827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6431719" y="18935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7124894" y="189229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850842" y="18935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6051539" y="231508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310842" y="2354413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6774210" y="23249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495242" y="231631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8232662" y="232000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5679551" y="2769827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4966715" y="279932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7133090" y="27440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6400585" y="274033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4606195" y="32417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3888442" y="325406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8525993" y="362032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4661914" y="410209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6063010" y="407997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5373115" y="40873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6784042" y="4077517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7495243" y="40627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8191694" y="404802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5030625" y="45371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5741825" y="45224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6433361" y="450030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6053179" y="3196299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6762739" y="319629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7480494" y="319629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5325590" y="32257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8937306" y="31864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8206442" y="319629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8565322" y="275385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39374" y="275139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4230931" y="279932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7170778" y="451136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9250301" y="36350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7893450" y="448555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8902897" y="404064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8624314" y="447449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Preparation 56"/>
          <p:cNvSpPr/>
          <p:nvPr/>
        </p:nvSpPr>
        <p:spPr>
          <a:xfrm rot="5400000">
            <a:off x="5378030" y="49562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6815178" y="49341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lowchart: Preparation 58"/>
          <p:cNvSpPr/>
          <p:nvPr/>
        </p:nvSpPr>
        <p:spPr>
          <a:xfrm rot="5400000">
            <a:off x="6085955" y="494275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Preparation 59"/>
          <p:cNvSpPr/>
          <p:nvPr/>
        </p:nvSpPr>
        <p:spPr>
          <a:xfrm rot="5400000">
            <a:off x="7544403" y="4934157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Preparation 60"/>
          <p:cNvSpPr/>
          <p:nvPr/>
        </p:nvSpPr>
        <p:spPr>
          <a:xfrm rot="5400000">
            <a:off x="8262158" y="49194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4769659" y="5200643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46870" y="4777857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009295" y="4378727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596341" y="3888037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206327" y="3421623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12727" y="295519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58534" y="2489395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061734" y="207920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44142" y="19842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784839" y="2018294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530455" y="203304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59678" y="204064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939742" y="203733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834777" y="1975298"/>
            <a:ext cx="74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61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eparation 9"/>
          <p:cNvSpPr/>
          <p:nvPr/>
        </p:nvSpPr>
        <p:spPr>
          <a:xfrm rot="5400000">
            <a:off x="5671984" y="20496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8953" y="277853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1933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99400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69" name="TextBox 7168"/>
          <p:cNvSpPr txBox="1"/>
          <p:nvPr/>
        </p:nvSpPr>
        <p:spPr>
          <a:xfrm>
            <a:off x="812800" y="4343401"/>
            <a:ext cx="995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Thu.</a:t>
            </a:r>
          </a:p>
        </p:txBody>
      </p:sp>
    </p:spTree>
    <p:extLst>
      <p:ext uri="{BB962C8B-B14F-4D97-AF65-F5344CB8AC3E}">
        <p14:creationId xmlns:p14="http://schemas.microsoft.com/office/powerpoint/2010/main" val="56427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" grpId="0"/>
      <p:bldP spid="70" grpId="0"/>
      <p:bldP spid="72" grpId="0"/>
      <p:bldP spid="73" grpId="0"/>
      <p:bldP spid="74" grpId="0"/>
      <p:bldP spid="71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lowchart: Preparation 9"/>
          <p:cNvSpPr/>
          <p:nvPr/>
        </p:nvSpPr>
        <p:spPr>
          <a:xfrm rot="5400000">
            <a:off x="5671984" y="20496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8953" y="277853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1933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99400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69" name="TextBox 7168"/>
          <p:cNvSpPr txBox="1"/>
          <p:nvPr/>
        </p:nvSpPr>
        <p:spPr>
          <a:xfrm>
            <a:off x="812800" y="4343401"/>
            <a:ext cx="995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499897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</p:spTree>
    <p:extLst>
      <p:ext uri="{BB962C8B-B14F-4D97-AF65-F5344CB8AC3E}">
        <p14:creationId xmlns:p14="http://schemas.microsoft.com/office/powerpoint/2010/main" val="260223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  <p:bldP spid="71" grpId="0"/>
      <p:bldP spid="75" grpId="0"/>
      <p:bldP spid="76" grpId="0"/>
      <p:bldP spid="77" grpId="0"/>
      <p:bldP spid="78" grpId="0"/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kieu\HINH\100-hinh-nen-slide-dep\Hình nền Slide đẹp (39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" y="67596"/>
            <a:ext cx="1229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Preparation 4"/>
          <p:cNvSpPr/>
          <p:nvPr/>
        </p:nvSpPr>
        <p:spPr>
          <a:xfrm rot="5400000">
            <a:off x="4914900" y="306848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 rot="5400000">
            <a:off x="4216809" y="208648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lowchart: Preparation 7"/>
          <p:cNvSpPr/>
          <p:nvPr/>
        </p:nvSpPr>
        <p:spPr>
          <a:xfrm rot="5400000">
            <a:off x="7795752" y="20139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lowchart: Preparation 8"/>
          <p:cNvSpPr/>
          <p:nvPr/>
        </p:nvSpPr>
        <p:spPr>
          <a:xfrm rot="5400000">
            <a:off x="4944397" y="206436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lowchart: Preparation 9"/>
          <p:cNvSpPr/>
          <p:nvPr/>
        </p:nvSpPr>
        <p:spPr>
          <a:xfrm rot="5400000">
            <a:off x="5671984" y="20496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lowchart: Preparation 10"/>
          <p:cNvSpPr/>
          <p:nvPr/>
        </p:nvSpPr>
        <p:spPr>
          <a:xfrm rot="5400000">
            <a:off x="7091108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lowchart: Preparation 11"/>
          <p:cNvSpPr/>
          <p:nvPr/>
        </p:nvSpPr>
        <p:spPr>
          <a:xfrm rot="5400000">
            <a:off x="6373353" y="203487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 rot="5400000">
            <a:off x="4559300" y="75421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Flowchart: Preparation 13"/>
          <p:cNvSpPr/>
          <p:nvPr/>
        </p:nvSpPr>
        <p:spPr>
          <a:xfrm rot="5400000">
            <a:off x="5655597" y="30807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Flowchart: Preparation 14"/>
          <p:cNvSpPr/>
          <p:nvPr/>
        </p:nvSpPr>
        <p:spPr>
          <a:xfrm rot="5400000">
            <a:off x="6391377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Flowchart: Preparation 15"/>
          <p:cNvSpPr/>
          <p:nvPr/>
        </p:nvSpPr>
        <p:spPr>
          <a:xfrm rot="5400000">
            <a:off x="7084552" y="2921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Flowchart: Preparation 16"/>
          <p:cNvSpPr/>
          <p:nvPr/>
        </p:nvSpPr>
        <p:spPr>
          <a:xfrm rot="5400000">
            <a:off x="7810500" y="29332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Flowchart: Preparation 17"/>
          <p:cNvSpPr/>
          <p:nvPr/>
        </p:nvSpPr>
        <p:spPr>
          <a:xfrm rot="5400000">
            <a:off x="6011197" y="71488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Flowchart: Preparation 18"/>
          <p:cNvSpPr/>
          <p:nvPr/>
        </p:nvSpPr>
        <p:spPr>
          <a:xfrm rot="5400000">
            <a:off x="5270500" y="754216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lowchart: Preparation 19"/>
          <p:cNvSpPr/>
          <p:nvPr/>
        </p:nvSpPr>
        <p:spPr>
          <a:xfrm rot="5400000">
            <a:off x="6733868" y="7247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lowchart: Preparation 20"/>
          <p:cNvSpPr/>
          <p:nvPr/>
        </p:nvSpPr>
        <p:spPr>
          <a:xfrm rot="5400000">
            <a:off x="7454900" y="716117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lowchart: Preparation 21"/>
          <p:cNvSpPr/>
          <p:nvPr/>
        </p:nvSpPr>
        <p:spPr>
          <a:xfrm rot="5400000">
            <a:off x="8192320" y="71980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lowchart: Preparation 22"/>
          <p:cNvSpPr/>
          <p:nvPr/>
        </p:nvSpPr>
        <p:spPr>
          <a:xfrm rot="5400000">
            <a:off x="5639209" y="116963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lowchart: Preparation 23"/>
          <p:cNvSpPr/>
          <p:nvPr/>
        </p:nvSpPr>
        <p:spPr>
          <a:xfrm rot="5400000">
            <a:off x="4926373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Flowchart: Preparation 24"/>
          <p:cNvSpPr/>
          <p:nvPr/>
        </p:nvSpPr>
        <p:spPr>
          <a:xfrm rot="5400000">
            <a:off x="7092748" y="114382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Flowchart: Preparation 25"/>
          <p:cNvSpPr/>
          <p:nvPr/>
        </p:nvSpPr>
        <p:spPr>
          <a:xfrm rot="5400000">
            <a:off x="6360243" y="114013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Flowchart: Preparation 26"/>
          <p:cNvSpPr/>
          <p:nvPr/>
        </p:nvSpPr>
        <p:spPr>
          <a:xfrm rot="5400000">
            <a:off x="4565853" y="16415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Flowchart: Preparation 27"/>
          <p:cNvSpPr/>
          <p:nvPr/>
        </p:nvSpPr>
        <p:spPr>
          <a:xfrm rot="5400000">
            <a:off x="3848100" y="165386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Flowchart: Preparation 28"/>
          <p:cNvSpPr/>
          <p:nvPr/>
        </p:nvSpPr>
        <p:spPr>
          <a:xfrm rot="5400000">
            <a:off x="8485651" y="20201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Flowchart: Preparation 29"/>
          <p:cNvSpPr/>
          <p:nvPr/>
        </p:nvSpPr>
        <p:spPr>
          <a:xfrm rot="5400000">
            <a:off x="4621572" y="250190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Flowchart: Preparation 30"/>
          <p:cNvSpPr/>
          <p:nvPr/>
        </p:nvSpPr>
        <p:spPr>
          <a:xfrm rot="5400000">
            <a:off x="6022668" y="247977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Flowchart: Preparation 31"/>
          <p:cNvSpPr/>
          <p:nvPr/>
        </p:nvSpPr>
        <p:spPr>
          <a:xfrm rot="5400000">
            <a:off x="5332773" y="248715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lowchart: Preparation 32"/>
          <p:cNvSpPr/>
          <p:nvPr/>
        </p:nvSpPr>
        <p:spPr>
          <a:xfrm rot="5400000">
            <a:off x="6743700" y="247732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Flowchart: Preparation 33"/>
          <p:cNvSpPr/>
          <p:nvPr/>
        </p:nvSpPr>
        <p:spPr>
          <a:xfrm rot="5400000">
            <a:off x="7454901" y="24625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Flowchart: Preparation 34"/>
          <p:cNvSpPr/>
          <p:nvPr/>
        </p:nvSpPr>
        <p:spPr>
          <a:xfrm rot="5400000">
            <a:off x="8151352" y="2447824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Preparation 35"/>
          <p:cNvSpPr/>
          <p:nvPr/>
        </p:nvSpPr>
        <p:spPr>
          <a:xfrm rot="5400000">
            <a:off x="4990283" y="2936980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Flowchart: Preparation 36"/>
          <p:cNvSpPr/>
          <p:nvPr/>
        </p:nvSpPr>
        <p:spPr>
          <a:xfrm rot="5400000">
            <a:off x="5701483" y="292223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Flowchart: Preparation 37"/>
          <p:cNvSpPr/>
          <p:nvPr/>
        </p:nvSpPr>
        <p:spPr>
          <a:xfrm rot="5400000">
            <a:off x="6393019" y="290010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Flowchart: Preparation 38"/>
          <p:cNvSpPr/>
          <p:nvPr/>
        </p:nvSpPr>
        <p:spPr>
          <a:xfrm rot="5400000">
            <a:off x="6012837" y="1596102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Flowchart: Preparation 39"/>
          <p:cNvSpPr/>
          <p:nvPr/>
        </p:nvSpPr>
        <p:spPr>
          <a:xfrm rot="5400000">
            <a:off x="6722397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Flowchart: Preparation 40"/>
          <p:cNvSpPr/>
          <p:nvPr/>
        </p:nvSpPr>
        <p:spPr>
          <a:xfrm rot="5400000">
            <a:off x="7440152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Flowchart: Preparation 41"/>
          <p:cNvSpPr/>
          <p:nvPr/>
        </p:nvSpPr>
        <p:spPr>
          <a:xfrm rot="5400000">
            <a:off x="5285248" y="1625598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Flowchart: Preparation 42"/>
          <p:cNvSpPr/>
          <p:nvPr/>
        </p:nvSpPr>
        <p:spPr>
          <a:xfrm rot="5400000">
            <a:off x="8896964" y="158627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Flowchart: Preparation 43"/>
          <p:cNvSpPr/>
          <p:nvPr/>
        </p:nvSpPr>
        <p:spPr>
          <a:xfrm rot="5400000">
            <a:off x="8166100" y="159610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Flowchart: Preparation 44"/>
          <p:cNvSpPr/>
          <p:nvPr/>
        </p:nvSpPr>
        <p:spPr>
          <a:xfrm rot="5400000">
            <a:off x="8524980" y="115365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Flowchart: Preparation 45"/>
          <p:cNvSpPr/>
          <p:nvPr/>
        </p:nvSpPr>
        <p:spPr>
          <a:xfrm rot="5400000">
            <a:off x="7799032" y="1151195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Flowchart: Preparation 46"/>
          <p:cNvSpPr/>
          <p:nvPr/>
        </p:nvSpPr>
        <p:spPr>
          <a:xfrm rot="5400000">
            <a:off x="4190589" y="119912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Flowchart: Preparation 47"/>
          <p:cNvSpPr/>
          <p:nvPr/>
        </p:nvSpPr>
        <p:spPr>
          <a:xfrm rot="5400000">
            <a:off x="7130436" y="2911171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Flowchart: Preparation 48"/>
          <p:cNvSpPr/>
          <p:nvPr/>
        </p:nvSpPr>
        <p:spPr>
          <a:xfrm rot="5400000">
            <a:off x="9209959" y="203487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Flowchart: Preparation 49"/>
          <p:cNvSpPr/>
          <p:nvPr/>
        </p:nvSpPr>
        <p:spPr>
          <a:xfrm rot="5400000">
            <a:off x="7853108" y="2885361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Flowchart: Preparation 50"/>
          <p:cNvSpPr/>
          <p:nvPr/>
        </p:nvSpPr>
        <p:spPr>
          <a:xfrm rot="5400000">
            <a:off x="8862555" y="2440449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Flowchart: Preparation 51"/>
          <p:cNvSpPr/>
          <p:nvPr/>
        </p:nvSpPr>
        <p:spPr>
          <a:xfrm rot="5400000">
            <a:off x="8583972" y="287429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Flowchart: Preparation 52"/>
          <p:cNvSpPr/>
          <p:nvPr/>
        </p:nvSpPr>
        <p:spPr>
          <a:xfrm rot="5400000">
            <a:off x="5337688" y="3356083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Flowchart: Preparation 53"/>
          <p:cNvSpPr/>
          <p:nvPr/>
        </p:nvSpPr>
        <p:spPr>
          <a:xfrm rot="5400000">
            <a:off x="6774836" y="3333956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Flowchart: Preparation 54"/>
          <p:cNvSpPr/>
          <p:nvPr/>
        </p:nvSpPr>
        <p:spPr>
          <a:xfrm rot="5400000">
            <a:off x="6045613" y="334256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Flowchart: Preparation 55"/>
          <p:cNvSpPr/>
          <p:nvPr/>
        </p:nvSpPr>
        <p:spPr>
          <a:xfrm rot="5400000">
            <a:off x="7504061" y="3333960"/>
            <a:ext cx="533400" cy="711200"/>
          </a:xfrm>
          <a:prstGeom prst="flowChartPreparatio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Flowchart: Preparation 57"/>
          <p:cNvSpPr/>
          <p:nvPr/>
        </p:nvSpPr>
        <p:spPr>
          <a:xfrm rot="5400000">
            <a:off x="8221816" y="3319212"/>
            <a:ext cx="533400" cy="711200"/>
          </a:xfrm>
          <a:prstGeom prst="flowChartPreparati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9317" y="360044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06528" y="317766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68953" y="277853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555999" y="2287840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5985" y="1821426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72385" y="1354999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8192" y="889198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21392" y="479011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5003800" y="38406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44497" y="418097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90113" y="43284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21016" y="44044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60072" y="43714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Ỗ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41107" y="835570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07783" y="843032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78553" y="87775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789181" y="84211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8568" y="84088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14855" y="8457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32517" y="1311831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299153" y="1320434"/>
            <a:ext cx="17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5507" y="1289638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24568" y="126613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05453" y="1268816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19927" y="1275963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570455" y="1281105"/>
            <a:ext cx="35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62707" y="4404455"/>
            <a:ext cx="995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001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5.1|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</TotalTime>
  <Words>909</Words>
  <Application>Microsoft Office PowerPoint</Application>
  <PresentationFormat>Widescreen</PresentationFormat>
  <Paragraphs>438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Admin</dc:creator>
  <cp:lastModifiedBy>ismail - [2010]</cp:lastModifiedBy>
  <cp:revision>38</cp:revision>
  <dcterms:created xsi:type="dcterms:W3CDTF">2020-05-19T14:53:50Z</dcterms:created>
  <dcterms:modified xsi:type="dcterms:W3CDTF">2021-03-24T16:54:51Z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1033-11.2.0.9327</vt:lpwstr>
  </property>
</Properties>
</file>