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427" r:id="rId2"/>
    <p:sldId id="469" r:id="rId3"/>
    <p:sldId id="455" r:id="rId4"/>
    <p:sldId id="456" r:id="rId5"/>
    <p:sldId id="457" r:id="rId6"/>
    <p:sldId id="458" r:id="rId7"/>
    <p:sldId id="465" r:id="rId8"/>
    <p:sldId id="459" r:id="rId9"/>
    <p:sldId id="460" r:id="rId10"/>
    <p:sldId id="461" r:id="rId11"/>
    <p:sldId id="464" r:id="rId12"/>
    <p:sldId id="467" r:id="rId13"/>
    <p:sldId id="468" r:id="rId14"/>
    <p:sldId id="431" r:id="rId15"/>
  </p:sldIdLst>
  <p:sldSz cx="16276638" cy="9144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7C80"/>
    <a:srgbClr val="FF0066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1658E7-0E25-4A8A-BC55-F2338CB8BE39}" v="39" dt="2022-08-26T22:02:27.4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88" d="100"/>
          <a:sy n="88" d="100"/>
        </p:scale>
        <p:origin x="240" y="7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0A1658E7-0E25-4A8A-BC55-F2338CB8BE39}"/>
    <pc:docChg chg="undo custSel addSld modSld sldOrd">
      <pc:chgData name="T H" userId="270efafb50020bd6" providerId="LiveId" clId="{0A1658E7-0E25-4A8A-BC55-F2338CB8BE39}" dt="2022-08-26T22:02:29.662" v="155"/>
      <pc:docMkLst>
        <pc:docMk/>
      </pc:docMkLst>
      <pc:sldChg chg="modSp mod">
        <pc:chgData name="T H" userId="270efafb50020bd6" providerId="LiveId" clId="{0A1658E7-0E25-4A8A-BC55-F2338CB8BE39}" dt="2022-08-26T21:41:24.695" v="3" actId="1076"/>
        <pc:sldMkLst>
          <pc:docMk/>
          <pc:sldMk cId="4184934910" sldId="427"/>
        </pc:sldMkLst>
        <pc:spChg chg="mod">
          <ac:chgData name="T H" userId="270efafb50020bd6" providerId="LiveId" clId="{0A1658E7-0E25-4A8A-BC55-F2338CB8BE39}" dt="2022-08-26T21:41:18.767" v="2" actId="255"/>
          <ac:spMkLst>
            <pc:docMk/>
            <pc:sldMk cId="4184934910" sldId="427"/>
            <ac:spMk id="28" creationId="{00000000-0000-0000-0000-000000000000}"/>
          </ac:spMkLst>
        </pc:spChg>
        <pc:picChg chg="mod">
          <ac:chgData name="T H" userId="270efafb50020bd6" providerId="LiveId" clId="{0A1658E7-0E25-4A8A-BC55-F2338CB8BE39}" dt="2022-08-26T21:41:24.695" v="3" actId="1076"/>
          <ac:picMkLst>
            <pc:docMk/>
            <pc:sldMk cId="4184934910" sldId="427"/>
            <ac:picMk id="30" creationId="{00000000-0000-0000-0000-000000000000}"/>
          </ac:picMkLst>
        </pc:picChg>
      </pc:sldChg>
      <pc:sldChg chg="modSp mod">
        <pc:chgData name="T H" userId="270efafb50020bd6" providerId="LiveId" clId="{0A1658E7-0E25-4A8A-BC55-F2338CB8BE39}" dt="2022-08-26T21:42:27.055" v="7" actId="1076"/>
        <pc:sldMkLst>
          <pc:docMk/>
          <pc:sldMk cId="1892329588" sldId="455"/>
        </pc:sldMkLst>
        <pc:spChg chg="mod">
          <ac:chgData name="T H" userId="270efafb50020bd6" providerId="LiveId" clId="{0A1658E7-0E25-4A8A-BC55-F2338CB8BE39}" dt="2022-08-26T21:42:27.055" v="7" actId="1076"/>
          <ac:spMkLst>
            <pc:docMk/>
            <pc:sldMk cId="1892329588" sldId="455"/>
            <ac:spMk id="9" creationId="{00000000-0000-0000-0000-000000000000}"/>
          </ac:spMkLst>
        </pc:spChg>
        <pc:spChg chg="mod">
          <ac:chgData name="T H" userId="270efafb50020bd6" providerId="LiveId" clId="{0A1658E7-0E25-4A8A-BC55-F2338CB8BE39}" dt="2022-08-26T21:41:59.514" v="4" actId="2711"/>
          <ac:spMkLst>
            <pc:docMk/>
            <pc:sldMk cId="1892329588" sldId="455"/>
            <ac:spMk id="10" creationId="{00000000-0000-0000-0000-000000000000}"/>
          </ac:spMkLst>
        </pc:spChg>
        <pc:spChg chg="mod">
          <ac:chgData name="T H" userId="270efafb50020bd6" providerId="LiveId" clId="{0A1658E7-0E25-4A8A-BC55-F2338CB8BE39}" dt="2022-08-26T21:42:18.278" v="6" actId="14100"/>
          <ac:spMkLst>
            <pc:docMk/>
            <pc:sldMk cId="1892329588" sldId="455"/>
            <ac:spMk id="21" creationId="{00000000-0000-0000-0000-000000000000}"/>
          </ac:spMkLst>
        </pc:spChg>
      </pc:sldChg>
      <pc:sldChg chg="modSp mod modAnim">
        <pc:chgData name="T H" userId="270efafb50020bd6" providerId="LiveId" clId="{0A1658E7-0E25-4A8A-BC55-F2338CB8BE39}" dt="2022-08-26T21:43:31.724" v="10"/>
        <pc:sldMkLst>
          <pc:docMk/>
          <pc:sldMk cId="2378067726" sldId="456"/>
        </pc:sldMkLst>
        <pc:spChg chg="mod">
          <ac:chgData name="T H" userId="270efafb50020bd6" providerId="LiveId" clId="{0A1658E7-0E25-4A8A-BC55-F2338CB8BE39}" dt="2022-08-26T21:43:04.952" v="8" actId="2711"/>
          <ac:spMkLst>
            <pc:docMk/>
            <pc:sldMk cId="2378067726" sldId="456"/>
            <ac:spMk id="12" creationId="{00000000-0000-0000-0000-000000000000}"/>
          </ac:spMkLst>
        </pc:spChg>
        <pc:spChg chg="mod">
          <ac:chgData name="T H" userId="270efafb50020bd6" providerId="LiveId" clId="{0A1658E7-0E25-4A8A-BC55-F2338CB8BE39}" dt="2022-08-26T21:43:04.952" v="8" actId="2711"/>
          <ac:spMkLst>
            <pc:docMk/>
            <pc:sldMk cId="2378067726" sldId="456"/>
            <ac:spMk id="13" creationId="{00000000-0000-0000-0000-000000000000}"/>
          </ac:spMkLst>
        </pc:spChg>
        <pc:spChg chg="mod">
          <ac:chgData name="T H" userId="270efafb50020bd6" providerId="LiveId" clId="{0A1658E7-0E25-4A8A-BC55-F2338CB8BE39}" dt="2022-08-26T21:43:15.829" v="9" actId="255"/>
          <ac:spMkLst>
            <pc:docMk/>
            <pc:sldMk cId="2378067726" sldId="456"/>
            <ac:spMk id="14" creationId="{00000000-0000-0000-0000-000000000000}"/>
          </ac:spMkLst>
        </pc:spChg>
      </pc:sldChg>
      <pc:sldChg chg="modSp mod">
        <pc:chgData name="T H" userId="270efafb50020bd6" providerId="LiveId" clId="{0A1658E7-0E25-4A8A-BC55-F2338CB8BE39}" dt="2022-08-26T21:58:41.049" v="132" actId="255"/>
        <pc:sldMkLst>
          <pc:docMk/>
          <pc:sldMk cId="87758862" sldId="457"/>
        </pc:sldMkLst>
        <pc:spChg chg="mod">
          <ac:chgData name="T H" userId="270efafb50020bd6" providerId="LiveId" clId="{0A1658E7-0E25-4A8A-BC55-F2338CB8BE39}" dt="2022-08-26T21:44:10.932" v="20" actId="1076"/>
          <ac:spMkLst>
            <pc:docMk/>
            <pc:sldMk cId="87758862" sldId="457"/>
            <ac:spMk id="12" creationId="{00000000-0000-0000-0000-000000000000}"/>
          </ac:spMkLst>
        </pc:spChg>
        <pc:spChg chg="mod">
          <ac:chgData name="T H" userId="270efafb50020bd6" providerId="LiveId" clId="{0A1658E7-0E25-4A8A-BC55-F2338CB8BE39}" dt="2022-08-26T21:44:09.571" v="19" actId="113"/>
          <ac:spMkLst>
            <pc:docMk/>
            <pc:sldMk cId="87758862" sldId="457"/>
            <ac:spMk id="13" creationId="{00000000-0000-0000-0000-000000000000}"/>
          </ac:spMkLst>
        </pc:spChg>
        <pc:spChg chg="mod">
          <ac:chgData name="T H" userId="270efafb50020bd6" providerId="LiveId" clId="{0A1658E7-0E25-4A8A-BC55-F2338CB8BE39}" dt="2022-08-26T21:58:41.049" v="132" actId="255"/>
          <ac:spMkLst>
            <pc:docMk/>
            <pc:sldMk cId="87758862" sldId="457"/>
            <ac:spMk id="14" creationId="{00000000-0000-0000-0000-000000000000}"/>
          </ac:spMkLst>
        </pc:spChg>
      </pc:sldChg>
      <pc:sldChg chg="modSp mod modAnim">
        <pc:chgData name="T H" userId="270efafb50020bd6" providerId="LiveId" clId="{0A1658E7-0E25-4A8A-BC55-F2338CB8BE39}" dt="2022-08-26T21:45:24.117" v="28" actId="1076"/>
        <pc:sldMkLst>
          <pc:docMk/>
          <pc:sldMk cId="425835130" sldId="458"/>
        </pc:sldMkLst>
        <pc:spChg chg="mod">
          <ac:chgData name="T H" userId="270efafb50020bd6" providerId="LiveId" clId="{0A1658E7-0E25-4A8A-BC55-F2338CB8BE39}" dt="2022-08-26T21:44:53.581" v="23" actId="20577"/>
          <ac:spMkLst>
            <pc:docMk/>
            <pc:sldMk cId="425835130" sldId="458"/>
            <ac:spMk id="12" creationId="{00000000-0000-0000-0000-000000000000}"/>
          </ac:spMkLst>
        </pc:spChg>
        <pc:spChg chg="mod">
          <ac:chgData name="T H" userId="270efafb50020bd6" providerId="LiveId" clId="{0A1658E7-0E25-4A8A-BC55-F2338CB8BE39}" dt="2022-08-26T21:45:07.086" v="25" actId="1076"/>
          <ac:spMkLst>
            <pc:docMk/>
            <pc:sldMk cId="425835130" sldId="458"/>
            <ac:spMk id="21" creationId="{00000000-0000-0000-0000-000000000000}"/>
          </ac:spMkLst>
        </pc:spChg>
        <pc:picChg chg="mod">
          <ac:chgData name="T H" userId="270efafb50020bd6" providerId="LiveId" clId="{0A1658E7-0E25-4A8A-BC55-F2338CB8BE39}" dt="2022-08-26T21:45:24.117" v="28" actId="1076"/>
          <ac:picMkLst>
            <pc:docMk/>
            <pc:sldMk cId="425835130" sldId="458"/>
            <ac:picMk id="2" creationId="{00000000-0000-0000-0000-000000000000}"/>
          </ac:picMkLst>
        </pc:picChg>
      </pc:sldChg>
      <pc:sldChg chg="addSp delSp modSp mod">
        <pc:chgData name="T H" userId="270efafb50020bd6" providerId="LiveId" clId="{0A1658E7-0E25-4A8A-BC55-F2338CB8BE39}" dt="2022-08-26T21:59:03.571" v="134"/>
        <pc:sldMkLst>
          <pc:docMk/>
          <pc:sldMk cId="2993301148" sldId="459"/>
        </pc:sldMkLst>
        <pc:spChg chg="del mod">
          <ac:chgData name="T H" userId="270efafb50020bd6" providerId="LiveId" clId="{0A1658E7-0E25-4A8A-BC55-F2338CB8BE39}" dt="2022-08-26T21:56:00.421" v="114" actId="478"/>
          <ac:spMkLst>
            <pc:docMk/>
            <pc:sldMk cId="2993301148" sldId="459"/>
            <ac:spMk id="2" creationId="{00000000-0000-0000-0000-000000000000}"/>
          </ac:spMkLst>
        </pc:spChg>
        <pc:spChg chg="add mod">
          <ac:chgData name="T H" userId="270efafb50020bd6" providerId="LiveId" clId="{0A1658E7-0E25-4A8A-BC55-F2338CB8BE39}" dt="2022-08-26T21:57:33.584" v="126" actId="20577"/>
          <ac:spMkLst>
            <pc:docMk/>
            <pc:sldMk cId="2993301148" sldId="459"/>
            <ac:spMk id="3" creationId="{445B98D1-AA16-CB82-E30E-57D5826039B0}"/>
          </ac:spMkLst>
        </pc:spChg>
        <pc:spChg chg="add mod">
          <ac:chgData name="T H" userId="270efafb50020bd6" providerId="LiveId" clId="{0A1658E7-0E25-4A8A-BC55-F2338CB8BE39}" dt="2022-08-26T21:59:03.571" v="134"/>
          <ac:spMkLst>
            <pc:docMk/>
            <pc:sldMk cId="2993301148" sldId="459"/>
            <ac:spMk id="9" creationId="{124196FE-D9E5-9F80-9728-6ED54D928119}"/>
          </ac:spMkLst>
        </pc:spChg>
        <pc:spChg chg="del mod">
          <ac:chgData name="T H" userId="270efafb50020bd6" providerId="LiveId" clId="{0A1658E7-0E25-4A8A-BC55-F2338CB8BE39}" dt="2022-08-26T21:59:03.082" v="133" actId="478"/>
          <ac:spMkLst>
            <pc:docMk/>
            <pc:sldMk cId="2993301148" sldId="459"/>
            <ac:spMk id="11" creationId="{00000000-0000-0000-0000-000000000000}"/>
          </ac:spMkLst>
        </pc:spChg>
        <pc:spChg chg="del">
          <ac:chgData name="T H" userId="270efafb50020bd6" providerId="LiveId" clId="{0A1658E7-0E25-4A8A-BC55-F2338CB8BE39}" dt="2022-08-26T21:55:42.042" v="109" actId="478"/>
          <ac:spMkLst>
            <pc:docMk/>
            <pc:sldMk cId="2993301148" sldId="459"/>
            <ac:spMk id="21" creationId="{00000000-0000-0000-0000-000000000000}"/>
          </ac:spMkLst>
        </pc:spChg>
      </pc:sldChg>
      <pc:sldChg chg="modSp mod">
        <pc:chgData name="T H" userId="270efafb50020bd6" providerId="LiveId" clId="{0A1658E7-0E25-4A8A-BC55-F2338CB8BE39}" dt="2022-08-26T21:59:43.343" v="140" actId="1076"/>
        <pc:sldMkLst>
          <pc:docMk/>
          <pc:sldMk cId="2837457847" sldId="460"/>
        </pc:sldMkLst>
        <pc:spChg chg="mod">
          <ac:chgData name="T H" userId="270efafb50020bd6" providerId="LiveId" clId="{0A1658E7-0E25-4A8A-BC55-F2338CB8BE39}" dt="2022-08-26T21:59:43.343" v="140" actId="1076"/>
          <ac:spMkLst>
            <pc:docMk/>
            <pc:sldMk cId="2837457847" sldId="460"/>
            <ac:spMk id="11" creationId="{00000000-0000-0000-0000-000000000000}"/>
          </ac:spMkLst>
        </pc:spChg>
        <pc:spChg chg="mod">
          <ac:chgData name="T H" userId="270efafb50020bd6" providerId="LiveId" clId="{0A1658E7-0E25-4A8A-BC55-F2338CB8BE39}" dt="2022-08-26T21:59:40.042" v="139" actId="1076"/>
          <ac:spMkLst>
            <pc:docMk/>
            <pc:sldMk cId="2837457847" sldId="460"/>
            <ac:spMk id="12" creationId="{00000000-0000-0000-0000-000000000000}"/>
          </ac:spMkLst>
        </pc:spChg>
      </pc:sldChg>
      <pc:sldChg chg="modSp mod">
        <pc:chgData name="T H" userId="270efafb50020bd6" providerId="LiveId" clId="{0A1658E7-0E25-4A8A-BC55-F2338CB8BE39}" dt="2022-08-26T22:01:14.454" v="144" actId="1076"/>
        <pc:sldMkLst>
          <pc:docMk/>
          <pc:sldMk cId="1807299225" sldId="461"/>
        </pc:sldMkLst>
        <pc:spChg chg="mod">
          <ac:chgData name="T H" userId="270efafb50020bd6" providerId="LiveId" clId="{0A1658E7-0E25-4A8A-BC55-F2338CB8BE39}" dt="2022-08-26T22:01:14.454" v="144" actId="1076"/>
          <ac:spMkLst>
            <pc:docMk/>
            <pc:sldMk cId="1807299225" sldId="461"/>
            <ac:spMk id="8" creationId="{00000000-0000-0000-0000-000000000000}"/>
          </ac:spMkLst>
        </pc:spChg>
        <pc:spChg chg="mod">
          <ac:chgData name="T H" userId="270efafb50020bd6" providerId="LiveId" clId="{0A1658E7-0E25-4A8A-BC55-F2338CB8BE39}" dt="2022-08-26T22:01:07.868" v="143" actId="255"/>
          <ac:spMkLst>
            <pc:docMk/>
            <pc:sldMk cId="1807299225" sldId="461"/>
            <ac:spMk id="9" creationId="{00000000-0000-0000-0000-000000000000}"/>
          </ac:spMkLst>
        </pc:spChg>
      </pc:sldChg>
      <pc:sldChg chg="addSp modSp mod modAnim">
        <pc:chgData name="T H" userId="270efafb50020bd6" providerId="LiveId" clId="{0A1658E7-0E25-4A8A-BC55-F2338CB8BE39}" dt="2022-08-26T21:55:06.080" v="108"/>
        <pc:sldMkLst>
          <pc:docMk/>
          <pc:sldMk cId="299382425" sldId="465"/>
        </pc:sldMkLst>
        <pc:spChg chg="add mod">
          <ac:chgData name="T H" userId="270efafb50020bd6" providerId="LiveId" clId="{0A1658E7-0E25-4A8A-BC55-F2338CB8BE39}" dt="2022-08-26T21:53:43.539" v="101" actId="1076"/>
          <ac:spMkLst>
            <pc:docMk/>
            <pc:sldMk cId="299382425" sldId="465"/>
            <ac:spMk id="3" creationId="{B22688AF-1E78-DE36-31F6-7D1AEA22C6F5}"/>
          </ac:spMkLst>
        </pc:spChg>
        <pc:spChg chg="add mod">
          <ac:chgData name="T H" userId="270efafb50020bd6" providerId="LiveId" clId="{0A1658E7-0E25-4A8A-BC55-F2338CB8BE39}" dt="2022-08-26T21:53:47.216" v="102" actId="1076"/>
          <ac:spMkLst>
            <pc:docMk/>
            <pc:sldMk cId="299382425" sldId="465"/>
            <ac:spMk id="11" creationId="{69323DA9-C4E8-840C-9653-31DC76B0F64F}"/>
          </ac:spMkLst>
        </pc:spChg>
        <pc:spChg chg="mod">
          <ac:chgData name="T H" userId="270efafb50020bd6" providerId="LiveId" clId="{0A1658E7-0E25-4A8A-BC55-F2338CB8BE39}" dt="2022-08-26T21:46:02.414" v="31" actId="255"/>
          <ac:spMkLst>
            <pc:docMk/>
            <pc:sldMk cId="299382425" sldId="465"/>
            <ac:spMk id="12" creationId="{00000000-0000-0000-0000-000000000000}"/>
          </ac:spMkLst>
        </pc:spChg>
        <pc:spChg chg="add mod">
          <ac:chgData name="T H" userId="270efafb50020bd6" providerId="LiveId" clId="{0A1658E7-0E25-4A8A-BC55-F2338CB8BE39}" dt="2022-08-26T21:53:53.674" v="103" actId="14100"/>
          <ac:spMkLst>
            <pc:docMk/>
            <pc:sldMk cId="299382425" sldId="465"/>
            <ac:spMk id="14" creationId="{B9A16D74-E226-7C81-325E-C3EA6EE7F656}"/>
          </ac:spMkLst>
        </pc:spChg>
        <pc:spChg chg="add mod">
          <ac:chgData name="T H" userId="270efafb50020bd6" providerId="LiveId" clId="{0A1658E7-0E25-4A8A-BC55-F2338CB8BE39}" dt="2022-08-26T21:53:57.517" v="104" actId="1076"/>
          <ac:spMkLst>
            <pc:docMk/>
            <pc:sldMk cId="299382425" sldId="465"/>
            <ac:spMk id="19" creationId="{E677D28D-5E79-AEF9-034E-66ABF3528F1B}"/>
          </ac:spMkLst>
        </pc:spChg>
        <pc:spChg chg="mod">
          <ac:chgData name="T H" userId="270efafb50020bd6" providerId="LiveId" clId="{0A1658E7-0E25-4A8A-BC55-F2338CB8BE39}" dt="2022-08-26T21:45:55.434" v="30" actId="2711"/>
          <ac:spMkLst>
            <pc:docMk/>
            <pc:sldMk cId="299382425" sldId="465"/>
            <ac:spMk id="21" creationId="{00000000-0000-0000-0000-000000000000}"/>
          </ac:spMkLst>
        </pc:spChg>
        <pc:picChg chg="add mod">
          <ac:chgData name="T H" userId="270efafb50020bd6" providerId="LiveId" clId="{0A1658E7-0E25-4A8A-BC55-F2338CB8BE39}" dt="2022-08-26T21:52:25.358" v="78" actId="1037"/>
          <ac:picMkLst>
            <pc:docMk/>
            <pc:sldMk cId="299382425" sldId="465"/>
            <ac:picMk id="15" creationId="{D449EFDB-C2C4-C104-6891-AF868DDE1149}"/>
          </ac:picMkLst>
        </pc:picChg>
        <pc:picChg chg="add mod">
          <ac:chgData name="T H" userId="270efafb50020bd6" providerId="LiveId" clId="{0A1658E7-0E25-4A8A-BC55-F2338CB8BE39}" dt="2022-08-26T21:52:28.089" v="81" actId="1038"/>
          <ac:picMkLst>
            <pc:docMk/>
            <pc:sldMk cId="299382425" sldId="465"/>
            <ac:picMk id="16" creationId="{0D36CF9C-A6D6-E89A-1163-C3CB1D660502}"/>
          </ac:picMkLst>
        </pc:picChg>
        <pc:picChg chg="add mod">
          <ac:chgData name="T H" userId="270efafb50020bd6" providerId="LiveId" clId="{0A1658E7-0E25-4A8A-BC55-F2338CB8BE39}" dt="2022-08-26T21:52:30.024" v="83" actId="1037"/>
          <ac:picMkLst>
            <pc:docMk/>
            <pc:sldMk cId="299382425" sldId="465"/>
            <ac:picMk id="17" creationId="{B998645A-FEB7-84E7-3E90-845AC6D1615E}"/>
          </ac:picMkLst>
        </pc:picChg>
        <pc:picChg chg="add mod">
          <ac:chgData name="T H" userId="270efafb50020bd6" providerId="LiveId" clId="{0A1658E7-0E25-4A8A-BC55-F2338CB8BE39}" dt="2022-08-26T21:52:22.270" v="76" actId="1076"/>
          <ac:picMkLst>
            <pc:docMk/>
            <pc:sldMk cId="299382425" sldId="465"/>
            <ac:picMk id="1026" creationId="{3B4A979E-FA73-B9AD-7D86-0EB5C8C1E54A}"/>
          </ac:picMkLst>
        </pc:picChg>
      </pc:sldChg>
      <pc:sldChg chg="modSp mod">
        <pc:chgData name="T H" userId="270efafb50020bd6" providerId="LiveId" clId="{0A1658E7-0E25-4A8A-BC55-F2338CB8BE39}" dt="2022-08-26T22:01:51.556" v="147" actId="207"/>
        <pc:sldMkLst>
          <pc:docMk/>
          <pc:sldMk cId="2905237346" sldId="467"/>
        </pc:sldMkLst>
        <pc:spChg chg="mod">
          <ac:chgData name="T H" userId="270efafb50020bd6" providerId="LiveId" clId="{0A1658E7-0E25-4A8A-BC55-F2338CB8BE39}" dt="2022-08-26T22:01:51.556" v="147" actId="207"/>
          <ac:spMkLst>
            <pc:docMk/>
            <pc:sldMk cId="2905237346" sldId="467"/>
            <ac:spMk id="9" creationId="{00000000-0000-0000-0000-000000000000}"/>
          </ac:spMkLst>
        </pc:spChg>
        <pc:spChg chg="mod">
          <ac:chgData name="T H" userId="270efafb50020bd6" providerId="LiveId" clId="{0A1658E7-0E25-4A8A-BC55-F2338CB8BE39}" dt="2022-08-26T22:01:43.839" v="146" actId="1076"/>
          <ac:spMkLst>
            <pc:docMk/>
            <pc:sldMk cId="2905237346" sldId="467"/>
            <ac:spMk id="12" creationId="{00000000-0000-0000-0000-000000000000}"/>
          </ac:spMkLst>
        </pc:spChg>
      </pc:sldChg>
      <pc:sldChg chg="delSp new">
        <pc:chgData name="T H" userId="270efafb50020bd6" providerId="LiveId" clId="{0A1658E7-0E25-4A8A-BC55-F2338CB8BE39}" dt="2022-08-26T22:02:09.365" v="150" actId="478"/>
        <pc:sldMkLst>
          <pc:docMk/>
          <pc:sldMk cId="376154413" sldId="468"/>
        </pc:sldMkLst>
        <pc:spChg chg="del">
          <ac:chgData name="T H" userId="270efafb50020bd6" providerId="LiveId" clId="{0A1658E7-0E25-4A8A-BC55-F2338CB8BE39}" dt="2022-08-26T22:02:06.921" v="149" actId="478"/>
          <ac:spMkLst>
            <pc:docMk/>
            <pc:sldMk cId="376154413" sldId="468"/>
            <ac:spMk id="2" creationId="{BCE10170-80A8-0FB6-FAF0-E1846093A98E}"/>
          </ac:spMkLst>
        </pc:spChg>
        <pc:spChg chg="del">
          <ac:chgData name="T H" userId="270efafb50020bd6" providerId="LiveId" clId="{0A1658E7-0E25-4A8A-BC55-F2338CB8BE39}" dt="2022-08-26T22:02:09.365" v="150" actId="478"/>
          <ac:spMkLst>
            <pc:docMk/>
            <pc:sldMk cId="376154413" sldId="468"/>
            <ac:spMk id="3" creationId="{3947C1E8-88BE-B6ED-AE5B-921CA7C23906}"/>
          </ac:spMkLst>
        </pc:spChg>
      </pc:sldChg>
      <pc:sldChg chg="delSp new ord">
        <pc:chgData name="T H" userId="270efafb50020bd6" providerId="LiveId" clId="{0A1658E7-0E25-4A8A-BC55-F2338CB8BE39}" dt="2022-08-26T22:02:29.662" v="155"/>
        <pc:sldMkLst>
          <pc:docMk/>
          <pc:sldMk cId="2032326024" sldId="469"/>
        </pc:sldMkLst>
        <pc:spChg chg="del">
          <ac:chgData name="T H" userId="270efafb50020bd6" providerId="LiveId" clId="{0A1658E7-0E25-4A8A-BC55-F2338CB8BE39}" dt="2022-08-26T22:02:27.407" v="153" actId="478"/>
          <ac:spMkLst>
            <pc:docMk/>
            <pc:sldMk cId="2032326024" sldId="469"/>
            <ac:spMk id="2" creationId="{849676C7-240A-7811-CB00-C188995309B5}"/>
          </ac:spMkLst>
        </pc:spChg>
        <pc:spChg chg="del">
          <ac:chgData name="T H" userId="270efafb50020bd6" providerId="LiveId" clId="{0A1658E7-0E25-4A8A-BC55-F2338CB8BE39}" dt="2022-08-26T22:02:25.311" v="152" actId="478"/>
          <ac:spMkLst>
            <pc:docMk/>
            <pc:sldMk cId="2032326024" sldId="469"/>
            <ac:spMk id="3" creationId="{DE04315F-A914-D9F9-A1EB-1E3D43C16C0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746919" y="3962400"/>
            <a:ext cx="13868400" cy="165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3: PHÒNG TRÁNH HỎA HOẠN KHI Ở NHÀ (T2)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Giáo viên:……………………………………</a:t>
            </a:r>
          </a:p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056" y="561559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185319" y="3756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THẠCH BÀN A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5" t="18966" r="49024" b="16900"/>
          <a:stretch/>
        </p:blipFill>
        <p:spPr>
          <a:xfrm>
            <a:off x="8181842" y="1790001"/>
            <a:ext cx="7620000" cy="6781800"/>
          </a:xfrm>
          <a:prstGeom prst="rect">
            <a:avLst/>
          </a:prstGeom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PHÒNG TRÁNH HỎA HOẠN KHI Ở NHÀ (T2)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11494" y="103853"/>
            <a:ext cx="58785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……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…….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57119" y="575463"/>
            <a:ext cx="397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2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519" y="2671402"/>
            <a:ext cx="78239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Em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114,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những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lửa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có)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0072" y="1878701"/>
            <a:ext cx="670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2. Xử lý tình huống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9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</a:t>
                </a:r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NHIÊN</a:t>
                </a:r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XÃ</a:t>
                </a:r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HỘI</a:t>
                </a:r>
                <a:endParaRPr lang="en-US" sz="2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PHÒNG TRÁNH HỎA HOẠN KHI Ở NHÀ (T2)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5" t="18966" r="14150" b="16900"/>
          <a:stretch/>
        </p:blipFill>
        <p:spPr>
          <a:xfrm>
            <a:off x="8214519" y="1790001"/>
            <a:ext cx="7772400" cy="71253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7771" y="2667000"/>
            <a:ext cx="792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     Em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dừng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phim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mùi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khét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bắt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nguồn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. Nếu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xóm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lập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tức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đỡ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114,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, những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đỡ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dập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lửa,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cứu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có).</a:t>
            </a:r>
            <a:endParaRPr lang="en-US" sz="36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3915" y="1753377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Hoạt động 2. Xử lý tình huống</a:t>
            </a:r>
            <a:endParaRPr lang="en-US" sz="3200" b="1" u="sng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49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3: PHÒNG TRÁNH HỎA HOẠN KHI Ở NHÀ (T2)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2660" y="6172200"/>
            <a:ext cx="1531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Cloud 8"/>
          <p:cNvSpPr/>
          <p:nvPr/>
        </p:nvSpPr>
        <p:spPr>
          <a:xfrm rot="285678">
            <a:off x="1400111" y="2430388"/>
            <a:ext cx="12877800" cy="5257799"/>
          </a:xfrm>
          <a:prstGeom prst="cloud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2728119" y="2852529"/>
            <a:ext cx="10591800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Aft>
                <a:spcPts val="0"/>
              </a:spcAft>
            </a:pPr>
            <a:r>
              <a:rPr lang="nl-NL" sz="3600" b="1" i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Để phòng tránh hỏa hoạn khi ở nhà, chúng ta cần phải chú ý sắp xếp, sử dụng cẩn thận và an toàn các chất, đồ dùng, vật dụng có thể gây cháy nổ.</a:t>
            </a:r>
            <a:endParaRPr lang="en-US" sz="3600" b="1" dirty="0">
              <a:solidFill>
                <a:srgbClr val="000000"/>
              </a:solidFill>
              <a:latin typeface="+mn-lt"/>
              <a:ea typeface="Times New Roman" panose="02020603050405020304" pitchFamily="18" charset="0"/>
            </a:endParaRPr>
          </a:p>
          <a:p>
            <a:pPr lvl="0" algn="ctr"/>
            <a:r>
              <a:rPr lang="nl-NL" sz="3600" b="1" i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     Khi có cháy xảy ra, chúng ta cần bình tĩnh, nhanh chóng thoát ra khỏi đám cháy và gọi sự trợ giúp</a:t>
            </a:r>
            <a:endParaRPr lang="en-US" sz="3600" b="1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5237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54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326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6276077" cy="994830"/>
            <a:chOff x="5063633" y="164812"/>
            <a:chExt cx="6170180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6170180" cy="994830"/>
              <a:chOff x="5063633" y="164812"/>
              <a:chExt cx="6170180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6170180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+mn-lt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Rectangle 8"/>
          <p:cNvSpPr/>
          <p:nvPr/>
        </p:nvSpPr>
        <p:spPr>
          <a:xfrm>
            <a:off x="658111" y="1682481"/>
            <a:ext cx="149620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1. Tìm hiểu những việc cần phải làm, không được làm khi có cháy 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PHÒNG TRÁNH HỎA HOẠN KHI Ở NHÀ (T2)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9166" r="10371" b="49159"/>
          <a:stretch/>
        </p:blipFill>
        <p:spPr>
          <a:xfrm>
            <a:off x="365919" y="2471536"/>
            <a:ext cx="7773194" cy="52246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0" t="50416" r="10313" b="1"/>
          <a:stretch/>
        </p:blipFill>
        <p:spPr>
          <a:xfrm>
            <a:off x="8138319" y="2429114"/>
            <a:ext cx="7924800" cy="503848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18319" y="7696200"/>
            <a:ext cx="14962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232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PHÒNG TRÁNH HỎA HOẠN KHI Ở NHÀ (T2)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9166" r="10371" b="49159"/>
          <a:stretch/>
        </p:blipFill>
        <p:spPr>
          <a:xfrm>
            <a:off x="7947819" y="2429114"/>
            <a:ext cx="7962900" cy="65624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3679" y="2624078"/>
            <a:ext cx="75641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114,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1255" y="5925701"/>
            <a:ext cx="75641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gay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9115" y="1730039"/>
            <a:ext cx="1531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1. Tìm hiểu những việc cần phải làm, không được làm khi có cháy 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06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PHÒNG TRÁNH HỎA HOẠN KHI Ở NHÀ (T2)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0" t="50416" r="10313" b="1"/>
          <a:stretch/>
        </p:blipFill>
        <p:spPr>
          <a:xfrm>
            <a:off x="8138319" y="2479566"/>
            <a:ext cx="7924800" cy="62834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5481" y="3048000"/>
            <a:ext cx="75641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114,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4272" y="5715000"/>
            <a:ext cx="7564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7294" y="1872541"/>
            <a:ext cx="1531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1. Tìm hiểu những việc cần phải làm, không được làm khi có cháy 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5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PHÒNG TRÁNH HỎA HOẠN KHI Ở NHÀ (T2)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9166" r="10371" b="49159"/>
          <a:stretch/>
        </p:blipFill>
        <p:spPr>
          <a:xfrm>
            <a:off x="992025" y="2476056"/>
            <a:ext cx="7163594" cy="45278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0" t="50416" r="10313" b="1"/>
          <a:stretch/>
        </p:blipFill>
        <p:spPr>
          <a:xfrm>
            <a:off x="8138319" y="2667000"/>
            <a:ext cx="6781800" cy="416037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0219" y="7003937"/>
            <a:ext cx="1531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114.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9115" y="1730039"/>
            <a:ext cx="1531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1. Tìm hiểu những việc cần phải làm, không được làm khi </a:t>
            </a:r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cháy. 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3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3: PHÒNG TRÁNH HỎA HOẠN KHI Ở NHÀ (T2)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3003" y="2514600"/>
            <a:ext cx="1531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Chia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9115" y="1730039"/>
            <a:ext cx="1531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1. Tìm hiểu những việc cần phải làm, không được làm khi có cháy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2688AF-1E78-DE36-31F6-7D1AEA22C6F5}"/>
              </a:ext>
            </a:extLst>
          </p:cNvPr>
          <p:cNvSpPr txBox="1"/>
          <p:nvPr/>
        </p:nvSpPr>
        <p:spPr>
          <a:xfrm>
            <a:off x="397304" y="7572148"/>
            <a:ext cx="37786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0"/>
              </a:spcAft>
            </a:pPr>
            <a:r>
              <a:rPr lang="en-US" sz="3600" b="1" i="0" u="none" strike="noStrike"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Tìm cách dập lửa</a:t>
            </a:r>
            <a:endParaRPr lang="en-US" sz="3600" b="0" i="0">
              <a:solidFill>
                <a:srgbClr val="0000CC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323DA9-C4E8-840C-9653-31DC76B0F64F}"/>
              </a:ext>
            </a:extLst>
          </p:cNvPr>
          <p:cNvSpPr txBox="1"/>
          <p:nvPr/>
        </p:nvSpPr>
        <p:spPr>
          <a:xfrm>
            <a:off x="4328319" y="7574154"/>
            <a:ext cx="81398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600" b="1" i="0" u="none" strike="noStrike"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 Biết đường thoát</a:t>
            </a:r>
            <a:endParaRPr lang="vi-VN" sz="3600" b="0" i="0">
              <a:solidFill>
                <a:srgbClr val="0000CC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A16D74-E226-7C81-325E-C3EA6EE7F656}"/>
              </a:ext>
            </a:extLst>
          </p:cNvPr>
          <p:cNvSpPr txBox="1"/>
          <p:nvPr/>
        </p:nvSpPr>
        <p:spPr>
          <a:xfrm>
            <a:off x="8121559" y="7618315"/>
            <a:ext cx="39791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u="none" strike="noStrike"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Những điều cần nhớ khi thoát hiểm</a:t>
            </a:r>
            <a:endParaRPr lang="en-US" sz="3600" b="0" i="0">
              <a:solidFill>
                <a:srgbClr val="0000CC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4A979E-FA73-B9AD-7D86-0EB5C8C1E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3917361"/>
            <a:ext cx="3657600" cy="332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49EFDB-C2C4-C104-6891-AF868DDE1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319" y="3944671"/>
            <a:ext cx="3722504" cy="330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36CF9C-A6D6-E89A-1163-C3CB1D660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615" y="3965956"/>
            <a:ext cx="3722504" cy="32535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98645A-FEB7-84E7-3E90-845AC6D16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4519" y="3971895"/>
            <a:ext cx="3686261" cy="323749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677D28D-5E79-AEF9-034E-66ABF3528F1B}"/>
              </a:ext>
            </a:extLst>
          </p:cNvPr>
          <p:cNvSpPr txBox="1"/>
          <p:nvPr/>
        </p:nvSpPr>
        <p:spPr>
          <a:xfrm>
            <a:off x="12492756" y="7618315"/>
            <a:ext cx="31980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u="none" strike="noStrike"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Không quay lại đám cháy</a:t>
            </a:r>
            <a:endParaRPr lang="en-US" sz="3600" b="0" i="0">
              <a:solidFill>
                <a:srgbClr val="0000CC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8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  <p:bldP spid="11" grpId="0"/>
      <p:bldP spid="14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PHÒNG TRÁNH HỎA HOẠN KHI Ở NHÀ (T2)</a:t>
            </a:r>
          </a:p>
        </p:txBody>
      </p:sp>
      <p:sp>
        <p:nvSpPr>
          <p:cNvPr id="3" name="Plaque 2">
            <a:extLst>
              <a:ext uri="{FF2B5EF4-FFF2-40B4-BE49-F238E27FC236}">
                <a16:creationId xmlns:a16="http://schemas.microsoft.com/office/drawing/2014/main" id="{445B98D1-AA16-CB82-E30E-57D5826039B0}"/>
              </a:ext>
            </a:extLst>
          </p:cNvPr>
          <p:cNvSpPr/>
          <p:nvPr/>
        </p:nvSpPr>
        <p:spPr>
          <a:xfrm>
            <a:off x="1623219" y="3200400"/>
            <a:ext cx="13030200" cy="4267200"/>
          </a:xfrm>
          <a:prstGeom prst="plaqu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Khi có cháy xảy ra chúng ta cần bình tĩnh, nhanh chóng thoát ra khỏi đám cháy và gọi sự trợ giúp. Gọi cho số cứu hỏa 114.</a:t>
            </a:r>
            <a:endParaRPr kumimoji="0" lang="en-US" sz="55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4196FE-D9E5-9F80-9728-6ED54D928119}"/>
              </a:ext>
            </a:extLst>
          </p:cNvPr>
          <p:cNvSpPr/>
          <p:nvPr/>
        </p:nvSpPr>
        <p:spPr>
          <a:xfrm>
            <a:off x="339115" y="1730039"/>
            <a:ext cx="1531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1. Tìm hiểu những việc cần phải làm, không được làm khi có cháy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301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</a:t>
                </a:r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NHIÊN</a:t>
                </a:r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XÃ</a:t>
                </a:r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HỘI</a:t>
                </a:r>
                <a:endParaRPr lang="en-US" sz="2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PHÒNG TRÁNH HỎA HOẠN KHI Ở NHÀ (T2)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5" t="18966" r="14150" b="16900"/>
          <a:stretch/>
        </p:blipFill>
        <p:spPr>
          <a:xfrm>
            <a:off x="594519" y="2283497"/>
            <a:ext cx="15392400" cy="47243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0719" y="6838078"/>
            <a:ext cx="15316200" cy="202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75519" y="1732331"/>
            <a:ext cx="670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2. Xử lý tình huống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45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9860</TotalTime>
  <Words>894</Words>
  <Application>Microsoft Office PowerPoint</Application>
  <PresentationFormat>Custom</PresentationFormat>
  <Paragraphs>68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Roboto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1166</cp:revision>
  <dcterms:created xsi:type="dcterms:W3CDTF">2008-09-09T22:52:10Z</dcterms:created>
  <dcterms:modified xsi:type="dcterms:W3CDTF">2022-09-28T07:57:45Z</dcterms:modified>
</cp:coreProperties>
</file>