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6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4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874581" y="62808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1 = 4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2 = 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3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719719" y="2404708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x 1 = 4</a:t>
            </a: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031" y="1981720"/>
            <a:ext cx="2743970" cy="1164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5984" y="3404567"/>
            <a:ext cx="2615700" cy="2234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384" y="6025706"/>
            <a:ext cx="2702299" cy="2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157" y="1845329"/>
            <a:ext cx="7324596" cy="47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406" y="2423332"/>
            <a:ext cx="7313243" cy="36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16" y="2355502"/>
            <a:ext cx="13329103" cy="6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1  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2   =  8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12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16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7   =  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4 x  10  =  40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80" y="1912039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99" y="3904902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98" y="469931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51" y="6555969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47" y="7314276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58969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3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5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542</Words>
  <Application>Microsoft Office PowerPoint</Application>
  <PresentationFormat>Custom</PresentationFormat>
  <Paragraphs>141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206</cp:revision>
  <dcterms:created xsi:type="dcterms:W3CDTF">2022-07-10T01:37:20Z</dcterms:created>
  <dcterms:modified xsi:type="dcterms:W3CDTF">2022-09-28T02:52:22Z</dcterms:modified>
</cp:coreProperties>
</file>