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39" r:id="rId3"/>
    <p:sldId id="427" r:id="rId4"/>
    <p:sldId id="428" r:id="rId5"/>
    <p:sldId id="443" r:id="rId6"/>
    <p:sldId id="451" r:id="rId7"/>
    <p:sldId id="452" r:id="rId8"/>
    <p:sldId id="444" r:id="rId9"/>
    <p:sldId id="445" r:id="rId10"/>
    <p:sldId id="45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05857" y="431880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NHỚ LẠI BUỔI ĐẦU ĐI HỌC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1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565" y="4992817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197197" y="796244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12775" y="2690217"/>
            <a:ext cx="14920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2) 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Chọn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319" y="4549914"/>
            <a:ext cx="14654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Nhân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DCC544-7897-0B32-3D3D-0F2A1532868A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46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668" t="26221" r="5912" b="54745"/>
          <a:stretch/>
        </p:blipFill>
        <p:spPr>
          <a:xfrm>
            <a:off x="365919" y="304800"/>
            <a:ext cx="15316199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85519" y="62024"/>
            <a:ext cx="5492209" cy="2677656"/>
            <a:chOff x="4704772" y="122983"/>
            <a:chExt cx="5399539" cy="2677656"/>
          </a:xfrm>
        </p:grpSpPr>
        <p:sp>
          <p:nvSpPr>
            <p:cNvPr id="17" name="TextBox 16"/>
            <p:cNvSpPr txBox="1"/>
            <p:nvPr/>
          </p:nvSpPr>
          <p:spPr>
            <a:xfrm>
              <a:off x="4704772" y="122983"/>
              <a:ext cx="539953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</a:p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TIẾNG VIỆT</a:t>
              </a:r>
            </a:p>
            <a:p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CON ĐÃ LỚN THẬT RỒI</a:t>
              </a:r>
            </a:p>
            <a:p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277972" y="97535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67969" y="2428153"/>
            <a:ext cx="13966284" cy="136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iọng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buồn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1; thong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2;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5572" y="4953000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17847" y="1624907"/>
            <a:ext cx="5282072" cy="677108"/>
            <a:chOff x="1508919" y="1888664"/>
            <a:chExt cx="4705846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470584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94519" y="3917139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526137" y="7274552"/>
            <a:ext cx="296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 thiu,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7467600" cy="707886"/>
            <a:chOff x="1508918" y="1888664"/>
            <a:chExt cx="6796355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79635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222808" y="4800280"/>
            <a:ext cx="14020800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vi-VN" sz="4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9414" y="6298821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Giải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8656" y="3323729"/>
            <a:ext cx="14463942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2808" y="4056812"/>
            <a:ext cx="1455420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Dì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5519" y="4151062"/>
            <a:ext cx="706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28538" y="4767547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00904" y="474502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2269078" y="5342304"/>
            <a:ext cx="198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84433" y="5342304"/>
            <a:ext cx="2687743" cy="65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 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1481089" y="52811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dirty="0"/>
          </a:p>
        </p:txBody>
      </p:sp>
      <p:sp>
        <p:nvSpPr>
          <p:cNvPr id="41" name="Rectangle 40">
            <a:hlinkClick r:id="rId2" action="ppaction://hlinkpres?slideindex=1&amp;slidetitle="/>
          </p:cNvPr>
          <p:cNvSpPr/>
          <p:nvPr/>
        </p:nvSpPr>
        <p:spPr>
          <a:xfrm>
            <a:off x="5907363" y="7274552"/>
            <a:ext cx="296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42" name="Rectangle 41">
            <a:hlinkClick r:id="rId2" action="ppaction://hlinkpres?slideindex=1&amp;slidetitle="/>
          </p:cNvPr>
          <p:cNvSpPr/>
          <p:nvPr/>
        </p:nvSpPr>
        <p:spPr>
          <a:xfrm>
            <a:off x="9117027" y="7274552"/>
            <a:ext cx="2965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F61B-499E-8CA6-CBF2-78675B5624DC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8" grpId="0"/>
      <p:bldP spid="30" grpId="0"/>
      <p:bldP spid="7" grpId="0"/>
      <p:bldP spid="8" grpId="0"/>
      <p:bldP spid="9" grpId="0"/>
      <p:bldP spid="11" grpId="0"/>
      <p:bldP spid="12" grpId="0"/>
      <p:bldP spid="13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Câu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697" y="5164687"/>
            <a:ext cx="5152276" cy="42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uồn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1642" y="3978698"/>
            <a:ext cx="4179277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Vì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buồn thiu.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0919" y="3960255"/>
            <a:ext cx="8137525" cy="6115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0000CC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6191" y="6190445"/>
            <a:ext cx="4054728" cy="242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Mẹ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!"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77794" y="3984925"/>
            <a:ext cx="46177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lại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49805" y="6190445"/>
            <a:ext cx="4251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Dì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1004810">
            <a:off x="15601448" y="5533948"/>
            <a:ext cx="665971" cy="1705051"/>
          </a:xfrm>
          <a:prstGeom prst="curvedLeftArrow">
            <a:avLst>
              <a:gd name="adj1" fmla="val 25000"/>
              <a:gd name="adj2" fmla="val 45758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10475802" y="4466807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5400000">
            <a:off x="10309227" y="7012255"/>
            <a:ext cx="484632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75653-2B8E-AFEC-0089-B517FC6E865F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" grpId="0"/>
      <p:bldP spid="5" grpId="0"/>
      <p:bldP spid="6" grpId="0"/>
      <p:bldP spid="7" grpId="0"/>
      <p:bldP spid="8" grpId="0" animBg="1"/>
      <p:bldP spid="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1" y="3875478"/>
            <a:ext cx="10210801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58352" y="4720407"/>
            <a:ext cx="5152276" cy="42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628" y="5342974"/>
            <a:ext cx="1023381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Câu 3: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2938" y="6871584"/>
            <a:ext cx="10210801" cy="12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3023B-CA85-5909-E039-90F5ABA6BFCA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426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296024" y="4840068"/>
            <a:ext cx="5152276" cy="4201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043" y="2864912"/>
            <a:ext cx="4923676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uồn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48300" y="3098012"/>
            <a:ext cx="10233818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Câu 4: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34439" y="4101457"/>
            <a:ext cx="10210801" cy="1239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Mẹ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Hoa cúc vào xu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6365D-C4BF-E798-D7AF-25ECDA8F36B0}"/>
              </a:ext>
            </a:extLst>
          </p:cNvPr>
          <p:cNvSpPr txBox="1"/>
          <p:nvPr/>
        </p:nvSpPr>
        <p:spPr>
          <a:xfrm>
            <a:off x="4785519" y="62024"/>
            <a:ext cx="61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9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18518" y="5114342"/>
            <a:ext cx="5152276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lại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những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32818" y="2667000"/>
            <a:ext cx="4923676" cy="242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òng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ựu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27315" y="5457507"/>
              <a:ext cx="7356005" cy="2023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ngoan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giận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dỗi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lỗi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tỏ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lớn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297DF-B126-8612-051B-55563A220D61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038329" y="2954417"/>
            <a:ext cx="1337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Các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95868" y="4271230"/>
            <a:ext cx="13106400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đánh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7260D-589A-BBDF-67EB-FB5E6FDE2817}"/>
              </a:ext>
            </a:extLst>
          </p:cNvPr>
          <p:cNvSpPr txBox="1"/>
          <p:nvPr/>
        </p:nvSpPr>
        <p:spPr>
          <a:xfrm>
            <a:off x="4785519" y="62024"/>
            <a:ext cx="54922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Thứ……ngày…..tháng…..năm…….</a:t>
            </a:r>
          </a:p>
          <a:p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TIẾNG VIỆT</a:t>
            </a:r>
          </a:p>
          <a:p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CON ĐÃ LỚN THẬT RỒI</a:t>
            </a:r>
          </a:p>
          <a:p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10248</TotalTime>
  <Words>980</Words>
  <Application>Microsoft Office PowerPoint</Application>
  <PresentationFormat>Custom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1111</cp:revision>
  <dcterms:created xsi:type="dcterms:W3CDTF">2008-09-09T22:52:10Z</dcterms:created>
  <dcterms:modified xsi:type="dcterms:W3CDTF">2022-09-29T21:33:32Z</dcterms:modified>
</cp:coreProperties>
</file>