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42" r:id="rId3"/>
    <p:sldId id="434" r:id="rId4"/>
    <p:sldId id="444" r:id="rId5"/>
    <p:sldId id="440" r:id="rId6"/>
    <p:sldId id="445" r:id="rId7"/>
    <p:sldId id="441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3333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989666" y="4647406"/>
            <a:ext cx="12822097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HĐCD: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HỌC CỦA CHÚNG EM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211494" y="1166451"/>
            <a:ext cx="5943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HỌC CỦA 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7" y="1782783"/>
            <a:ext cx="4953002" cy="707886"/>
            <a:chOff x="1508915" y="1888664"/>
            <a:chExt cx="921477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5" y="1888664"/>
              <a:ext cx="92147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lang="nl-NL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Trang trí  lớp học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63923" y="2763517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noProof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923" y="4086956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27" y="2368841"/>
            <a:ext cx="5909592" cy="41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1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5029200" cy="707886"/>
            <a:chOff x="1508918" y="1888664"/>
            <a:chExt cx="10047316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Trang trí  lớp học 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AutoShape 4" descr="Cần hình thành thói quen ăn uống lành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0" y="2867360"/>
            <a:ext cx="4612467" cy="4752640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211494" y="1166451"/>
            <a:ext cx="5943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HỌC CỦA 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sp>
        <p:nvSpPr>
          <p:cNvPr id="3" name="AutoShape 2" descr="TRANG TRÍ LỚP HỌC THÂN THIỆN” MỘT LUỒNG GIÓ MỚI Ở TRƯỜNG TIỂU HỌC SỐ 1 VÕ  X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119" y="2867361"/>
            <a:ext cx="6107701" cy="475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207" y="2860029"/>
            <a:ext cx="4901609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5029200" cy="707886"/>
            <a:chOff x="1508918" y="1888664"/>
            <a:chExt cx="10047316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Trang trí  lớp học 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AutoShape 4" descr="Cần hình thành thói quen ăn uống lành m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211494" y="1166451"/>
            <a:ext cx="5943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CỦA 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AutoShape 2" descr="TRANG TRÍ LỚP HỌC THÂN THIỆN” MỘT LUỒNG GIÓ MỚI Ở TRƯỜNG TIỂU HỌC SỐ 1 VÕ  X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 descr="Mẫu trang trí lớp học - Trang trí lớp học năm học 2020 -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93" y="3137000"/>
            <a:ext cx="5593826" cy="47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NG TRÍ VÀ HIỆU QUẢ GÓC HỌC TẬP, GÓC NGHỆ THU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319" y="3137000"/>
            <a:ext cx="4953000" cy="47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08" y="3137000"/>
            <a:ext cx="4767485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171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4267199" cy="707886"/>
            <a:chOff x="1508918" y="1888664"/>
            <a:chExt cx="6924499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9244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Vệ sinh lớp học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56222" y="2565475"/>
              <a:ext cx="62098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211494" y="1166451"/>
            <a:ext cx="5943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HỌC CỦA 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19" y="2819399"/>
            <a:ext cx="7386638" cy="47595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5782" y="2807676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tự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4267200" cy="707886"/>
            <a:chOff x="1508918" y="1888664"/>
            <a:chExt cx="692450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9244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2.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Vệ sinh lớp học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68280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211494" y="1166451"/>
            <a:ext cx="5943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HỌC CỦA 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AutoShape 2" descr="Học sinh lớp 2C thực hiện tốt vệ sinh lớp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167480"/>
            <a:ext cx="4706142" cy="4147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117" y="3173342"/>
            <a:ext cx="5334001" cy="4141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118" y="3167480"/>
            <a:ext cx="5410201" cy="4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534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4554200" cy="707886"/>
            <a:chOff x="1508918" y="1888664"/>
            <a:chExt cx="7671262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6712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Chia sẻ kết quả và cảm nghĩ của em sau khi trang trí lớp học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730328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211494" y="1166451"/>
            <a:ext cx="5943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HỌC CỦA CHÚNG EM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pic>
        <p:nvPicPr>
          <p:cNvPr id="4098" name="Picture 2" descr="Mẫu trang trí lớp học sáng tạo - Giáo viên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2867360"/>
            <a:ext cx="4953000" cy="46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319" y="2867360"/>
            <a:ext cx="5029200" cy="4676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519" y="2867360"/>
            <a:ext cx="5257799" cy="46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10682</TotalTime>
  <Words>269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1163</cp:revision>
  <dcterms:created xsi:type="dcterms:W3CDTF">2008-09-09T22:52:10Z</dcterms:created>
  <dcterms:modified xsi:type="dcterms:W3CDTF">2022-09-28T07:47:38Z</dcterms:modified>
</cp:coreProperties>
</file>