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325" r:id="rId3"/>
    <p:sldId id="257" r:id="rId4"/>
    <p:sldId id="292" r:id="rId5"/>
    <p:sldId id="290" r:id="rId6"/>
    <p:sldId id="294" r:id="rId7"/>
    <p:sldId id="293" r:id="rId8"/>
    <p:sldId id="291" r:id="rId9"/>
    <p:sldId id="399" r:id="rId10"/>
    <p:sldId id="402" r:id="rId11"/>
    <p:sldId id="401" r:id="rId12"/>
    <p:sldId id="403" r:id="rId13"/>
    <p:sldId id="404" r:id="rId14"/>
    <p:sldId id="385" r:id="rId15"/>
    <p:sldId id="405" r:id="rId16"/>
    <p:sldId id="406" r:id="rId17"/>
    <p:sldId id="407" r:id="rId18"/>
    <p:sldId id="408" r:id="rId19"/>
    <p:sldId id="409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D73B"/>
    <a:srgbClr val="FFFF00"/>
    <a:srgbClr val="00FF00"/>
    <a:srgbClr val="FF66CC"/>
    <a:srgbClr val="006600"/>
    <a:srgbClr val="0000FF"/>
    <a:srgbClr val="FCD5B5"/>
    <a:srgbClr val="F8CBAD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25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12/1/2021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12/1/2021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3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12/1/2021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50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48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363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337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92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61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06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9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2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78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78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0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689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36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459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04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29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2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2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4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12/1/2021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12/1/2021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5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649" r:id="rId14"/>
    <p:sldLayoutId id="2147483770" r:id="rId15"/>
    <p:sldLayoutId id="2147483769" r:id="rId16"/>
    <p:sldLayoutId id="2147483652" r:id="rId17"/>
    <p:sldLayoutId id="2147483653" r:id="rId18"/>
    <p:sldLayoutId id="2147483654" r:id="rId19"/>
    <p:sldLayoutId id="2147483655" r:id="rId20"/>
    <p:sldLayoutId id="2147483754" r:id="rId21"/>
    <p:sldLayoutId id="2147483657" r:id="rId22"/>
    <p:sldLayoutId id="2147483658" r:id="rId23"/>
    <p:sldLayoutId id="2147483659" r:id="rId24"/>
    <p:sldLayoutId id="2147483660" r:id="rId25"/>
    <p:sldLayoutId id="2147483661" r:id="rId26"/>
    <p:sldLayoutId id="2147483755" r:id="rId27"/>
    <p:sldLayoutId id="2147483776" r:id="rId28"/>
    <p:sldLayoutId id="2147483775" r:id="rId29"/>
    <p:sldLayoutId id="2147483774" r:id="rId30"/>
    <p:sldLayoutId id="2147483773" r:id="rId31"/>
    <p:sldLayoutId id="2147483772" r:id="rId32"/>
    <p:sldLayoutId id="2147483771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80" r:id="rId2"/>
    <p:sldLayoutId id="2147483779" r:id="rId3"/>
    <p:sldLayoutId id="2147483778" r:id="rId4"/>
    <p:sldLayoutId id="2147483777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6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15.jpg"/><Relationship Id="rId11" Type="http://schemas.openxmlformats.org/officeDocument/2006/relationships/image" Target="file:///C:\Program%20Files\Inknoe%20ClassPoint\Images\multiple_choice_without%20result_default_cm.png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18.jpg"/><Relationship Id="rId11" Type="http://schemas.openxmlformats.org/officeDocument/2006/relationships/image" Target="file:///C:\Program%20Files\Inknoe%20ClassPoint\Images\multiple_choice_without%20result_default_cm.png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11" Type="http://schemas.openxmlformats.org/officeDocument/2006/relationships/image" Target="file:///C:\Program%20Files\Inknoe%20ClassPoint\Images\multiple_choice_without%20result_default_cm.png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11" Type="http://schemas.openxmlformats.org/officeDocument/2006/relationships/image" Target="file:///C:\Program%20Files\Inknoe%20ClassPoint\Images\multiple_choice_without%20result_default_cm.png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191879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37: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10387" y="181195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75258" y="62896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477810" y="47701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928698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4203C6A-F6FA-4705-9563-BBA465E7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72" y="1523835"/>
            <a:ext cx="6967455" cy="473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C9979-40BF-4AB2-BC0F-C5D488BD6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0"/>
            <a:ext cx="1597459" cy="159745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95ABBD9-D49B-4A7D-BDD2-D643E32B1F96}"/>
              </a:ext>
            </a:extLst>
          </p:cNvPr>
          <p:cNvSpPr/>
          <p:nvPr/>
        </p:nvSpPr>
        <p:spPr>
          <a:xfrm>
            <a:off x="10310807" y="1130971"/>
            <a:ext cx="1519725" cy="784452"/>
          </a:xfrm>
          <a:prstGeom prst="cloud">
            <a:avLst/>
          </a:prstGeom>
          <a:solidFill>
            <a:schemeClr val="bg1"/>
          </a:solidFill>
          <a:ln>
            <a:solidFill>
              <a:srgbClr val="E7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35C5B-1F1D-4F5C-9000-E649D7C9BEDD}"/>
              </a:ext>
            </a:extLst>
          </p:cNvPr>
          <p:cNvSpPr txBox="1"/>
          <p:nvPr/>
        </p:nvSpPr>
        <p:spPr>
          <a:xfrm>
            <a:off x="279587" y="6347416"/>
            <a:ext cx="14001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Đội</a:t>
            </a:r>
            <a:r>
              <a:rPr lang="en-US" sz="2000" b="1" dirty="0">
                <a:solidFill>
                  <a:schemeClr val="bg1"/>
                </a:solidFill>
              </a:rPr>
              <a:t> Nam</a:t>
            </a:r>
          </a:p>
        </p:txBody>
      </p:sp>
      <p:pic>
        <p:nvPicPr>
          <p:cNvPr id="20" name="do25">
            <a:extLst>
              <a:ext uri="{FF2B5EF4-FFF2-40B4-BE49-F238E27FC236}">
                <a16:creationId xmlns:a16="http://schemas.microsoft.com/office/drawing/2014/main" id="{CEE841CF-4BCA-4C17-AB28-867C41B16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86" y="3149659"/>
            <a:ext cx="430306" cy="457200"/>
          </a:xfrm>
          <a:prstGeom prst="rect">
            <a:avLst/>
          </a:prstGeom>
        </p:spPr>
      </p:pic>
      <p:pic>
        <p:nvPicPr>
          <p:cNvPr id="24" name="do25">
            <a:extLst>
              <a:ext uri="{FF2B5EF4-FFF2-40B4-BE49-F238E27FC236}">
                <a16:creationId xmlns:a16="http://schemas.microsoft.com/office/drawing/2014/main" id="{FB7F6B47-63F1-4FF8-BE92-C372CA962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61" y="3073459"/>
            <a:ext cx="430306" cy="457200"/>
          </a:xfrm>
          <a:prstGeom prst="rect">
            <a:avLst/>
          </a:prstGeom>
        </p:spPr>
      </p:pic>
      <p:pic>
        <p:nvPicPr>
          <p:cNvPr id="25" name="do25">
            <a:extLst>
              <a:ext uri="{FF2B5EF4-FFF2-40B4-BE49-F238E27FC236}">
                <a16:creationId xmlns:a16="http://schemas.microsoft.com/office/drawing/2014/main" id="{F9B83F73-DBF4-436C-98EC-B1C63BA08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22" y="2330509"/>
            <a:ext cx="430306" cy="457200"/>
          </a:xfrm>
          <a:prstGeom prst="rect">
            <a:avLst/>
          </a:prstGeom>
        </p:spPr>
      </p:pic>
      <p:pic>
        <p:nvPicPr>
          <p:cNvPr id="26" name="do25">
            <a:extLst>
              <a:ext uri="{FF2B5EF4-FFF2-40B4-BE49-F238E27FC236}">
                <a16:creationId xmlns:a16="http://schemas.microsoft.com/office/drawing/2014/main" id="{2F476BED-CF7F-4A3C-ACDF-F49854F45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03" y="2692459"/>
            <a:ext cx="430306" cy="457200"/>
          </a:xfrm>
          <a:prstGeom prst="rect">
            <a:avLst/>
          </a:prstGeom>
        </p:spPr>
      </p:pic>
      <p:pic>
        <p:nvPicPr>
          <p:cNvPr id="27" name="do25">
            <a:extLst>
              <a:ext uri="{FF2B5EF4-FFF2-40B4-BE49-F238E27FC236}">
                <a16:creationId xmlns:a16="http://schemas.microsoft.com/office/drawing/2014/main" id="{D4513FC9-8817-486F-B3DB-7B20D7F55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65" y="3272281"/>
            <a:ext cx="430306" cy="457200"/>
          </a:xfrm>
          <a:prstGeom prst="rect">
            <a:avLst/>
          </a:prstGeom>
        </p:spPr>
      </p:pic>
      <p:pic>
        <p:nvPicPr>
          <p:cNvPr id="28" name="do25">
            <a:extLst>
              <a:ext uri="{FF2B5EF4-FFF2-40B4-BE49-F238E27FC236}">
                <a16:creationId xmlns:a16="http://schemas.microsoft.com/office/drawing/2014/main" id="{C9AC6CFD-9CAD-4CC4-9918-3DECCFC10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14" y="2016184"/>
            <a:ext cx="430306" cy="457200"/>
          </a:xfrm>
          <a:prstGeom prst="rect">
            <a:avLst/>
          </a:prstGeom>
        </p:spPr>
      </p:pic>
      <p:pic>
        <p:nvPicPr>
          <p:cNvPr id="29" name="do25">
            <a:extLst>
              <a:ext uri="{FF2B5EF4-FFF2-40B4-BE49-F238E27FC236}">
                <a16:creationId xmlns:a16="http://schemas.microsoft.com/office/drawing/2014/main" id="{E1DD2C3A-1D8A-49A8-9944-0C1B597F3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9" y="3429000"/>
            <a:ext cx="430306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9B6D8C-7B66-492C-A1BB-6562DFC7F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6107" y="6347416"/>
            <a:ext cx="845893" cy="510584"/>
          </a:xfrm>
          <a:prstGeom prst="rect">
            <a:avLst/>
          </a:prstGeom>
        </p:spPr>
      </p:pic>
      <p:pic>
        <p:nvPicPr>
          <p:cNvPr id="32" name="do25">
            <a:extLst>
              <a:ext uri="{FF2B5EF4-FFF2-40B4-BE49-F238E27FC236}">
                <a16:creationId xmlns:a16="http://schemas.microsoft.com/office/drawing/2014/main" id="{96A41E89-ECC8-45B4-A78B-8D62031D8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76" y="2260542"/>
            <a:ext cx="430306" cy="431917"/>
          </a:xfrm>
          <a:prstGeom prst="rect">
            <a:avLst/>
          </a:prstGeom>
        </p:spPr>
      </p:pic>
      <p:pic>
        <p:nvPicPr>
          <p:cNvPr id="33" name="do25">
            <a:extLst>
              <a:ext uri="{FF2B5EF4-FFF2-40B4-BE49-F238E27FC236}">
                <a16:creationId xmlns:a16="http://schemas.microsoft.com/office/drawing/2014/main" id="{3E9FF48F-EFC4-4F48-99C7-D7B847584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91" y="2473384"/>
            <a:ext cx="430306" cy="457200"/>
          </a:xfrm>
          <a:prstGeom prst="rect">
            <a:avLst/>
          </a:prstGeom>
        </p:spPr>
      </p:pic>
      <p:pic>
        <p:nvPicPr>
          <p:cNvPr id="34" name="do25">
            <a:extLst>
              <a:ext uri="{FF2B5EF4-FFF2-40B4-BE49-F238E27FC236}">
                <a16:creationId xmlns:a16="http://schemas.microsoft.com/office/drawing/2014/main" id="{05B8667A-51AC-45D1-AE91-EFD11CCD19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7" y="1858667"/>
            <a:ext cx="430306" cy="457200"/>
          </a:xfrm>
          <a:prstGeom prst="rect">
            <a:avLst/>
          </a:prstGeom>
        </p:spPr>
      </p:pic>
      <p:pic>
        <p:nvPicPr>
          <p:cNvPr id="35" name="do25">
            <a:extLst>
              <a:ext uri="{FF2B5EF4-FFF2-40B4-BE49-F238E27FC236}">
                <a16:creationId xmlns:a16="http://schemas.microsoft.com/office/drawing/2014/main" id="{D048BD20-FDBA-4D11-BE25-A2E0A1F02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" y="2671012"/>
            <a:ext cx="430306" cy="457200"/>
          </a:xfrm>
          <a:prstGeom prst="rect">
            <a:avLst/>
          </a:prstGeom>
        </p:spPr>
      </p:pic>
      <p:pic>
        <p:nvPicPr>
          <p:cNvPr id="36" name="do25">
            <a:extLst>
              <a:ext uri="{FF2B5EF4-FFF2-40B4-BE49-F238E27FC236}">
                <a16:creationId xmlns:a16="http://schemas.microsoft.com/office/drawing/2014/main" id="{A6815F12-F65C-4BD1-A10D-67C6B0CD6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96" y="3022542"/>
            <a:ext cx="430306" cy="457200"/>
          </a:xfrm>
          <a:prstGeom prst="rect">
            <a:avLst/>
          </a:prstGeom>
        </p:spPr>
      </p:pic>
      <p:pic>
        <p:nvPicPr>
          <p:cNvPr id="37" name="do25">
            <a:extLst>
              <a:ext uri="{FF2B5EF4-FFF2-40B4-BE49-F238E27FC236}">
                <a16:creationId xmlns:a16="http://schemas.microsoft.com/office/drawing/2014/main" id="{2357DFD3-34AF-424F-8DA3-7D89B78EB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71" y="2946342"/>
            <a:ext cx="430306" cy="457200"/>
          </a:xfrm>
          <a:prstGeom prst="rect">
            <a:avLst/>
          </a:prstGeom>
        </p:spPr>
      </p:pic>
      <p:pic>
        <p:nvPicPr>
          <p:cNvPr id="38" name="do25">
            <a:extLst>
              <a:ext uri="{FF2B5EF4-FFF2-40B4-BE49-F238E27FC236}">
                <a16:creationId xmlns:a16="http://schemas.microsoft.com/office/drawing/2014/main" id="{2BAC67E4-9ABC-4A6D-AEAF-7509B850D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932" y="2203392"/>
            <a:ext cx="430306" cy="457200"/>
          </a:xfrm>
          <a:prstGeom prst="rect">
            <a:avLst/>
          </a:prstGeom>
        </p:spPr>
      </p:pic>
      <p:pic>
        <p:nvPicPr>
          <p:cNvPr id="39" name="do25">
            <a:extLst>
              <a:ext uri="{FF2B5EF4-FFF2-40B4-BE49-F238E27FC236}">
                <a16:creationId xmlns:a16="http://schemas.microsoft.com/office/drawing/2014/main" id="{E41AB1A5-189A-4323-9A6F-5600D0ABD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13" y="2565342"/>
            <a:ext cx="430306" cy="457200"/>
          </a:xfrm>
          <a:prstGeom prst="rect">
            <a:avLst/>
          </a:prstGeom>
        </p:spPr>
      </p:pic>
      <p:pic>
        <p:nvPicPr>
          <p:cNvPr id="40" name="do25">
            <a:extLst>
              <a:ext uri="{FF2B5EF4-FFF2-40B4-BE49-F238E27FC236}">
                <a16:creationId xmlns:a16="http://schemas.microsoft.com/office/drawing/2014/main" id="{5A4395F2-7534-47CF-AE0A-2EADBB3CA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57" y="3311778"/>
            <a:ext cx="430306" cy="457200"/>
          </a:xfrm>
          <a:prstGeom prst="rect">
            <a:avLst/>
          </a:prstGeom>
        </p:spPr>
      </p:pic>
      <p:pic>
        <p:nvPicPr>
          <p:cNvPr id="41" name="do25">
            <a:extLst>
              <a:ext uri="{FF2B5EF4-FFF2-40B4-BE49-F238E27FC236}">
                <a16:creationId xmlns:a16="http://schemas.microsoft.com/office/drawing/2014/main" id="{14D32074-1A91-4B3B-97DC-239FF6A64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24" y="1889067"/>
            <a:ext cx="430306" cy="457200"/>
          </a:xfrm>
          <a:prstGeom prst="rect">
            <a:avLst/>
          </a:prstGeom>
        </p:spPr>
      </p:pic>
      <p:pic>
        <p:nvPicPr>
          <p:cNvPr id="42" name="do25">
            <a:extLst>
              <a:ext uri="{FF2B5EF4-FFF2-40B4-BE49-F238E27FC236}">
                <a16:creationId xmlns:a16="http://schemas.microsoft.com/office/drawing/2014/main" id="{69B7C333-4F10-43D8-9BF7-AA236217D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47" y="3530659"/>
            <a:ext cx="430306" cy="457200"/>
          </a:xfrm>
          <a:prstGeom prst="rect">
            <a:avLst/>
          </a:prstGeom>
        </p:spPr>
      </p:pic>
      <p:pic>
        <p:nvPicPr>
          <p:cNvPr id="43" name="do25">
            <a:extLst>
              <a:ext uri="{FF2B5EF4-FFF2-40B4-BE49-F238E27FC236}">
                <a16:creationId xmlns:a16="http://schemas.microsoft.com/office/drawing/2014/main" id="{BAC6DD77-71B4-4F42-A83B-B168E8EE6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55" y="2266951"/>
            <a:ext cx="430306" cy="457200"/>
          </a:xfrm>
          <a:prstGeom prst="rect">
            <a:avLst/>
          </a:prstGeom>
        </p:spPr>
      </p:pic>
      <p:pic>
        <p:nvPicPr>
          <p:cNvPr id="44" name="do25">
            <a:extLst>
              <a:ext uri="{FF2B5EF4-FFF2-40B4-BE49-F238E27FC236}">
                <a16:creationId xmlns:a16="http://schemas.microsoft.com/office/drawing/2014/main" id="{F2D93F4B-A803-4E35-872F-9C4F51CEF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701" y="2346267"/>
            <a:ext cx="430306" cy="457200"/>
          </a:xfrm>
          <a:prstGeom prst="rect">
            <a:avLst/>
          </a:prstGeom>
        </p:spPr>
      </p:pic>
      <p:pic>
        <p:nvPicPr>
          <p:cNvPr id="45" name="do25">
            <a:extLst>
              <a:ext uri="{FF2B5EF4-FFF2-40B4-BE49-F238E27FC236}">
                <a16:creationId xmlns:a16="http://schemas.microsoft.com/office/drawing/2014/main" id="{801322F6-8807-4992-A895-478130711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73" y="1962151"/>
            <a:ext cx="430306" cy="457200"/>
          </a:xfrm>
          <a:prstGeom prst="rect">
            <a:avLst/>
          </a:prstGeom>
        </p:spPr>
      </p:pic>
      <p:pic>
        <p:nvPicPr>
          <p:cNvPr id="46" name="do25">
            <a:extLst>
              <a:ext uri="{FF2B5EF4-FFF2-40B4-BE49-F238E27FC236}">
                <a16:creationId xmlns:a16="http://schemas.microsoft.com/office/drawing/2014/main" id="{44EBF0C4-B380-495F-98F1-65168934E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30" y="3124025"/>
            <a:ext cx="430306" cy="4572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6253C5C-4A4A-4043-A48C-4CE938B50771}"/>
              </a:ext>
            </a:extLst>
          </p:cNvPr>
          <p:cNvGrpSpPr/>
          <p:nvPr/>
        </p:nvGrpSpPr>
        <p:grpSpPr>
          <a:xfrm>
            <a:off x="3104311" y="121677"/>
            <a:ext cx="6058666" cy="608531"/>
            <a:chOff x="1278726" y="225527"/>
            <a:chExt cx="5596317" cy="60853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0EE68E6-7F59-4E30-A9C7-B5DF9F103C05}"/>
                </a:ext>
              </a:extLst>
            </p:cNvPr>
            <p:cNvSpPr/>
            <p:nvPr/>
          </p:nvSpPr>
          <p:spPr>
            <a:xfrm>
              <a:off x="1278726" y="225527"/>
              <a:ext cx="5596317" cy="608531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B89203-B345-49B5-B1BB-496D0113C8F0}"/>
                </a:ext>
              </a:extLst>
            </p:cNvPr>
            <p:cNvSpPr txBox="1"/>
            <p:nvPr/>
          </p:nvSpPr>
          <p:spPr>
            <a:xfrm>
              <a:off x="1430048" y="310838"/>
              <a:ext cx="54449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681BB5-D152-4B00-A7E6-6A7FAD385122}"/>
              </a:ext>
            </a:extLst>
          </p:cNvPr>
          <p:cNvSpPr txBox="1"/>
          <p:nvPr/>
        </p:nvSpPr>
        <p:spPr>
          <a:xfrm>
            <a:off x="10477775" y="6402653"/>
            <a:ext cx="14001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Đội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Nữ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A2C0CE-22CB-4CF5-BC3E-EB37B6D3F4D0}"/>
              </a:ext>
            </a:extLst>
          </p:cNvPr>
          <p:cNvSpPr/>
          <p:nvPr/>
        </p:nvSpPr>
        <p:spPr>
          <a:xfrm>
            <a:off x="1878474" y="3852104"/>
            <a:ext cx="8400588" cy="300936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ECCDB-6FB9-4394-A36B-2A17C10EA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139743" y="95787"/>
            <a:ext cx="788771" cy="34203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125" name="TextBox1" r:id="rId2" imgW="3291840" imgH="525960"/>
        </mc:Choice>
        <mc:Fallback>
          <p:control name="TextBox1" r:id="rId2" imgW="3291840" imgH="525960">
            <p:pic>
              <p:nvPicPr>
                <p:cNvPr id="52" name="TextBox1">
                  <a:extLst>
                    <a:ext uri="{FF2B5EF4-FFF2-40B4-BE49-F238E27FC236}">
                      <a16:creationId xmlns:a16="http://schemas.microsoft.com/office/drawing/2014/main" id="{C134CAC8-F860-444A-B6DB-B0BA87B204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32721" y="751364"/>
                  <a:ext cx="329266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036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0.00222 0.418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0.01771 0.426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0455 0.462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1029 0.4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0.0177 0.385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3086 0.524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00794 0.363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2825 0.5175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56 0.4685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1757 0.5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964 0.3814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1029 0.41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1029 0.4199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0885 0.5842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326 0.4342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4.16667E-6 0.3879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6692 0.6509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01718 0.357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0.05612 0.5347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099 0.5037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2825 0.517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1706 0.4300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717A2-E0B4-4FD8-ACC0-DFBBB5AFC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F9DFAB-03B9-4ED4-8566-F8BB1E33605A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90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D47C0-BCBA-4CE0-B9E5-8354424DF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875291B-28D0-4F37-BC3C-240C412F03BA}"/>
              </a:ext>
            </a:extLst>
          </p:cNvPr>
          <p:cNvSpPr txBox="1"/>
          <p:nvPr/>
        </p:nvSpPr>
        <p:spPr>
          <a:xfrm>
            <a:off x="3536494" y="2654276"/>
            <a:ext cx="5455657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tạm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biệt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con.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602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6381F3-0DF9-4595-983E-1E982262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60607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13716000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32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</a:t>
            </a:r>
            <a:r>
              <a:rPr lang="en-US" sz="32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13716000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3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6381F3-0DF9-4595-983E-1E982262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60607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32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</a:t>
            </a:r>
            <a:r>
              <a:rPr lang="en-US" sz="32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1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476-945A-425A-9043-C7A38ECE9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13716000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13716000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13716000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13716000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903010" y="13716000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25 =?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716000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0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476-945A-425A-9043-C7A38ECE9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25 =?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6381F3-0DF9-4595-983E-1E982262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60607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32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</a:t>
            </a:r>
            <a:r>
              <a:rPr lang="en-US" sz="32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476-945A-425A-9043-C7A38ECE9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25 =?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pic>
        <p:nvPicPr>
          <p:cNvPr id="8" name="btnInknoeActivity" hidden="1">
            <a:extLst>
              <a:ext uri="{FF2B5EF4-FFF2-40B4-BE49-F238E27FC236}">
                <a16:creationId xmlns:a16="http://schemas.microsoft.com/office/drawing/2014/main" id="{E066032C-DED0-4D99-8DC9-AC01483AC3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4F2EB-1B0F-414B-9E46-D097D419D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2127"/>
            <a:ext cx="12192000" cy="64049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407351" y="830122"/>
            <a:ext cx="4648559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20 – 40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30</a:t>
            </a:r>
          </a:p>
        </p:txBody>
      </p:sp>
      <p:pic>
        <p:nvPicPr>
          <p:cNvPr id="6" name="btnInknoeActivity" hidden="1">
            <a:extLst>
              <a:ext uri="{FF2B5EF4-FFF2-40B4-BE49-F238E27FC236}">
                <a16:creationId xmlns:a16="http://schemas.microsoft.com/office/drawing/2014/main" id="{F9573250-4BF5-4EA8-AEF1-EF2EC6A673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C54396-F250-4632-B40B-38A55F080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100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22 + 33 + 44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:a16="http://schemas.microsoft.com/office/drawing/2014/main" id="{09558677-6A3D-4500-B204-4F531B3070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70578B-0609-4EF1-8871-BA2DAC56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79 + 21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:a16="http://schemas.microsoft.com/office/drawing/2014/main" id="{D4287EEB-3A5A-45FB-8CCB-697A4E5151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200A8-7950-44B7-997D-369BF485A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42596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3056887"/>
            <a:ext cx="448286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" r="768"/>
          <a:stretch/>
        </p:blipFill>
        <p:spPr>
          <a:xfrm>
            <a:off x="1883196" y="1576777"/>
            <a:ext cx="8809407" cy="4352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16789" y="399367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17626" y="5114840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+ 14 = 40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6397" y="56754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576978" y="4517216"/>
            <a:ext cx="5038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E73580-5B11-4BDC-B03F-B59D0E15C454}"/>
              </a:ext>
            </a:extLst>
          </p:cNvPr>
          <p:cNvGrpSpPr/>
          <p:nvPr/>
        </p:nvGrpSpPr>
        <p:grpSpPr>
          <a:xfrm>
            <a:off x="1026263" y="394070"/>
            <a:ext cx="10523274" cy="1022711"/>
            <a:chOff x="536996" y="508823"/>
            <a:chExt cx="9807006" cy="10227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C7F673-D928-4D71-82E6-D0865881D0CD}"/>
                </a:ext>
              </a:extLst>
            </p:cNvPr>
            <p:cNvGrpSpPr/>
            <p:nvPr/>
          </p:nvGrpSpPr>
          <p:grpSpPr>
            <a:xfrm>
              <a:off x="536996" y="508823"/>
              <a:ext cx="9807006" cy="1022711"/>
              <a:chOff x="-2888688" y="246790"/>
              <a:chExt cx="9749176" cy="1247506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9E460E3-E6DB-453E-AABA-8EC91DFBD35F}"/>
                  </a:ext>
                </a:extLst>
              </p:cNvPr>
              <p:cNvSpPr/>
              <p:nvPr/>
            </p:nvSpPr>
            <p:spPr>
              <a:xfrm>
                <a:off x="-2888688" y="246790"/>
                <a:ext cx="9749176" cy="124750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D416DB3-231B-4FAA-B12F-4A79B6799273}"/>
                  </a:ext>
                </a:extLst>
              </p:cNvPr>
              <p:cNvSpPr/>
              <p:nvPr/>
            </p:nvSpPr>
            <p:spPr>
              <a:xfrm>
                <a:off x="-2825724" y="553369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7E6003-F338-4568-A5E7-695544C54AEF}"/>
                </a:ext>
              </a:extLst>
            </p:cNvPr>
            <p:cNvSpPr txBox="1"/>
            <p:nvPr/>
          </p:nvSpPr>
          <p:spPr>
            <a:xfrm>
              <a:off x="1246922" y="577427"/>
              <a:ext cx="891954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26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143 -0.149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260967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true,&quot;HasAutoStop&quot;:true,&quot;HasMinimizeMode&quot;:true,&quot;TimerValue&quot;:&quot;02:00&quot;,&quot;HasAutoStart&quot;:true,&quot;HasCorrectAnswers&quot;:true,&quot;McqAnswers&quot;:[&quot;B&quot;],&quot;ActivityId&quot;:&quot;mcq2021120112473622280&quot;,&quot;IaMcqCompetition&quot;:true,&quot;IsAnonymous&quot;:false,&quot;AutoAdvance&quot;:false,&quot;IsCompetitionMode&quot;:true}"/>
  <p:tag name="ANSWER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true,&quot;HasAutoStop&quot;:true,&quot;HasMinimizeMode&quot;:true,&quot;TimerValue&quot;:&quot;02:00&quot;,&quot;HasAutoStart&quot;:true,&quot;HasCorrectAnswers&quot;:true,&quot;McqAnswers&quot;:[&quot;A&quot;],&quot;ActivityId&quot;:&quot;mcq20211201125051133909&quot;,&quot;IaMcqCompetition&quot;:true,&quot;IsAnonymous&quot;:false,&quot;AutoAdvance&quot;:false,&quot;IsCompetitionMode&quot;:true}"/>
  <p:tag name="ANSWERS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true,&quot;HasAutoStop&quot;:true,&quot;HasMinimizeMode&quot;:true,&quot;TimerValue&quot;:&quot;02:00&quot;,&quot;HasAutoStart&quot;:true,&quot;HasCorrectAnswers&quot;:true,&quot;McqAnswers&quot;:[&quot;D&quot;],&quot;ActivityId&quot;:&quot;mcq2021120112541408952&quot;,&quot;IaMcqCompetition&quot;:true,&quot;IsAnonymous&quot;:false,&quot;AutoAdvance&quot;:false,&quot;IsCompetitionMode&quot;:true}"/>
  <p:tag name="ANSWERS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true,&quot;HasAutoStop&quot;:true,&quot;HasMinimizeMode&quot;:true,&quot;TimerValue&quot;:&quot;02:00&quot;,&quot;HasAutoStart&quot;:true,&quot;HasCorrectAnswers&quot;:true,&quot;McqAnswers&quot;:[&quot;C&quot;],&quot;ActivityId&quot;:&quot;mcq2021120112572443954&quot;,&quot;IaMcqCompetition&quot;:true,&quot;IsAnonymous&quot;:false,&quot;AutoAdvance&quot;:false,&quot;IsCompetitionMode&quot;:true}"/>
  <p:tag name="ANSWERS" val="true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4709</TotalTime>
  <Words>446</Words>
  <Application>Microsoft Office PowerPoint</Application>
  <PresentationFormat>Widescreen</PresentationFormat>
  <Paragraphs>60</Paragraphs>
  <Slides>18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.VnBahamasBH</vt:lpstr>
      <vt:lpstr>Arial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 s</cp:lastModifiedBy>
  <cp:revision>648</cp:revision>
  <dcterms:created xsi:type="dcterms:W3CDTF">2021-02-20T02:56:00Z</dcterms:created>
  <dcterms:modified xsi:type="dcterms:W3CDTF">2021-12-01T13:15:19Z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