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91" r:id="rId3"/>
    <p:sldId id="262" r:id="rId4"/>
    <p:sldId id="265" r:id="rId5"/>
    <p:sldId id="293" r:id="rId6"/>
    <p:sldId id="294" r:id="rId7"/>
    <p:sldId id="274" r:id="rId8"/>
    <p:sldId id="276" r:id="rId9"/>
    <p:sldId id="277" r:id="rId10"/>
    <p:sldId id="297" r:id="rId11"/>
    <p:sldId id="298" r:id="rId12"/>
    <p:sldId id="299" r:id="rId13"/>
    <p:sldId id="300" r:id="rId14"/>
    <p:sldId id="301" r:id="rId15"/>
    <p:sldId id="303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FE7E7"/>
    <a:srgbClr val="FF9999"/>
    <a:srgbClr val="FCD6E5"/>
    <a:srgbClr val="FFCCCC"/>
    <a:srgbClr val="006600"/>
    <a:srgbClr val="21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63" d="100"/>
          <a:sy n="63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A0BAF-4F55-4990-9EB9-CA2E11610F7F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AB57-8470-48B0-B0B4-EEBAA506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AB57-8470-48B0-B0B4-EEBAA506ED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9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AB57-8470-48B0-B0B4-EEBAA506ED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AB57-8470-48B0-B0B4-EEBAA506ED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3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B3B418-2BAC-4AD6-A424-7EF6899D201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7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2B769-C680-4D97-B164-62ADDFE10B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3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9D229-99CD-4882-A2BE-BDE79A055AF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5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4113"/>
      </p:ext>
    </p:extLst>
  </p:cSld>
  <p:clrMapOvr>
    <a:masterClrMapping/>
  </p:clrMapOvr>
  <p:transition spd="med"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20802"/>
      </p:ext>
    </p:extLst>
  </p:cSld>
  <p:clrMapOvr>
    <a:masterClrMapping/>
  </p:clrMapOvr>
  <p:transition spd="med"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57886"/>
      </p:ext>
    </p:extLst>
  </p:cSld>
  <p:clrMapOvr>
    <a:masterClrMapping/>
  </p:clrMapOvr>
  <p:transition spd="med"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95611"/>
      </p:ext>
    </p:extLst>
  </p:cSld>
  <p:clrMapOvr>
    <a:masterClrMapping/>
  </p:clrMapOvr>
  <p:transition spd="med"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7325"/>
      </p:ext>
    </p:extLst>
  </p:cSld>
  <p:clrMapOvr>
    <a:masterClrMapping/>
  </p:clrMapOvr>
  <p:transition spd="med"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62210"/>
      </p:ext>
    </p:extLst>
  </p:cSld>
  <p:clrMapOvr>
    <a:masterClrMapping/>
  </p:clrMapOvr>
  <p:transition spd="med" advClick="0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0650"/>
      </p:ext>
    </p:extLst>
  </p:cSld>
  <p:clrMapOvr>
    <a:masterClrMapping/>
  </p:clrMapOvr>
  <p:transition spd="med" advClick="0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07882"/>
      </p:ext>
    </p:extLst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68142-CDA6-4614-B667-C7208D337B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9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84604"/>
      </p:ext>
    </p:extLst>
  </p:cSld>
  <p:clrMapOvr>
    <a:masterClrMapping/>
  </p:clrMapOvr>
  <p:transition spd="med" advClick="0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6623"/>
      </p:ext>
    </p:extLst>
  </p:cSld>
  <p:clrMapOvr>
    <a:masterClrMapping/>
  </p:clrMapOvr>
  <p:transition spd="med" advClick="0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8456"/>
      </p:ext>
    </p:extLst>
  </p:cSld>
  <p:clrMapOvr>
    <a:masterClrMapping/>
  </p:clrMapOvr>
  <p:transition spd="med" advClick="0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73EAD8-3C91-43C6-9305-9DAAEB807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2CF801-3CD4-40DC-8BED-6A9C36DF2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CDB019-EA00-4E05-9FFD-04D39B395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6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FDC1C-5A9D-4D4A-9F65-C035B76523F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6AEA34-B27D-482F-A52E-93805F2138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8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5D8B0-B51F-4111-A7AE-1C45DBD37CB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1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136D7A-A3B8-401E-B23E-727CA25C8BD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4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79BFD-32E0-4A7E-AE77-117CDA86A8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294F6-7C7A-4989-B00A-6DF3E6B9F19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32F43-3D0E-4FC1-913B-652E69F3FC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3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0C6513-8388-4EC2-B8E7-7183734BB4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4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E232-569B-44FC-818E-7C6C65251491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 advClick="0" advTm="5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3.gif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slide" Target="slide6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7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3738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17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023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17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56642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17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696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56" descr="chim 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025" y="4343400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13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5216525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Picture 15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5653088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16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507038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7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653088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19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2213" y="5437188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6" name="Picture 20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4225" y="5395913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9" name="WordArt 15"/>
          <p:cNvSpPr>
            <a:spLocks noChangeArrowheads="1" noChangeShapeType="1" noTextEdit="1"/>
          </p:cNvSpPr>
          <p:nvPr/>
        </p:nvSpPr>
        <p:spPr bwMode="auto">
          <a:xfrm>
            <a:off x="2133600" y="1981200"/>
            <a:ext cx="4876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</a:p>
        </p:txBody>
      </p:sp>
      <p:pic>
        <p:nvPicPr>
          <p:cNvPr id="18444" name="Picture 12" descr="Firewrk8"/>
          <p:cNvPicPr>
            <a:picLocks noChangeAspect="1" noChangeArrowheads="1"/>
          </p:cNvPicPr>
          <p:nvPr/>
        </p:nvPicPr>
        <p:blipFill>
          <a:blip r:embed="rId4">
            <a:lum bright="6000" contrast="30000"/>
          </a:blip>
          <a:srcRect/>
          <a:stretch>
            <a:fillRect/>
          </a:stretch>
        </p:blipFill>
        <p:spPr bwMode="auto">
          <a:xfrm>
            <a:off x="914400" y="1295400"/>
            <a:ext cx="152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3" name="WordArt 19"/>
          <p:cNvSpPr>
            <a:spLocks noChangeArrowheads="1" noChangeShapeType="1" noTextEdit="1"/>
          </p:cNvSpPr>
          <p:nvPr/>
        </p:nvSpPr>
        <p:spPr bwMode="auto">
          <a:xfrm>
            <a:off x="381000" y="3541713"/>
            <a:ext cx="8612188" cy="80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BIẾT BÀY TỎ Ý KIẾN </a:t>
            </a:r>
          </a:p>
        </p:txBody>
      </p:sp>
      <p:pic>
        <p:nvPicPr>
          <p:cNvPr id="108575" name="Picture 31" descr="Picture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949575"/>
            <a:ext cx="1600200" cy="14160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2" descr="C:\Users\admin\Desktop\hocsinh_spj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99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2" descr="C:\Users\admin\Downloads\LINH TINH\BkkK\23658813_2008715616037269_58327609893434300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718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2" descr="C:\Users\admin\Downloads\LINH TINH\BkkK\11026207_1623095651267732_373436198016076686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4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2" descr="C:\Users\admin\Downloads\Các loại lớp 4B\BÀI GIẢNG POI\Cảnh đẹp\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1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2" descr="C:\Users\admin\Downloads\Các loại lớp 4B\BÀI GIẢNG POI\Cảnh đẹp\31944577_1924116577900257_88110759211308154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975"/>
            <a:ext cx="9144000" cy="874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7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lower-rose-013_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19440">
            <a:off x="3338513" y="46736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30725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2" descr="flower-rose-013_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5720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" descr="flower-rose-013_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19955">
            <a:off x="4789488" y="4687888"/>
            <a:ext cx="152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7" descr="Obst100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4" descr="3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54864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609600" y="1295400"/>
            <a:ext cx="70866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</a:t>
            </a:r>
          </a:p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01"/>
                </p:tgtEl>
              </p:cMediaNode>
            </p:audio>
          </p:childTnLst>
        </p:cTn>
      </p:par>
    </p:tnLst>
    <p:bldLst>
      <p:bldP spid="157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an01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11588"/>
            <a:ext cx="4981956" cy="3352800"/>
          </a:xfrm>
          <a:noFill/>
          <a:ln>
            <a:solidFill>
              <a:srgbClr val="FF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12650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tỏ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kiến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97186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Đạo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đức</a:t>
            </a:r>
            <a:endParaRPr lang="en-US" sz="3200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23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10682293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27796" y="893842"/>
            <a:ext cx="8858724" cy="105560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7979"/>
            </a:solidFill>
          </a:ln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32876" y="2243772"/>
            <a:ext cx="8858724" cy="5788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7979"/>
            </a:solidFill>
          </a:ln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32876" y="3124200"/>
            <a:ext cx="8858724" cy="15323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7979"/>
            </a:solidFill>
          </a:ln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32876" y="4953000"/>
            <a:ext cx="8858724" cy="15323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7979"/>
            </a:solidFill>
          </a:ln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14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79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TÌNH HUỐNG</a:t>
            </a:r>
            <a:endParaRPr lang="en-US" sz="3200" b="1" dirty="0">
              <a:solidFill>
                <a:srgbClr val="FF79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330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0" y="1143000"/>
            <a:ext cx="9144000" cy="9540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28194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5240" y="2286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79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XỬ LÝ TÌNH HUỐNG</a:t>
            </a:r>
            <a:endParaRPr lang="en-US" sz="3200" b="1" dirty="0">
              <a:solidFill>
                <a:srgbClr val="FF79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33600"/>
            <a:ext cx="8915400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fr-LU" sz="2800" b="1" dirty="0"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505200"/>
            <a:ext cx="9144000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fr-L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330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5706" y="2630277"/>
            <a:ext cx="9144000" cy="1385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191000"/>
            <a:ext cx="9144000" cy="9541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97CE00C-71D2-46F1-A7A6-87FC5BABA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6" y="1047841"/>
            <a:ext cx="9144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88AB0-49F2-4C39-942D-BA0AB9C0DAD5}"/>
              </a:ext>
            </a:extLst>
          </p:cNvPr>
          <p:cNvSpPr txBox="1"/>
          <p:nvPr/>
        </p:nvSpPr>
        <p:spPr>
          <a:xfrm>
            <a:off x="25706" y="2115228"/>
            <a:ext cx="9144000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L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fr-L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fr-L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L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fr-L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L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L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fr-L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fr-L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5DAC8-3B27-4FD3-9EDA-90B815FA698C}"/>
              </a:ext>
            </a:extLst>
          </p:cNvPr>
          <p:cNvSpPr txBox="1"/>
          <p:nvPr/>
        </p:nvSpPr>
        <p:spPr>
          <a:xfrm>
            <a:off x="-15240" y="2286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79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XỬ LÝ TÌNH HUỐNG</a:t>
            </a:r>
            <a:endParaRPr lang="en-US" sz="3200" b="1" dirty="0">
              <a:solidFill>
                <a:srgbClr val="FF79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330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857500" y="457200"/>
            <a:ext cx="3429000" cy="890171"/>
          </a:xfrm>
          <a:prstGeom prst="cloud">
            <a:avLst/>
          </a:prstGeom>
          <a:solidFill>
            <a:srgbClr val="FCD6E5"/>
          </a:solidFill>
          <a:ln w="38100">
            <a:solidFill>
              <a:srgbClr val="FF7979"/>
            </a:solidFill>
          </a:ln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GHI NHỚ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7526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Mỗi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5851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" y="34376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Em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133" y="145698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47041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" y="3853179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5021139"/>
            <a:ext cx="8686800" cy="1328023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7979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là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39616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04800" y="533400"/>
            <a:ext cx="457200" cy="1246187"/>
            <a:chOff x="1295400" y="2667000"/>
            <a:chExt cx="457200" cy="1905000"/>
          </a:xfrm>
        </p:grpSpPr>
        <p:sp>
          <p:nvSpPr>
            <p:cNvPr id="8" name="Rectangle 7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7772400" y="381000"/>
            <a:ext cx="431074" cy="1398587"/>
            <a:chOff x="2805590" y="2819400"/>
            <a:chExt cx="457200" cy="1905000"/>
          </a:xfrm>
        </p:grpSpPr>
        <p:sp>
          <p:nvSpPr>
            <p:cNvPr id="11" name="Rectangle 10"/>
            <p:cNvSpPr/>
            <p:nvPr/>
          </p:nvSpPr>
          <p:spPr>
            <a:xfrm>
              <a:off x="2805590" y="2819400"/>
              <a:ext cx="457200" cy="1143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3034190" y="3962400"/>
              <a:ext cx="46038" cy="76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0" y="18288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629400" y="18288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1275177" y="2209800"/>
            <a:ext cx="78688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1219200" y="2971800"/>
            <a:ext cx="76542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1295400" y="3733800"/>
            <a:ext cx="7654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1295400" y="4191000"/>
            <a:ext cx="7225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371600" y="4724400"/>
            <a:ext cx="7582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143000" y="596651"/>
            <a:ext cx="7342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L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L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Bày </a:t>
            </a:r>
            <a:r>
              <a:rPr lang="fr-L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fr-L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fr-L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fr-L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990600" y="2362200"/>
            <a:ext cx="152400" cy="533400"/>
            <a:chOff x="1295400" y="2667000"/>
            <a:chExt cx="457200" cy="1905000"/>
          </a:xfrm>
        </p:grpSpPr>
        <p:sp>
          <p:nvSpPr>
            <p:cNvPr id="22" name="Rectangle 21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914400" y="3124200"/>
            <a:ext cx="152400" cy="533400"/>
            <a:chOff x="1295400" y="2667000"/>
            <a:chExt cx="457200" cy="1905000"/>
          </a:xfrm>
        </p:grpSpPr>
        <p:sp>
          <p:nvSpPr>
            <p:cNvPr id="25" name="Rectangle 24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762000" y="3733800"/>
            <a:ext cx="152400" cy="457200"/>
            <a:chOff x="1295400" y="2667000"/>
            <a:chExt cx="457200" cy="1905000"/>
          </a:xfrm>
        </p:grpSpPr>
        <p:sp>
          <p:nvSpPr>
            <p:cNvPr id="28" name="Rectangle 27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1295400" y="4267200"/>
            <a:ext cx="117762" cy="457200"/>
            <a:chOff x="1295400" y="2667000"/>
            <a:chExt cx="457200" cy="1905000"/>
          </a:xfrm>
        </p:grpSpPr>
        <p:sp>
          <p:nvSpPr>
            <p:cNvPr id="31" name="Rectangle 30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990600" y="4724400"/>
            <a:ext cx="152400" cy="533400"/>
            <a:chOff x="2805590" y="2819400"/>
            <a:chExt cx="457200" cy="1905000"/>
          </a:xfrm>
        </p:grpSpPr>
        <p:sp>
          <p:nvSpPr>
            <p:cNvPr id="34" name="Rectangle 33"/>
            <p:cNvSpPr/>
            <p:nvPr/>
          </p:nvSpPr>
          <p:spPr>
            <a:xfrm>
              <a:off x="2805590" y="2819400"/>
              <a:ext cx="457200" cy="1143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3034190" y="3962400"/>
              <a:ext cx="46038" cy="76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*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(a),(b),(c) là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Ý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(d) là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dất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L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14902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4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4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68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-184150" y="3714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buFontTx/>
              <a:buNone/>
            </a:pPr>
            <a:r>
              <a:rPr lang="fr-L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fr-L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99390" y="609600"/>
            <a:ext cx="8077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r-LU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 CHUNG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fr-LU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Tuy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L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964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39CEBCD6-C1B6-4E60-9D29-5CEAEBED9A27}" vid="{CA5B1050-CE81-41BF-9439-DF9C1E36F6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759</Words>
  <Application>Microsoft Office PowerPoint</Application>
  <PresentationFormat>On-screen Show (4:3)</PresentationFormat>
  <Paragraphs>48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HP001 4 hàng</vt:lpstr>
      <vt:lpstr>Impact</vt:lpstr>
      <vt:lpstr>Times New Roman</vt:lpstr>
      <vt:lpstr>1_Default Design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Hà My Ngô</cp:lastModifiedBy>
  <cp:revision>43</cp:revision>
  <dcterms:created xsi:type="dcterms:W3CDTF">2016-09-21T02:25:25Z</dcterms:created>
  <dcterms:modified xsi:type="dcterms:W3CDTF">2021-10-02T14:38:06Z</dcterms:modified>
</cp:coreProperties>
</file>