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77" r:id="rId4"/>
    <p:sldId id="279" r:id="rId5"/>
    <p:sldId id="260" r:id="rId6"/>
    <p:sldId id="263" r:id="rId7"/>
    <p:sldId id="273" r:id="rId8"/>
    <p:sldId id="274" r:id="rId9"/>
    <p:sldId id="287" r:id="rId10"/>
    <p:sldId id="275" r:id="rId11"/>
    <p:sldId id="280" r:id="rId12"/>
    <p:sldId id="286" r:id="rId13"/>
    <p:sldId id="259" r:id="rId14"/>
    <p:sldId id="276" r:id="rId15"/>
    <p:sldId id="261" r:id="rId16"/>
    <p:sldId id="281" r:id="rId17"/>
    <p:sldId id="282" r:id="rId18"/>
    <p:sldId id="303" r:id="rId19"/>
    <p:sldId id="312" r:id="rId20"/>
    <p:sldId id="304" r:id="rId21"/>
    <p:sldId id="305" r:id="rId22"/>
    <p:sldId id="306" r:id="rId23"/>
    <p:sldId id="307" r:id="rId24"/>
    <p:sldId id="313" r:id="rId25"/>
    <p:sldId id="308" r:id="rId26"/>
    <p:sldId id="310" r:id="rId27"/>
    <p:sldId id="3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A0FA-8EE3-4AE0-89BA-5DFDC4C583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A987-1221-44A1-A07D-4F7FD8057D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P\Documents\M&#212;N%20K&#296;%20THU&#7852;T\video%20x&#226;u%20ch&#7881;%20v&#224;o%20kim.mp4" TargetMode="External"/><Relationship Id="rId1" Type="http://schemas.microsoft.com/office/2007/relationships/media" Target="file:///C:\Users\HP\Documents\M&#212;N%20K&#296;%20THU&#7852;T\video%20x&#226;u%20ch&#7881;%20v&#224;o%20kim.mp4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2405591" y="488033"/>
            <a:ext cx="7568386" cy="1043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 CÁC EM HỌC SINH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043896" y="1934116"/>
            <a:ext cx="1050078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7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KĨ THUẬT LỚP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269" y="3547630"/>
            <a:ext cx="1148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7"/>
            <a:ext cx="10058400" cy="677333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30" y="0"/>
            <a:ext cx="585757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474" y="455035"/>
            <a:ext cx="10515600" cy="1325563"/>
          </a:xfrm>
        </p:spPr>
        <p:txBody>
          <a:bodyPr/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Hướng dẫn chọn vải </a:t>
            </a:r>
            <a:br>
              <a:rPr lang="vi-VN" sz="4400" b="1" dirty="0">
                <a:solidFill>
                  <a:srgbClr val="FF0000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6" name="Cloud Callout 4"/>
          <p:cNvSpPr/>
          <p:nvPr/>
        </p:nvSpPr>
        <p:spPr>
          <a:xfrm>
            <a:off x="4574988" y="1319679"/>
            <a:ext cx="4975412" cy="3153938"/>
          </a:xfrm>
          <a:prstGeom prst="cloud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+mj-lt"/>
              </a:rPr>
              <a:t>Nên chọn loại vải như thế nào để học khâu, thêu?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74139"/>
            <a:ext cx="12192000" cy="415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7030A0"/>
                </a:solidFill>
                <a:latin typeface="+mj-lt"/>
              </a:rPr>
              <a:t>- Chúng ta chọn vải để học khâu, thêu nên chọn vải trắng hoặc vải màu có sợi thô, dày như vải sợi bông, sợi vải pha.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7030A0"/>
                </a:solidFill>
                <a:latin typeface="+mj-lt"/>
              </a:rPr>
              <a:t>- Không nên sử dụng vải lụa, xa tanh, vải ni lông...  Vì những loại vải này mềm, nhũn, khó cắt, khó vạch dấu và khó khâu, thêu.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94" y="4176968"/>
            <a:ext cx="48768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2" y="1773183"/>
            <a:ext cx="2082075" cy="94389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4266"/>
            <a:ext cx="12192000" cy="43513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Tx/>
              <a:buChar char="-"/>
            </a:pP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38396" y="276668"/>
            <a:ext cx="6441141" cy="941294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+mj-lt"/>
              </a:rPr>
              <a:t>Em hãy nêu tên loại chỉ trong hình 1a, 1b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972490"/>
            <a:ext cx="10058400" cy="441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.tinmoi.vn/2016/07/27/chi-may-quan-ao-khau-vet-t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0"/>
            <a:ext cx="904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452813"/>
            <a:ext cx="9042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219201"/>
            <a:ext cx="36766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263033"/>
            <a:ext cx="27657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0667" y1="30667" x2="80667" y2="30667"/>
                        <a14:foregroundMark x1="80333" y1="60333" x2="80333" y2="60333"/>
                        <a14:foregroundMark x1="64667" y1="60333" x2="64667" y2="60333"/>
                        <a14:foregroundMark x1="62333" y1="62667" x2="62333" y2="62667"/>
                        <a14:foregroundMark x1="58333" y1="63556" x2="57333" y2="63556"/>
                        <a14:foregroundMark x1="57000" y1="63889" x2="57000" y2="63889"/>
                        <a14:foregroundMark x1="55333" y1="59778" x2="55333" y2="59778"/>
                        <a14:foregroundMark x1="65333" y1="60889" x2="65333" y2="60889"/>
                        <a14:foregroundMark x1="66333" y1="63889" x2="66333" y2="63889"/>
                        <a14:foregroundMark x1="65333" y1="64111" x2="65333" y2="64111"/>
                        <a14:foregroundMark x1="64333" y1="64111" x2="63333" y2="64111"/>
                        <a14:foregroundMark x1="61333" y1="63556" x2="59667" y2="62333"/>
                        <a14:foregroundMark x1="58000" y1="61778" x2="56000" y2="61778"/>
                        <a14:foregroundMark x1="54333" y1="62111" x2="54333" y2="62111"/>
                        <a14:foregroundMark x1="57000" y1="60556" x2="60333" y2="59444"/>
                        <a14:foregroundMark x1="62333" y1="58222" x2="67000" y2="58222"/>
                        <a14:foregroundMark x1="69333" y1="58000" x2="72667" y2="58000"/>
                        <a14:foregroundMark x1="75333" y1="57667" x2="75333" y2="57667"/>
                        <a14:foregroundMark x1="77333" y1="65000" x2="77333" y2="65000"/>
                        <a14:foregroundMark x1="77000" y1="56222" x2="77000" y2="56222"/>
                        <a14:foregroundMark x1="81667" y1="56222" x2="81667" y2="56222"/>
                        <a14:foregroundMark x1="83667" y1="55333" x2="83667" y2="55333"/>
                        <a14:foregroundMark x1="79000" y1="74667" x2="79000" y2="74667"/>
                        <a14:foregroundMark x1="80000" y1="80000" x2="80000" y2="80000"/>
                        <a14:foregroundMark x1="70000" y1="81222" x2="70000" y2="81222"/>
                        <a14:foregroundMark x1="40667" y1="78889" x2="40667" y2="78889"/>
                        <a14:foregroundMark x1="30667" y1="79444" x2="30667" y2="79444"/>
                        <a14:foregroundMark x1="10000" y1="38222" x2="10000" y2="38222"/>
                        <a14:foregroundMark x1="71000" y1="22111" x2="71000" y2="22111"/>
                        <a14:foregroundMark x1="61667" y1="59111" x2="61667" y2="59111"/>
                        <a14:foregroundMark x1="63667" y1="55889" x2="63667" y2="55889"/>
                        <a14:foregroundMark x1="54667" y1="57333" x2="54667" y2="57333"/>
                        <a14:foregroundMark x1="53000" y1="65000" x2="5300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1" y="2458502"/>
            <a:ext cx="4351338" cy="4938246"/>
          </a:xfrm>
        </p:spPr>
      </p:pic>
      <p:sp>
        <p:nvSpPr>
          <p:cNvPr id="5" name="Cloud Callout 4"/>
          <p:cNvSpPr/>
          <p:nvPr/>
        </p:nvSpPr>
        <p:spPr>
          <a:xfrm>
            <a:off x="6059277" y="232396"/>
            <a:ext cx="4988859" cy="321384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+mj-lt"/>
              </a:rPr>
              <a:t>Tìm cách để lựa chọn chỉ phù hợp với các loại vải.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936" y="2307489"/>
            <a:ext cx="113538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có đường khâu, thêu đẹp phải chọn chỉ khâu có độ mảnh và độ dai phù hợp với độ dày và độ dai của sợi vải.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Khâu vải mỏng thì ta dùng chỉ mảnh, nhưng nếu khâu vải dày thì ta chọn chỉ sợi to hơn.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9731" y="425748"/>
            <a:ext cx="553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chọn chỉ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28" y="1843088"/>
            <a:ext cx="4064842" cy="232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88" y="4140562"/>
            <a:ext cx="2946752" cy="2851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58" y="352785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C00000"/>
                </a:solidFill>
              </a:rPr>
              <a:t>2. Dụng cụ cắt, khâu, thêu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6" name="Title 1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72143" y="1925680"/>
            <a:ext cx="10515600" cy="1026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a. Kéo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40163" y="3937819"/>
            <a:ext cx="261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0163" y="6000062"/>
            <a:ext cx="261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0" y="2622827"/>
            <a:ext cx="8297839" cy="1231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vi-VN" sz="3200" dirty="0">
                <a:solidFill>
                  <a:srgbClr val="FFC000"/>
                </a:solidFill>
                <a:latin typeface="+mj-lt"/>
              </a:rPr>
              <a:t> Đặc điểm cấu tạo: Cả hai loại kéo đều có thành phần chủ yếu là tay cầm và lưỡi kéo, ở giữa có chốt hoặc vít để bắt chéo hai lưỡi kéo. Tay cầm của kéo thường có hình uốn cong khép kín để lồng ngón tay vào khi cắt.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18" y="3131026"/>
            <a:ext cx="813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5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/>
          <p:nvPr/>
        </p:nvSpPr>
        <p:spPr>
          <a:xfrm>
            <a:off x="203370" y="2174075"/>
            <a:ext cx="1117209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Tx/>
              <a:buChar char="-"/>
            </a:pPr>
            <a:r>
              <a:rPr lang="vi-VN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cắt vải, tay phải cầm kéo (ngón cái đặt vào một tay cầm, các ngón còn lại cầm vào tay cầm bên kia) để điều khiển lưỡi kéo.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vi-VN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 kéo nhọn, nhỏ hơn để phía dưới để luồn xuống dưới mặt vải khi cắt.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vi-VN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dùng kéo cắt vải để cắt các vật cứng hoặc kim loại.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269" y="781878"/>
            <a:ext cx="3551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 Sử dụng: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/>
          <p:nvPr/>
        </p:nvSpPr>
        <p:spPr>
          <a:xfrm>
            <a:off x="808355" y="767715"/>
            <a:ext cx="10575925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đặc điểm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sử dụng kim khâu thêu: </a:t>
            </a:r>
          </a:p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Đặc điểm cấu tạo: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4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khâu mẫu, em hãy mô tả đặc điểm cấu tạo của kim khâu.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3124200"/>
            <a:ext cx="10360025" cy="311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86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charRg st="86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60" y="1562735"/>
            <a:ext cx="10298430" cy="529526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30" descr="1STAR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0800" y="685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1" descr="1STAR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08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2" descr="1STAR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198" y="725269"/>
            <a:ext cx="86698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0726" y="1731493"/>
            <a:ext cx="3222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045025" y="2592375"/>
            <a:ext cx="104633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C00000"/>
                </a:solidFill>
              </a:rPr>
              <a:t>Bài 1: Vật liệu, dụng cụ cắt, khâu, thêu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rcRect r="-1699" b="50000"/>
          <a:stretch>
            <a:fillRect/>
          </a:stretch>
        </p:blipFill>
        <p:spPr>
          <a:xfrm>
            <a:off x="956945" y="-88265"/>
            <a:ext cx="10791825" cy="6946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/>
          <p:nvPr/>
        </p:nvSpPr>
        <p:spPr>
          <a:xfrm>
            <a:off x="1914525" y="3797300"/>
            <a:ext cx="3098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4000"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295400" y="228600"/>
            <a:ext cx="6477000" cy="2057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dùng xong kim khâu ta phải l</a:t>
            </a:r>
            <a:r>
              <a:rPr lang="en-US" altLang="x-none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  <a:endParaRPr lang="en-US" altLang="x-none" sz="28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Box 2"/>
          <p:cNvSpPr txBox="1"/>
          <p:nvPr/>
        </p:nvSpPr>
        <p:spPr>
          <a:xfrm>
            <a:off x="746125" y="3325813"/>
            <a:ext cx="10996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3962400" y="2057400"/>
            <a:ext cx="7432675" cy="3962400"/>
            <a:chOff x="3810000" y="2057400"/>
            <a:chExt cx="6172200" cy="3962400"/>
          </a:xfrm>
        </p:grpSpPr>
        <p:pic>
          <p:nvPicPr>
            <p:cNvPr id="14342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810000" y="2057400"/>
              <a:ext cx="6172200" cy="3962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3" name="Rectangle 8"/>
            <p:cNvSpPr/>
            <p:nvPr/>
          </p:nvSpPr>
          <p:spPr>
            <a:xfrm>
              <a:off x="4495800" y="3352800"/>
              <a:ext cx="4800600" cy="20612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281305" algn="just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khâu dùng xong phải để v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lọ có nắp đậy hoặc 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v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vỉ kim để giữ cho kim không bị gỉ, mũi kim nhọn, sắc.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/>
          <p:nvPr/>
        </p:nvSpPr>
        <p:spPr>
          <a:xfrm>
            <a:off x="3848735" y="390525"/>
            <a:ext cx="746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cụ khác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" y="5287963"/>
            <a:ext cx="11788775" cy="9531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6, em hãy nêu tên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 dụng của một số dụng cụ, 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khác được dùng trong khâu, thêu.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85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9509125" cy="313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990600" y="1981200"/>
            <a:ext cx="10660063" cy="3810000"/>
            <a:chOff x="677223" y="2049623"/>
            <a:chExt cx="10933043" cy="2821960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677223" y="2049623"/>
              <a:ext cx="10933043" cy="28219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833526" y="2331819"/>
              <a:ext cx="10628578" cy="24146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4577" rIns="44577">
              <a:spAutoFit/>
            </a:bodyPr>
            <a:lstStyle/>
            <a:p>
              <a:pPr marL="514350" indent="-514350" algn="just" eaLnBrk="1" hangingPunct="1">
                <a:lnSpc>
                  <a:spcPct val="120000"/>
                </a:lnSpc>
                <a:spcAft>
                  <a:spcPts val="600"/>
                </a:spcAft>
                <a:buAutoNum type="arabicPeriod"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liệu thường dùng trong khâu, thêu gồm có: Vải, chỉ, kéo cắt vải, kéo cắt chỉ, kim khâu, kim thêu, thước may,</a:t>
              </a:r>
              <a:r>
                <a: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Mỗi loại có đặc điểm, cấu tạo, tác dụng v</a:t>
              </a:r>
              <a:r>
                <a: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cách sử dụng khác nhau.</a:t>
              </a:r>
            </a:p>
            <a:p>
              <a:pPr marL="514350" indent="-514350" algn="just" eaLnBrk="1" hangingPunct="1">
                <a:lnSpc>
                  <a:spcPct val="120000"/>
                </a:lnSpc>
                <a:spcAft>
                  <a:spcPts val="600"/>
                </a:spcAft>
                <a:buAutoNum type="arabicPeriod"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vật liệu, dụng cụ khâu, thêu cần lựa chọn cho phù hợp với mục đích, yêu cầu sử dụng v</a:t>
              </a:r>
              <a:r>
                <a: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thực hiện đúng kĩ thuật, an to</a:t>
              </a:r>
              <a:r>
                <a: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n.</a:t>
              </a:r>
            </a:p>
            <a:p>
              <a:pPr marL="514350" indent="-514350">
                <a:buNone/>
              </a:pP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387" name="Rectangle 6"/>
          <p:cNvSpPr/>
          <p:nvPr/>
        </p:nvSpPr>
        <p:spPr>
          <a:xfrm>
            <a:off x="4685824" y="914400"/>
            <a:ext cx="23139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xâu chỉ vào kim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7470"/>
            <a:ext cx="12192000" cy="693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90000"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29000"/>
            <a:ext cx="8755063" cy="323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3"/>
          <a:srcRect t="5498"/>
          <a:stretch>
            <a:fillRect/>
          </a:stretch>
        </p:blipFill>
        <p:spPr>
          <a:xfrm>
            <a:off x="7467600" y="609600"/>
            <a:ext cx="3814763" cy="243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90600" y="1600200"/>
            <a:ext cx="5562600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Xâu chỉ v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kim</a:t>
            </a:r>
            <a:endParaRPr lang="en-US" altLang="x-none" sz="2800" b="1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1992" descr="1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54063"/>
            <a:ext cx="10142538" cy="444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41994" descr="1-37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5" y="3451225"/>
            <a:ext cx="2892425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2"/>
          <p:cNvSpPr txBox="1"/>
          <p:nvPr/>
        </p:nvSpPr>
        <p:spPr>
          <a:xfrm>
            <a:off x="1524000" y="1828800"/>
            <a:ext cx="7391400" cy="2071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tiết sau: Cắt vải theo đường vạch dấu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</a:pPr>
            <a:r>
              <a:rPr lang="en-US" altLang="x-none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các dụng cụ: Vải, thước gỗ, phấn may, kéo cắt vải.</a:t>
            </a:r>
            <a:endParaRPr lang="en-US" altLang="x-none" sz="2800" dirty="0">
              <a:solidFill>
                <a:srgbClr val="404040"/>
              </a:solidFill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ết quả hình ảnh cho hình nền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93863" y="2768600"/>
            <a:ext cx="8804275" cy="977900"/>
          </a:xfrm>
          <a:prstGeom prst="rect">
            <a:avLst/>
          </a:prstGeom>
          <a:noFill/>
        </p:spPr>
        <p:txBody>
          <a:bodyPr numCol="1">
            <a:prstTxWarp prst="textChevron">
              <a:avLst/>
            </a:prstTxWarp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5780" b="1" kern="1200" cap="none" spc="0" normalizeH="0" baseline="0" noProof="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25" y="2989263"/>
            <a:ext cx="2146300" cy="205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0" y="2976563"/>
            <a:ext cx="2146300" cy="205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769140" y="2546804"/>
            <a:ext cx="8658225" cy="169164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5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8"/>
            <a:ext cx="12192000" cy="6858000"/>
          </a:xfr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6458" y="2352829"/>
            <a:ext cx="118590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SGK/4): 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tanh,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may,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198" y="5568973"/>
            <a:ext cx="11074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8" y="4951271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1163" y="592573"/>
            <a:ext cx="7976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9246" y="2967335"/>
            <a:ext cx="106445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98" y="0"/>
            <a:ext cx="749897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30" y="-274320"/>
            <a:ext cx="7204745" cy="7419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505"/>
            <a:ext cx="5074692" cy="5511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2" y="755506"/>
            <a:ext cx="7619048" cy="55111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641600" y="6096001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0"/>
            <a:ext cx="98041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832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0"/>
            <a:ext cx="690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04800" y="5410201"/>
            <a:ext cx="477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294138" cy="6705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827</Words>
  <Application>Microsoft Office PowerPoint</Application>
  <PresentationFormat>Màn hình rộng</PresentationFormat>
  <Paragraphs>56</Paragraphs>
  <Slides>27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Trebuchet MS</vt:lpstr>
      <vt:lpstr>VNI-Times</vt:lpstr>
      <vt:lpstr>Wingdings</vt:lpstr>
      <vt:lpstr>Wingdings 3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chọn vải  </vt:lpstr>
      <vt:lpstr>b) Chỉ</vt:lpstr>
      <vt:lpstr>Bản trình bày PowerPoint</vt:lpstr>
      <vt:lpstr>Bản trình bày PowerPoint</vt:lpstr>
      <vt:lpstr>Bản trình bày PowerPoint</vt:lpstr>
      <vt:lpstr>2. Dụng cụ cắt, khâu, thêu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1.  Kĩ thuật cắt, khâu, thêu</dc:title>
  <dc:creator>Windows 10 Version 2</dc:creator>
  <cp:lastModifiedBy>vu</cp:lastModifiedBy>
  <cp:revision>42</cp:revision>
  <dcterms:created xsi:type="dcterms:W3CDTF">2019-08-26T14:33:00Z</dcterms:created>
  <dcterms:modified xsi:type="dcterms:W3CDTF">2022-09-14T13:54:45Z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E6B14E2D8A7E4673B83D4F87AFF6E7F5</vt:lpwstr>
  </property>
  <property fmtid="{D5CDD505-2E9C-101B-9397-08002B2CF9AE}" pid="3" name="KSOProductBuildVer">
    <vt:lpwstr>1033-11.2.0.10426</vt:lpwstr>
  </property>
</Properties>
</file>