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4"/>
  </p:notesMasterIdLst>
  <p:sldIdLst>
    <p:sldId id="288" r:id="rId2"/>
    <p:sldId id="289" r:id="rId3"/>
    <p:sldId id="310" r:id="rId4"/>
    <p:sldId id="311" r:id="rId5"/>
    <p:sldId id="319" r:id="rId6"/>
    <p:sldId id="313" r:id="rId7"/>
    <p:sldId id="316" r:id="rId8"/>
    <p:sldId id="317" r:id="rId9"/>
    <p:sldId id="315" r:id="rId10"/>
    <p:sldId id="314" r:id="rId11"/>
    <p:sldId id="318" r:id="rId12"/>
    <p:sldId id="309" r:id="rId13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419"/>
    <a:srgbClr val="592A10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10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0062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0062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12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4155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0422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0062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0062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0062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0062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0062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8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0062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9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0062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3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8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3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2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685114" y="3932854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246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3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55343" cy="514350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1981200" y="666750"/>
            <a:ext cx="716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6651010" y="29741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396866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92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72" r:id="rId8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71750"/>
            <a:ext cx="9144000" cy="22818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171" y="747361"/>
            <a:ext cx="4544030" cy="439613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55343" cy="51435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479107" y="1189450"/>
            <a:ext cx="6717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2D541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GIỚI THIỆU SÁCH THÁNG 9</a:t>
            </a:r>
            <a:endParaRPr lang="en-US" altLang="zh-CN" sz="4000" dirty="0">
              <a:solidFill>
                <a:srgbClr val="2D5419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210967" y="165806"/>
            <a:ext cx="5111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spc="300" dirty="0" smtClean="0">
                <a:solidFill>
                  <a:srgbClr val="2D541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TRƯỜNG TIỂU HỌC THẠCH BÀN B</a:t>
            </a:r>
            <a:endParaRPr lang="en-US" altLang="zh-CN" sz="1800" b="1" spc="300" dirty="0">
              <a:solidFill>
                <a:srgbClr val="2D5419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55343" cy="5143500"/>
          </a:xfrm>
          <a:prstGeom prst="rect">
            <a:avLst/>
          </a:prstGeom>
        </p:spPr>
      </p:pic>
      <p:pic>
        <p:nvPicPr>
          <p:cNvPr id="10" name="Picture 18" descr="C:\Users\Library\Desktop\CamScanner 09-06-2021 09.43n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11" y="24493"/>
            <a:ext cx="1978090" cy="254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8"/>
          <p:cNvSpPr txBox="1"/>
          <p:nvPr/>
        </p:nvSpPr>
        <p:spPr>
          <a:xfrm>
            <a:off x="2210967" y="165806"/>
            <a:ext cx="5111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spc="300" dirty="0" smtClean="0">
                <a:solidFill>
                  <a:srgbClr val="2D541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TRƯỜNG TIỂU HỌC THẠCH BÀN B</a:t>
            </a:r>
            <a:endParaRPr lang="en-US" altLang="zh-CN" sz="1800" b="1" spc="300" dirty="0">
              <a:solidFill>
                <a:srgbClr val="2D5419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8089" y="1295857"/>
            <a:ext cx="49813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    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về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học tập ở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21 của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ta, nội dung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thể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7 chương,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chương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thể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nội dung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như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học tập, cùng những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nghiệm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 thực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giúp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nghiệm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bản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766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377">
        <p:checker/>
      </p:transition>
    </mc:Choice>
    <mc:Fallback xmlns="">
      <p:transition spd="slow" advClick="0" advTm="8377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55343" cy="5143500"/>
          </a:xfrm>
          <a:prstGeom prst="rect">
            <a:avLst/>
          </a:prstGeom>
        </p:spPr>
      </p:pic>
      <p:pic>
        <p:nvPicPr>
          <p:cNvPr id="10" name="Picture 18" descr="C:\Users\Library\Desktop\CamScanner 09-06-2021 09.43n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894" y="24493"/>
            <a:ext cx="1922106" cy="254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8"/>
          <p:cNvSpPr txBox="1"/>
          <p:nvPr/>
        </p:nvSpPr>
        <p:spPr>
          <a:xfrm>
            <a:off x="2210967" y="165806"/>
            <a:ext cx="5111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spc="300" dirty="0" smtClean="0">
                <a:solidFill>
                  <a:srgbClr val="2D541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TRƯỜNG TIỂU HỌC THẠCH BÀN B</a:t>
            </a:r>
            <a:endParaRPr lang="en-US" altLang="zh-CN" sz="1800" b="1" spc="300" dirty="0">
              <a:solidFill>
                <a:srgbClr val="2D5419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27582" y="1127905"/>
            <a:ext cx="55318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của mình thì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lỡ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hay như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thư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rằng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mình nhiều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học bổ ích.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0141" y="3308530"/>
            <a:ext cx="70072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lại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chương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lần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516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377">
        <p14:shred/>
      </p:transition>
    </mc:Choice>
    <mc:Fallback xmlns="">
      <p:transition spd="slow" advClick="0" advTm="83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71750"/>
            <a:ext cx="9144000" cy="22818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171" y="747361"/>
            <a:ext cx="4544030" cy="439613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55343" cy="514350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4864545" y="952321"/>
            <a:ext cx="1000220" cy="1016891"/>
            <a:chOff x="7149128" y="484619"/>
            <a:chExt cx="1000220" cy="1016891"/>
          </a:xfrm>
        </p:grpSpPr>
        <p:sp>
          <p:nvSpPr>
            <p:cNvPr id="8" name="椭圆 7"/>
            <p:cNvSpPr/>
            <p:nvPr/>
          </p:nvSpPr>
          <p:spPr>
            <a:xfrm>
              <a:off x="7149128" y="484619"/>
              <a:ext cx="1000220" cy="1016891"/>
            </a:xfrm>
            <a:prstGeom prst="ellipse">
              <a:avLst/>
            </a:prstGeom>
            <a:solidFill>
              <a:srgbClr val="2D5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279838" y="531399"/>
              <a:ext cx="8694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b="1" dirty="0">
                  <a:solidFill>
                    <a:prstClr val="white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Ơ</a:t>
              </a:r>
              <a:endParaRPr lang="zh-CN" altLang="en-US" sz="5400" b="1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440122" y="970811"/>
            <a:ext cx="1000220" cy="1016891"/>
            <a:chOff x="4956871" y="484619"/>
            <a:chExt cx="1000220" cy="1016891"/>
          </a:xfrm>
        </p:grpSpPr>
        <p:sp>
          <p:nvSpPr>
            <p:cNvPr id="6" name="椭圆 5"/>
            <p:cNvSpPr/>
            <p:nvPr/>
          </p:nvSpPr>
          <p:spPr>
            <a:xfrm>
              <a:off x="4956871" y="484619"/>
              <a:ext cx="1000220" cy="1016891"/>
            </a:xfrm>
            <a:prstGeom prst="ellipse">
              <a:avLst/>
            </a:prstGeom>
            <a:solidFill>
              <a:srgbClr val="2D5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118180" y="531399"/>
              <a:ext cx="68480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5400" b="1" dirty="0">
                  <a:solidFill>
                    <a:prstClr val="white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Ả</a:t>
              </a:r>
              <a:endParaRPr lang="zh-CN" alt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495979" y="970811"/>
            <a:ext cx="1000220" cy="1016891"/>
            <a:chOff x="6053000" y="484619"/>
            <a:chExt cx="1000220" cy="1016891"/>
          </a:xfrm>
        </p:grpSpPr>
        <p:sp>
          <p:nvSpPr>
            <p:cNvPr id="7" name="椭圆 6"/>
            <p:cNvSpPr/>
            <p:nvPr/>
          </p:nvSpPr>
          <p:spPr>
            <a:xfrm>
              <a:off x="6053000" y="484619"/>
              <a:ext cx="1000220" cy="1016891"/>
            </a:xfrm>
            <a:prstGeom prst="ellipse">
              <a:avLst/>
            </a:prstGeom>
            <a:solidFill>
              <a:srgbClr val="2D5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142521" y="531399"/>
              <a:ext cx="83869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b="1" dirty="0">
                  <a:solidFill>
                    <a:prstClr val="white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</a:t>
              </a:r>
              <a:endParaRPr lang="zh-CN" alt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组合 14"/>
          <p:cNvGrpSpPr/>
          <p:nvPr/>
        </p:nvGrpSpPr>
        <p:grpSpPr>
          <a:xfrm>
            <a:off x="1369517" y="961823"/>
            <a:ext cx="1000220" cy="1016891"/>
            <a:chOff x="4956871" y="484619"/>
            <a:chExt cx="1000220" cy="1016891"/>
          </a:xfrm>
        </p:grpSpPr>
        <p:sp>
          <p:nvSpPr>
            <p:cNvPr id="21" name="椭圆 5"/>
            <p:cNvSpPr/>
            <p:nvPr/>
          </p:nvSpPr>
          <p:spPr>
            <a:xfrm>
              <a:off x="4956871" y="484619"/>
              <a:ext cx="1000220" cy="1016891"/>
            </a:xfrm>
            <a:prstGeom prst="ellipse">
              <a:avLst/>
            </a:prstGeom>
            <a:solidFill>
              <a:srgbClr val="2D5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文本框 11"/>
            <p:cNvSpPr txBox="1"/>
            <p:nvPr/>
          </p:nvSpPr>
          <p:spPr>
            <a:xfrm>
              <a:off x="5118179" y="531399"/>
              <a:ext cx="68480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5400" b="1" dirty="0">
                  <a:solidFill>
                    <a:prstClr val="white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</a:t>
              </a:r>
              <a:endParaRPr lang="zh-CN" alt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组合 14"/>
          <p:cNvGrpSpPr/>
          <p:nvPr/>
        </p:nvGrpSpPr>
        <p:grpSpPr>
          <a:xfrm>
            <a:off x="5927939" y="933486"/>
            <a:ext cx="1000220" cy="1016891"/>
            <a:chOff x="4956871" y="484619"/>
            <a:chExt cx="1000220" cy="1016891"/>
          </a:xfrm>
        </p:grpSpPr>
        <p:sp>
          <p:nvSpPr>
            <p:cNvPr id="24" name="椭圆 5"/>
            <p:cNvSpPr/>
            <p:nvPr/>
          </p:nvSpPr>
          <p:spPr>
            <a:xfrm>
              <a:off x="4956871" y="484619"/>
              <a:ext cx="1000220" cy="1016891"/>
            </a:xfrm>
            <a:prstGeom prst="ellipse">
              <a:avLst/>
            </a:prstGeom>
            <a:solidFill>
              <a:srgbClr val="2D5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文本框 11"/>
            <p:cNvSpPr txBox="1"/>
            <p:nvPr/>
          </p:nvSpPr>
          <p:spPr>
            <a:xfrm>
              <a:off x="5127511" y="531399"/>
              <a:ext cx="68480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5400" b="1" dirty="0">
                  <a:solidFill>
                    <a:prstClr val="white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N</a:t>
              </a:r>
              <a:endParaRPr lang="zh-CN" alt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组合 14"/>
          <p:cNvGrpSpPr/>
          <p:nvPr/>
        </p:nvGrpSpPr>
        <p:grpSpPr>
          <a:xfrm>
            <a:off x="6981510" y="924030"/>
            <a:ext cx="1000220" cy="1016891"/>
            <a:chOff x="4956871" y="484619"/>
            <a:chExt cx="1000220" cy="1016891"/>
          </a:xfrm>
        </p:grpSpPr>
        <p:sp>
          <p:nvSpPr>
            <p:cNvPr id="27" name="椭圆 5"/>
            <p:cNvSpPr/>
            <p:nvPr/>
          </p:nvSpPr>
          <p:spPr>
            <a:xfrm>
              <a:off x="4956871" y="484619"/>
              <a:ext cx="1000220" cy="1016891"/>
            </a:xfrm>
            <a:prstGeom prst="ellipse">
              <a:avLst/>
            </a:prstGeom>
            <a:solidFill>
              <a:srgbClr val="2D5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文本框 11"/>
            <p:cNvSpPr txBox="1"/>
            <p:nvPr/>
          </p:nvSpPr>
          <p:spPr>
            <a:xfrm>
              <a:off x="5247222" y="531399"/>
              <a:ext cx="42672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5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!</a:t>
              </a: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044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27">
        <p14:gallery dir="l"/>
      </p:transition>
    </mc:Choice>
    <mc:Fallback xmlns="">
      <p:transition spd="slow" advClick="0" advTm="20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0238"/>
            <a:ext cx="9144000" cy="22818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2143" y="1569350"/>
            <a:ext cx="2692429" cy="2604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55343" cy="5143500"/>
          </a:xfrm>
          <a:prstGeom prst="rect">
            <a:avLst/>
          </a:prstGeom>
        </p:spPr>
      </p:pic>
      <p:sp>
        <p:nvSpPr>
          <p:cNvPr id="28" name="文本框 4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48016" y="1686726"/>
            <a:ext cx="5701266" cy="52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 smtClean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MÁI TRƯỜNG MẾN YÊU</a:t>
            </a:r>
            <a:endParaRPr lang="zh-CN" altLang="en-US" sz="3600" dirty="0"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  <p:sp>
        <p:nvSpPr>
          <p:cNvPr id="32" name="KSO_Shape"/>
          <p:cNvSpPr/>
          <p:nvPr>
            <p:custDataLst>
              <p:tags r:id="rId2"/>
            </p:custDataLst>
          </p:nvPr>
        </p:nvSpPr>
        <p:spPr>
          <a:xfrm flipH="1">
            <a:off x="2551813" y="1246463"/>
            <a:ext cx="1007269" cy="917972"/>
          </a:xfrm>
          <a:prstGeom prst="heart">
            <a:avLst/>
          </a:prstGeom>
          <a:noFill/>
          <a:ln w="25400">
            <a:solidFill>
              <a:srgbClr val="2D5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3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KSO_Shape"/>
          <p:cNvSpPr/>
          <p:nvPr>
            <p:custDataLst>
              <p:tags r:id="rId3"/>
            </p:custDataLst>
          </p:nvPr>
        </p:nvSpPr>
        <p:spPr>
          <a:xfrm rot="20159074" flipH="1">
            <a:off x="1788174" y="1080979"/>
            <a:ext cx="1007868" cy="918102"/>
          </a:xfrm>
          <a:prstGeom prst="heart">
            <a:avLst/>
          </a:prstGeom>
          <a:solidFill>
            <a:srgbClr val="2D5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2700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sz="1800" dirty="0" smtClean="0">
                <a:solidFill>
                  <a:srgbClr val="FFFFFF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CHỦ</a:t>
            </a:r>
            <a:endParaRPr lang="zh-CN" altLang="en-US" sz="1800" dirty="0">
              <a:solidFill>
                <a:srgbClr val="FFFFFF"/>
              </a:solidFill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8163" y="1502060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800" dirty="0">
                <a:solidFill>
                  <a:srgbClr val="2D5419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ĐIỂM</a:t>
            </a:r>
            <a:endParaRPr lang="zh-CN" altLang="en-US" sz="1800" dirty="0">
              <a:solidFill>
                <a:srgbClr val="2D5419"/>
              </a:solidFill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22" name="文本框 18"/>
          <p:cNvSpPr txBox="1"/>
          <p:nvPr/>
        </p:nvSpPr>
        <p:spPr>
          <a:xfrm>
            <a:off x="2210967" y="165806"/>
            <a:ext cx="5111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spc="300" dirty="0" smtClean="0">
                <a:solidFill>
                  <a:srgbClr val="2D541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TRƯỜNG TIỂU HỌC THẠCH BÀN B</a:t>
            </a:r>
            <a:endParaRPr lang="en-US" altLang="zh-CN" sz="1800" b="1" spc="300" dirty="0">
              <a:solidFill>
                <a:srgbClr val="2D5419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9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 animBg="1"/>
      <p:bldP spid="33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55343" cy="5143500"/>
          </a:xfrm>
          <a:prstGeom prst="rect">
            <a:avLst/>
          </a:prstGeom>
        </p:spPr>
      </p:pic>
      <p:pic>
        <p:nvPicPr>
          <p:cNvPr id="10" name="Picture 18" descr="C:\Users\Library\Desktop\CamScanner 09-06-2021 09.43n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250" y="0"/>
            <a:ext cx="1940750" cy="239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8"/>
          <p:cNvSpPr txBox="1"/>
          <p:nvPr/>
        </p:nvSpPr>
        <p:spPr>
          <a:xfrm>
            <a:off x="2210967" y="165806"/>
            <a:ext cx="5111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spc="300" dirty="0" smtClean="0">
                <a:solidFill>
                  <a:srgbClr val="2D541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TRƯỜNG TIỂU HỌC THẠCH BÀN B</a:t>
            </a:r>
            <a:endParaRPr lang="en-US" altLang="zh-CN" sz="1800" b="1" spc="300" dirty="0">
              <a:solidFill>
                <a:srgbClr val="2D5419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3458" y="2777550"/>
            <a:ext cx="71565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2122" y="1492377"/>
            <a:ext cx="52811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algn="just"/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902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8377">
        <p14:doors dir="vert"/>
      </p:transition>
    </mc:Choice>
    <mc:Fallback xmlns="">
      <p:transition spd="slow" advClick="0" advTm="83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55343" cy="5143500"/>
          </a:xfrm>
          <a:prstGeom prst="rect">
            <a:avLst/>
          </a:prstGeom>
        </p:spPr>
      </p:pic>
      <p:pic>
        <p:nvPicPr>
          <p:cNvPr id="10" name="Picture 18" descr="C:\Users\Library\Desktop\CamScanner 09-06-2021 09.43n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887" y="-12820"/>
            <a:ext cx="1894114" cy="23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8"/>
          <p:cNvSpPr txBox="1"/>
          <p:nvPr/>
        </p:nvSpPr>
        <p:spPr>
          <a:xfrm>
            <a:off x="2210967" y="165806"/>
            <a:ext cx="5111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spc="300" dirty="0" smtClean="0">
                <a:solidFill>
                  <a:srgbClr val="2D541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TRƯỜNG TIỂU HỌC THẠCH BÀN B</a:t>
            </a:r>
            <a:endParaRPr lang="en-US" altLang="zh-CN" sz="1800" b="1" spc="300" dirty="0">
              <a:solidFill>
                <a:srgbClr val="2D5419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22108" y="2382980"/>
            <a:ext cx="69606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những câu hỏi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cũng như tư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học,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mà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“Học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học tập”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Chu Nam Chiếu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do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2019.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142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13cm x 19cm</a:t>
            </a:r>
            <a:endParaRPr lang="en-US" sz="1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8916" y="1092029"/>
            <a:ext cx="52904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902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377">
        <p14:conveyor dir="l"/>
      </p:transition>
    </mc:Choice>
    <mc:Fallback xmlns="">
      <p:transition spd="slow" advClick="0" advTm="83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55343" cy="5143500"/>
          </a:xfrm>
          <a:prstGeom prst="rect">
            <a:avLst/>
          </a:prstGeom>
        </p:spPr>
      </p:pic>
      <p:pic>
        <p:nvPicPr>
          <p:cNvPr id="10" name="Picture 18" descr="C:\Users\Library\Desktop\CamScanner 09-06-2021 09.43n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59" y="587829"/>
            <a:ext cx="3681813" cy="429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8"/>
          <p:cNvSpPr txBox="1"/>
          <p:nvPr/>
        </p:nvSpPr>
        <p:spPr>
          <a:xfrm>
            <a:off x="2210967" y="165806"/>
            <a:ext cx="5111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spc="300" dirty="0" smtClean="0">
                <a:solidFill>
                  <a:srgbClr val="2D541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TRƯỜNG TIỂU HỌC THẠCH BÀN B</a:t>
            </a:r>
            <a:endParaRPr lang="en-US" altLang="zh-CN" sz="1800" b="1" spc="300" dirty="0">
              <a:solidFill>
                <a:srgbClr val="2D5419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98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8377">
        <p14:switch dir="r"/>
      </p:transition>
    </mc:Choice>
    <mc:Fallback xmlns="">
      <p:transition spd="slow" advClick="0" advTm="83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55343" cy="5143500"/>
          </a:xfrm>
          <a:prstGeom prst="rect">
            <a:avLst/>
          </a:prstGeom>
        </p:spPr>
      </p:pic>
      <p:pic>
        <p:nvPicPr>
          <p:cNvPr id="10" name="Picture 18" descr="C:\Users\Library\Desktop\CamScanner 09-06-2021 09.43n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342" y="0"/>
            <a:ext cx="1927658" cy="258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8"/>
          <p:cNvSpPr txBox="1"/>
          <p:nvPr/>
        </p:nvSpPr>
        <p:spPr>
          <a:xfrm>
            <a:off x="2210967" y="165806"/>
            <a:ext cx="5111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spc="300" dirty="0" smtClean="0">
                <a:solidFill>
                  <a:srgbClr val="2D541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TRƯỜNG TIỂU HỌC THẠCH BÀN B</a:t>
            </a:r>
            <a:endParaRPr lang="en-US" altLang="zh-CN" sz="1800" b="1" spc="300" dirty="0">
              <a:solidFill>
                <a:srgbClr val="2D5419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60849" y="1243376"/>
            <a:ext cx="5486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như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giấy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đề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“Học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học tập”.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ảnh về sự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cuộc sống của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như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nhiều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phải học tập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học tập như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những sự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những tri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cuộc sống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sức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766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8377">
        <p14:ripple/>
      </p:transition>
    </mc:Choice>
    <mc:Fallback xmlns="">
      <p:transition spd="slow" advClick="0" advTm="83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55343" cy="5143500"/>
          </a:xfrm>
          <a:prstGeom prst="rect">
            <a:avLst/>
          </a:prstGeom>
        </p:spPr>
      </p:pic>
      <p:pic>
        <p:nvPicPr>
          <p:cNvPr id="10" name="Picture 18" descr="C:\Users\Library\Desktop\CamScanner 09-06-2021 09.43n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902" y="24493"/>
            <a:ext cx="1950098" cy="254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8"/>
          <p:cNvSpPr txBox="1"/>
          <p:nvPr/>
        </p:nvSpPr>
        <p:spPr>
          <a:xfrm>
            <a:off x="2210967" y="165806"/>
            <a:ext cx="5111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spc="300" dirty="0" smtClean="0">
                <a:solidFill>
                  <a:srgbClr val="2D541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TRƯỜNG TIỂU HỌC THẠCH BÀN B</a:t>
            </a:r>
            <a:endParaRPr lang="en-US" altLang="zh-CN" sz="1800" b="1" spc="300" dirty="0">
              <a:solidFill>
                <a:srgbClr val="2D5419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6833" y="1201992"/>
            <a:ext cx="52425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“Học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học tập”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của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học khác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bạn học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mà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cũng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thể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bạn trẻ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quý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cũng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thể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lại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phương pháp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học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bạn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thể an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hơn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việc học tập. </a:t>
            </a:r>
          </a:p>
        </p:txBody>
      </p:sp>
    </p:spTree>
    <p:extLst>
      <p:ext uri="{BB962C8B-B14F-4D97-AF65-F5344CB8AC3E}">
        <p14:creationId xmlns:p14="http://schemas.microsoft.com/office/powerpoint/2010/main" val="46181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377">
        <p14:prism isInverted="1"/>
      </p:transition>
    </mc:Choice>
    <mc:Fallback xmlns="">
      <p:transition spd="slow" advClick="0" advTm="83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55343" cy="5143500"/>
          </a:xfrm>
          <a:prstGeom prst="rect">
            <a:avLst/>
          </a:prstGeom>
        </p:spPr>
      </p:pic>
      <p:pic>
        <p:nvPicPr>
          <p:cNvPr id="10" name="Picture 18" descr="C:\Users\Library\Desktop\CamScanner 09-06-2021 09.43n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55" y="24493"/>
            <a:ext cx="1903445" cy="254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8"/>
          <p:cNvSpPr txBox="1"/>
          <p:nvPr/>
        </p:nvSpPr>
        <p:spPr>
          <a:xfrm>
            <a:off x="2210967" y="165806"/>
            <a:ext cx="5111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spc="300" dirty="0" smtClean="0">
                <a:solidFill>
                  <a:srgbClr val="2D541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TRƯỜNG TIỂU HỌC THẠCH BÀN B</a:t>
            </a:r>
            <a:endParaRPr lang="en-US" altLang="zh-CN" sz="1800" b="1" spc="300" dirty="0">
              <a:solidFill>
                <a:srgbClr val="2D5419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1364" y="1106604"/>
            <a:ext cx="473064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bạn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học hỏi thêm về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học của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nước như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Trung Quốc,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Campuchia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,...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việc học tập của nước bạn.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thể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nội dung về học đường rất bổ ích, vừa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tình bạn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vừa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sự kết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của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việc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tới phương pháp học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hiệu quả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mình.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7516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8377">
        <p14:vortex dir="r"/>
      </p:transition>
    </mc:Choice>
    <mc:Fallback xmlns="">
      <p:transition spd="slow" advClick="0" advTm="83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55343" cy="5143500"/>
          </a:xfrm>
          <a:prstGeom prst="rect">
            <a:avLst/>
          </a:prstGeom>
        </p:spPr>
      </p:pic>
      <p:pic>
        <p:nvPicPr>
          <p:cNvPr id="10" name="Picture 18" descr="C:\Users\Library\Desktop\CamScanner 09-06-2021 09.43n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4" y="24493"/>
            <a:ext cx="1959426" cy="254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8"/>
          <p:cNvSpPr txBox="1"/>
          <p:nvPr/>
        </p:nvSpPr>
        <p:spPr>
          <a:xfrm>
            <a:off x="2210967" y="165806"/>
            <a:ext cx="5111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spc="300" dirty="0" smtClean="0">
                <a:solidFill>
                  <a:srgbClr val="2D541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TRƯỜNG TIỂU HỌC THẠCH BÀN B</a:t>
            </a:r>
            <a:endParaRPr lang="en-US" altLang="zh-CN" sz="1800" b="1" spc="300" dirty="0">
              <a:solidFill>
                <a:srgbClr val="2D5419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6207" y="1037736"/>
            <a:ext cx="559836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Chương 1: Cuộc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học tập.</a:t>
            </a:r>
          </a:p>
          <a:p>
            <a:pPr algn="just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Chương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Tiềm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quyền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học tập.</a:t>
            </a:r>
          </a:p>
          <a:p>
            <a:pPr algn="just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Chương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học tập.</a:t>
            </a:r>
          </a:p>
          <a:p>
            <a:pPr algn="just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Chương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4: Mục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cuối cùng của học tập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giải quyết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đề.</a:t>
            </a:r>
          </a:p>
          <a:p>
            <a:pPr algn="just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Chương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viên -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tấu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tấu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Chương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6: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học tập.</a:t>
            </a:r>
          </a:p>
          <a:p>
            <a:pPr algn="just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Chương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7: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người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81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377">
        <p14:reveal/>
      </p:transition>
    </mc:Choice>
    <mc:Fallback xmlns="">
      <p:transition spd="slow" advClick="0" advTm="83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4112"/>
  <p:tag name="MH_LIBRARY" val="GRAPHIC"/>
  <p:tag name="MH_ORDER" val="文本框 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4112"/>
  <p:tag name="MH_LIBRARY" val="GRAPHIC"/>
  <p:tag name="MH_ORDER" val="Shap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4112"/>
  <p:tag name="MH_LIBRARY" val="GRAPHIC"/>
  <p:tag name="MH_ORDER" val="Shape"/>
</p:tagLst>
</file>

<file path=ppt/theme/theme1.xml><?xml version="1.0" encoding="utf-8"?>
<a:theme xmlns:a="http://schemas.openxmlformats.org/drawingml/2006/main" name="第一PPT，www.1ppt.com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5419"/>
      </a:accent1>
      <a:accent2>
        <a:srgbClr val="2D5419"/>
      </a:accent2>
      <a:accent3>
        <a:srgbClr val="2D5419"/>
      </a:accent3>
      <a:accent4>
        <a:srgbClr val="2D541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712</Words>
  <Application>Microsoft Office PowerPoint</Application>
  <PresentationFormat>On-screen Show (16:9)</PresentationFormat>
  <Paragraphs>52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微软雅黑</vt:lpstr>
      <vt:lpstr>宋体</vt:lpstr>
      <vt:lpstr>Arial</vt:lpstr>
      <vt:lpstr>Calibri</vt:lpstr>
      <vt:lpstr>等线</vt:lpstr>
      <vt:lpstr>等线 Light</vt:lpstr>
      <vt:lpstr>黑体</vt:lpstr>
      <vt:lpstr>华文新魏</vt:lpstr>
      <vt:lpstr>Times New Roman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卡通读书分享</dc:title>
  <dc:creator>第一PPT</dc:creator>
  <cp:keywords>www.1ppt.com</cp:keywords>
  <dc:description>www.1ppt.com</dc:description>
  <cp:lastModifiedBy>IT</cp:lastModifiedBy>
  <cp:revision>57</cp:revision>
  <dcterms:created xsi:type="dcterms:W3CDTF">2017-03-04T06:55:50Z</dcterms:created>
  <dcterms:modified xsi:type="dcterms:W3CDTF">2021-09-10T00:57:35Z</dcterms:modified>
</cp:coreProperties>
</file>