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72" r:id="rId6"/>
    <p:sldId id="276" r:id="rId7"/>
    <p:sldId id="261" r:id="rId8"/>
    <p:sldId id="277" r:id="rId9"/>
    <p:sldId id="278" r:id="rId10"/>
    <p:sldId id="274" r:id="rId11"/>
    <p:sldId id="263" r:id="rId12"/>
    <p:sldId id="275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CÓ XINH KHÔNG?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4CDE9C-CFC3-42C3-88A8-351FFA45C065}"/>
              </a:ext>
            </a:extLst>
          </p:cNvPr>
          <p:cNvSpPr txBox="1"/>
          <p:nvPr/>
        </p:nvSpPr>
        <p:spPr>
          <a:xfrm>
            <a:off x="4712255" y="1826932"/>
            <a:ext cx="3099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DE8275-4AE2-4ECC-AA52-ACF512F7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0" t="13860" r="18388" b="11579"/>
          <a:stretch/>
        </p:blipFill>
        <p:spPr>
          <a:xfrm>
            <a:off x="7527991" y="3967399"/>
            <a:ext cx="4087449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01D6A5-6E2E-4EB0-B6E0-261D4213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912518" y="685750"/>
            <a:ext cx="4087450" cy="2687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FEA9782-7E84-4668-A1F7-FCB8B169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0" y="267888"/>
            <a:ext cx="5170464" cy="3104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1F0BFE1-8811-4894-9FEF-3E212C69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286498" y="3967400"/>
            <a:ext cx="4161802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466684" y="2394554"/>
            <a:ext cx="11258632" cy="282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Theo con,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4F39FD-C0EC-41A9-BF82-864349009500}"/>
              </a:ext>
            </a:extLst>
          </p:cNvPr>
          <p:cNvGrpSpPr/>
          <p:nvPr/>
        </p:nvGrpSpPr>
        <p:grpSpPr>
          <a:xfrm>
            <a:off x="630712" y="1388562"/>
            <a:ext cx="11561288" cy="939149"/>
            <a:chOff x="1274975" y="2141186"/>
            <a:chExt cx="10232555" cy="9391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xmlns="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4975" y="2141186"/>
              <a:ext cx="9944100" cy="9391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C6249FF-40ED-4813-9521-BA7C63C23B84}"/>
                </a:ext>
              </a:extLst>
            </p:cNvPr>
            <p:cNvSpPr/>
            <p:nvPr/>
          </p:nvSpPr>
          <p:spPr>
            <a:xfrm>
              <a:off x="1441700" y="2287596"/>
              <a:ext cx="10065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243056" y="2609688"/>
            <a:ext cx="11705887" cy="3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32.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34E924-E203-481A-8A3B-FC518D94A024}"/>
              </a:ext>
            </a:extLst>
          </p:cNvPr>
          <p:cNvSpPr txBox="1"/>
          <p:nvPr/>
        </p:nvSpPr>
        <p:spPr>
          <a:xfrm>
            <a:off x="0" y="919004"/>
            <a:ext cx="369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61FD0-292F-4831-A2BD-518F9F4A04A7}"/>
              </a:ext>
            </a:extLst>
          </p:cNvPr>
          <p:cNvSpPr txBox="1"/>
          <p:nvPr/>
        </p:nvSpPr>
        <p:spPr>
          <a:xfrm>
            <a:off x="0" y="1410377"/>
            <a:ext cx="37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A623DF-1470-4A36-A26C-B846B7941392}"/>
              </a:ext>
            </a:extLst>
          </p:cNvPr>
          <p:cNvSpPr txBox="1"/>
          <p:nvPr/>
        </p:nvSpPr>
        <p:spPr>
          <a:xfrm>
            <a:off x="496906" y="1892125"/>
            <a:ext cx="18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1DA3D4-4446-4DFD-B20E-8DED1262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78" b="898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0792"/>
          <a:stretch/>
        </p:blipFill>
        <p:spPr>
          <a:xfrm>
            <a:off x="266897" y="3897389"/>
            <a:ext cx="3381370" cy="21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0" t="13860" r="18388" b="11579"/>
          <a:stretch/>
        </p:blipFill>
        <p:spPr>
          <a:xfrm>
            <a:off x="8083019" y="4227126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B3B90A48-F0A7-40F0-BB11-8BF5BFF60674}"/>
              </a:ext>
            </a:extLst>
          </p:cNvPr>
          <p:cNvSpPr txBox="1"/>
          <p:nvPr/>
        </p:nvSpPr>
        <p:spPr>
          <a:xfrm>
            <a:off x="5801612" y="346245"/>
            <a:ext cx="45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xinh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không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?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8083018" y="1434895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064" y="1047176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16" t="15996" r="22121" b="15335"/>
          <a:stretch/>
        </p:blipFill>
        <p:spPr>
          <a:xfrm>
            <a:off x="4108982" y="4244294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B24B11E-870A-4CD5-BD5B-AC072D27F725}"/>
              </a:ext>
            </a:extLst>
          </p:cNvPr>
          <p:cNvGrpSpPr/>
          <p:nvPr/>
        </p:nvGrpSpPr>
        <p:grpSpPr>
          <a:xfrm>
            <a:off x="1726761" y="5205988"/>
            <a:ext cx="9221976" cy="927100"/>
            <a:chOff x="6742695" y="1577135"/>
            <a:chExt cx="4527560" cy="4496147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xmlns="" id="{3B89964D-7115-421F-B1CB-2A17724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1577135"/>
              <a:ext cx="4527560" cy="4496147"/>
              <a:chOff x="457200" y="1055881"/>
              <a:chExt cx="2177144" cy="310125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E650DB04-86F9-43D3-8AC5-B1560D8746D2}"/>
                  </a:ext>
                </a:extLst>
              </p:cNvPr>
              <p:cNvSpPr/>
              <p:nvPr/>
            </p:nvSpPr>
            <p:spPr>
              <a:xfrm>
                <a:off x="457200" y="1055881"/>
                <a:ext cx="2177144" cy="3101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0B1B8200-D34F-4870-A320-6DB6711FD442}"/>
                  </a:ext>
                </a:extLst>
              </p:cNvPr>
              <p:cNvSpPr/>
              <p:nvPr/>
            </p:nvSpPr>
            <p:spPr>
              <a:xfrm>
                <a:off x="536316" y="1293865"/>
                <a:ext cx="2018913" cy="269469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D03F6AB-E141-4648-B5F1-02C5395427BD}"/>
                </a:ext>
              </a:extLst>
            </p:cNvPr>
            <p:cNvSpPr txBox="1"/>
            <p:nvPr/>
          </p:nvSpPr>
          <p:spPr>
            <a:xfrm>
              <a:off x="6944632" y="2527616"/>
              <a:ext cx="4198505" cy="2835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là: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89D7958-A026-456A-8AC9-8DFF0467C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93" y="287044"/>
            <a:ext cx="7633311" cy="45838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FC24507-9BD9-486F-95D6-72D7134DC22E}"/>
              </a:ext>
            </a:extLst>
          </p:cNvPr>
          <p:cNvSpPr txBox="1"/>
          <p:nvPr/>
        </p:nvSpPr>
        <p:spPr>
          <a:xfrm>
            <a:off x="7070375" y="3014851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2191F6-7BC5-4096-B5EC-5A29A7404357}"/>
              </a:ext>
            </a:extLst>
          </p:cNvPr>
          <p:cNvSpPr txBox="1"/>
          <p:nvPr/>
        </p:nvSpPr>
        <p:spPr>
          <a:xfrm>
            <a:off x="3636693" y="3488913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E6D925-8CE1-428A-B33F-9B60CA8A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2855944" y="647933"/>
            <a:ext cx="6408372" cy="4150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DD4B72-A682-4FA0-A6C2-F2ADBCA7A6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6CACD3-82B6-4534-A77C-229084E17FA2}"/>
              </a:ext>
            </a:extLst>
          </p:cNvPr>
          <p:cNvGrpSpPr/>
          <p:nvPr/>
        </p:nvGrpSpPr>
        <p:grpSpPr>
          <a:xfrm>
            <a:off x="1858662" y="5149274"/>
            <a:ext cx="9221976" cy="1428188"/>
            <a:chOff x="6742695" y="316727"/>
            <a:chExt cx="4527560" cy="5805423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xmlns="" id="{D57EB50A-CC88-42F2-8AE2-43E1EFCF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1062EC24-8C38-4A98-82FE-DB9CECBB5ABC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5E70BC6-75AF-42AD-AA9E-B0AC45B2D2CF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FBB1EE7-EAA7-4F05-93AB-D7A18F2140EB}"/>
                </a:ext>
              </a:extLst>
            </p:cNvPr>
            <p:cNvSpPr txBox="1"/>
            <p:nvPr/>
          </p:nvSpPr>
          <p:spPr>
            <a:xfrm>
              <a:off x="6907224" y="897976"/>
              <a:ext cx="4198505" cy="5224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gài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73A343-2474-454E-8BF5-2766E9351E1A}"/>
              </a:ext>
            </a:extLst>
          </p:cNvPr>
          <p:cNvSpPr txBox="1"/>
          <p:nvPr/>
        </p:nvSpPr>
        <p:spPr>
          <a:xfrm>
            <a:off x="7058974" y="2993038"/>
            <a:ext cx="1245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200ACA-AF1D-41AE-8F1C-E4EF1DBEF8CB}"/>
              </a:ext>
            </a:extLst>
          </p:cNvPr>
          <p:cNvSpPr txBox="1"/>
          <p:nvPr/>
        </p:nvSpPr>
        <p:spPr>
          <a:xfrm>
            <a:off x="3686195" y="3480755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45C37D0-E4BD-40CA-9D94-15B69FC4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6" t="15996" r="22121" b="15335"/>
          <a:stretch/>
        </p:blipFill>
        <p:spPr>
          <a:xfrm>
            <a:off x="2977502" y="668627"/>
            <a:ext cx="6236995" cy="40242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0F11186-E0FA-4C03-B861-604A39793918}"/>
              </a:ext>
            </a:extLst>
          </p:cNvPr>
          <p:cNvGrpSpPr/>
          <p:nvPr/>
        </p:nvGrpSpPr>
        <p:grpSpPr>
          <a:xfrm>
            <a:off x="1588168" y="4986000"/>
            <a:ext cx="10118558" cy="1416166"/>
            <a:chOff x="6742695" y="316727"/>
            <a:chExt cx="4527560" cy="5756555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B523C4E0-A8D9-4F15-9938-8A2E5AF80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EFE384E2-FF9D-477F-B5D2-0BB355E0056B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9376EF3D-E1EF-4974-97C4-C1740E53BC5B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BAF12DB-08C5-47D4-BDB2-3E7DC7233FC2}"/>
                </a:ext>
              </a:extLst>
            </p:cNvPr>
            <p:cNvSpPr txBox="1"/>
            <p:nvPr/>
          </p:nvSpPr>
          <p:spPr>
            <a:xfrm>
              <a:off x="6907224" y="897977"/>
              <a:ext cx="4198505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nhổ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ven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dính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cằm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57F62B6-10DC-4B95-9F58-722A61630DC2}"/>
              </a:ext>
            </a:extLst>
          </p:cNvPr>
          <p:cNvSpPr txBox="1"/>
          <p:nvPr/>
        </p:nvSpPr>
        <p:spPr>
          <a:xfrm>
            <a:off x="7685005" y="2551837"/>
            <a:ext cx="827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22B24EC-B3DA-4719-9728-8ACF1EB7AD9E}"/>
              </a:ext>
            </a:extLst>
          </p:cNvPr>
          <p:cNvSpPr txBox="1"/>
          <p:nvPr/>
        </p:nvSpPr>
        <p:spPr>
          <a:xfrm>
            <a:off x="4949511" y="3136612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4EC973-8A94-45AD-9DFA-D4409EBE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2870877" y="660121"/>
            <a:ext cx="6188902" cy="40088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11EB03D-C0E5-45FA-9C66-862AC28C5B6D}"/>
              </a:ext>
            </a:extLst>
          </p:cNvPr>
          <p:cNvGrpSpPr/>
          <p:nvPr/>
        </p:nvGrpSpPr>
        <p:grpSpPr>
          <a:xfrm>
            <a:off x="197385" y="5064891"/>
            <a:ext cx="11804115" cy="1416166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xmlns="" id="{FA41F808-8C68-4B3E-BF4B-FA1D8247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1F3D2A1-BB2C-455E-BAFD-C1D35FB2BE66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5DBE94B-89C7-4E64-930E-27D5CE6AD0D3}"/>
                  </a:ext>
                </a:extLst>
              </p:cNvPr>
              <p:cNvSpPr/>
              <p:nvPr/>
            </p:nvSpPr>
            <p:spPr>
              <a:xfrm>
                <a:off x="484643" y="308338"/>
                <a:ext cx="210396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D597207-5163-408C-A1AB-3C7D38C73D2B}"/>
                </a:ext>
              </a:extLst>
            </p:cNvPr>
            <p:cNvSpPr txBox="1"/>
            <p:nvPr/>
          </p:nvSpPr>
          <p:spPr>
            <a:xfrm>
              <a:off x="6845146" y="897977"/>
              <a:ext cx="4253899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8536F21-14A8-4BAB-B678-294A9E96257D}"/>
              </a:ext>
            </a:extLst>
          </p:cNvPr>
          <p:cNvSpPr txBox="1"/>
          <p:nvPr/>
        </p:nvSpPr>
        <p:spPr>
          <a:xfrm>
            <a:off x="4044096" y="2844225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B1A9F45-C458-4B86-B8E2-64A0382F1B9E}"/>
              </a:ext>
            </a:extLst>
          </p:cNvPr>
          <p:cNvSpPr txBox="1"/>
          <p:nvPr/>
        </p:nvSpPr>
        <p:spPr>
          <a:xfrm>
            <a:off x="6723560" y="3593296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4" y="3179579"/>
            <a:ext cx="4065695" cy="292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0509D9-2C93-4465-9949-51EF2CB07CFD}"/>
              </a:ext>
            </a:extLst>
          </p:cNvPr>
          <p:cNvSpPr txBox="1"/>
          <p:nvPr/>
        </p:nvSpPr>
        <p:spPr>
          <a:xfrm>
            <a:off x="0" y="276395"/>
            <a:ext cx="933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83AA08-85FA-4587-A847-27FB12E03AFC}"/>
              </a:ext>
            </a:extLst>
          </p:cNvPr>
          <p:cNvSpPr txBox="1"/>
          <p:nvPr/>
        </p:nvSpPr>
        <p:spPr>
          <a:xfrm>
            <a:off x="7136931" y="753851"/>
            <a:ext cx="362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4F38046-7ED9-4161-8E7C-AC8590DBAF45}"/>
              </a:ext>
            </a:extLst>
          </p:cNvPr>
          <p:cNvSpPr txBox="1"/>
          <p:nvPr/>
        </p:nvSpPr>
        <p:spPr>
          <a:xfrm>
            <a:off x="427216" y="1816083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6BF0AD-93EE-4235-8F35-1E09304A1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8354081" y="4238545"/>
            <a:ext cx="3767447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F965C05-19C8-4738-8C09-5CF9A74969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75" t="15270" r="20855" b="20565"/>
          <a:stretch/>
        </p:blipFill>
        <p:spPr>
          <a:xfrm>
            <a:off x="8300448" y="1662181"/>
            <a:ext cx="3821080" cy="24766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0D34FC3-578B-4586-97DB-966D13FEC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201" y="1294924"/>
            <a:ext cx="4765674" cy="2861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650337-4269-4220-BCF8-3C52480C92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16" t="15996" r="22121" b="15335"/>
          <a:stretch/>
        </p:blipFill>
        <p:spPr>
          <a:xfrm>
            <a:off x="4395397" y="4238546"/>
            <a:ext cx="3835979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B5BDBA5-EACE-4A22-B80C-8CB25E0D126A}"/>
              </a:ext>
            </a:extLst>
          </p:cNvPr>
          <p:cNvGrpSpPr/>
          <p:nvPr/>
        </p:nvGrpSpPr>
        <p:grpSpPr>
          <a:xfrm>
            <a:off x="6219457" y="-173345"/>
            <a:ext cx="5402185" cy="3865764"/>
            <a:chOff x="6075078" y="-533017"/>
            <a:chExt cx="5402185" cy="43294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89137AC-514A-400C-9077-FD21D47F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533017"/>
              <a:ext cx="5402185" cy="432943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48A4744-38B3-402D-9CB1-95896C07D3BB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Ở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luôn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A342AEA-7291-4116-B282-CC42282CD36A}"/>
              </a:ext>
            </a:extLst>
          </p:cNvPr>
          <p:cNvGrpSpPr/>
          <p:nvPr/>
        </p:nvGrpSpPr>
        <p:grpSpPr>
          <a:xfrm flipH="1">
            <a:off x="275847" y="3141317"/>
            <a:ext cx="5402185" cy="3997205"/>
            <a:chOff x="6158880" y="-366724"/>
            <a:chExt cx="5402185" cy="399720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420DB1C-9348-4D63-A35E-004E520B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80" y="-366724"/>
              <a:ext cx="5402185" cy="39972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E6A0C76-E63E-4816-91C0-510299862934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.”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B25842-9175-49F5-9D0D-E267F4C9CE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6613740" y="3692419"/>
            <a:ext cx="4466477" cy="2895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5A9C90C-A617-4409-9141-54595C439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107" y="267888"/>
            <a:ext cx="5264056" cy="31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C5880FD-BB89-4DE0-AED9-894F03EC82D1}"/>
              </a:ext>
            </a:extLst>
          </p:cNvPr>
          <p:cNvGrpSpPr/>
          <p:nvPr/>
        </p:nvGrpSpPr>
        <p:grpSpPr>
          <a:xfrm>
            <a:off x="5811252" y="-393700"/>
            <a:ext cx="6027820" cy="4086119"/>
            <a:chOff x="6075078" y="-779802"/>
            <a:chExt cx="5604341" cy="45762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9AA864E-4986-40AC-BF6B-903BD809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779802"/>
              <a:ext cx="5604341" cy="45762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6A4D5A0-E438-40B1-AF57-E9E9B9EB46E7}"/>
                </a:ext>
              </a:extLst>
            </p:cNvPr>
            <p:cNvSpPr txBox="1"/>
            <p:nvPr/>
          </p:nvSpPr>
          <p:spPr>
            <a:xfrm>
              <a:off x="6810497" y="202638"/>
              <a:ext cx="4428991" cy="299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.” Nghe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nhổ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ven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cằm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A1DD82A-F672-4147-AE6C-E5F0BCCF8E73}"/>
              </a:ext>
            </a:extLst>
          </p:cNvPr>
          <p:cNvGrpSpPr/>
          <p:nvPr/>
        </p:nvGrpSpPr>
        <p:grpSpPr>
          <a:xfrm flipH="1">
            <a:off x="-132352" y="2767809"/>
            <a:ext cx="7395411" cy="4439108"/>
            <a:chOff x="5251414" y="-717846"/>
            <a:chExt cx="7395411" cy="44391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A51B7F6-F3DA-4D81-80F8-7DD96FF6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414" y="-717846"/>
              <a:ext cx="7395411" cy="44391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73F1E51-55BB-4738-ACF2-BB0078B8BD57}"/>
                </a:ext>
              </a:extLst>
            </p:cNvPr>
            <p:cNvSpPr txBox="1"/>
            <p:nvPr/>
          </p:nvSpPr>
          <p:spPr>
            <a:xfrm>
              <a:off x="5634870" y="545551"/>
              <a:ext cx="632362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hớn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hở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“Anh,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hẳn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AC3FA-5C4E-41ED-A034-13485A20A8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40" t="13860" r="18388" b="11579"/>
          <a:stretch/>
        </p:blipFill>
        <p:spPr>
          <a:xfrm>
            <a:off x="7100345" y="3692419"/>
            <a:ext cx="4591493" cy="30164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CFF0A17-EFAC-4801-B661-A5417E05B5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16" t="15996" r="22121" b="15335"/>
          <a:stretch/>
        </p:blipFill>
        <p:spPr>
          <a:xfrm>
            <a:off x="1495787" y="280957"/>
            <a:ext cx="4463895" cy="28802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0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478</Words>
  <Application>Microsoft Office PowerPoint</Application>
  <PresentationFormat>Widescreen</PresentationFormat>
  <Paragraphs>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167</cp:revision>
  <dcterms:created xsi:type="dcterms:W3CDTF">2021-06-15T15:52:51Z</dcterms:created>
  <dcterms:modified xsi:type="dcterms:W3CDTF">2022-09-23T04:28:07Z</dcterms:modified>
</cp:coreProperties>
</file>