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6" r:id="rId4"/>
  </p:sldMasterIdLst>
  <p:notesMasterIdLst>
    <p:notesMasterId r:id="rId16"/>
  </p:notesMasterIdLst>
  <p:sldIdLst>
    <p:sldId id="292" r:id="rId5"/>
    <p:sldId id="290" r:id="rId6"/>
    <p:sldId id="293" r:id="rId7"/>
    <p:sldId id="294" r:id="rId8"/>
    <p:sldId id="295" r:id="rId9"/>
    <p:sldId id="289" r:id="rId10"/>
    <p:sldId id="298" r:id="rId11"/>
    <p:sldId id="299" r:id="rId12"/>
    <p:sldId id="300" r:id="rId13"/>
    <p:sldId id="297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11" d="100"/>
          <a:sy n="11" d="100"/>
        </p:scale>
        <p:origin x="-72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67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3E781EE-CE52-4F2C-8677-65F31CBADC22}" type="slidenum">
              <a:rPr lang="en-US" altLang="zh-CN"/>
              <a:pPr>
                <a:spcBef>
                  <a:spcPct val="0"/>
                </a:spcBef>
              </a:pPr>
              <a:t>2</a:t>
            </a:fld>
            <a:endParaRPr lang="en-US" altLang="zh-CN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089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28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10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095" y="914400"/>
            <a:ext cx="601717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 dặn con:</a:t>
            </a:r>
            <a:endParaRPr lang="en-US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0423" y="2743201"/>
            <a:ext cx="755580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Làm bài tập trên trang OLM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Xem trước bài Luyện tập (trang 26)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81379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28724" y="279133"/>
            <a:ext cx="5255394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1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750" y="-119067"/>
            <a:ext cx="8516747" cy="694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1-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34" y="442341"/>
            <a:ext cx="4508426" cy="663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 descr="1-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"/>
            <a:ext cx="40591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微软雅黑"/>
              </a:rPr>
              <a:t>Khởi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微软雅黑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微软雅黑"/>
              </a:rPr>
              <a:t>động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8264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39166" y="2081626"/>
            <a:ext cx="74247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ONG TÌM HOA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4548" y="1055077"/>
            <a:ext cx="3995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Trò chơi:</a:t>
            </a:r>
            <a:endParaRPr lang="en-US" sz="5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3496" flipH="1">
            <a:off x="4566885" y="2587301"/>
            <a:ext cx="1917345" cy="192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831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/>
          <p:nvPr/>
        </p:nvGrpSpPr>
        <p:grpSpPr>
          <a:xfrm>
            <a:off x="694696" y="4437112"/>
            <a:ext cx="2133134" cy="2132856"/>
            <a:chOff x="694606" y="4437112"/>
            <a:chExt cx="2132856" cy="21328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06" y="4437112"/>
              <a:ext cx="2132856" cy="2132856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126654" y="4797152"/>
              <a:ext cx="1224136" cy="115212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5248645" y="4437112"/>
            <a:ext cx="2133134" cy="2132856"/>
            <a:chOff x="694606" y="4437112"/>
            <a:chExt cx="2132856" cy="213285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06" y="4437112"/>
              <a:ext cx="2132856" cy="2132856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1126654" y="4797152"/>
              <a:ext cx="1224136" cy="115212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16"/>
          <p:cNvGrpSpPr/>
          <p:nvPr/>
        </p:nvGrpSpPr>
        <p:grpSpPr>
          <a:xfrm>
            <a:off x="9336781" y="4437112"/>
            <a:ext cx="2133134" cy="2132856"/>
            <a:chOff x="694606" y="4437112"/>
            <a:chExt cx="2132856" cy="213285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06" y="4437112"/>
              <a:ext cx="2132856" cy="2132856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1126654" y="4797152"/>
              <a:ext cx="1224136" cy="115212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81" y="4437112"/>
            <a:ext cx="2133134" cy="21328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3496" flipH="1">
            <a:off x="9945575" y="4203332"/>
            <a:ext cx="1424177" cy="1430321"/>
          </a:xfrm>
          <a:prstGeom prst="rect">
            <a:avLst/>
          </a:prstGeom>
        </p:spPr>
      </p:pic>
      <p:grpSp>
        <p:nvGrpSpPr>
          <p:cNvPr id="11" name="Group 3"/>
          <p:cNvGrpSpPr/>
          <p:nvPr/>
        </p:nvGrpSpPr>
        <p:grpSpPr>
          <a:xfrm>
            <a:off x="0" y="251099"/>
            <a:ext cx="3647409" cy="2177988"/>
            <a:chOff x="0" y="251099"/>
            <a:chExt cx="3646934" cy="2177988"/>
          </a:xfrm>
        </p:grpSpPr>
        <p:sp>
          <p:nvSpPr>
            <p:cNvPr id="2" name="Rounded Rectangle 1"/>
            <p:cNvSpPr/>
            <p:nvPr/>
          </p:nvSpPr>
          <p:spPr>
            <a:xfrm>
              <a:off x="1198662" y="1420975"/>
              <a:ext cx="2448272" cy="100811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 + 9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 descr="Con Ong Vò Vẽ Vui Dễ - Miễn Phí vector hình ảnh trên Pixaba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251099"/>
              <a:ext cx="2026304" cy="1919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4"/>
          <p:cNvGrpSpPr/>
          <p:nvPr/>
        </p:nvGrpSpPr>
        <p:grpSpPr>
          <a:xfrm>
            <a:off x="8328538" y="251099"/>
            <a:ext cx="3459994" cy="2192374"/>
            <a:chOff x="7820238" y="260648"/>
            <a:chExt cx="3459544" cy="2192374"/>
          </a:xfrm>
        </p:grpSpPr>
        <p:sp>
          <p:nvSpPr>
            <p:cNvPr id="7" name="Rounded Rectangle 6"/>
            <p:cNvSpPr/>
            <p:nvPr/>
          </p:nvSpPr>
          <p:spPr>
            <a:xfrm>
              <a:off x="7820238" y="1444910"/>
              <a:ext cx="2448272" cy="100811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 + 6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6" name="Picture 2" descr="Con Ong Vò Vẽ Vui Dễ - Miễn Phí vector hình ảnh trên Pixaba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3558" y="260648"/>
              <a:ext cx="2016224" cy="1910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5"/>
          <p:cNvGrpSpPr/>
          <p:nvPr/>
        </p:nvGrpSpPr>
        <p:grpSpPr>
          <a:xfrm>
            <a:off x="5090917" y="1"/>
            <a:ext cx="2448591" cy="2511575"/>
            <a:chOff x="5090254" y="163236"/>
            <a:chExt cx="2448272" cy="2511575"/>
          </a:xfrm>
        </p:grpSpPr>
        <p:pic>
          <p:nvPicPr>
            <p:cNvPr id="1028" name="Picture 4" descr="Hình ảnh Ong Minh Họa Màu Vector, Ong Clipart, Côn Trùng, Mật Ong Vector và  PNG với nền trong suốt để tải xuống miễn phí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40469" y1="28750" x2="40469" y2="44375"/>
                          <a14:foregroundMark x1="47500" y1="31094" x2="67969" y2="33438"/>
                          <a14:foregroundMark x1="53125" y1="22344" x2="60938" y2="43594"/>
                          <a14:foregroundMark x1="57031" y1="22344" x2="64063" y2="30312"/>
                          <a14:foregroundMark x1="64063" y1="30312" x2="63281" y2="40469"/>
                          <a14:foregroundMark x1="63281" y1="39688" x2="65625" y2="23125"/>
                          <a14:foregroundMark x1="57500" y1="30156" x2="57500" y2="27031"/>
                          <a14:foregroundMark x1="39531" y1="25469" x2="43594" y2="26875"/>
                          <a14:foregroundMark x1="43594" y1="26875" x2="45781" y2="35000"/>
                          <a14:foregroundMark x1="45781" y1="31406" x2="45469" y2="25625"/>
                          <a14:foregroundMark x1="36094" y1="23438" x2="31719" y2="27187"/>
                          <a14:foregroundMark x1="32656" y1="29219" x2="34531" y2="32969"/>
                          <a14:foregroundMark x1="36250" y1="35938" x2="38906" y2="36875"/>
                          <a14:foregroundMark x1="38125" y1="30000" x2="37969" y2="28750"/>
                          <a14:foregroundMark x1="25156" y1="7187" x2="25156" y2="11250"/>
                          <a14:foregroundMark x1="24375" y1="7500" x2="29375" y2="7656"/>
                          <a14:foregroundMark x1="30000" y1="8281" x2="34375" y2="8906"/>
                          <a14:foregroundMark x1="34375" y1="8906" x2="38750" y2="10625"/>
                          <a14:foregroundMark x1="38750" y1="10625" x2="42656" y2="14219"/>
                          <a14:foregroundMark x1="42656" y1="14219" x2="45000" y2="19219"/>
                          <a14:foregroundMark x1="73438" y1="9219" x2="76406" y2="2656"/>
                          <a14:foregroundMark x1="70469" y1="8281" x2="64375" y2="9688"/>
                          <a14:foregroundMark x1="64375" y1="9688" x2="60625" y2="12500"/>
                          <a14:foregroundMark x1="60625" y1="12500" x2="57656" y2="16094"/>
                          <a14:foregroundMark x1="57656" y1="16094" x2="56094" y2="196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2654" y="163236"/>
              <a:ext cx="2198188" cy="2198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5090254" y="1666699"/>
              <a:ext cx="2448272" cy="100811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+ 9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6" y="4437112"/>
            <a:ext cx="2133134" cy="21328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3496" flipH="1">
            <a:off x="1303490" y="4203332"/>
            <a:ext cx="1424177" cy="14303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291" y="4437112"/>
            <a:ext cx="2133134" cy="21328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3496" flipH="1">
            <a:off x="5883085" y="4203332"/>
            <a:ext cx="1424177" cy="143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6737E-6 -3.7037E-7 L 0.69905 0.55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52" y="2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2266E-6 -1.85185E-6 L -0.37818 0.5479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9" y="2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8943E-6 3.7037E-6 L -0.32518 0.5032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5" y="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/>
          <p:nvPr/>
        </p:nvGrpSpPr>
        <p:grpSpPr>
          <a:xfrm>
            <a:off x="694696" y="4437112"/>
            <a:ext cx="2133134" cy="2132856"/>
            <a:chOff x="694606" y="4437112"/>
            <a:chExt cx="2132856" cy="21328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06" y="4437112"/>
              <a:ext cx="2132856" cy="2132856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126654" y="4797152"/>
              <a:ext cx="1224136" cy="115212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5248645" y="4437112"/>
            <a:ext cx="2133134" cy="2132856"/>
            <a:chOff x="694606" y="4437112"/>
            <a:chExt cx="2132856" cy="213285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06" y="4437112"/>
              <a:ext cx="2132856" cy="2132856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1126654" y="4797152"/>
              <a:ext cx="1224136" cy="115212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16"/>
          <p:cNvGrpSpPr/>
          <p:nvPr/>
        </p:nvGrpSpPr>
        <p:grpSpPr>
          <a:xfrm>
            <a:off x="9336781" y="4437112"/>
            <a:ext cx="2133134" cy="2132856"/>
            <a:chOff x="694606" y="4437112"/>
            <a:chExt cx="2132856" cy="213285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06" y="4437112"/>
              <a:ext cx="2132856" cy="2132856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1126654" y="4797152"/>
              <a:ext cx="1224136" cy="115212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441" y="4310502"/>
            <a:ext cx="2133134" cy="21328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3496" flipH="1">
            <a:off x="9818964" y="4526887"/>
            <a:ext cx="1424177" cy="1430321"/>
          </a:xfrm>
          <a:prstGeom prst="rect">
            <a:avLst/>
          </a:prstGeom>
        </p:spPr>
      </p:pic>
      <p:grpSp>
        <p:nvGrpSpPr>
          <p:cNvPr id="11" name="Group 3"/>
          <p:cNvGrpSpPr/>
          <p:nvPr/>
        </p:nvGrpSpPr>
        <p:grpSpPr>
          <a:xfrm>
            <a:off x="0" y="251099"/>
            <a:ext cx="3647409" cy="2177988"/>
            <a:chOff x="0" y="251099"/>
            <a:chExt cx="3646934" cy="2177988"/>
          </a:xfrm>
        </p:grpSpPr>
        <p:sp>
          <p:nvSpPr>
            <p:cNvPr id="2" name="Rounded Rectangle 1"/>
            <p:cNvSpPr/>
            <p:nvPr/>
          </p:nvSpPr>
          <p:spPr>
            <a:xfrm>
              <a:off x="1198662" y="1420975"/>
              <a:ext cx="2448272" cy="100811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 + 5  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 descr="Con Ong Vò Vẽ Vui Dễ - Miễn Phí vector hình ảnh trên Pixaba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251099"/>
              <a:ext cx="2026304" cy="1919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4"/>
          <p:cNvGrpSpPr/>
          <p:nvPr/>
        </p:nvGrpSpPr>
        <p:grpSpPr>
          <a:xfrm>
            <a:off x="8328538" y="251099"/>
            <a:ext cx="3459994" cy="2192374"/>
            <a:chOff x="7820238" y="260648"/>
            <a:chExt cx="3459544" cy="2192374"/>
          </a:xfrm>
        </p:grpSpPr>
        <p:sp>
          <p:nvSpPr>
            <p:cNvPr id="7" name="Rounded Rectangle 6"/>
            <p:cNvSpPr/>
            <p:nvPr/>
          </p:nvSpPr>
          <p:spPr>
            <a:xfrm>
              <a:off x="7820238" y="1444910"/>
              <a:ext cx="2448272" cy="100811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+ 8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6" name="Picture 2" descr="Con Ong Vò Vẽ Vui Dễ - Miễn Phí vector hình ảnh trên Pixaba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3558" y="260648"/>
              <a:ext cx="2016224" cy="1910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5"/>
          <p:cNvGrpSpPr/>
          <p:nvPr/>
        </p:nvGrpSpPr>
        <p:grpSpPr>
          <a:xfrm>
            <a:off x="5090917" y="1"/>
            <a:ext cx="2448591" cy="2511575"/>
            <a:chOff x="5090254" y="163236"/>
            <a:chExt cx="2448272" cy="2511575"/>
          </a:xfrm>
        </p:grpSpPr>
        <p:pic>
          <p:nvPicPr>
            <p:cNvPr id="1028" name="Picture 4" descr="Hình ảnh Ong Minh Họa Màu Vector, Ong Clipart, Côn Trùng, Mật Ong Vector và  PNG với nền trong suốt để tải xuống miễn phí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40469" y1="28750" x2="40469" y2="44375"/>
                          <a14:foregroundMark x1="47500" y1="31094" x2="67969" y2="33438"/>
                          <a14:foregroundMark x1="53125" y1="22344" x2="60938" y2="43594"/>
                          <a14:foregroundMark x1="57031" y1="22344" x2="64063" y2="30312"/>
                          <a14:foregroundMark x1="64063" y1="30312" x2="63281" y2="40469"/>
                          <a14:foregroundMark x1="63281" y1="39688" x2="65625" y2="23125"/>
                          <a14:foregroundMark x1="57500" y1="30156" x2="57500" y2="27031"/>
                          <a14:foregroundMark x1="39531" y1="25469" x2="43594" y2="26875"/>
                          <a14:foregroundMark x1="43594" y1="26875" x2="45781" y2="35000"/>
                          <a14:foregroundMark x1="45781" y1="31406" x2="45469" y2="25625"/>
                          <a14:foregroundMark x1="36094" y1="23438" x2="31719" y2="27187"/>
                          <a14:foregroundMark x1="32656" y1="29219" x2="34531" y2="32969"/>
                          <a14:foregroundMark x1="36250" y1="35938" x2="38906" y2="36875"/>
                          <a14:foregroundMark x1="38125" y1="30000" x2="37969" y2="28750"/>
                          <a14:foregroundMark x1="25156" y1="7187" x2="25156" y2="11250"/>
                          <a14:foregroundMark x1="24375" y1="7500" x2="29375" y2="7656"/>
                          <a14:foregroundMark x1="30000" y1="8281" x2="34375" y2="8906"/>
                          <a14:foregroundMark x1="34375" y1="8906" x2="38750" y2="10625"/>
                          <a14:foregroundMark x1="38750" y1="10625" x2="42656" y2="14219"/>
                          <a14:foregroundMark x1="42656" y1="14219" x2="45000" y2="19219"/>
                          <a14:foregroundMark x1="73438" y1="9219" x2="76406" y2="2656"/>
                          <a14:foregroundMark x1="70469" y1="8281" x2="64375" y2="9688"/>
                          <a14:foregroundMark x1="64375" y1="9688" x2="60625" y2="12500"/>
                          <a14:foregroundMark x1="60625" y1="12500" x2="57656" y2="16094"/>
                          <a14:foregroundMark x1="57656" y1="16094" x2="56094" y2="196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2654" y="163236"/>
              <a:ext cx="2198188" cy="2198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5090254" y="1666699"/>
              <a:ext cx="2448272" cy="100811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+ 9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55" y="4394908"/>
            <a:ext cx="2133134" cy="21328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3496" flipH="1">
            <a:off x="1190949" y="4161128"/>
            <a:ext cx="1424177" cy="14303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50" y="4408978"/>
            <a:ext cx="2133134" cy="21328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3496" flipH="1">
            <a:off x="5770544" y="4175198"/>
            <a:ext cx="1424177" cy="143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6737E-6 -3.7037E-7 L 0.69905 0.55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52" y="2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2266E-6 -1.85185E-6 L -0.37818 0.5479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9" y="2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8943E-6 3.7037E-6 L -0.32518 0.5032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5" y="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200400" y="1736301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u="sng" dirty="0" err="1">
                <a:latin typeface=".VnAvant" panose="020B7200000000000000" pitchFamily="34" charset="0"/>
              </a:rPr>
              <a:t>To¸n</a:t>
            </a:r>
            <a:endParaRPr lang="en-US" sz="4000" b="1" u="sng" dirty="0">
              <a:latin typeface=".VnAvant" panose="020B72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2890" y="2519859"/>
            <a:ext cx="110573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 (có nhớ) trong phạm vi 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 (tiết 2)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2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07" y="-68094"/>
            <a:ext cx="11361906" cy="688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248593" y="662680"/>
            <a:ext cx="4252533" cy="140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828801" y="2113317"/>
            <a:ext cx="1157590" cy="43533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UTM Avo"/>
              </a:rPr>
              <a:t>3 + 8</a:t>
            </a:r>
            <a:endParaRPr lang="en-US" sz="2400" dirty="0">
              <a:solidFill>
                <a:schemeClr val="tx1"/>
              </a:solidFill>
              <a:latin typeface="UTM Avo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86390" y="2587557"/>
            <a:ext cx="1079771" cy="476656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UTM Avo"/>
              </a:rPr>
              <a:t>8 + 3</a:t>
            </a:r>
            <a:endParaRPr lang="en-US" sz="2400" dirty="0">
              <a:solidFill>
                <a:schemeClr val="tx1"/>
              </a:solidFill>
              <a:latin typeface="UTM Avo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28800" y="2587557"/>
            <a:ext cx="1157590" cy="435330"/>
          </a:xfrm>
          <a:prstGeom prst="round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UTM Avo"/>
              </a:rPr>
              <a:t>7 + 4</a:t>
            </a:r>
            <a:endParaRPr lang="en-US" sz="2400" dirty="0">
              <a:solidFill>
                <a:schemeClr val="tx1"/>
              </a:solidFill>
              <a:latin typeface="UTM Avo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47480" y="1677987"/>
            <a:ext cx="1157590" cy="435330"/>
          </a:xfrm>
          <a:prstGeom prst="round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UTM Avo"/>
              </a:rPr>
              <a:t>4 + 7</a:t>
            </a:r>
            <a:endParaRPr lang="en-US" sz="2400" dirty="0">
              <a:solidFill>
                <a:schemeClr val="tx1"/>
              </a:solidFill>
              <a:latin typeface="UTM Avo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998942" y="3068230"/>
            <a:ext cx="1106128" cy="41482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UTM Avo"/>
              </a:rPr>
              <a:t>2 </a:t>
            </a:r>
            <a:r>
              <a:rPr lang="en-US" sz="2400" b="1" dirty="0">
                <a:solidFill>
                  <a:srgbClr val="FF0000"/>
                </a:solidFill>
                <a:latin typeface="UTM Avo"/>
              </a:rPr>
              <a:t>+ </a:t>
            </a:r>
            <a:r>
              <a:rPr lang="en-US" sz="2400" b="1" dirty="0" smtClean="0">
                <a:solidFill>
                  <a:srgbClr val="FF0000"/>
                </a:solidFill>
                <a:latin typeface="UTM Avo"/>
              </a:rPr>
              <a:t>9</a:t>
            </a:r>
            <a:endParaRPr lang="en-US" sz="2400" b="1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1" y="3068230"/>
            <a:ext cx="1118680" cy="418289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UTM Avo"/>
              </a:rPr>
              <a:t>5 </a:t>
            </a:r>
            <a:r>
              <a:rPr lang="en-US" sz="2400" b="1" dirty="0">
                <a:solidFill>
                  <a:srgbClr val="FF0000"/>
                </a:solidFill>
                <a:latin typeface="UTM Avo"/>
              </a:rPr>
              <a:t>+ </a:t>
            </a:r>
            <a:r>
              <a:rPr lang="en-US" sz="2400" b="1" dirty="0" smtClean="0">
                <a:solidFill>
                  <a:srgbClr val="FF0000"/>
                </a:solidFill>
                <a:latin typeface="UTM Avo"/>
              </a:rPr>
              <a:t>6</a:t>
            </a:r>
            <a:endParaRPr lang="en-US" sz="2400" b="1" dirty="0">
              <a:solidFill>
                <a:srgbClr val="FF0000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342668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  <p:bldP spid="9" grpId="1" animBg="1"/>
      <p:bldP spid="9" grpId="2" animBg="1"/>
      <p:bldP spid="10" grpId="1" animBg="1"/>
      <p:bldP spid="10" grpId="2" animBg="1"/>
      <p:bldP spid="11" grpId="1" animBg="1"/>
      <p:bldP spid="11" grpId="2" animBg="1"/>
      <p:bldP spid="12" grpId="1" animBg="1"/>
      <p:bldP spid="12" grpId="2" animBg="1"/>
      <p:bldP spid="13" grpId="1" animBg="1"/>
      <p:bldP spid="13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07" y="-68094"/>
            <a:ext cx="11361906" cy="688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4248593" y="662680"/>
            <a:ext cx="4252533" cy="140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1877123" y="2113317"/>
            <a:ext cx="1070357" cy="43533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UTM Avo"/>
              </a:rPr>
              <a:t>3 + 8</a:t>
            </a:r>
            <a:endParaRPr lang="en-US" sz="2400" dirty="0">
              <a:solidFill>
                <a:schemeClr val="tx1"/>
              </a:solidFill>
              <a:latin typeface="UTM Avo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86390" y="2587557"/>
            <a:ext cx="1079771" cy="476656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UTM Avo"/>
              </a:rPr>
              <a:t>8 + 3</a:t>
            </a:r>
            <a:endParaRPr lang="en-US" sz="2400" dirty="0">
              <a:solidFill>
                <a:schemeClr val="tx1"/>
              </a:solidFill>
              <a:latin typeface="UTM Avo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77123" y="2587557"/>
            <a:ext cx="1070358" cy="435330"/>
          </a:xfrm>
          <a:prstGeom prst="round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UTM Avo"/>
              </a:rPr>
              <a:t>7 + 4</a:t>
            </a:r>
            <a:endParaRPr lang="en-US" sz="2400" dirty="0">
              <a:solidFill>
                <a:schemeClr val="tx1"/>
              </a:solidFill>
              <a:latin typeface="UTM Avo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86391" y="1677987"/>
            <a:ext cx="1079770" cy="435330"/>
          </a:xfrm>
          <a:prstGeom prst="round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UTM Avo"/>
              </a:rPr>
              <a:t>4 + 7</a:t>
            </a:r>
            <a:endParaRPr lang="en-US" sz="2400" dirty="0">
              <a:solidFill>
                <a:schemeClr val="tx1"/>
              </a:solidFill>
              <a:latin typeface="UTM Avo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55142" y="2574587"/>
            <a:ext cx="1130816" cy="48962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UTM Avo"/>
              </a:rPr>
              <a:t>5 </a:t>
            </a:r>
            <a:r>
              <a:rPr lang="en-US" sz="2400" b="1">
                <a:solidFill>
                  <a:srgbClr val="FF0000"/>
                </a:solidFill>
                <a:latin typeface="UTM Avo"/>
              </a:rPr>
              <a:t>+ </a:t>
            </a:r>
            <a:r>
              <a:rPr lang="en-US" sz="2400" b="1" smtClean="0">
                <a:solidFill>
                  <a:srgbClr val="FF0000"/>
                </a:solidFill>
                <a:latin typeface="UTM Avo"/>
              </a:rPr>
              <a:t>7</a:t>
            </a:r>
            <a:endParaRPr lang="en-US" sz="2400" b="1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85958" y="2133819"/>
            <a:ext cx="1130816" cy="41482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UTM Avo"/>
              </a:rPr>
              <a:t>7 </a:t>
            </a:r>
            <a:r>
              <a:rPr lang="en-US" sz="2400" b="1">
                <a:solidFill>
                  <a:srgbClr val="FF0000"/>
                </a:solidFill>
                <a:latin typeface="UTM Avo"/>
              </a:rPr>
              <a:t>+ </a:t>
            </a:r>
            <a:r>
              <a:rPr lang="en-US" sz="2400" b="1" smtClean="0">
                <a:solidFill>
                  <a:srgbClr val="FF0000"/>
                </a:solidFill>
                <a:latin typeface="UTM Avo"/>
              </a:rPr>
              <a:t>5</a:t>
            </a:r>
            <a:endParaRPr lang="en-US" sz="2400" b="1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20550" y="3044758"/>
            <a:ext cx="1130816" cy="41482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UTM Avo"/>
              </a:rPr>
              <a:t>4 </a:t>
            </a:r>
            <a:r>
              <a:rPr lang="en-US" sz="2400" b="1">
                <a:solidFill>
                  <a:srgbClr val="FF0000"/>
                </a:solidFill>
                <a:latin typeface="UTM Avo"/>
              </a:rPr>
              <a:t>+ </a:t>
            </a:r>
            <a:r>
              <a:rPr lang="en-US" sz="2400" b="1" smtClean="0">
                <a:solidFill>
                  <a:srgbClr val="FF0000"/>
                </a:solidFill>
                <a:latin typeface="UTM Avo"/>
              </a:rPr>
              <a:t>8</a:t>
            </a:r>
            <a:endParaRPr lang="en-US" sz="2400" b="1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335312" y="1648804"/>
            <a:ext cx="1130816" cy="41482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UTM Avo"/>
              </a:rPr>
              <a:t>5 </a:t>
            </a:r>
            <a:r>
              <a:rPr lang="en-US" sz="2400" b="1">
                <a:solidFill>
                  <a:srgbClr val="FF0000"/>
                </a:solidFill>
                <a:latin typeface="UTM Avo"/>
              </a:rPr>
              <a:t>+ </a:t>
            </a:r>
            <a:r>
              <a:rPr lang="en-US" sz="2400" b="1" smtClean="0">
                <a:solidFill>
                  <a:srgbClr val="FF0000"/>
                </a:solidFill>
                <a:latin typeface="UTM Avo"/>
              </a:rPr>
              <a:t>8</a:t>
            </a:r>
            <a:endParaRPr lang="en-US" sz="2400" b="1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04496" y="2156298"/>
            <a:ext cx="1130816" cy="41482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UTM Avo"/>
              </a:rPr>
              <a:t>8 </a:t>
            </a:r>
            <a:r>
              <a:rPr lang="en-US" sz="2400" b="1">
                <a:solidFill>
                  <a:srgbClr val="FF0000"/>
                </a:solidFill>
                <a:latin typeface="UTM Avo"/>
              </a:rPr>
              <a:t>+ </a:t>
            </a:r>
            <a:r>
              <a:rPr lang="en-US" sz="2400" b="1" smtClean="0">
                <a:solidFill>
                  <a:srgbClr val="FF0000"/>
                </a:solidFill>
                <a:latin typeface="UTM Avo"/>
              </a:rPr>
              <a:t>5</a:t>
            </a:r>
            <a:endParaRPr lang="en-US" sz="2400" b="1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233678" y="2597808"/>
            <a:ext cx="1130816" cy="41482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UTM Avo"/>
              </a:rPr>
              <a:t>7 </a:t>
            </a:r>
            <a:r>
              <a:rPr lang="en-US" sz="2400" b="1">
                <a:solidFill>
                  <a:srgbClr val="FF0000"/>
                </a:solidFill>
                <a:latin typeface="UTM Avo"/>
              </a:rPr>
              <a:t>+ </a:t>
            </a:r>
            <a:r>
              <a:rPr lang="en-US" sz="2400" b="1" smtClean="0">
                <a:solidFill>
                  <a:srgbClr val="FF0000"/>
                </a:solidFill>
                <a:latin typeface="UTM Avo"/>
              </a:rPr>
              <a:t>6</a:t>
            </a:r>
            <a:endParaRPr lang="en-US" sz="2400" b="1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20983" y="5757171"/>
            <a:ext cx="1130816" cy="41482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UTM Avo"/>
              </a:rPr>
              <a:t>7 </a:t>
            </a:r>
            <a:r>
              <a:rPr lang="en-US" sz="2400" b="1" dirty="0">
                <a:solidFill>
                  <a:srgbClr val="FF0000"/>
                </a:solidFill>
                <a:latin typeface="UTM Avo"/>
              </a:rPr>
              <a:t>+ </a:t>
            </a:r>
            <a:r>
              <a:rPr lang="en-US" sz="2400" b="1" dirty="0" smtClean="0">
                <a:solidFill>
                  <a:srgbClr val="FF0000"/>
                </a:solidFill>
                <a:latin typeface="UTM Avo"/>
              </a:rPr>
              <a:t>7</a:t>
            </a:r>
            <a:endParaRPr lang="en-US" sz="2400" b="1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55575" y="5308059"/>
            <a:ext cx="1130816" cy="41482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UTM Avo"/>
              </a:rPr>
              <a:t>8 </a:t>
            </a:r>
            <a:r>
              <a:rPr lang="en-US" sz="2400" b="1">
                <a:solidFill>
                  <a:srgbClr val="FF0000"/>
                </a:solidFill>
                <a:latin typeface="UTM Avo"/>
              </a:rPr>
              <a:t>+ </a:t>
            </a:r>
            <a:r>
              <a:rPr lang="en-US" sz="2400" b="1" smtClean="0">
                <a:solidFill>
                  <a:srgbClr val="FF0000"/>
                </a:solidFill>
                <a:latin typeface="UTM Avo"/>
              </a:rPr>
              <a:t>6</a:t>
            </a:r>
            <a:endParaRPr lang="en-US" sz="2400" b="1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86391" y="5308059"/>
            <a:ext cx="1130816" cy="41482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UTM Avo"/>
              </a:rPr>
              <a:t>6 </a:t>
            </a:r>
            <a:r>
              <a:rPr lang="en-US" sz="2400" b="1">
                <a:solidFill>
                  <a:srgbClr val="FF0000"/>
                </a:solidFill>
                <a:latin typeface="UTM Avo"/>
              </a:rPr>
              <a:t>+ </a:t>
            </a:r>
            <a:r>
              <a:rPr lang="en-US" sz="2400" b="1" smtClean="0">
                <a:solidFill>
                  <a:srgbClr val="FF0000"/>
                </a:solidFill>
                <a:latin typeface="UTM Avo"/>
              </a:rPr>
              <a:t>8</a:t>
            </a:r>
            <a:endParaRPr lang="en-US" sz="2400" b="1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86391" y="4815723"/>
            <a:ext cx="1130816" cy="41482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UTM Avo"/>
              </a:rPr>
              <a:t>5 </a:t>
            </a:r>
            <a:r>
              <a:rPr lang="en-US" sz="2400" b="1">
                <a:solidFill>
                  <a:srgbClr val="FF0000"/>
                </a:solidFill>
                <a:latin typeface="UTM Avo"/>
              </a:rPr>
              <a:t>+ </a:t>
            </a:r>
            <a:r>
              <a:rPr lang="en-US" sz="2400" b="1" smtClean="0">
                <a:solidFill>
                  <a:srgbClr val="FF0000"/>
                </a:solidFill>
                <a:latin typeface="UTM Avo"/>
              </a:rPr>
              <a:t>9</a:t>
            </a:r>
            <a:endParaRPr lang="en-US" sz="2400" b="1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85958" y="4802440"/>
            <a:ext cx="1130816" cy="41482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UTM Avo"/>
              </a:rPr>
              <a:t>9 </a:t>
            </a:r>
            <a:r>
              <a:rPr lang="en-US" sz="2400" b="1">
                <a:solidFill>
                  <a:srgbClr val="FF0000"/>
                </a:solidFill>
                <a:latin typeface="UTM Avo"/>
              </a:rPr>
              <a:t>+ </a:t>
            </a:r>
            <a:r>
              <a:rPr lang="en-US" sz="2400" b="1" smtClean="0">
                <a:solidFill>
                  <a:srgbClr val="FF0000"/>
                </a:solidFill>
                <a:latin typeface="UTM Avo"/>
              </a:rPr>
              <a:t>6</a:t>
            </a:r>
            <a:endParaRPr lang="en-US" sz="2400" b="1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055142" y="5243208"/>
            <a:ext cx="1130816" cy="41482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UTM Avo"/>
              </a:rPr>
              <a:t>8 </a:t>
            </a:r>
            <a:r>
              <a:rPr lang="en-US" sz="2400" b="1">
                <a:solidFill>
                  <a:srgbClr val="FF0000"/>
                </a:solidFill>
                <a:latin typeface="UTM Avo"/>
              </a:rPr>
              <a:t>+ </a:t>
            </a:r>
            <a:r>
              <a:rPr lang="en-US" sz="2400" b="1" smtClean="0">
                <a:solidFill>
                  <a:srgbClr val="FF0000"/>
                </a:solidFill>
                <a:latin typeface="UTM Avo"/>
              </a:rPr>
              <a:t>7</a:t>
            </a:r>
            <a:endParaRPr lang="en-US" sz="2400" b="1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185958" y="5243208"/>
            <a:ext cx="1130816" cy="41482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UTM Avo"/>
              </a:rPr>
              <a:t>6 </a:t>
            </a:r>
            <a:r>
              <a:rPr lang="en-US" sz="2400" b="1" dirty="0">
                <a:solidFill>
                  <a:srgbClr val="FF0000"/>
                </a:solidFill>
                <a:latin typeface="UTM Avo"/>
              </a:rPr>
              <a:t>+ </a:t>
            </a:r>
            <a:r>
              <a:rPr lang="en-US" sz="2400" b="1" dirty="0" smtClean="0">
                <a:solidFill>
                  <a:srgbClr val="FF0000"/>
                </a:solidFill>
                <a:latin typeface="UTM Avo"/>
              </a:rPr>
              <a:t>9</a:t>
            </a:r>
            <a:endParaRPr lang="en-US" sz="2400" b="1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204496" y="4818653"/>
            <a:ext cx="1130816" cy="41482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UTM Avo"/>
              </a:rPr>
              <a:t>7 </a:t>
            </a:r>
            <a:r>
              <a:rPr lang="en-US" sz="2400" b="1" dirty="0">
                <a:solidFill>
                  <a:srgbClr val="FF0000"/>
                </a:solidFill>
                <a:latin typeface="UTM Avo"/>
              </a:rPr>
              <a:t>+ </a:t>
            </a:r>
            <a:r>
              <a:rPr lang="en-US" sz="2400" b="1" dirty="0" smtClean="0">
                <a:solidFill>
                  <a:srgbClr val="FF0000"/>
                </a:solidFill>
                <a:latin typeface="UTM Avo"/>
              </a:rPr>
              <a:t>9</a:t>
            </a:r>
            <a:endParaRPr lang="en-US" sz="2400" b="1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364494" y="4786227"/>
            <a:ext cx="1130816" cy="41482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UTM Avo"/>
              </a:rPr>
              <a:t>9 </a:t>
            </a:r>
            <a:r>
              <a:rPr lang="en-US" sz="2400" b="1">
                <a:solidFill>
                  <a:srgbClr val="FF0000"/>
                </a:solidFill>
                <a:latin typeface="UTM Avo"/>
              </a:rPr>
              <a:t>+ </a:t>
            </a:r>
            <a:r>
              <a:rPr lang="en-US" sz="2400" b="1" smtClean="0">
                <a:solidFill>
                  <a:srgbClr val="FF0000"/>
                </a:solidFill>
                <a:latin typeface="UTM Avo"/>
              </a:rPr>
              <a:t>7</a:t>
            </a:r>
            <a:endParaRPr lang="en-US" sz="2400" b="1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799086" y="5324272"/>
            <a:ext cx="1130816" cy="41482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UTM Avo"/>
              </a:rPr>
              <a:t>8 </a:t>
            </a:r>
            <a:r>
              <a:rPr lang="en-US" sz="2400" b="1">
                <a:solidFill>
                  <a:srgbClr val="FF0000"/>
                </a:solidFill>
                <a:latin typeface="UTM Avo"/>
              </a:rPr>
              <a:t>+ </a:t>
            </a:r>
            <a:r>
              <a:rPr lang="en-US" sz="2400" b="1" smtClean="0">
                <a:solidFill>
                  <a:srgbClr val="FF0000"/>
                </a:solidFill>
                <a:latin typeface="UTM Avo"/>
              </a:rPr>
              <a:t>8</a:t>
            </a:r>
            <a:endParaRPr lang="en-US" sz="2400" b="1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364494" y="2587557"/>
            <a:ext cx="1130816" cy="41482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UTM Avo"/>
              </a:rPr>
              <a:t>4 </a:t>
            </a:r>
            <a:r>
              <a:rPr lang="en-US" sz="2400" b="1" dirty="0">
                <a:solidFill>
                  <a:srgbClr val="FF0000"/>
                </a:solidFill>
                <a:latin typeface="UTM Avo"/>
              </a:rPr>
              <a:t>+ </a:t>
            </a:r>
            <a:r>
              <a:rPr lang="en-US" sz="2400" b="1" dirty="0" smtClean="0">
                <a:solidFill>
                  <a:srgbClr val="FF0000"/>
                </a:solidFill>
                <a:latin typeface="UTM Avo"/>
              </a:rPr>
              <a:t>9</a:t>
            </a:r>
            <a:endParaRPr lang="en-US" sz="2400" b="1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998942" y="3068230"/>
            <a:ext cx="1106128" cy="41482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UTM Avo"/>
              </a:rPr>
              <a:t>2 </a:t>
            </a:r>
            <a:r>
              <a:rPr lang="en-US" sz="2400" b="1" dirty="0">
                <a:solidFill>
                  <a:srgbClr val="FF0000"/>
                </a:solidFill>
                <a:latin typeface="UTM Avo"/>
              </a:rPr>
              <a:t>+ </a:t>
            </a:r>
            <a:r>
              <a:rPr lang="en-US" sz="2400" b="1" dirty="0" smtClean="0">
                <a:solidFill>
                  <a:srgbClr val="FF0000"/>
                </a:solidFill>
                <a:latin typeface="UTM Avo"/>
              </a:rPr>
              <a:t>9</a:t>
            </a:r>
            <a:endParaRPr lang="en-US" sz="2400" b="1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828801" y="3068230"/>
            <a:ext cx="1118680" cy="418289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UTM Avo"/>
              </a:rPr>
              <a:t>5 </a:t>
            </a:r>
            <a:r>
              <a:rPr lang="en-US" sz="2400" b="1" dirty="0">
                <a:solidFill>
                  <a:srgbClr val="FF0000"/>
                </a:solidFill>
                <a:latin typeface="UTM Avo"/>
              </a:rPr>
              <a:t>+ </a:t>
            </a:r>
            <a:r>
              <a:rPr lang="en-US" sz="2400" b="1" dirty="0" smtClean="0">
                <a:solidFill>
                  <a:srgbClr val="FF0000"/>
                </a:solidFill>
                <a:latin typeface="UTM Avo"/>
              </a:rPr>
              <a:t>6</a:t>
            </a:r>
            <a:endParaRPr lang="en-US" sz="2400" b="1" dirty="0">
              <a:solidFill>
                <a:srgbClr val="FF0000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35524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1" animBg="1"/>
      <p:bldP spid="6" grpId="1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1" animBg="1"/>
      <p:bldP spid="2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139" y1="580" x2="89321" y2="0"/>
                        <a14:foregroundMark x1="92328" y1="2222" x2="96267" y2="11594"/>
                        <a14:foregroundMark x1="97045" y1="12947" x2="96734" y2="86280"/>
                        <a14:foregroundMark x1="9331" y1="99517" x2="90150" y2="99614"/>
                        <a14:foregroundMark x1="94609" y1="95459" x2="91291" y2="99034"/>
                        <a14:foregroundMark x1="207" y1="18261" x2="156" y2="85700"/>
                        <a14:foregroundMark x1="933" y1="90338" x2="3214" y2="95556"/>
                        <a14:foregroundMark x1="5080" y1="2512" x2="1866" y2="6667"/>
                        <a14:foregroundMark x1="91083" y1="3092" x2="95231" y2="13333"/>
                        <a14:foregroundMark x1="98548" y1="10918" x2="98860" y2="14783"/>
                        <a14:foregroundMark x1="93987" y1="15362" x2="93987" y2="18261"/>
                        <a14:foregroundMark x1="92276" y1="14783" x2="92017" y2="19420"/>
                        <a14:foregroundMark x1="94038" y1="16425" x2="94453" y2="19324"/>
                        <a14:foregroundMark x1="92017" y1="14976" x2="91757" y2="19324"/>
                        <a14:backgroundMark x1="15604" y1="580" x2="15759" y2="98937"/>
                        <a14:backgroundMark x1="41420" y1="773" x2="44375" y2="99903"/>
                        <a14:backgroundMark x1="72214" y1="870" x2="73769" y2="98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99" y="157480"/>
            <a:ext cx="12247123" cy="664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7E24C0A-BD95-407A-8352-F684E29F3978}"/>
              </a:ext>
            </a:extLst>
          </p:cNvPr>
          <p:cNvGrpSpPr/>
          <p:nvPr/>
        </p:nvGrpSpPr>
        <p:grpSpPr>
          <a:xfrm>
            <a:off x="683800" y="427188"/>
            <a:ext cx="10530160" cy="1045520"/>
            <a:chOff x="1071015" y="705164"/>
            <a:chExt cx="5011568" cy="944909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xmlns="" id="{5FCD33BE-F1B1-4575-842A-6135D83E5A25}"/>
                </a:ext>
              </a:extLst>
            </p:cNvPr>
            <p:cNvSpPr/>
            <p:nvPr/>
          </p:nvSpPr>
          <p:spPr>
            <a:xfrm>
              <a:off x="1390127" y="751357"/>
              <a:ext cx="4692456" cy="898716"/>
            </a:xfrm>
            <a:prstGeom prst="flowChartAlternateProcess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9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900" b="1" dirty="0" err="1" smtClean="0">
                  <a:latin typeface="UTM Avo"/>
                  <a:cs typeface="Arial" panose="020B0604020202020204" pitchFamily="34" charset="0"/>
                </a:rPr>
                <a:t>Vườn</a:t>
              </a:r>
              <a:r>
                <a:rPr lang="en-US" sz="29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900" b="1" dirty="0" err="1">
                  <a:latin typeface="UTM Avo"/>
                  <a:cs typeface="Arial" panose="020B0604020202020204" pitchFamily="34" charset="0"/>
                </a:rPr>
                <a:t>nhà</a:t>
              </a:r>
              <a:r>
                <a:rPr lang="en-US" sz="29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900" b="1" dirty="0" err="1">
                  <a:latin typeface="UTM Avo"/>
                  <a:cs typeface="Arial" panose="020B0604020202020204" pitchFamily="34" charset="0"/>
                </a:rPr>
                <a:t>Tùng</a:t>
              </a:r>
              <a:r>
                <a:rPr lang="en-US" sz="29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900" b="1" dirty="0" err="1">
                  <a:latin typeface="UTM Avo"/>
                  <a:cs typeface="Arial" panose="020B0604020202020204" pitchFamily="34" charset="0"/>
                </a:rPr>
                <a:t>có</a:t>
              </a:r>
              <a:r>
                <a:rPr lang="en-US" sz="2900" b="1" dirty="0">
                  <a:latin typeface="UTM Avo"/>
                  <a:cs typeface="Arial" panose="020B0604020202020204" pitchFamily="34" charset="0"/>
                </a:rPr>
                <a:t> 7 </a:t>
              </a:r>
              <a:r>
                <a:rPr lang="en-US" sz="2900" b="1" dirty="0" err="1">
                  <a:latin typeface="UTM Avo"/>
                  <a:cs typeface="Arial" panose="020B0604020202020204" pitchFamily="34" charset="0"/>
                </a:rPr>
                <a:t>cây</a:t>
              </a:r>
              <a:r>
                <a:rPr lang="en-US" sz="29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900" b="1" dirty="0" err="1">
                  <a:latin typeface="UTM Avo"/>
                  <a:cs typeface="Arial" panose="020B0604020202020204" pitchFamily="34" charset="0"/>
                </a:rPr>
                <a:t>na</a:t>
              </a:r>
              <a:r>
                <a:rPr lang="en-US" sz="29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900" b="1" dirty="0" err="1">
                  <a:latin typeface="UTM Avo"/>
                  <a:cs typeface="Arial" panose="020B0604020202020204" pitchFamily="34" charset="0"/>
                </a:rPr>
                <a:t>và</a:t>
              </a:r>
              <a:r>
                <a:rPr lang="en-US" sz="2900" b="1" dirty="0">
                  <a:latin typeface="UTM Avo"/>
                  <a:cs typeface="Arial" panose="020B0604020202020204" pitchFamily="34" charset="0"/>
                </a:rPr>
                <a:t> 9 </a:t>
              </a:r>
              <a:r>
                <a:rPr lang="en-US" sz="2900" b="1" dirty="0" err="1">
                  <a:latin typeface="UTM Avo"/>
                  <a:cs typeface="Arial" panose="020B0604020202020204" pitchFamily="34" charset="0"/>
                </a:rPr>
                <a:t>cây</a:t>
              </a:r>
              <a:r>
                <a:rPr lang="en-US" sz="29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900" b="1" dirty="0" err="1">
                  <a:latin typeface="UTM Avo"/>
                  <a:cs typeface="Arial" panose="020B0604020202020204" pitchFamily="34" charset="0"/>
                </a:rPr>
                <a:t>xoài</a:t>
              </a:r>
              <a:r>
                <a:rPr lang="en-US" sz="2900" b="1" dirty="0">
                  <a:latin typeface="UTM Avo"/>
                  <a:cs typeface="Arial" panose="020B0604020202020204" pitchFamily="34" charset="0"/>
                </a:rPr>
                <a:t>. </a:t>
              </a:r>
              <a:r>
                <a:rPr lang="en-US" sz="2900" b="1" dirty="0" err="1">
                  <a:latin typeface="UTM Avo"/>
                  <a:cs typeface="Arial" panose="020B0604020202020204" pitchFamily="34" charset="0"/>
                </a:rPr>
                <a:t>Hỏi</a:t>
              </a:r>
              <a:r>
                <a:rPr lang="en-US" sz="29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900" b="1" dirty="0" err="1">
                  <a:latin typeface="UTM Avo"/>
                  <a:cs typeface="Arial" panose="020B0604020202020204" pitchFamily="34" charset="0"/>
                </a:rPr>
                <a:t>vườn</a:t>
              </a:r>
              <a:r>
                <a:rPr lang="en-US" sz="29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900" b="1" dirty="0" err="1">
                  <a:latin typeface="UTM Avo"/>
                  <a:cs typeface="Arial" panose="020B0604020202020204" pitchFamily="34" charset="0"/>
                </a:rPr>
                <a:t>nhà</a:t>
              </a:r>
              <a:r>
                <a:rPr lang="en-US" sz="29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900" b="1" dirty="0" err="1">
                  <a:latin typeface="UTM Avo"/>
                  <a:cs typeface="Arial" panose="020B0604020202020204" pitchFamily="34" charset="0"/>
                </a:rPr>
                <a:t>Tùng</a:t>
              </a:r>
              <a:r>
                <a:rPr lang="en-US" sz="29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900" b="1" dirty="0" err="1">
                  <a:latin typeface="UTM Avo"/>
                  <a:cs typeface="Arial" panose="020B0604020202020204" pitchFamily="34" charset="0"/>
                </a:rPr>
                <a:t>có</a:t>
              </a:r>
              <a:r>
                <a:rPr lang="en-US" sz="29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900" b="1" dirty="0" err="1">
                  <a:latin typeface="UTM Avo"/>
                  <a:cs typeface="Arial" panose="020B0604020202020204" pitchFamily="34" charset="0"/>
                </a:rPr>
                <a:t>tất</a:t>
              </a:r>
              <a:r>
                <a:rPr lang="en-US" sz="29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900" b="1" dirty="0" err="1">
                  <a:latin typeface="UTM Avo"/>
                  <a:cs typeface="Arial" panose="020B0604020202020204" pitchFamily="34" charset="0"/>
                </a:rPr>
                <a:t>cả</a:t>
              </a:r>
              <a:r>
                <a:rPr lang="en-US" sz="2900" b="1" dirty="0">
                  <a:latin typeface="UTM Avo"/>
                  <a:cs typeface="Arial" panose="020B0604020202020204" pitchFamily="34" charset="0"/>
                </a:rPr>
                <a:t> bao </a:t>
              </a:r>
              <a:r>
                <a:rPr lang="en-US" sz="2900" b="1" dirty="0" err="1">
                  <a:latin typeface="UTM Avo"/>
                  <a:cs typeface="Arial" panose="020B0604020202020204" pitchFamily="34" charset="0"/>
                </a:rPr>
                <a:t>nhiêu</a:t>
              </a:r>
              <a:r>
                <a:rPr lang="en-US" sz="29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900" b="1" dirty="0" err="1">
                  <a:latin typeface="UTM Avo"/>
                  <a:cs typeface="Arial" panose="020B0604020202020204" pitchFamily="34" charset="0"/>
                </a:rPr>
                <a:t>cây</a:t>
              </a:r>
              <a:r>
                <a:rPr lang="en-US" sz="29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900" b="1" dirty="0" err="1">
                  <a:latin typeface="UTM Avo"/>
                  <a:cs typeface="Arial" panose="020B0604020202020204" pitchFamily="34" charset="0"/>
                </a:rPr>
                <a:t>na</a:t>
              </a:r>
              <a:r>
                <a:rPr lang="en-US" sz="29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900" b="1" dirty="0" err="1">
                  <a:latin typeface="UTM Avo"/>
                  <a:cs typeface="Arial" panose="020B0604020202020204" pitchFamily="34" charset="0"/>
                </a:rPr>
                <a:t>và</a:t>
              </a:r>
              <a:r>
                <a:rPr lang="en-US" sz="29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900" b="1" dirty="0" err="1">
                  <a:latin typeface="UTM Avo"/>
                  <a:cs typeface="Arial" panose="020B0604020202020204" pitchFamily="34" charset="0"/>
                </a:rPr>
                <a:t>cây</a:t>
              </a:r>
              <a:r>
                <a:rPr lang="en-US" sz="29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2900" b="1" dirty="0" err="1">
                  <a:latin typeface="UTM Avo"/>
                  <a:cs typeface="Arial" panose="020B0604020202020204" pitchFamily="34" charset="0"/>
                </a:rPr>
                <a:t>xoài</a:t>
              </a:r>
              <a:r>
                <a:rPr lang="en-US" sz="2900" b="1" dirty="0">
                  <a:latin typeface="UTM Avo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F50ABA14-25F1-425D-A2DD-40ADA166F28D}"/>
                </a:ext>
              </a:extLst>
            </p:cNvPr>
            <p:cNvSpPr/>
            <p:nvPr/>
          </p:nvSpPr>
          <p:spPr>
            <a:xfrm>
              <a:off x="1071015" y="705164"/>
              <a:ext cx="365941" cy="67120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900" b="1" smtClean="0">
                  <a:solidFill>
                    <a:schemeClr val="bg1"/>
                  </a:solidFill>
                  <a:latin typeface="UTM Avo"/>
                  <a:cs typeface="Arial" panose="020B0604020202020204" pitchFamily="34" charset="0"/>
                </a:rPr>
                <a:t> 3</a:t>
              </a:r>
              <a:endParaRPr lang="en-US" sz="2900" b="1" dirty="0">
                <a:solidFill>
                  <a:schemeClr val="bg1"/>
                </a:solidFill>
                <a:latin typeface="UTM Avo"/>
                <a:cs typeface="Arial" panose="020B0604020202020204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1755058"/>
            <a:ext cx="8890000" cy="319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82638" y="4612356"/>
            <a:ext cx="1139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err="1" smtClean="0">
                <a:latin typeface="UTM Avo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UTM Avo"/>
                <a:cs typeface="Times New Roman" panose="02020603050405020304" pitchFamily="18" charset="0"/>
              </a:rPr>
              <a:t>:                                    =</a:t>
            </a:r>
            <a:endParaRPr lang="en-US" sz="2800" b="1" dirty="0" smtClean="0">
              <a:latin typeface="UTM Avo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 err="1" smtClean="0">
                <a:latin typeface="UTM Avo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latin typeface="UTM Avo"/>
                <a:cs typeface="Times New Roman" panose="02020603050405020304" pitchFamily="18" charset="0"/>
              </a:rPr>
              <a:t>:   </a:t>
            </a:r>
            <a:r>
              <a:rPr lang="en-US" sz="2800" b="1" dirty="0" err="1" smtClean="0">
                <a:latin typeface="UTM Avo"/>
                <a:cs typeface="Times New Roman" panose="02020603050405020304" pitchFamily="18" charset="0"/>
              </a:rPr>
              <a:t>Vườn</a:t>
            </a:r>
            <a:r>
              <a:rPr lang="en-US" sz="2800" b="1" dirty="0" smtClean="0"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/>
                <a:cs typeface="Times New Roman" panose="02020603050405020304" pitchFamily="18" charset="0"/>
              </a:rPr>
              <a:t>nha</a:t>
            </a:r>
            <a:r>
              <a:rPr lang="en-US" sz="2800" b="1" dirty="0" smtClean="0">
                <a:latin typeface="UTM Avo"/>
                <a:cs typeface="Times New Roman" panose="02020603050405020304" pitchFamily="18" charset="0"/>
              </a:rPr>
              <a:t>̀ </a:t>
            </a:r>
            <a:r>
              <a:rPr lang="en-US" sz="2800" b="1" dirty="0" err="1" smtClean="0">
                <a:latin typeface="UTM Avo"/>
                <a:cs typeface="Times New Roman" panose="02020603050405020304" pitchFamily="18" charset="0"/>
              </a:rPr>
              <a:t>Tùng</a:t>
            </a:r>
            <a:r>
              <a:rPr lang="en-US" sz="2800" b="1" dirty="0" smtClean="0">
                <a:latin typeface="UTM Avo"/>
                <a:cs typeface="Times New Roman" panose="02020603050405020304" pitchFamily="18" charset="0"/>
              </a:rPr>
              <a:t> có </a:t>
            </a:r>
            <a:r>
              <a:rPr lang="en-US" sz="2800" b="1" dirty="0" err="1" smtClean="0">
                <a:latin typeface="UTM Avo"/>
                <a:cs typeface="Times New Roman" panose="02020603050405020304" pitchFamily="18" charset="0"/>
              </a:rPr>
              <a:t>tất</a:t>
            </a:r>
            <a:r>
              <a:rPr lang="en-US" sz="2800" b="1" dirty="0" smtClean="0"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/>
                <a:cs typeface="Times New Roman" panose="02020603050405020304" pitchFamily="18" charset="0"/>
              </a:rPr>
              <a:t>cả</a:t>
            </a:r>
            <a:r>
              <a:rPr lang="en-US" sz="2800" b="1" dirty="0" smtClean="0">
                <a:latin typeface="UTM Avo"/>
                <a:cs typeface="Times New Roman" panose="02020603050405020304" pitchFamily="18" charset="0"/>
              </a:rPr>
              <a:t>           </a:t>
            </a:r>
            <a:r>
              <a:rPr lang="en-US" sz="2800" b="1" dirty="0" err="1" smtClean="0">
                <a:latin typeface="UTM Avo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/>
                <a:cs typeface="Times New Roman" panose="02020603050405020304" pitchFamily="18" charset="0"/>
              </a:rPr>
              <a:t>na</a:t>
            </a:r>
            <a:r>
              <a:rPr lang="en-US" sz="2800" b="1" dirty="0" smtClean="0"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/>
                <a:cs typeface="Times New Roman" panose="02020603050405020304" pitchFamily="18" charset="0"/>
              </a:rPr>
              <a:t>va</a:t>
            </a:r>
            <a:r>
              <a:rPr lang="en-US" sz="2800" b="1" dirty="0" smtClean="0">
                <a:latin typeface="UTM Avo"/>
                <a:cs typeface="Times New Roman" panose="02020603050405020304" pitchFamily="18" charset="0"/>
              </a:rPr>
              <a:t>̀ </a:t>
            </a:r>
            <a:r>
              <a:rPr lang="en-US" sz="2800" b="1" dirty="0" err="1" smtClean="0">
                <a:latin typeface="UTM Avo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/>
                <a:cs typeface="Times New Roman" panose="02020603050405020304" pitchFamily="18" charset="0"/>
              </a:rPr>
              <a:t>xoài</a:t>
            </a:r>
            <a:endParaRPr lang="vi-VN" sz="2800" b="1" dirty="0">
              <a:solidFill>
                <a:srgbClr val="FF0000"/>
              </a:solidFill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574926" y="4869160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chemeClr val="tx1"/>
              </a:solidFill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690922" y="4904031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chemeClr val="tx1"/>
              </a:solidFill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466822" y="4904031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chemeClr val="tx1"/>
              </a:solidFill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727054" y="4869160"/>
            <a:ext cx="720080" cy="6829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chemeClr val="tx1"/>
              </a:solidFill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366718" y="5741612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chemeClr val="tx1"/>
              </a:solidFill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74926" y="4869160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7</a:t>
            </a:r>
            <a:endParaRPr lang="vi-VN" sz="3600" b="1" dirty="0">
              <a:solidFill>
                <a:schemeClr val="tx1"/>
              </a:solidFill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727054" y="4869160"/>
            <a:ext cx="720080" cy="6829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+</a:t>
            </a:r>
            <a:endParaRPr lang="vi-VN" sz="3600" b="1" dirty="0">
              <a:solidFill>
                <a:schemeClr val="tx1"/>
              </a:solidFill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690922" y="4869159"/>
            <a:ext cx="792088" cy="6829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9</a:t>
            </a:r>
            <a:endParaRPr lang="vi-VN" sz="3600" b="1" dirty="0">
              <a:solidFill>
                <a:schemeClr val="tx1"/>
              </a:solidFill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437326" y="4910054"/>
            <a:ext cx="922280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16</a:t>
            </a:r>
            <a:endParaRPr lang="vi-VN" sz="3600" b="1" dirty="0">
              <a:solidFill>
                <a:schemeClr val="tx1"/>
              </a:solidFill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362526" y="5722942"/>
            <a:ext cx="896384" cy="6505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16</a:t>
            </a:r>
            <a:endParaRPr lang="vi-VN" sz="3600" b="1" dirty="0">
              <a:solidFill>
                <a:schemeClr val="tx1"/>
              </a:solidFill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642446" y="4894810"/>
            <a:ext cx="720080" cy="6829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+</a:t>
            </a:r>
            <a:endParaRPr lang="vi-VN" sz="3600" b="1" dirty="0">
              <a:solidFill>
                <a:srgbClr val="FF0000"/>
              </a:solidFill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434786" y="4890921"/>
            <a:ext cx="954316" cy="6829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2</a:t>
            </a:r>
            <a:endParaRPr lang="vi-VN" sz="3600" b="1" dirty="0">
              <a:solidFill>
                <a:srgbClr val="FF0000"/>
              </a:solidFill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554440" y="4904031"/>
            <a:ext cx="792088" cy="6829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=</a:t>
            </a:r>
            <a:endParaRPr lang="vi-VN" sz="3600" b="1" dirty="0">
              <a:solidFill>
                <a:srgbClr val="FF0000"/>
              </a:solidFill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498404" y="4904030"/>
            <a:ext cx="899208" cy="6829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18</a:t>
            </a:r>
            <a:endParaRPr lang="vi-VN" sz="3600" b="1" dirty="0">
              <a:solidFill>
                <a:srgbClr val="FF0000"/>
              </a:solidFill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372498" y="5706741"/>
            <a:ext cx="888100" cy="6829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18</a:t>
            </a:r>
            <a:endParaRPr lang="vi-VN" sz="3600" b="1" dirty="0">
              <a:solidFill>
                <a:srgbClr val="FF0000"/>
              </a:solidFill>
              <a:latin typeface="UTM Avo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087094" y="777921"/>
            <a:ext cx="1823207" cy="5947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623670" y="767248"/>
            <a:ext cx="1785523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227405" y="1169862"/>
            <a:ext cx="85112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496949" y="805413"/>
            <a:ext cx="9757662" cy="8266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00" b="1" dirty="0" err="1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Ông</a:t>
            </a:r>
            <a:r>
              <a:rPr lang="en-US" sz="2900" b="1" dirty="0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trồng</a:t>
            </a:r>
            <a:r>
              <a:rPr lang="en-US" sz="2900" b="1" dirty="0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thêm</a:t>
            </a:r>
            <a:r>
              <a:rPr lang="en-US" sz="2900" b="1" dirty="0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 2 </a:t>
            </a:r>
            <a:r>
              <a:rPr lang="en-US" sz="2900" b="1" dirty="0" err="1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cây</a:t>
            </a:r>
            <a:r>
              <a:rPr lang="en-US" sz="2900" b="1" dirty="0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na.</a:t>
            </a:r>
            <a:r>
              <a:rPr lang="en-US" sz="2900" b="1" dirty="0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Hỏi</a:t>
            </a:r>
            <a:r>
              <a:rPr lang="en-US" sz="2900" b="1" dirty="0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vườn</a:t>
            </a:r>
            <a:r>
              <a:rPr lang="en-US" sz="2900" b="1" dirty="0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nha</a:t>
            </a:r>
            <a:r>
              <a:rPr lang="en-US" sz="2900" b="1" dirty="0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̀ </a:t>
            </a:r>
            <a:r>
              <a:rPr lang="en-US" sz="2900" b="1" dirty="0" err="1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Tùng</a:t>
            </a:r>
            <a:r>
              <a:rPr lang="en-US" sz="2900" b="1" dirty="0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 có </a:t>
            </a:r>
            <a:r>
              <a:rPr lang="en-US" sz="2900" b="1" dirty="0" err="1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tất</a:t>
            </a:r>
            <a:r>
              <a:rPr lang="en-US" sz="2900" b="1" dirty="0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ca</a:t>
            </a:r>
            <a:r>
              <a:rPr lang="en-US" sz="2900" b="1" dirty="0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̉ </a:t>
            </a:r>
            <a:r>
              <a:rPr lang="en-US" sz="2900" b="1" dirty="0" err="1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bao</a:t>
            </a:r>
            <a:r>
              <a:rPr lang="en-US" sz="2900" b="1" dirty="0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nhiêu</a:t>
            </a:r>
            <a:r>
              <a:rPr lang="en-US" sz="2900" b="1" dirty="0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cây</a:t>
            </a:r>
            <a:r>
              <a:rPr lang="en-US" sz="2900" b="1" dirty="0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na</a:t>
            </a:r>
            <a:r>
              <a:rPr lang="en-US" sz="2900" b="1" dirty="0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va</a:t>
            </a:r>
            <a:r>
              <a:rPr lang="en-US" sz="2900" b="1" dirty="0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̀ </a:t>
            </a:r>
            <a:r>
              <a:rPr lang="en-US" sz="2900" b="1" dirty="0" err="1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cây</a:t>
            </a:r>
            <a:r>
              <a:rPr lang="en-US" sz="2900" b="1" dirty="0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xoài</a:t>
            </a:r>
            <a:r>
              <a:rPr lang="en-US" sz="2900" b="1" dirty="0" smtClean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? </a:t>
            </a:r>
            <a:endParaRPr lang="en-US" sz="2900" b="1" dirty="0">
              <a:solidFill>
                <a:schemeClr val="tx1"/>
              </a:solidFill>
              <a:latin typeface="UTM Avo"/>
              <a:cs typeface="Times New Roman" panose="02020603050405020304" pitchFamily="18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4694147" y="1218733"/>
            <a:ext cx="1788862" cy="231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675272" y="1225881"/>
            <a:ext cx="29258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995301" y="1632054"/>
            <a:ext cx="33938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58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2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252</Words>
  <Application>Microsoft Office PowerPoint</Application>
  <PresentationFormat>Custom</PresentationFormat>
  <Paragraphs>74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3_Office Theme</vt:lpstr>
      <vt:lpstr>1_Office Theme</vt:lpstr>
      <vt:lpstr>2_Office Theme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Nhung Rose</dc:creator>
  <cp:lastModifiedBy>Windows User</cp:lastModifiedBy>
  <cp:revision>49</cp:revision>
  <dcterms:created xsi:type="dcterms:W3CDTF">2021-05-10T04:55:00Z</dcterms:created>
  <dcterms:modified xsi:type="dcterms:W3CDTF">2021-09-29T12:33:07Z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