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7" r:id="rId2"/>
    <p:sldMasterId id="2147483699" r:id="rId3"/>
    <p:sldMasterId id="2147483703" r:id="rId4"/>
    <p:sldMasterId id="2147483707" r:id="rId5"/>
    <p:sldMasterId id="2147483711" r:id="rId6"/>
    <p:sldMasterId id="2147483715" r:id="rId7"/>
    <p:sldMasterId id="2147483719" r:id="rId8"/>
    <p:sldMasterId id="2147483723" r:id="rId9"/>
    <p:sldMasterId id="2147483727" r:id="rId10"/>
    <p:sldMasterId id="2147483731" r:id="rId11"/>
  </p:sldMasterIdLst>
  <p:sldIdLst>
    <p:sldId id="256" r:id="rId12"/>
    <p:sldId id="406" r:id="rId13"/>
    <p:sldId id="259" r:id="rId14"/>
    <p:sldId id="392" r:id="rId15"/>
    <p:sldId id="393" r:id="rId16"/>
    <p:sldId id="408" r:id="rId17"/>
    <p:sldId id="409" r:id="rId18"/>
    <p:sldId id="606" r:id="rId19"/>
    <p:sldId id="607" r:id="rId20"/>
    <p:sldId id="600" r:id="rId21"/>
    <p:sldId id="400" r:id="rId22"/>
    <p:sldId id="601" r:id="rId23"/>
    <p:sldId id="402" r:id="rId24"/>
    <p:sldId id="398" r:id="rId25"/>
    <p:sldId id="399" r:id="rId26"/>
    <p:sldId id="403" r:id="rId27"/>
    <p:sldId id="404" r:id="rId28"/>
    <p:sldId id="405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FF66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5" autoAdjust="0"/>
    <p:restoredTop sz="93922" autoAdjust="0"/>
  </p:normalViewPr>
  <p:slideViewPr>
    <p:cSldViewPr snapToGrid="0">
      <p:cViewPr>
        <p:scale>
          <a:sx n="95" d="100"/>
          <a:sy n="95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86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0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9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7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0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62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42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5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95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581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368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09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75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666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05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04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649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815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495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83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545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51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8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52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5292315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20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31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5189678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97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0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7352312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41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7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04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8927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66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72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1719243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34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72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453406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83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83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583967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34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7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12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9471840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926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  <p:sp>
        <p:nvSpPr>
          <p:cNvPr id="8" name="图文框 7"/>
          <p:cNvSpPr/>
          <p:nvPr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5031"/>
      </p:ext>
    </p:extLst>
  </p:cSld>
  <p:clrMapOvr>
    <a:masterClrMapping/>
  </p:clrMapOvr>
  <p:transition spd="slow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75501"/>
      </p:ext>
    </p:extLst>
  </p:cSld>
  <p:clrMapOvr>
    <a:masterClrMapping/>
  </p:clrMapOvr>
  <p:transition spd="slow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898502"/>
      </p:ext>
    </p:extLst>
  </p:cSld>
  <p:clrMapOvr>
    <a:masterClrMapping/>
  </p:clrMapOvr>
  <p:transition spd="slow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67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493433"/>
      </p:ext>
    </p:extLst>
  </p:cSld>
  <p:clrMapOvr>
    <a:masterClrMapping/>
  </p:clrMapOvr>
  <p:transition spd="slow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0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823790"/>
      </p:ext>
    </p:extLst>
  </p:cSld>
  <p:clrMapOvr>
    <a:masterClrMapping/>
  </p:clrMapOvr>
  <p:transition spd="slow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3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6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0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5584"/>
      </p:ext>
    </p:extLst>
  </p:cSld>
  <p:clrMapOvr>
    <a:masterClrMapping/>
  </p:clrMapOvr>
  <p:transition spd="slow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6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748003"/>
      </p:ext>
    </p:extLst>
  </p:cSld>
  <p:clrMapOvr>
    <a:masterClrMapping/>
  </p:clrMapOvr>
  <p:transition spd="slow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110001"/>
      </p:ext>
    </p:extLst>
  </p:cSld>
  <p:clrMapOvr>
    <a:masterClrMapping/>
  </p:clrMapOvr>
  <p:transition spd="slow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989711"/>
      </p:ext>
    </p:extLst>
  </p:cSld>
  <p:clrMapOvr>
    <a:masterClrMapping/>
  </p:clrMapOvr>
  <p:transition spd="slow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307202"/>
      </p:ext>
    </p:extLst>
  </p:cSld>
  <p:clrMapOvr>
    <a:masterClrMapping/>
  </p:clrMapOvr>
  <p:transition spd="slow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490098"/>
      </p:ext>
    </p:extLst>
  </p:cSld>
  <p:clrMapOvr>
    <a:masterClrMapping/>
  </p:clrMapOvr>
  <p:transition spd="slow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82475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199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585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1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45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4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18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0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0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5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9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6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9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0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9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B4BA64-A1C8-4AFA-A9AF-B5791C5D24C1}"/>
              </a:ext>
            </a:extLst>
          </p:cNvPr>
          <p:cNvSpPr txBox="1"/>
          <p:nvPr/>
        </p:nvSpPr>
        <p:spPr>
          <a:xfrm>
            <a:off x="1843790" y="1626810"/>
            <a:ext cx="8260080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B050"/>
                </a:solidFill>
                <a:latin typeface="HP-087" panose="020B0803050302020204" pitchFamily="34" charset="0"/>
              </a:rPr>
              <a:t>TIẾNG VIỆT 3</a:t>
            </a:r>
          </a:p>
          <a:p>
            <a:pPr algn="ctr"/>
            <a:r>
              <a:rPr lang="en-US" sz="4400" b="1" dirty="0" err="1">
                <a:solidFill>
                  <a:srgbClr val="00B050"/>
                </a:solidFill>
                <a:latin typeface="HP-087" panose="020B0803050302020204" pitchFamily="34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HP-087" panose="020B0803050302020204" pitchFamily="34" charset="0"/>
              </a:rPr>
              <a:t>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11C1A2-C518-48C1-BA19-E9631310418F}"/>
              </a:ext>
            </a:extLst>
          </p:cNvPr>
          <p:cNvSpPr txBox="1"/>
          <p:nvPr/>
        </p:nvSpPr>
        <p:spPr>
          <a:xfrm>
            <a:off x="0" y="3812024"/>
            <a:ext cx="826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bg1"/>
                </a:solidFill>
                <a:latin typeface="#9Slide04 SFU Belle" panose="00000400000000000000" pitchFamily="2" charset="0"/>
              </a:rPr>
              <a:t>Bài 10: Con đường đến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1C6706-9FE1-47CB-BA31-C98BE7F2DE4B}"/>
              </a:ext>
            </a:extLst>
          </p:cNvPr>
          <p:cNvSpPr txBox="1"/>
          <p:nvPr/>
        </p:nvSpPr>
        <p:spPr>
          <a:xfrm>
            <a:off x="0" y="362932"/>
            <a:ext cx="826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Bộ sách Kết nối tri thức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2CA6D8-478B-4765-9E1A-3FE4251D6285}"/>
              </a:ext>
            </a:extLst>
          </p:cNvPr>
          <p:cNvSpPr txBox="1"/>
          <p:nvPr/>
        </p:nvSpPr>
        <p:spPr>
          <a:xfrm>
            <a:off x="1678899" y="4255027"/>
            <a:ext cx="826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Tiết</a:t>
            </a:r>
            <a:r>
              <a:rPr lang="en-US" sz="3600" dirty="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7: </a:t>
            </a:r>
            <a:r>
              <a:rPr lang="en-US" sz="3600" dirty="0" err="1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Tập</a:t>
            </a:r>
            <a:r>
              <a:rPr lang="en-US" sz="3600" dirty="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</a:t>
            </a:r>
            <a:r>
              <a:rPr lang="en-US" sz="3600" dirty="0" err="1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viết</a:t>
            </a:r>
            <a:endParaRPr lang="en-US" sz="3600" dirty="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28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1BBAF5-D4A9-4563-AEEE-50975946D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3" y="1440351"/>
            <a:ext cx="11772396" cy="248738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AF0F355-589B-469B-BD2B-AC010DAC778C}"/>
              </a:ext>
            </a:extLst>
          </p:cNvPr>
          <p:cNvSpPr txBox="1"/>
          <p:nvPr/>
        </p:nvSpPr>
        <p:spPr>
          <a:xfrm>
            <a:off x="2066261" y="416196"/>
            <a:ext cx="805947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E2DE279D-D0CB-4C6E-B0AF-58C2B3377D62}"/>
              </a:ext>
            </a:extLst>
          </p:cNvPr>
          <p:cNvSpPr txBox="1"/>
          <p:nvPr/>
        </p:nvSpPr>
        <p:spPr>
          <a:xfrm>
            <a:off x="2066260" y="413509"/>
            <a:ext cx="8059479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pic>
        <p:nvPicPr>
          <p:cNvPr id="45" name="Jigsaw Puzzle - The Green Orbs">
            <a:hlinkClick r:id="" action="ppaction://media"/>
            <a:extLst>
              <a:ext uri="{FF2B5EF4-FFF2-40B4-BE49-F238E27FC236}">
                <a16:creationId xmlns:a16="http://schemas.microsoft.com/office/drawing/2014/main" xmlns="" id="{6A41E44C-88BA-41E8-872B-DC83D6474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725" y="-61019"/>
            <a:ext cx="487363" cy="48736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B95B87F-70E3-43A4-8408-88BF54B44E7B}"/>
              </a:ext>
            </a:extLst>
          </p:cNvPr>
          <p:cNvSpPr/>
          <p:nvPr/>
        </p:nvSpPr>
        <p:spPr>
          <a:xfrm>
            <a:off x="10834257" y="7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BE8D67-A4CB-4156-A31B-77F38B679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403" y="1887832"/>
            <a:ext cx="9309399" cy="11522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08B1C4-DC8B-4930-87A8-200122FAD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391" y="2707446"/>
            <a:ext cx="9309399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F233855-DC2A-47D6-B940-550708725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04" r="71330" b="31266"/>
          <a:stretch/>
        </p:blipFill>
        <p:spPr>
          <a:xfrm>
            <a:off x="2432850" y="15502"/>
            <a:ext cx="7576389" cy="33166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CC74D7F-0EAC-407B-9908-A687E3C5EE2C}"/>
              </a:ext>
            </a:extLst>
          </p:cNvPr>
          <p:cNvSpPr txBox="1"/>
          <p:nvPr/>
        </p:nvSpPr>
        <p:spPr>
          <a:xfrm>
            <a:off x="2336177" y="715965"/>
            <a:ext cx="7837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400" dirty="0" err="1">
                <a:latin typeface="HP001 4 hàng" panose="020B0603050302020204" pitchFamily="34" charset="0"/>
              </a:rPr>
              <a:t>Bình</a:t>
            </a:r>
            <a:r>
              <a:rPr lang="en-US" sz="9400" dirty="0">
                <a:latin typeface="HP001 4 hàng" panose="020B0603050302020204" pitchFamily="34" charset="0"/>
              </a:rPr>
              <a:t> </a:t>
            </a:r>
            <a:r>
              <a:rPr lang="en-US" sz="9400" dirty="0" err="1">
                <a:latin typeface="HP001 4 hàng" panose="020B0603050302020204" pitchFamily="34" charset="0"/>
              </a:rPr>
              <a:t>Dương</a:t>
            </a:r>
            <a:endParaRPr lang="en-US" sz="9400" dirty="0">
              <a:latin typeface="HP001 4 hàng" panose="020B06030503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B3D473-77A4-4D7E-A22B-BC7270479FF0}"/>
              </a:ext>
            </a:extLst>
          </p:cNvPr>
          <p:cNvSpPr/>
          <p:nvPr/>
        </p:nvSpPr>
        <p:spPr>
          <a:xfrm>
            <a:off x="10834255" y="-15492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DCE1660-560C-4219-BA9A-401F2530F163}"/>
              </a:ext>
            </a:extLst>
          </p:cNvPr>
          <p:cNvSpPr/>
          <p:nvPr/>
        </p:nvSpPr>
        <p:spPr>
          <a:xfrm>
            <a:off x="6345376" y="6344326"/>
            <a:ext cx="5846619" cy="498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B26834-FE60-4D8A-9B4A-C2C17E60E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836" y="15498"/>
            <a:ext cx="123028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C143BE-6C99-4F8D-BF1C-51B9C3179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836" y="-8930"/>
            <a:ext cx="12302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F233855-DC2A-47D6-B940-550708725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04" r="71330" b="31266"/>
          <a:stretch/>
        </p:blipFill>
        <p:spPr>
          <a:xfrm>
            <a:off x="2432850" y="15502"/>
            <a:ext cx="7576389" cy="33166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CC74D7F-0EAC-407B-9908-A687E3C5EE2C}"/>
              </a:ext>
            </a:extLst>
          </p:cNvPr>
          <p:cNvSpPr txBox="1"/>
          <p:nvPr/>
        </p:nvSpPr>
        <p:spPr>
          <a:xfrm>
            <a:off x="2336177" y="715965"/>
            <a:ext cx="7837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400" dirty="0" err="1">
                <a:latin typeface="HP001 4 hàng" panose="020B0603050302020204" pitchFamily="34" charset="0"/>
              </a:rPr>
              <a:t>Bình</a:t>
            </a:r>
            <a:r>
              <a:rPr lang="en-US" sz="9400" dirty="0">
                <a:latin typeface="HP001 4 hàng" panose="020B0603050302020204" pitchFamily="34" charset="0"/>
              </a:rPr>
              <a:t> </a:t>
            </a:r>
            <a:r>
              <a:rPr lang="en-US" sz="9400" dirty="0" err="1">
                <a:latin typeface="HP001 4 hàng" panose="020B0603050302020204" pitchFamily="34" charset="0"/>
              </a:rPr>
              <a:t>Dương</a:t>
            </a:r>
            <a:endParaRPr lang="en-US" sz="9400" dirty="0">
              <a:latin typeface="HP001 4 hàng" panose="020B0603050302020204" pitchFamily="34" charset="0"/>
            </a:endParaRPr>
          </a:p>
        </p:txBody>
      </p:sp>
      <p:sp>
        <p:nvSpPr>
          <p:cNvPr id="13" name="Text Box 1736">
            <a:extLst>
              <a:ext uri="{FF2B5EF4-FFF2-40B4-BE49-F238E27FC236}">
                <a16:creationId xmlns:a16="http://schemas.microsoft.com/office/drawing/2014/main" xmlns="" id="{EC45F9AB-7B84-4DE0-816D-F585B7198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091" y="3787431"/>
            <a:ext cx="105975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en-US" sz="3200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B3D473-77A4-4D7E-A22B-BC7270479FF0}"/>
              </a:ext>
            </a:extLst>
          </p:cNvPr>
          <p:cNvSpPr/>
          <p:nvPr/>
        </p:nvSpPr>
        <p:spPr>
          <a:xfrm>
            <a:off x="10834255" y="-15492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 Box 1727">
            <a:extLst>
              <a:ext uri="{FF2B5EF4-FFF2-40B4-BE49-F238E27FC236}">
                <a16:creationId xmlns:a16="http://schemas.microsoft.com/office/drawing/2014/main" xmlns="" id="{E46DA1D2-3DF4-416E-B86F-D85E783E9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61" y="4391982"/>
            <a:ext cx="1120140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eaLnBrk="1" hangingPunct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lia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sang con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lia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sang con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ư.</a:t>
            </a:r>
          </a:p>
        </p:txBody>
      </p:sp>
    </p:spTree>
    <p:extLst>
      <p:ext uri="{BB962C8B-B14F-4D97-AF65-F5344CB8AC3E}">
        <p14:creationId xmlns:p14="http://schemas.microsoft.com/office/powerpoint/2010/main" val="2447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42C8D06-4E47-426F-98C4-A0A3DF1C67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908"/>
            <a:ext cx="12192000" cy="348946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08F8152-748F-42AE-B3C2-E7883BD96591}"/>
              </a:ext>
            </a:extLst>
          </p:cNvPr>
          <p:cNvSpPr txBox="1"/>
          <p:nvPr/>
        </p:nvSpPr>
        <p:spPr>
          <a:xfrm>
            <a:off x="2066259" y="241400"/>
            <a:ext cx="8059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1 dòng từ ứng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0E98503-0FFE-4B8A-8ED7-FC3C687E5179}"/>
              </a:ext>
            </a:extLst>
          </p:cNvPr>
          <p:cNvSpPr txBox="1"/>
          <p:nvPr/>
        </p:nvSpPr>
        <p:spPr>
          <a:xfrm>
            <a:off x="-83820" y="1782632"/>
            <a:ext cx="3538876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300" dirty="0">
                <a:latin typeface="HP001 4 hàng" panose="020B0603050302020204" pitchFamily="34" charset="0"/>
              </a:rPr>
              <a:t>Bình Dương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A5C6E160-351A-4584-9E12-9B659BB9D3B4}"/>
              </a:ext>
            </a:extLst>
          </p:cNvPr>
          <p:cNvGrpSpPr/>
          <p:nvPr/>
        </p:nvGrpSpPr>
        <p:grpSpPr>
          <a:xfrm>
            <a:off x="4251960" y="1775012"/>
            <a:ext cx="7684432" cy="1084912"/>
            <a:chOff x="4251960" y="1782632"/>
            <a:chExt cx="7684432" cy="1084912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08216151-7B1A-48B5-A066-4F93A76D759B}"/>
                </a:ext>
              </a:extLst>
            </p:cNvPr>
            <p:cNvSpPr txBox="1"/>
            <p:nvPr/>
          </p:nvSpPr>
          <p:spPr>
            <a:xfrm>
              <a:off x="4251960" y="1782632"/>
              <a:ext cx="3558540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300" dirty="0">
                  <a:solidFill>
                    <a:srgbClr val="9900FF"/>
                  </a:solidFill>
                  <a:latin typeface="HP001 4 hàng" panose="020B0603050302020204" pitchFamily="34" charset="0"/>
                </a:rPr>
                <a:t>Bình Dương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EB03B045-E615-4B88-A6DB-465DBF7AD0D4}"/>
                </a:ext>
              </a:extLst>
            </p:cNvPr>
            <p:cNvSpPr txBox="1"/>
            <p:nvPr/>
          </p:nvSpPr>
          <p:spPr>
            <a:xfrm>
              <a:off x="8607404" y="1782632"/>
              <a:ext cx="3328988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300" dirty="0">
                  <a:solidFill>
                    <a:srgbClr val="9900FF"/>
                  </a:solidFill>
                  <a:latin typeface="HP001 4 hàng" panose="020B0603050302020204" pitchFamily="34" charset="0"/>
                </a:rPr>
                <a:t>Bình Dương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55A8F0D4-332A-4AB2-A545-823180E9D824}"/>
              </a:ext>
            </a:extLst>
          </p:cNvPr>
          <p:cNvGrpSpPr/>
          <p:nvPr/>
        </p:nvGrpSpPr>
        <p:grpSpPr>
          <a:xfrm>
            <a:off x="-83820" y="2648354"/>
            <a:ext cx="12020212" cy="1084912"/>
            <a:chOff x="-83820" y="2648354"/>
            <a:chExt cx="12020212" cy="1084912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379E4D6B-B1BF-4113-9E3B-4106A86B396F}"/>
                </a:ext>
              </a:extLst>
            </p:cNvPr>
            <p:cNvSpPr txBox="1"/>
            <p:nvPr/>
          </p:nvSpPr>
          <p:spPr>
            <a:xfrm>
              <a:off x="-83820" y="2648354"/>
              <a:ext cx="3328988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300" dirty="0">
                  <a:solidFill>
                    <a:srgbClr val="9900FF"/>
                  </a:solidFill>
                  <a:latin typeface="HP001 4 hàng" panose="020B0603050302020204" pitchFamily="34" charset="0"/>
                </a:rPr>
                <a:t>Bình Dương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2700CF6F-C1AA-4BC1-9EE0-6B69B4EC1151}"/>
                </a:ext>
              </a:extLst>
            </p:cNvPr>
            <p:cNvSpPr txBox="1"/>
            <p:nvPr/>
          </p:nvSpPr>
          <p:spPr>
            <a:xfrm>
              <a:off x="4251960" y="2648354"/>
              <a:ext cx="3328988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300" dirty="0">
                  <a:solidFill>
                    <a:srgbClr val="9900FF"/>
                  </a:solidFill>
                  <a:latin typeface="HP001 4 hàng" panose="020B0603050302020204" pitchFamily="34" charset="0"/>
                </a:rPr>
                <a:t>Bình Dương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A91A3E0C-E1BD-4611-97BB-3722E6872546}"/>
                </a:ext>
              </a:extLst>
            </p:cNvPr>
            <p:cNvSpPr txBox="1"/>
            <p:nvPr/>
          </p:nvSpPr>
          <p:spPr>
            <a:xfrm>
              <a:off x="8607404" y="2648354"/>
              <a:ext cx="3328988" cy="108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300" dirty="0">
                  <a:solidFill>
                    <a:srgbClr val="9900FF"/>
                  </a:solidFill>
                  <a:latin typeface="HP001 4 hàng" panose="020B0603050302020204" pitchFamily="34" charset="0"/>
                </a:rPr>
                <a:t>Bình Dương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A957E79A-F530-41A2-95BC-F0011953CCCC}"/>
              </a:ext>
            </a:extLst>
          </p:cNvPr>
          <p:cNvGrpSpPr/>
          <p:nvPr/>
        </p:nvGrpSpPr>
        <p:grpSpPr>
          <a:xfrm>
            <a:off x="4572002" y="1769297"/>
            <a:ext cx="4828069" cy="407425"/>
            <a:chOff x="4514850" y="1769297"/>
            <a:chExt cx="4828069" cy="407425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C7EA0313-825E-46C4-97A1-DC2E6E0EA344}"/>
                </a:ext>
              </a:extLst>
            </p:cNvPr>
            <p:cNvSpPr txBox="1"/>
            <p:nvPr/>
          </p:nvSpPr>
          <p:spPr>
            <a:xfrm>
              <a:off x="4514850" y="1776612"/>
              <a:ext cx="467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.</a:t>
              </a:r>
              <a:endParaRPr lang="en-US" b="1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F536B345-1ACA-42AF-BEFB-BCB83A66B344}"/>
                </a:ext>
              </a:extLst>
            </p:cNvPr>
            <p:cNvSpPr txBox="1"/>
            <p:nvPr/>
          </p:nvSpPr>
          <p:spPr>
            <a:xfrm>
              <a:off x="8875395" y="1769297"/>
              <a:ext cx="467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.</a:t>
              </a:r>
              <a:endParaRPr lang="en-US" b="1"/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xmlns="" id="{E187D549-1C31-4694-BE99-0C0819572A81}"/>
              </a:ext>
            </a:extLst>
          </p:cNvPr>
          <p:cNvGrpSpPr/>
          <p:nvPr/>
        </p:nvGrpSpPr>
        <p:grpSpPr>
          <a:xfrm>
            <a:off x="253603" y="2637889"/>
            <a:ext cx="9163296" cy="407425"/>
            <a:chOff x="251063" y="1769297"/>
            <a:chExt cx="9163296" cy="407425"/>
          </a:xfrm>
        </p:grpSpPr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xmlns="" id="{24DA68B1-3872-46A3-9278-B651D49237E4}"/>
                </a:ext>
              </a:extLst>
            </p:cNvPr>
            <p:cNvSpPr txBox="1"/>
            <p:nvPr/>
          </p:nvSpPr>
          <p:spPr>
            <a:xfrm>
              <a:off x="4586290" y="1776612"/>
              <a:ext cx="467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.</a:t>
              </a:r>
              <a:endParaRPr lang="en-US" b="1" dirty="0"/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xmlns="" id="{3B9DF57D-1E6F-460C-A570-B87FD996BDEA}"/>
                </a:ext>
              </a:extLst>
            </p:cNvPr>
            <p:cNvSpPr txBox="1"/>
            <p:nvPr/>
          </p:nvSpPr>
          <p:spPr>
            <a:xfrm>
              <a:off x="8946835" y="1769297"/>
              <a:ext cx="467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.</a:t>
              </a:r>
              <a:endParaRPr lang="en-US" b="1"/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xmlns="" id="{507A0EA1-7F93-45D8-8532-B3B0D171A0CC}"/>
                </a:ext>
              </a:extLst>
            </p:cNvPr>
            <p:cNvSpPr txBox="1"/>
            <p:nvPr/>
          </p:nvSpPr>
          <p:spPr>
            <a:xfrm>
              <a:off x="251063" y="1774707"/>
              <a:ext cx="467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/>
                <a:t>.</a:t>
              </a:r>
              <a:endParaRPr lang="en-US" b="1"/>
            </a:p>
          </p:txBody>
        </p:sp>
      </p:grp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2400A144-C0D6-47CA-B7E4-8BD4EF5BDF5B}"/>
              </a:ext>
            </a:extLst>
          </p:cNvPr>
          <p:cNvSpPr txBox="1"/>
          <p:nvPr/>
        </p:nvSpPr>
        <p:spPr>
          <a:xfrm>
            <a:off x="2543124" y="241400"/>
            <a:ext cx="80594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B906132-DB9A-4FA1-B2D7-72627E611C00}"/>
              </a:ext>
            </a:extLst>
          </p:cNvPr>
          <p:cNvSpPr/>
          <p:nvPr/>
        </p:nvSpPr>
        <p:spPr>
          <a:xfrm>
            <a:off x="10834255" y="6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00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8D988B9-E648-4577-8F1F-50B722D94648}"/>
              </a:ext>
            </a:extLst>
          </p:cNvPr>
          <p:cNvSpPr/>
          <p:nvPr/>
        </p:nvSpPr>
        <p:spPr>
          <a:xfrm>
            <a:off x="10834257" y="7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DA8F29CE-490B-41AA-8791-C668CFA6E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 bwMode="auto">
          <a:xfrm>
            <a:off x="1747838" y="4459288"/>
            <a:ext cx="123666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2">
            <a:extLst>
              <a:ext uri="{FF2B5EF4-FFF2-40B4-BE49-F238E27FC236}">
                <a16:creationId xmlns:a16="http://schemas.microsoft.com/office/drawing/2014/main" xmlns="" id="{9EF3D801-28D3-4D71-B313-15C9E5950670}"/>
              </a:ext>
            </a:extLst>
          </p:cNvPr>
          <p:cNvGrpSpPr>
            <a:grpSpLocks/>
          </p:cNvGrpSpPr>
          <p:nvPr/>
        </p:nvGrpSpPr>
        <p:grpSpPr bwMode="auto">
          <a:xfrm>
            <a:off x="3462338" y="3557240"/>
            <a:ext cx="7510462" cy="1201738"/>
            <a:chOff x="3754849" y="1730426"/>
            <a:chExt cx="5525739" cy="1757154"/>
          </a:xfrm>
        </p:grpSpPr>
        <p:sp>
          <p:nvSpPr>
            <p:cNvPr id="18" name="Text Box 1736">
              <a:extLst>
                <a:ext uri="{FF2B5EF4-FFF2-40B4-BE49-F238E27FC236}">
                  <a16:creationId xmlns:a16="http://schemas.microsoft.com/office/drawing/2014/main" xmlns="" id="{AF44CEFD-6C42-4A85-AFC3-4C40CFBE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800" y="2469486"/>
              <a:ext cx="4769837" cy="279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5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9" name="Cloud Callout 11">
              <a:extLst>
                <a:ext uri="{FF2B5EF4-FFF2-40B4-BE49-F238E27FC236}">
                  <a16:creationId xmlns:a16="http://schemas.microsoft.com/office/drawing/2014/main" xmlns="" id="{1548239B-6413-4FE1-A762-EAA9F7F00F95}"/>
                </a:ext>
              </a:extLst>
            </p:cNvPr>
            <p:cNvSpPr/>
            <p:nvPr/>
          </p:nvSpPr>
          <p:spPr>
            <a:xfrm>
              <a:off x="3754849" y="1730426"/>
              <a:ext cx="5525739" cy="1757154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>
                <a:solidFill>
                  <a:prstClr val="white"/>
                </a:solidFill>
              </a:endParaRPr>
            </a:p>
          </p:txBody>
        </p:sp>
      </p:grpSp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B0BA9086-E20A-49E6-B001-E81173DBF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2400"/>
            <a:ext cx="20986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36">
            <a:extLst>
              <a:ext uri="{FF2B5EF4-FFF2-40B4-BE49-F238E27FC236}">
                <a16:creationId xmlns:a16="http://schemas.microsoft.com/office/drawing/2014/main" xmlns="" id="{3A3378AA-7146-4E40-A9C0-8FCF3FE4B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224" y="4285437"/>
            <a:ext cx="88095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vi-VN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chim quyên cất tiếng báo hiệu một mùa hè mới và báo hiệu những bước đi mới của thời gian.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049F76-4837-4066-8FE2-991146C76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309"/>
          <a:stretch/>
        </p:blipFill>
        <p:spPr>
          <a:xfrm>
            <a:off x="156258" y="744324"/>
            <a:ext cx="11778493" cy="255643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5173" y="2681675"/>
            <a:ext cx="11397163" cy="4245833"/>
            <a:chOff x="512777" y="2849416"/>
            <a:chExt cx="9723078" cy="4245833"/>
          </a:xfrm>
        </p:grpSpPr>
        <p:sp>
          <p:nvSpPr>
            <p:cNvPr id="105" name="Google Shape;561;p23">
              <a:extLst>
                <a:ext uri="{FF2B5EF4-FFF2-40B4-BE49-F238E27FC236}">
                  <a16:creationId xmlns:a16="http://schemas.microsoft.com/office/drawing/2014/main" xmlns="" id="{8E5CBC96-B867-4D81-AFCF-99F3F798EE62}"/>
                </a:ext>
              </a:extLst>
            </p:cNvPr>
            <p:cNvSpPr/>
            <p:nvPr/>
          </p:nvSpPr>
          <p:spPr>
            <a:xfrm>
              <a:off x="1050024" y="3684582"/>
              <a:ext cx="8593553" cy="2787924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578;p23">
              <a:extLst>
                <a:ext uri="{FF2B5EF4-FFF2-40B4-BE49-F238E27FC236}">
                  <a16:creationId xmlns:a16="http://schemas.microsoft.com/office/drawing/2014/main" xmlns="" id="{CD11EF93-6F9F-4B6D-9D18-9A8E7C3B8D93}"/>
                </a:ext>
              </a:extLst>
            </p:cNvPr>
            <p:cNvGrpSpPr/>
            <p:nvPr/>
          </p:nvGrpSpPr>
          <p:grpSpPr>
            <a:xfrm rot="889286">
              <a:off x="7685490" y="3295455"/>
              <a:ext cx="2550365" cy="1346908"/>
              <a:chOff x="5862862" y="867279"/>
              <a:chExt cx="1912829" cy="1010210"/>
            </a:xfrm>
          </p:grpSpPr>
          <p:sp>
            <p:nvSpPr>
              <p:cNvPr id="107" name="Google Shape;579;p23">
                <a:extLst>
                  <a:ext uri="{FF2B5EF4-FFF2-40B4-BE49-F238E27FC236}">
                    <a16:creationId xmlns:a16="http://schemas.microsoft.com/office/drawing/2014/main" xmlns="" id="{27DE5E09-43E5-4C53-B671-DE64275969FD}"/>
                  </a:ext>
                </a:extLst>
              </p:cNvPr>
              <p:cNvSpPr/>
              <p:nvPr/>
            </p:nvSpPr>
            <p:spPr>
              <a:xfrm rot="1233980">
                <a:off x="7702903" y="1677825"/>
                <a:ext cx="968" cy="7906"/>
              </a:xfrm>
              <a:custGeom>
                <a:avLst/>
                <a:gdLst/>
                <a:ahLst/>
                <a:cxnLst/>
                <a:rect l="l" t="t" r="r" b="b"/>
                <a:pathLst>
                  <a:path w="18" h="147" extrusionOk="0">
                    <a:moveTo>
                      <a:pt x="17" y="1"/>
                    </a:moveTo>
                    <a:lnTo>
                      <a:pt x="0" y="90"/>
                    </a:lnTo>
                    <a:cubicBezTo>
                      <a:pt x="5" y="118"/>
                      <a:pt x="9" y="146"/>
                      <a:pt x="12" y="146"/>
                    </a:cubicBezTo>
                    <a:cubicBezTo>
                      <a:pt x="15" y="146"/>
                      <a:pt x="17" y="111"/>
                      <a:pt x="17" y="1"/>
                    </a:cubicBezTo>
                    <a:close/>
                  </a:path>
                </a:pathLst>
              </a:custGeom>
              <a:solidFill>
                <a:srgbClr val="F987B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580;p23">
                <a:extLst>
                  <a:ext uri="{FF2B5EF4-FFF2-40B4-BE49-F238E27FC236}">
                    <a16:creationId xmlns:a16="http://schemas.microsoft.com/office/drawing/2014/main" xmlns="" id="{B2FB81B6-93FC-46D4-9FEB-0A1808ADB3FD}"/>
                  </a:ext>
                </a:extLst>
              </p:cNvPr>
              <p:cNvSpPr/>
              <p:nvPr/>
            </p:nvSpPr>
            <p:spPr>
              <a:xfrm rot="1233980">
                <a:off x="5865970" y="1190581"/>
                <a:ext cx="1906613" cy="363607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rgbClr val="8DB13E"/>
              </a:solidFill>
              <a:ln>
                <a:noFill/>
              </a:ln>
              <a:effectLst>
                <a:outerShdw blurRad="42863" dist="19050" dir="1938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81;p23">
                <a:extLst>
                  <a:ext uri="{FF2B5EF4-FFF2-40B4-BE49-F238E27FC236}">
                    <a16:creationId xmlns:a16="http://schemas.microsoft.com/office/drawing/2014/main" xmlns="" id="{78AB8ED9-95D0-4DC0-B455-724DC56B81C8}"/>
                  </a:ext>
                </a:extLst>
              </p:cNvPr>
              <p:cNvSpPr/>
              <p:nvPr/>
            </p:nvSpPr>
            <p:spPr>
              <a:xfrm rot="1233980">
                <a:off x="7060840" y="1317101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2" y="2842"/>
                      <a:pt x="70" y="2877"/>
                      <a:pt x="67" y="2877"/>
                    </a:cubicBezTo>
                    <a:cubicBezTo>
                      <a:pt x="64" y="2877"/>
                      <a:pt x="60" y="2849"/>
                      <a:pt x="57" y="2821"/>
                    </a:cubicBezTo>
                    <a:lnTo>
                      <a:pt x="70" y="2732"/>
                    </a:lnTo>
                    <a:close/>
                    <a:moveTo>
                      <a:pt x="2382" y="3356"/>
                    </a:moveTo>
                    <a:cubicBezTo>
                      <a:pt x="2379" y="3382"/>
                      <a:pt x="2374" y="3429"/>
                      <a:pt x="2368" y="3485"/>
                    </a:cubicBezTo>
                    <a:lnTo>
                      <a:pt x="2368" y="3476"/>
                    </a:lnTo>
                    <a:cubicBezTo>
                      <a:pt x="2375" y="3416"/>
                      <a:pt x="2380" y="3378"/>
                      <a:pt x="2382" y="3356"/>
                    </a:cubicBezTo>
                    <a:close/>
                    <a:moveTo>
                      <a:pt x="2332" y="599"/>
                    </a:moveTo>
                    <a:cubicBezTo>
                      <a:pt x="2342" y="642"/>
                      <a:pt x="2352" y="695"/>
                      <a:pt x="2362" y="755"/>
                    </a:cubicBezTo>
                    <a:cubicBezTo>
                      <a:pt x="2379" y="854"/>
                      <a:pt x="2391" y="973"/>
                      <a:pt x="2402" y="1108"/>
                    </a:cubicBezTo>
                    <a:cubicBezTo>
                      <a:pt x="2408" y="1174"/>
                      <a:pt x="2411" y="1244"/>
                      <a:pt x="2418" y="1320"/>
                    </a:cubicBezTo>
                    <a:cubicBezTo>
                      <a:pt x="2421" y="1356"/>
                      <a:pt x="2421" y="1396"/>
                      <a:pt x="2425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3" y="1810"/>
                      <a:pt x="2386" y="1861"/>
                      <a:pt x="2373" y="1861"/>
                    </a:cubicBezTo>
                    <a:cubicBezTo>
                      <a:pt x="2365" y="1861"/>
                      <a:pt x="2359" y="1840"/>
                      <a:pt x="2356" y="1840"/>
                    </a:cubicBezTo>
                    <a:cubicBezTo>
                      <a:pt x="2355" y="1840"/>
                      <a:pt x="2355" y="1845"/>
                      <a:pt x="2356" y="1859"/>
                    </a:cubicBezTo>
                    <a:cubicBezTo>
                      <a:pt x="2302" y="2335"/>
                      <a:pt x="2309" y="2540"/>
                      <a:pt x="2332" y="2722"/>
                    </a:cubicBezTo>
                    <a:cubicBezTo>
                      <a:pt x="2348" y="2904"/>
                      <a:pt x="2362" y="3069"/>
                      <a:pt x="2316" y="3462"/>
                    </a:cubicBezTo>
                    <a:cubicBezTo>
                      <a:pt x="2296" y="3575"/>
                      <a:pt x="2278" y="3609"/>
                      <a:pt x="2263" y="3609"/>
                    </a:cubicBezTo>
                    <a:cubicBezTo>
                      <a:pt x="2240" y="3609"/>
                      <a:pt x="2221" y="3534"/>
                      <a:pt x="2202" y="3534"/>
                    </a:cubicBezTo>
                    <a:cubicBezTo>
                      <a:pt x="2198" y="3534"/>
                      <a:pt x="2194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6" y="2510"/>
                      <a:pt x="2217" y="2580"/>
                    </a:cubicBezTo>
                    <a:cubicBezTo>
                      <a:pt x="2246" y="2199"/>
                      <a:pt x="2279" y="1819"/>
                      <a:pt x="2325" y="1436"/>
                    </a:cubicBezTo>
                    <a:cubicBezTo>
                      <a:pt x="2332" y="1280"/>
                      <a:pt x="2332" y="1128"/>
                      <a:pt x="2332" y="973"/>
                    </a:cubicBezTo>
                    <a:lnTo>
                      <a:pt x="2332" y="599"/>
                    </a:lnTo>
                    <a:close/>
                    <a:moveTo>
                      <a:pt x="2309" y="5698"/>
                    </a:moveTo>
                    <a:lnTo>
                      <a:pt x="2309" y="5698"/>
                    </a:ln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451" y="6336"/>
                    </a:moveTo>
                    <a:cubicBezTo>
                      <a:pt x="2448" y="6350"/>
                      <a:pt x="2448" y="6362"/>
                      <a:pt x="2444" y="6376"/>
                    </a:cubicBezTo>
                    <a:cubicBezTo>
                      <a:pt x="2448" y="6359"/>
                      <a:pt x="2448" y="6346"/>
                      <a:pt x="2451" y="6336"/>
                    </a:cubicBezTo>
                    <a:close/>
                    <a:moveTo>
                      <a:pt x="169" y="1"/>
                    </a:moveTo>
                    <a:lnTo>
                      <a:pt x="169" y="27"/>
                    </a:lnTo>
                    <a:cubicBezTo>
                      <a:pt x="166" y="367"/>
                      <a:pt x="163" y="705"/>
                      <a:pt x="160" y="1039"/>
                    </a:cubicBezTo>
                    <a:lnTo>
                      <a:pt x="222" y="886"/>
                    </a:lnTo>
                    <a:lnTo>
                      <a:pt x="222" y="886"/>
                    </a:lnTo>
                    <a:lnTo>
                      <a:pt x="216" y="1350"/>
                    </a:lnTo>
                    <a:cubicBezTo>
                      <a:pt x="209" y="1402"/>
                      <a:pt x="199" y="1439"/>
                      <a:pt x="190" y="1439"/>
                    </a:cubicBezTo>
                    <a:cubicBezTo>
                      <a:pt x="178" y="1439"/>
                      <a:pt x="169" y="1371"/>
                      <a:pt x="173" y="1181"/>
                    </a:cubicBezTo>
                    <a:lnTo>
                      <a:pt x="173" y="1181"/>
                    </a:lnTo>
                    <a:cubicBezTo>
                      <a:pt x="153" y="1270"/>
                      <a:pt x="163" y="1405"/>
                      <a:pt x="169" y="1524"/>
                    </a:cubicBezTo>
                    <a:cubicBezTo>
                      <a:pt x="169" y="1643"/>
                      <a:pt x="179" y="1743"/>
                      <a:pt x="186" y="1747"/>
                    </a:cubicBezTo>
                    <a:cubicBezTo>
                      <a:pt x="162" y="1924"/>
                      <a:pt x="147" y="1986"/>
                      <a:pt x="139" y="1986"/>
                    </a:cubicBezTo>
                    <a:cubicBezTo>
                      <a:pt x="119" y="1986"/>
                      <a:pt x="130" y="1664"/>
                      <a:pt x="124" y="1664"/>
                    </a:cubicBezTo>
                    <a:lnTo>
                      <a:pt x="124" y="1664"/>
                    </a:lnTo>
                    <a:cubicBezTo>
                      <a:pt x="123" y="1664"/>
                      <a:pt x="122" y="1673"/>
                      <a:pt x="120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7" y="2540"/>
                    </a:cubicBezTo>
                    <a:cubicBezTo>
                      <a:pt x="70" y="2794"/>
                      <a:pt x="50" y="2669"/>
                      <a:pt x="44" y="2768"/>
                    </a:cubicBezTo>
                    <a:cubicBezTo>
                      <a:pt x="41" y="2768"/>
                      <a:pt x="41" y="2778"/>
                      <a:pt x="37" y="2801"/>
                    </a:cubicBezTo>
                    <a:cubicBezTo>
                      <a:pt x="37" y="2824"/>
                      <a:pt x="37" y="2861"/>
                      <a:pt x="34" y="2924"/>
                    </a:cubicBezTo>
                    <a:lnTo>
                      <a:pt x="1" y="3508"/>
                    </a:lnTo>
                    <a:lnTo>
                      <a:pt x="60" y="3274"/>
                    </a:lnTo>
                    <a:lnTo>
                      <a:pt x="60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9" y="3665"/>
                      <a:pt x="77" y="3639"/>
                      <a:pt x="94" y="3578"/>
                    </a:cubicBezTo>
                    <a:lnTo>
                      <a:pt x="94" y="3578"/>
                    </a:lnTo>
                    <a:cubicBezTo>
                      <a:pt x="70" y="3681"/>
                      <a:pt x="64" y="3856"/>
                      <a:pt x="54" y="4071"/>
                    </a:cubicBezTo>
                    <a:cubicBezTo>
                      <a:pt x="54" y="4187"/>
                      <a:pt x="50" y="4309"/>
                      <a:pt x="47" y="4438"/>
                    </a:cubicBezTo>
                    <a:cubicBezTo>
                      <a:pt x="47" y="4567"/>
                      <a:pt x="44" y="4699"/>
                      <a:pt x="54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40" y="6161"/>
                      <a:pt x="169" y="6323"/>
                      <a:pt x="199" y="6495"/>
                    </a:cubicBezTo>
                    <a:lnTo>
                      <a:pt x="2306" y="6495"/>
                    </a:lnTo>
                    <a:cubicBezTo>
                      <a:pt x="2296" y="6409"/>
                      <a:pt x="2283" y="6323"/>
                      <a:pt x="2272" y="6240"/>
                    </a:cubicBezTo>
                    <a:cubicBezTo>
                      <a:pt x="2252" y="6062"/>
                      <a:pt x="2240" y="5883"/>
                      <a:pt x="2226" y="5704"/>
                    </a:cubicBezTo>
                    <a:cubicBezTo>
                      <a:pt x="2206" y="5477"/>
                      <a:pt x="2197" y="5245"/>
                      <a:pt x="2186" y="5013"/>
                    </a:cubicBezTo>
                    <a:lnTo>
                      <a:pt x="2186" y="5013"/>
                    </a:lnTo>
                    <a:cubicBezTo>
                      <a:pt x="2190" y="5033"/>
                      <a:pt x="2193" y="5043"/>
                      <a:pt x="2197" y="5043"/>
                    </a:cubicBezTo>
                    <a:cubicBezTo>
                      <a:pt x="2200" y="5043"/>
                      <a:pt x="2203" y="5035"/>
                      <a:pt x="2206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20" y="4738"/>
                      <a:pt x="2245" y="5003"/>
                      <a:pt x="2257" y="5003"/>
                    </a:cubicBezTo>
                    <a:cubicBezTo>
                      <a:pt x="2260" y="5003"/>
                      <a:pt x="2262" y="4981"/>
                      <a:pt x="2263" y="4924"/>
                    </a:cubicBezTo>
                    <a:cubicBezTo>
                      <a:pt x="2283" y="5083"/>
                      <a:pt x="2306" y="5248"/>
                      <a:pt x="2325" y="5430"/>
                    </a:cubicBezTo>
                    <a:cubicBezTo>
                      <a:pt x="2336" y="5520"/>
                      <a:pt x="2345" y="5616"/>
                      <a:pt x="2352" y="5715"/>
                    </a:cubicBezTo>
                    <a:cubicBezTo>
                      <a:pt x="2362" y="5814"/>
                      <a:pt x="2368" y="5916"/>
                      <a:pt x="2375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27" y="5816"/>
                      <a:pt x="2326" y="5962"/>
                      <a:pt x="2329" y="6111"/>
                    </a:cubicBezTo>
                    <a:lnTo>
                      <a:pt x="2329" y="6111"/>
                    </a:lnTo>
                    <a:lnTo>
                      <a:pt x="2332" y="6104"/>
                    </a:lnTo>
                    <a:lnTo>
                      <a:pt x="2332" y="6104"/>
                    </a:lnTo>
                    <a:cubicBezTo>
                      <a:pt x="2332" y="6108"/>
                      <a:pt x="2332" y="6108"/>
                      <a:pt x="2329" y="6111"/>
                    </a:cubicBezTo>
                    <a:lnTo>
                      <a:pt x="2329" y="6111"/>
                    </a:lnTo>
                    <a:cubicBezTo>
                      <a:pt x="2329" y="6111"/>
                      <a:pt x="2329" y="6111"/>
                      <a:pt x="2329" y="6111"/>
                    </a:cubicBezTo>
                    <a:lnTo>
                      <a:pt x="2329" y="6111"/>
                    </a:lnTo>
                    <a:lnTo>
                      <a:pt x="2329" y="6112"/>
                    </a:lnTo>
                    <a:cubicBezTo>
                      <a:pt x="2329" y="6112"/>
                      <a:pt x="2329" y="6112"/>
                      <a:pt x="2329" y="6111"/>
                    </a:cubicBezTo>
                    <a:lnTo>
                      <a:pt x="2329" y="6111"/>
                    </a:lnTo>
                    <a:cubicBezTo>
                      <a:pt x="2331" y="6249"/>
                      <a:pt x="2338" y="6390"/>
                      <a:pt x="2362" y="6495"/>
                    </a:cubicBezTo>
                    <a:lnTo>
                      <a:pt x="2388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5" y="6383"/>
                      <a:pt x="2473" y="6300"/>
                      <a:pt x="2462" y="6300"/>
                    </a:cubicBezTo>
                    <a:cubicBezTo>
                      <a:pt x="2458" y="6300"/>
                      <a:pt x="2454" y="6311"/>
                      <a:pt x="2451" y="6336"/>
                    </a:cubicBezTo>
                    <a:cubicBezTo>
                      <a:pt x="2464" y="6211"/>
                      <a:pt x="2461" y="6098"/>
                      <a:pt x="2458" y="5976"/>
                    </a:cubicBezTo>
                    <a:cubicBezTo>
                      <a:pt x="2451" y="5843"/>
                      <a:pt x="2441" y="5701"/>
                      <a:pt x="2464" y="5512"/>
                    </a:cubicBezTo>
                    <a:lnTo>
                      <a:pt x="2464" y="5512"/>
                    </a:lnTo>
                    <a:cubicBezTo>
                      <a:pt x="2457" y="5518"/>
                      <a:pt x="2451" y="5545"/>
                      <a:pt x="2446" y="5545"/>
                    </a:cubicBezTo>
                    <a:cubicBezTo>
                      <a:pt x="2439" y="5545"/>
                      <a:pt x="2434" y="5502"/>
                      <a:pt x="2428" y="5318"/>
                    </a:cubicBezTo>
                    <a:cubicBezTo>
                      <a:pt x="2425" y="5304"/>
                      <a:pt x="2415" y="5268"/>
                      <a:pt x="2411" y="5248"/>
                    </a:cubicBezTo>
                    <a:lnTo>
                      <a:pt x="2411" y="5245"/>
                    </a:lnTo>
                    <a:cubicBezTo>
                      <a:pt x="2410" y="5237"/>
                      <a:pt x="2408" y="5233"/>
                      <a:pt x="2407" y="5233"/>
                    </a:cubicBezTo>
                    <a:lnTo>
                      <a:pt x="2407" y="5233"/>
                    </a:lnTo>
                    <a:cubicBezTo>
                      <a:pt x="2406" y="5233"/>
                      <a:pt x="2406" y="5239"/>
                      <a:pt x="2408" y="5251"/>
                    </a:cubicBezTo>
                    <a:cubicBezTo>
                      <a:pt x="2405" y="5327"/>
                      <a:pt x="2402" y="5390"/>
                      <a:pt x="2391" y="5417"/>
                    </a:cubicBezTo>
                    <a:cubicBezTo>
                      <a:pt x="2348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3" y="4488"/>
                    </a:cubicBezTo>
                    <a:cubicBezTo>
                      <a:pt x="2308" y="4488"/>
                      <a:pt x="2316" y="4559"/>
                      <a:pt x="2324" y="4559"/>
                    </a:cubicBezTo>
                    <a:cubicBezTo>
                      <a:pt x="2326" y="4559"/>
                      <a:pt x="2329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8" y="4020"/>
                      <a:pt x="2365" y="4020"/>
                    </a:cubicBezTo>
                    <a:cubicBezTo>
                      <a:pt x="2373" y="4020"/>
                      <a:pt x="2381" y="4069"/>
                      <a:pt x="2388" y="4213"/>
                    </a:cubicBezTo>
                    <a:lnTo>
                      <a:pt x="2388" y="3803"/>
                    </a:lnTo>
                    <a:cubicBezTo>
                      <a:pt x="2402" y="3562"/>
                      <a:pt x="2438" y="3228"/>
                      <a:pt x="2428" y="3023"/>
                    </a:cubicBezTo>
                    <a:cubicBezTo>
                      <a:pt x="2441" y="2868"/>
                      <a:pt x="2423" y="2652"/>
                      <a:pt x="2425" y="2652"/>
                    </a:cubicBezTo>
                    <a:lnTo>
                      <a:pt x="2425" y="2652"/>
                    </a:lnTo>
                    <a:cubicBezTo>
                      <a:pt x="2425" y="2652"/>
                      <a:pt x="2427" y="2667"/>
                      <a:pt x="2431" y="2702"/>
                    </a:cubicBezTo>
                    <a:cubicBezTo>
                      <a:pt x="2431" y="2702"/>
                      <a:pt x="2431" y="2663"/>
                      <a:pt x="2435" y="2603"/>
                    </a:cubicBezTo>
                    <a:cubicBezTo>
                      <a:pt x="2431" y="2540"/>
                      <a:pt x="2438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lnTo>
                      <a:pt x="2521" y="1317"/>
                    </a:lnTo>
                    <a:cubicBezTo>
                      <a:pt x="2517" y="1234"/>
                      <a:pt x="2517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582;p23">
                <a:extLst>
                  <a:ext uri="{FF2B5EF4-FFF2-40B4-BE49-F238E27FC236}">
                    <a16:creationId xmlns:a16="http://schemas.microsoft.com/office/drawing/2014/main" xmlns="" id="{8B295FF6-14F7-4811-BE59-EFE7DC051F76}"/>
                  </a:ext>
                </a:extLst>
              </p:cNvPr>
              <p:cNvSpPr/>
              <p:nvPr/>
            </p:nvSpPr>
            <p:spPr>
              <a:xfrm rot="1233980">
                <a:off x="7283457" y="1404371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6" y="1697"/>
                    </a:moveTo>
                    <a:lnTo>
                      <a:pt x="286" y="1697"/>
                    </a:lnTo>
                    <a:cubicBezTo>
                      <a:pt x="283" y="1866"/>
                      <a:pt x="283" y="2034"/>
                      <a:pt x="286" y="2203"/>
                    </a:cubicBezTo>
                    <a:lnTo>
                      <a:pt x="223" y="2213"/>
                    </a:lnTo>
                    <a:lnTo>
                      <a:pt x="286" y="2272"/>
                    </a:lnTo>
                    <a:cubicBezTo>
                      <a:pt x="286" y="2441"/>
                      <a:pt x="292" y="2606"/>
                      <a:pt x="295" y="2771"/>
                    </a:cubicBezTo>
                    <a:cubicBezTo>
                      <a:pt x="293" y="2771"/>
                      <a:pt x="291" y="2771"/>
                      <a:pt x="289" y="2771"/>
                    </a:cubicBezTo>
                    <a:cubicBezTo>
                      <a:pt x="245" y="2771"/>
                      <a:pt x="205" y="2742"/>
                      <a:pt x="187" y="2682"/>
                    </a:cubicBezTo>
                    <a:cubicBezTo>
                      <a:pt x="187" y="2655"/>
                      <a:pt x="196" y="2464"/>
                      <a:pt x="210" y="2259"/>
                    </a:cubicBezTo>
                    <a:cubicBezTo>
                      <a:pt x="229" y="2051"/>
                      <a:pt x="252" y="1832"/>
                      <a:pt x="266" y="1747"/>
                    </a:cubicBezTo>
                    <a:cubicBezTo>
                      <a:pt x="272" y="1720"/>
                      <a:pt x="279" y="1703"/>
                      <a:pt x="286" y="1697"/>
                    </a:cubicBezTo>
                    <a:close/>
                    <a:moveTo>
                      <a:pt x="338" y="4663"/>
                    </a:moveTo>
                    <a:lnTo>
                      <a:pt x="338" y="4663"/>
                    </a:lnTo>
                    <a:cubicBezTo>
                      <a:pt x="388" y="4778"/>
                      <a:pt x="467" y="4987"/>
                      <a:pt x="553" y="5219"/>
                    </a:cubicBezTo>
                    <a:cubicBezTo>
                      <a:pt x="567" y="5291"/>
                      <a:pt x="580" y="5364"/>
                      <a:pt x="596" y="5440"/>
                    </a:cubicBezTo>
                    <a:cubicBezTo>
                      <a:pt x="623" y="5625"/>
                      <a:pt x="643" y="5807"/>
                      <a:pt x="663" y="5993"/>
                    </a:cubicBezTo>
                    <a:lnTo>
                      <a:pt x="663" y="6002"/>
                    </a:lnTo>
                    <a:cubicBezTo>
                      <a:pt x="629" y="5900"/>
                      <a:pt x="590" y="5787"/>
                      <a:pt x="556" y="5668"/>
                    </a:cubicBezTo>
                    <a:cubicBezTo>
                      <a:pt x="536" y="5599"/>
                      <a:pt x="517" y="5529"/>
                      <a:pt x="501" y="5457"/>
                    </a:cubicBezTo>
                    <a:cubicBezTo>
                      <a:pt x="481" y="5384"/>
                      <a:pt x="461" y="5311"/>
                      <a:pt x="441" y="5235"/>
                    </a:cubicBezTo>
                    <a:lnTo>
                      <a:pt x="451" y="5120"/>
                    </a:lnTo>
                    <a:lnTo>
                      <a:pt x="338" y="4663"/>
                    </a:lnTo>
                    <a:close/>
                    <a:moveTo>
                      <a:pt x="94" y="1"/>
                    </a:moveTo>
                    <a:cubicBezTo>
                      <a:pt x="94" y="50"/>
                      <a:pt x="97" y="90"/>
                      <a:pt x="100" y="113"/>
                    </a:cubicBezTo>
                    <a:cubicBezTo>
                      <a:pt x="1" y="417"/>
                      <a:pt x="25" y="1475"/>
                      <a:pt x="21" y="1971"/>
                    </a:cubicBezTo>
                    <a:lnTo>
                      <a:pt x="60" y="1988"/>
                    </a:lnTo>
                    <a:cubicBezTo>
                      <a:pt x="54" y="2328"/>
                      <a:pt x="84" y="2655"/>
                      <a:pt x="113" y="3076"/>
                    </a:cubicBezTo>
                    <a:lnTo>
                      <a:pt x="147" y="3049"/>
                    </a:lnTo>
                    <a:cubicBezTo>
                      <a:pt x="176" y="3231"/>
                      <a:pt x="187" y="3466"/>
                      <a:pt x="193" y="3727"/>
                    </a:cubicBezTo>
                    <a:cubicBezTo>
                      <a:pt x="203" y="3989"/>
                      <a:pt x="233" y="4273"/>
                      <a:pt x="266" y="4560"/>
                    </a:cubicBezTo>
                    <a:cubicBezTo>
                      <a:pt x="246" y="4524"/>
                      <a:pt x="233" y="4375"/>
                      <a:pt x="229" y="4273"/>
                    </a:cubicBezTo>
                    <a:lnTo>
                      <a:pt x="229" y="4273"/>
                    </a:lnTo>
                    <a:cubicBezTo>
                      <a:pt x="219" y="4620"/>
                      <a:pt x="306" y="4981"/>
                      <a:pt x="385" y="5331"/>
                    </a:cubicBezTo>
                    <a:cubicBezTo>
                      <a:pt x="454" y="5685"/>
                      <a:pt x="517" y="6025"/>
                      <a:pt x="497" y="6336"/>
                    </a:cubicBezTo>
                    <a:cubicBezTo>
                      <a:pt x="504" y="6396"/>
                      <a:pt x="510" y="6445"/>
                      <a:pt x="513" y="6495"/>
                    </a:cubicBezTo>
                    <a:lnTo>
                      <a:pt x="2908" y="6495"/>
                    </a:lnTo>
                    <a:cubicBezTo>
                      <a:pt x="2911" y="6141"/>
                      <a:pt x="2878" y="5718"/>
                      <a:pt x="2792" y="5341"/>
                    </a:cubicBezTo>
                    <a:lnTo>
                      <a:pt x="2792" y="5341"/>
                    </a:lnTo>
                    <a:cubicBezTo>
                      <a:pt x="2798" y="5347"/>
                      <a:pt x="2809" y="5364"/>
                      <a:pt x="2825" y="5427"/>
                    </a:cubicBezTo>
                    <a:cubicBezTo>
                      <a:pt x="2815" y="5370"/>
                      <a:pt x="2805" y="5314"/>
                      <a:pt x="2792" y="5258"/>
                    </a:cubicBezTo>
                    <a:cubicBezTo>
                      <a:pt x="2778" y="5202"/>
                      <a:pt x="2766" y="5146"/>
                      <a:pt x="2749" y="5089"/>
                    </a:cubicBezTo>
                    <a:cubicBezTo>
                      <a:pt x="2726" y="4974"/>
                      <a:pt x="2699" y="4854"/>
                      <a:pt x="2673" y="4735"/>
                    </a:cubicBezTo>
                    <a:cubicBezTo>
                      <a:pt x="2613" y="4497"/>
                      <a:pt x="2597" y="4259"/>
                      <a:pt x="2567" y="4035"/>
                    </a:cubicBezTo>
                    <a:cubicBezTo>
                      <a:pt x="2554" y="3925"/>
                      <a:pt x="2540" y="3816"/>
                      <a:pt x="2528" y="3717"/>
                    </a:cubicBezTo>
                    <a:cubicBezTo>
                      <a:pt x="2521" y="3615"/>
                      <a:pt x="2511" y="3522"/>
                      <a:pt x="2501" y="3436"/>
                    </a:cubicBezTo>
                    <a:cubicBezTo>
                      <a:pt x="2481" y="3267"/>
                      <a:pt x="2451" y="3132"/>
                      <a:pt x="2409" y="3056"/>
                    </a:cubicBezTo>
                    <a:cubicBezTo>
                      <a:pt x="2409" y="3056"/>
                      <a:pt x="2386" y="2913"/>
                      <a:pt x="2375" y="2771"/>
                    </a:cubicBezTo>
                    <a:cubicBezTo>
                      <a:pt x="2362" y="2629"/>
                      <a:pt x="2349" y="2487"/>
                      <a:pt x="2349" y="2487"/>
                    </a:cubicBezTo>
                    <a:lnTo>
                      <a:pt x="2349" y="2487"/>
                    </a:lnTo>
                    <a:cubicBezTo>
                      <a:pt x="2352" y="2725"/>
                      <a:pt x="2346" y="2798"/>
                      <a:pt x="2336" y="2798"/>
                    </a:cubicBezTo>
                    <a:cubicBezTo>
                      <a:pt x="2320" y="2798"/>
                      <a:pt x="2294" y="2611"/>
                      <a:pt x="2276" y="2611"/>
                    </a:cubicBezTo>
                    <a:cubicBezTo>
                      <a:pt x="2271" y="2611"/>
                      <a:pt x="2266" y="2630"/>
                      <a:pt x="2263" y="2679"/>
                    </a:cubicBezTo>
                    <a:cubicBezTo>
                      <a:pt x="2251" y="2466"/>
                      <a:pt x="2271" y="2158"/>
                      <a:pt x="2289" y="2158"/>
                    </a:cubicBezTo>
                    <a:cubicBezTo>
                      <a:pt x="2296" y="2158"/>
                      <a:pt x="2302" y="2196"/>
                      <a:pt x="2306" y="2289"/>
                    </a:cubicBezTo>
                    <a:lnTo>
                      <a:pt x="2299" y="2342"/>
                    </a:lnTo>
                    <a:cubicBezTo>
                      <a:pt x="2304" y="2350"/>
                      <a:pt x="2309" y="2353"/>
                      <a:pt x="2313" y="2353"/>
                    </a:cubicBezTo>
                    <a:cubicBezTo>
                      <a:pt x="2341" y="2353"/>
                      <a:pt x="2340" y="2151"/>
                      <a:pt x="2349" y="1938"/>
                    </a:cubicBezTo>
                    <a:cubicBezTo>
                      <a:pt x="2355" y="1698"/>
                      <a:pt x="2362" y="1449"/>
                      <a:pt x="2387" y="1449"/>
                    </a:cubicBezTo>
                    <a:cubicBezTo>
                      <a:pt x="2388" y="1449"/>
                      <a:pt x="2388" y="1449"/>
                      <a:pt x="2389" y="1449"/>
                    </a:cubicBezTo>
                    <a:cubicBezTo>
                      <a:pt x="2395" y="1128"/>
                      <a:pt x="2412" y="810"/>
                      <a:pt x="2432" y="497"/>
                    </a:cubicBezTo>
                    <a:cubicBezTo>
                      <a:pt x="2247" y="228"/>
                      <a:pt x="2111" y="1"/>
                      <a:pt x="2111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9" y="225"/>
                    </a:cubicBezTo>
                    <a:cubicBezTo>
                      <a:pt x="318" y="152"/>
                      <a:pt x="315" y="76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583;p23">
                <a:extLst>
                  <a:ext uri="{FF2B5EF4-FFF2-40B4-BE49-F238E27FC236}">
                    <a16:creationId xmlns:a16="http://schemas.microsoft.com/office/drawing/2014/main" xmlns="" id="{6A07EACD-64FA-4CE3-AFB1-FED697203B0A}"/>
                  </a:ext>
                </a:extLst>
              </p:cNvPr>
              <p:cNvSpPr/>
              <p:nvPr/>
            </p:nvSpPr>
            <p:spPr>
              <a:xfrm rot="1233980">
                <a:off x="6616301" y="1150288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0" y="2842"/>
                      <a:pt x="68" y="2877"/>
                      <a:pt x="65" y="2877"/>
                    </a:cubicBezTo>
                    <a:cubicBezTo>
                      <a:pt x="62" y="2877"/>
                      <a:pt x="59" y="2849"/>
                      <a:pt x="54" y="2821"/>
                    </a:cubicBezTo>
                    <a:lnTo>
                      <a:pt x="70" y="2732"/>
                    </a:lnTo>
                    <a:close/>
                    <a:moveTo>
                      <a:pt x="2384" y="3334"/>
                    </a:moveTo>
                    <a:cubicBezTo>
                      <a:pt x="2385" y="3334"/>
                      <a:pt x="2377" y="3397"/>
                      <a:pt x="2368" y="3485"/>
                    </a:cubicBezTo>
                    <a:cubicBezTo>
                      <a:pt x="2368" y="3479"/>
                      <a:pt x="2368" y="3479"/>
                      <a:pt x="2365" y="3476"/>
                    </a:cubicBezTo>
                    <a:cubicBezTo>
                      <a:pt x="2378" y="3374"/>
                      <a:pt x="2384" y="3334"/>
                      <a:pt x="2384" y="3334"/>
                    </a:cubicBezTo>
                    <a:close/>
                    <a:moveTo>
                      <a:pt x="2332" y="599"/>
                    </a:moveTo>
                    <a:cubicBezTo>
                      <a:pt x="2342" y="642"/>
                      <a:pt x="2352" y="695"/>
                      <a:pt x="2362" y="755"/>
                    </a:cubicBezTo>
                    <a:cubicBezTo>
                      <a:pt x="2375" y="854"/>
                      <a:pt x="2391" y="973"/>
                      <a:pt x="2402" y="1108"/>
                    </a:cubicBezTo>
                    <a:cubicBezTo>
                      <a:pt x="2408" y="1174"/>
                      <a:pt x="2411" y="1244"/>
                      <a:pt x="2418" y="1320"/>
                    </a:cubicBezTo>
                    <a:cubicBezTo>
                      <a:pt x="2418" y="1356"/>
                      <a:pt x="2421" y="1396"/>
                      <a:pt x="2425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3" y="1810"/>
                      <a:pt x="2386" y="1861"/>
                      <a:pt x="2373" y="1861"/>
                    </a:cubicBezTo>
                    <a:cubicBezTo>
                      <a:pt x="2365" y="1861"/>
                      <a:pt x="2359" y="1840"/>
                      <a:pt x="2356" y="1840"/>
                    </a:cubicBezTo>
                    <a:cubicBezTo>
                      <a:pt x="2355" y="1840"/>
                      <a:pt x="2355" y="1845"/>
                      <a:pt x="2356" y="1859"/>
                    </a:cubicBezTo>
                    <a:cubicBezTo>
                      <a:pt x="2302" y="2335"/>
                      <a:pt x="2309" y="2540"/>
                      <a:pt x="2329" y="2722"/>
                    </a:cubicBezTo>
                    <a:cubicBezTo>
                      <a:pt x="2348" y="2904"/>
                      <a:pt x="2362" y="3069"/>
                      <a:pt x="2316" y="3462"/>
                    </a:cubicBezTo>
                    <a:cubicBezTo>
                      <a:pt x="2296" y="3575"/>
                      <a:pt x="2278" y="3609"/>
                      <a:pt x="2263" y="3609"/>
                    </a:cubicBezTo>
                    <a:cubicBezTo>
                      <a:pt x="2240" y="3609"/>
                      <a:pt x="2221" y="3534"/>
                      <a:pt x="2202" y="3534"/>
                    </a:cubicBezTo>
                    <a:cubicBezTo>
                      <a:pt x="2198" y="3534"/>
                      <a:pt x="2194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3" y="2510"/>
                      <a:pt x="2217" y="2580"/>
                    </a:cubicBezTo>
                    <a:cubicBezTo>
                      <a:pt x="2243" y="2199"/>
                      <a:pt x="2279" y="1819"/>
                      <a:pt x="2325" y="1436"/>
                    </a:cubicBezTo>
                    <a:cubicBezTo>
                      <a:pt x="2329" y="1280"/>
                      <a:pt x="2329" y="1128"/>
                      <a:pt x="2332" y="973"/>
                    </a:cubicBezTo>
                    <a:lnTo>
                      <a:pt x="2332" y="599"/>
                    </a:lnTo>
                    <a:close/>
                    <a:moveTo>
                      <a:pt x="2309" y="5698"/>
                    </a:move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332" y="6104"/>
                    </a:moveTo>
                    <a:lnTo>
                      <a:pt x="2332" y="6104"/>
                    </a:lnTo>
                    <a:cubicBezTo>
                      <a:pt x="2332" y="6106"/>
                      <a:pt x="2331" y="6107"/>
                      <a:pt x="2330" y="6107"/>
                    </a:cubicBezTo>
                    <a:lnTo>
                      <a:pt x="2330" y="6107"/>
                    </a:lnTo>
                    <a:lnTo>
                      <a:pt x="2332" y="6104"/>
                    </a:lnTo>
                    <a:close/>
                    <a:moveTo>
                      <a:pt x="2448" y="6339"/>
                    </a:moveTo>
                    <a:cubicBezTo>
                      <a:pt x="2448" y="6353"/>
                      <a:pt x="2448" y="6362"/>
                      <a:pt x="2444" y="6376"/>
                    </a:cubicBezTo>
                    <a:cubicBezTo>
                      <a:pt x="2444" y="6362"/>
                      <a:pt x="2448" y="6350"/>
                      <a:pt x="2448" y="6339"/>
                    </a:cubicBezTo>
                    <a:close/>
                    <a:moveTo>
                      <a:pt x="169" y="1"/>
                    </a:moveTo>
                    <a:lnTo>
                      <a:pt x="169" y="27"/>
                    </a:lnTo>
                    <a:cubicBezTo>
                      <a:pt x="166" y="367"/>
                      <a:pt x="163" y="705"/>
                      <a:pt x="160" y="1039"/>
                    </a:cubicBezTo>
                    <a:lnTo>
                      <a:pt x="219" y="886"/>
                    </a:lnTo>
                    <a:lnTo>
                      <a:pt x="216" y="1350"/>
                    </a:lnTo>
                    <a:cubicBezTo>
                      <a:pt x="209" y="1402"/>
                      <a:pt x="199" y="1439"/>
                      <a:pt x="190" y="1439"/>
                    </a:cubicBezTo>
                    <a:cubicBezTo>
                      <a:pt x="178" y="1439"/>
                      <a:pt x="167" y="1371"/>
                      <a:pt x="169" y="1181"/>
                    </a:cubicBezTo>
                    <a:lnTo>
                      <a:pt x="169" y="1181"/>
                    </a:lnTo>
                    <a:cubicBezTo>
                      <a:pt x="153" y="1270"/>
                      <a:pt x="163" y="1405"/>
                      <a:pt x="166" y="1524"/>
                    </a:cubicBezTo>
                    <a:cubicBezTo>
                      <a:pt x="169" y="1643"/>
                      <a:pt x="179" y="1743"/>
                      <a:pt x="186" y="1747"/>
                    </a:cubicBezTo>
                    <a:cubicBezTo>
                      <a:pt x="162" y="1924"/>
                      <a:pt x="147" y="1986"/>
                      <a:pt x="138" y="1986"/>
                    </a:cubicBezTo>
                    <a:cubicBezTo>
                      <a:pt x="119" y="1986"/>
                      <a:pt x="129" y="1664"/>
                      <a:pt x="122" y="1664"/>
                    </a:cubicBezTo>
                    <a:lnTo>
                      <a:pt x="122" y="1664"/>
                    </a:lnTo>
                    <a:cubicBezTo>
                      <a:pt x="121" y="1664"/>
                      <a:pt x="119" y="1673"/>
                      <a:pt x="117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4" y="2540"/>
                    </a:cubicBezTo>
                    <a:cubicBezTo>
                      <a:pt x="70" y="2794"/>
                      <a:pt x="50" y="2669"/>
                      <a:pt x="44" y="2768"/>
                    </a:cubicBezTo>
                    <a:cubicBezTo>
                      <a:pt x="41" y="2768"/>
                      <a:pt x="41" y="2778"/>
                      <a:pt x="37" y="2801"/>
                    </a:cubicBezTo>
                    <a:cubicBezTo>
                      <a:pt x="37" y="2824"/>
                      <a:pt x="37" y="2861"/>
                      <a:pt x="34" y="2924"/>
                    </a:cubicBezTo>
                    <a:lnTo>
                      <a:pt x="1" y="3508"/>
                    </a:lnTo>
                    <a:lnTo>
                      <a:pt x="1" y="3508"/>
                    </a:lnTo>
                    <a:lnTo>
                      <a:pt x="60" y="3274"/>
                    </a:lnTo>
                    <a:lnTo>
                      <a:pt x="60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9" y="3665"/>
                      <a:pt x="77" y="3639"/>
                      <a:pt x="94" y="3578"/>
                    </a:cubicBezTo>
                    <a:lnTo>
                      <a:pt x="94" y="3578"/>
                    </a:lnTo>
                    <a:cubicBezTo>
                      <a:pt x="70" y="3681"/>
                      <a:pt x="60" y="3856"/>
                      <a:pt x="54" y="4071"/>
                    </a:cubicBezTo>
                    <a:cubicBezTo>
                      <a:pt x="50" y="4187"/>
                      <a:pt x="50" y="4309"/>
                      <a:pt x="47" y="4438"/>
                    </a:cubicBezTo>
                    <a:cubicBezTo>
                      <a:pt x="47" y="4567"/>
                      <a:pt x="44" y="4699"/>
                      <a:pt x="54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37" y="6161"/>
                      <a:pt x="169" y="6323"/>
                      <a:pt x="199" y="6495"/>
                    </a:cubicBezTo>
                    <a:lnTo>
                      <a:pt x="2302" y="6495"/>
                    </a:lnTo>
                    <a:cubicBezTo>
                      <a:pt x="2292" y="6409"/>
                      <a:pt x="2283" y="6323"/>
                      <a:pt x="2272" y="6240"/>
                    </a:cubicBezTo>
                    <a:cubicBezTo>
                      <a:pt x="2252" y="6062"/>
                      <a:pt x="2236" y="5883"/>
                      <a:pt x="2223" y="5704"/>
                    </a:cubicBezTo>
                    <a:cubicBezTo>
                      <a:pt x="2206" y="5477"/>
                      <a:pt x="2197" y="5245"/>
                      <a:pt x="2186" y="5013"/>
                    </a:cubicBezTo>
                    <a:lnTo>
                      <a:pt x="2186" y="5013"/>
                    </a:lnTo>
                    <a:cubicBezTo>
                      <a:pt x="2190" y="5033"/>
                      <a:pt x="2193" y="5043"/>
                      <a:pt x="2197" y="5043"/>
                    </a:cubicBezTo>
                    <a:cubicBezTo>
                      <a:pt x="2200" y="5043"/>
                      <a:pt x="2203" y="5035"/>
                      <a:pt x="2206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19" y="4738"/>
                      <a:pt x="2245" y="5003"/>
                      <a:pt x="2255" y="5003"/>
                    </a:cubicBezTo>
                    <a:cubicBezTo>
                      <a:pt x="2258" y="5003"/>
                      <a:pt x="2260" y="4981"/>
                      <a:pt x="2260" y="4924"/>
                    </a:cubicBezTo>
                    <a:cubicBezTo>
                      <a:pt x="2283" y="5083"/>
                      <a:pt x="2306" y="5248"/>
                      <a:pt x="2325" y="5430"/>
                    </a:cubicBezTo>
                    <a:cubicBezTo>
                      <a:pt x="2336" y="5520"/>
                      <a:pt x="2345" y="5616"/>
                      <a:pt x="2352" y="5715"/>
                    </a:cubicBezTo>
                    <a:cubicBezTo>
                      <a:pt x="2362" y="5814"/>
                      <a:pt x="2368" y="5916"/>
                      <a:pt x="2371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39" y="5900"/>
                      <a:pt x="2311" y="6275"/>
                      <a:pt x="2359" y="6495"/>
                    </a:cubicBezTo>
                    <a:lnTo>
                      <a:pt x="2385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2" y="6384"/>
                      <a:pt x="2472" y="6301"/>
                      <a:pt x="2461" y="6301"/>
                    </a:cubicBezTo>
                    <a:cubicBezTo>
                      <a:pt x="2456" y="6301"/>
                      <a:pt x="2452" y="6313"/>
                      <a:pt x="2448" y="6339"/>
                    </a:cubicBezTo>
                    <a:cubicBezTo>
                      <a:pt x="2464" y="6211"/>
                      <a:pt x="2461" y="6098"/>
                      <a:pt x="2455" y="5976"/>
                    </a:cubicBezTo>
                    <a:cubicBezTo>
                      <a:pt x="2451" y="5843"/>
                      <a:pt x="2441" y="5701"/>
                      <a:pt x="2461" y="5512"/>
                    </a:cubicBezTo>
                    <a:lnTo>
                      <a:pt x="2461" y="5512"/>
                    </a:lnTo>
                    <a:cubicBezTo>
                      <a:pt x="2454" y="5518"/>
                      <a:pt x="2448" y="5545"/>
                      <a:pt x="2444" y="5545"/>
                    </a:cubicBezTo>
                    <a:cubicBezTo>
                      <a:pt x="2438" y="5545"/>
                      <a:pt x="2434" y="5502"/>
                      <a:pt x="2428" y="5318"/>
                    </a:cubicBezTo>
                    <a:cubicBezTo>
                      <a:pt x="2421" y="5304"/>
                      <a:pt x="2415" y="5268"/>
                      <a:pt x="2411" y="5248"/>
                    </a:cubicBezTo>
                    <a:lnTo>
                      <a:pt x="2411" y="5225"/>
                    </a:lnTo>
                    <a:cubicBezTo>
                      <a:pt x="2408" y="5231"/>
                      <a:pt x="2408" y="5235"/>
                      <a:pt x="2408" y="5245"/>
                    </a:cubicBezTo>
                    <a:cubicBezTo>
                      <a:pt x="2406" y="5237"/>
                      <a:pt x="2406" y="5233"/>
                      <a:pt x="2406" y="5233"/>
                    </a:cubicBezTo>
                    <a:lnTo>
                      <a:pt x="2406" y="5233"/>
                    </a:lnTo>
                    <a:cubicBezTo>
                      <a:pt x="2405" y="5233"/>
                      <a:pt x="2406" y="5239"/>
                      <a:pt x="2408" y="5251"/>
                    </a:cubicBezTo>
                    <a:cubicBezTo>
                      <a:pt x="2405" y="5327"/>
                      <a:pt x="2398" y="5390"/>
                      <a:pt x="2391" y="5417"/>
                    </a:cubicBezTo>
                    <a:cubicBezTo>
                      <a:pt x="2345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3" y="4488"/>
                    </a:cubicBezTo>
                    <a:cubicBezTo>
                      <a:pt x="2308" y="4488"/>
                      <a:pt x="2316" y="4559"/>
                      <a:pt x="2324" y="4559"/>
                    </a:cubicBezTo>
                    <a:cubicBezTo>
                      <a:pt x="2326" y="4559"/>
                      <a:pt x="2329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8" y="4020"/>
                      <a:pt x="2364" y="4020"/>
                    </a:cubicBezTo>
                    <a:cubicBezTo>
                      <a:pt x="2372" y="4020"/>
                      <a:pt x="2379" y="4069"/>
                      <a:pt x="2385" y="4213"/>
                    </a:cubicBezTo>
                    <a:lnTo>
                      <a:pt x="2388" y="3803"/>
                    </a:lnTo>
                    <a:cubicBezTo>
                      <a:pt x="2402" y="3562"/>
                      <a:pt x="2435" y="3228"/>
                      <a:pt x="2428" y="3023"/>
                    </a:cubicBezTo>
                    <a:cubicBezTo>
                      <a:pt x="2441" y="2868"/>
                      <a:pt x="2423" y="2652"/>
                      <a:pt x="2425" y="2652"/>
                    </a:cubicBezTo>
                    <a:lnTo>
                      <a:pt x="2425" y="2652"/>
                    </a:lnTo>
                    <a:cubicBezTo>
                      <a:pt x="2425" y="2652"/>
                      <a:pt x="2427" y="2667"/>
                      <a:pt x="2431" y="2702"/>
                    </a:cubicBezTo>
                    <a:lnTo>
                      <a:pt x="2431" y="2603"/>
                    </a:lnTo>
                    <a:cubicBezTo>
                      <a:pt x="2431" y="2540"/>
                      <a:pt x="2435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cubicBezTo>
                      <a:pt x="2521" y="1399"/>
                      <a:pt x="2521" y="1359"/>
                      <a:pt x="2517" y="1317"/>
                    </a:cubicBezTo>
                    <a:cubicBezTo>
                      <a:pt x="2517" y="1234"/>
                      <a:pt x="2514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84;p23">
                <a:extLst>
                  <a:ext uri="{FF2B5EF4-FFF2-40B4-BE49-F238E27FC236}">
                    <a16:creationId xmlns:a16="http://schemas.microsoft.com/office/drawing/2014/main" xmlns="" id="{9A9339EC-9621-4F8D-B2E9-7930DA74CA38}"/>
                  </a:ext>
                </a:extLst>
              </p:cNvPr>
              <p:cNvSpPr/>
              <p:nvPr/>
            </p:nvSpPr>
            <p:spPr>
              <a:xfrm rot="1233980">
                <a:off x="6838918" y="1237558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3" y="1697"/>
                    </a:moveTo>
                    <a:lnTo>
                      <a:pt x="283" y="2203"/>
                    </a:lnTo>
                    <a:lnTo>
                      <a:pt x="219" y="2213"/>
                    </a:lnTo>
                    <a:lnTo>
                      <a:pt x="283" y="2272"/>
                    </a:lnTo>
                    <a:cubicBezTo>
                      <a:pt x="286" y="2441"/>
                      <a:pt x="289" y="2606"/>
                      <a:pt x="295" y="2771"/>
                    </a:cubicBezTo>
                    <a:cubicBezTo>
                      <a:pt x="293" y="2771"/>
                      <a:pt x="291" y="2771"/>
                      <a:pt x="289" y="2771"/>
                    </a:cubicBezTo>
                    <a:cubicBezTo>
                      <a:pt x="245" y="2771"/>
                      <a:pt x="205" y="2742"/>
                      <a:pt x="183" y="2682"/>
                    </a:cubicBezTo>
                    <a:cubicBezTo>
                      <a:pt x="187" y="2655"/>
                      <a:pt x="196" y="2464"/>
                      <a:pt x="210" y="2259"/>
                    </a:cubicBezTo>
                    <a:cubicBezTo>
                      <a:pt x="226" y="2051"/>
                      <a:pt x="249" y="1832"/>
                      <a:pt x="266" y="1747"/>
                    </a:cubicBezTo>
                    <a:cubicBezTo>
                      <a:pt x="272" y="1720"/>
                      <a:pt x="279" y="1703"/>
                      <a:pt x="283" y="1697"/>
                    </a:cubicBezTo>
                    <a:close/>
                    <a:moveTo>
                      <a:pt x="338" y="4663"/>
                    </a:moveTo>
                    <a:lnTo>
                      <a:pt x="338" y="4663"/>
                    </a:lnTo>
                    <a:cubicBezTo>
                      <a:pt x="388" y="4778"/>
                      <a:pt x="467" y="4987"/>
                      <a:pt x="553" y="5219"/>
                    </a:cubicBezTo>
                    <a:cubicBezTo>
                      <a:pt x="567" y="5291"/>
                      <a:pt x="580" y="5364"/>
                      <a:pt x="593" y="5440"/>
                    </a:cubicBezTo>
                    <a:cubicBezTo>
                      <a:pt x="620" y="5625"/>
                      <a:pt x="643" y="5807"/>
                      <a:pt x="663" y="5993"/>
                    </a:cubicBezTo>
                    <a:lnTo>
                      <a:pt x="663" y="6002"/>
                    </a:lnTo>
                    <a:cubicBezTo>
                      <a:pt x="629" y="5900"/>
                      <a:pt x="586" y="5787"/>
                      <a:pt x="553" y="5668"/>
                    </a:cubicBezTo>
                    <a:cubicBezTo>
                      <a:pt x="533" y="5599"/>
                      <a:pt x="517" y="5529"/>
                      <a:pt x="501" y="5457"/>
                    </a:cubicBezTo>
                    <a:cubicBezTo>
                      <a:pt x="481" y="5384"/>
                      <a:pt x="457" y="5311"/>
                      <a:pt x="441" y="5235"/>
                    </a:cubicBezTo>
                    <a:lnTo>
                      <a:pt x="448" y="5120"/>
                    </a:lnTo>
                    <a:lnTo>
                      <a:pt x="338" y="4663"/>
                    </a:lnTo>
                    <a:close/>
                    <a:moveTo>
                      <a:pt x="94" y="1"/>
                    </a:moveTo>
                    <a:cubicBezTo>
                      <a:pt x="94" y="50"/>
                      <a:pt x="97" y="90"/>
                      <a:pt x="100" y="113"/>
                    </a:cubicBezTo>
                    <a:cubicBezTo>
                      <a:pt x="1" y="417"/>
                      <a:pt x="25" y="1475"/>
                      <a:pt x="17" y="1971"/>
                    </a:cubicBezTo>
                    <a:lnTo>
                      <a:pt x="60" y="1988"/>
                    </a:lnTo>
                    <a:cubicBezTo>
                      <a:pt x="54" y="2328"/>
                      <a:pt x="84" y="2655"/>
                      <a:pt x="114" y="3076"/>
                    </a:cubicBezTo>
                    <a:lnTo>
                      <a:pt x="147" y="3049"/>
                    </a:lnTo>
                    <a:cubicBezTo>
                      <a:pt x="176" y="3231"/>
                      <a:pt x="187" y="3466"/>
                      <a:pt x="193" y="3727"/>
                    </a:cubicBezTo>
                    <a:cubicBezTo>
                      <a:pt x="203" y="3989"/>
                      <a:pt x="233" y="4273"/>
                      <a:pt x="266" y="4560"/>
                    </a:cubicBezTo>
                    <a:cubicBezTo>
                      <a:pt x="246" y="4524"/>
                      <a:pt x="233" y="4375"/>
                      <a:pt x="229" y="4273"/>
                    </a:cubicBezTo>
                    <a:lnTo>
                      <a:pt x="229" y="4273"/>
                    </a:lnTo>
                    <a:cubicBezTo>
                      <a:pt x="219" y="4620"/>
                      <a:pt x="306" y="4981"/>
                      <a:pt x="382" y="5331"/>
                    </a:cubicBezTo>
                    <a:cubicBezTo>
                      <a:pt x="454" y="5685"/>
                      <a:pt x="517" y="6025"/>
                      <a:pt x="497" y="6336"/>
                    </a:cubicBezTo>
                    <a:cubicBezTo>
                      <a:pt x="504" y="6396"/>
                      <a:pt x="510" y="6445"/>
                      <a:pt x="513" y="6495"/>
                    </a:cubicBezTo>
                    <a:lnTo>
                      <a:pt x="2905" y="6495"/>
                    </a:lnTo>
                    <a:cubicBezTo>
                      <a:pt x="2911" y="6141"/>
                      <a:pt x="2878" y="5718"/>
                      <a:pt x="2792" y="5341"/>
                    </a:cubicBezTo>
                    <a:lnTo>
                      <a:pt x="2792" y="5341"/>
                    </a:lnTo>
                    <a:cubicBezTo>
                      <a:pt x="2798" y="5347"/>
                      <a:pt x="2809" y="5364"/>
                      <a:pt x="2825" y="5427"/>
                    </a:cubicBezTo>
                    <a:cubicBezTo>
                      <a:pt x="2815" y="5370"/>
                      <a:pt x="2802" y="5314"/>
                      <a:pt x="2792" y="5258"/>
                    </a:cubicBezTo>
                    <a:cubicBezTo>
                      <a:pt x="2778" y="5202"/>
                      <a:pt x="2763" y="5146"/>
                      <a:pt x="2749" y="5089"/>
                    </a:cubicBezTo>
                    <a:cubicBezTo>
                      <a:pt x="2723" y="4974"/>
                      <a:pt x="2696" y="4854"/>
                      <a:pt x="2670" y="4735"/>
                    </a:cubicBezTo>
                    <a:cubicBezTo>
                      <a:pt x="2613" y="4497"/>
                      <a:pt x="2594" y="4259"/>
                      <a:pt x="2567" y="4035"/>
                    </a:cubicBezTo>
                    <a:cubicBezTo>
                      <a:pt x="2554" y="3925"/>
                      <a:pt x="2540" y="3816"/>
                      <a:pt x="2528" y="3717"/>
                    </a:cubicBezTo>
                    <a:cubicBezTo>
                      <a:pt x="2521" y="3615"/>
                      <a:pt x="2511" y="3522"/>
                      <a:pt x="2501" y="3436"/>
                    </a:cubicBezTo>
                    <a:cubicBezTo>
                      <a:pt x="2481" y="3267"/>
                      <a:pt x="2451" y="3132"/>
                      <a:pt x="2409" y="3056"/>
                    </a:cubicBezTo>
                    <a:cubicBezTo>
                      <a:pt x="2409" y="3056"/>
                      <a:pt x="2386" y="2913"/>
                      <a:pt x="2375" y="2771"/>
                    </a:cubicBezTo>
                    <a:cubicBezTo>
                      <a:pt x="2362" y="2629"/>
                      <a:pt x="2349" y="2487"/>
                      <a:pt x="2349" y="2487"/>
                    </a:cubicBezTo>
                    <a:lnTo>
                      <a:pt x="2349" y="2487"/>
                    </a:lnTo>
                    <a:cubicBezTo>
                      <a:pt x="2351" y="2725"/>
                      <a:pt x="2345" y="2798"/>
                      <a:pt x="2334" y="2798"/>
                    </a:cubicBezTo>
                    <a:cubicBezTo>
                      <a:pt x="2318" y="2798"/>
                      <a:pt x="2292" y="2611"/>
                      <a:pt x="2275" y="2611"/>
                    </a:cubicBezTo>
                    <a:cubicBezTo>
                      <a:pt x="2270" y="2611"/>
                      <a:pt x="2265" y="2630"/>
                      <a:pt x="2263" y="2679"/>
                    </a:cubicBezTo>
                    <a:cubicBezTo>
                      <a:pt x="2251" y="2466"/>
                      <a:pt x="2271" y="2158"/>
                      <a:pt x="2289" y="2158"/>
                    </a:cubicBezTo>
                    <a:cubicBezTo>
                      <a:pt x="2296" y="2158"/>
                      <a:pt x="2302" y="2196"/>
                      <a:pt x="2306" y="2289"/>
                    </a:cubicBezTo>
                    <a:lnTo>
                      <a:pt x="2299" y="2342"/>
                    </a:lnTo>
                    <a:cubicBezTo>
                      <a:pt x="2304" y="2350"/>
                      <a:pt x="2309" y="2353"/>
                      <a:pt x="2312" y="2353"/>
                    </a:cubicBezTo>
                    <a:cubicBezTo>
                      <a:pt x="2341" y="2353"/>
                      <a:pt x="2337" y="2151"/>
                      <a:pt x="2349" y="1938"/>
                    </a:cubicBezTo>
                    <a:cubicBezTo>
                      <a:pt x="2355" y="1698"/>
                      <a:pt x="2359" y="1449"/>
                      <a:pt x="2384" y="1449"/>
                    </a:cubicBezTo>
                    <a:cubicBezTo>
                      <a:pt x="2385" y="1449"/>
                      <a:pt x="2385" y="1449"/>
                      <a:pt x="2386" y="1449"/>
                    </a:cubicBezTo>
                    <a:cubicBezTo>
                      <a:pt x="2402" y="959"/>
                      <a:pt x="2432" y="480"/>
                      <a:pt x="2465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5" y="225"/>
                    </a:cubicBezTo>
                    <a:cubicBezTo>
                      <a:pt x="318" y="152"/>
                      <a:pt x="312" y="76"/>
                      <a:pt x="3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585;p23">
                <a:extLst>
                  <a:ext uri="{FF2B5EF4-FFF2-40B4-BE49-F238E27FC236}">
                    <a16:creationId xmlns:a16="http://schemas.microsoft.com/office/drawing/2014/main" xmlns="" id="{96C1A8CA-33D3-47EA-84A5-0FFB21B9464C}"/>
                  </a:ext>
                </a:extLst>
              </p:cNvPr>
              <p:cNvSpPr/>
              <p:nvPr/>
            </p:nvSpPr>
            <p:spPr>
              <a:xfrm rot="1233980">
                <a:off x="6171762" y="983475"/>
                <a:ext cx="136655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6495" extrusionOk="0">
                    <a:moveTo>
                      <a:pt x="70" y="2732"/>
                    </a:moveTo>
                    <a:cubicBezTo>
                      <a:pt x="70" y="2842"/>
                      <a:pt x="68" y="2877"/>
                      <a:pt x="65" y="2877"/>
                    </a:cubicBezTo>
                    <a:cubicBezTo>
                      <a:pt x="62" y="2877"/>
                      <a:pt x="59" y="2849"/>
                      <a:pt x="54" y="2821"/>
                    </a:cubicBezTo>
                    <a:lnTo>
                      <a:pt x="70" y="2732"/>
                    </a:lnTo>
                    <a:close/>
                    <a:moveTo>
                      <a:pt x="2382" y="3334"/>
                    </a:moveTo>
                    <a:lnTo>
                      <a:pt x="2382" y="3334"/>
                    </a:lnTo>
                    <a:cubicBezTo>
                      <a:pt x="2382" y="3334"/>
                      <a:pt x="2376" y="3397"/>
                      <a:pt x="2368" y="3485"/>
                    </a:cubicBezTo>
                    <a:cubicBezTo>
                      <a:pt x="2365" y="3479"/>
                      <a:pt x="2365" y="3479"/>
                      <a:pt x="2365" y="3476"/>
                    </a:cubicBezTo>
                    <a:cubicBezTo>
                      <a:pt x="2377" y="3374"/>
                      <a:pt x="2381" y="3334"/>
                      <a:pt x="2382" y="3334"/>
                    </a:cubicBezTo>
                    <a:close/>
                    <a:moveTo>
                      <a:pt x="2329" y="599"/>
                    </a:moveTo>
                    <a:cubicBezTo>
                      <a:pt x="2339" y="642"/>
                      <a:pt x="2352" y="695"/>
                      <a:pt x="2359" y="755"/>
                    </a:cubicBezTo>
                    <a:cubicBezTo>
                      <a:pt x="2375" y="854"/>
                      <a:pt x="2391" y="973"/>
                      <a:pt x="2402" y="1108"/>
                    </a:cubicBezTo>
                    <a:cubicBezTo>
                      <a:pt x="2405" y="1174"/>
                      <a:pt x="2411" y="1244"/>
                      <a:pt x="2418" y="1320"/>
                    </a:cubicBezTo>
                    <a:cubicBezTo>
                      <a:pt x="2418" y="1356"/>
                      <a:pt x="2421" y="1396"/>
                      <a:pt x="2421" y="1432"/>
                    </a:cubicBezTo>
                    <a:cubicBezTo>
                      <a:pt x="2421" y="1472"/>
                      <a:pt x="2421" y="1512"/>
                      <a:pt x="2418" y="1551"/>
                    </a:cubicBezTo>
                    <a:cubicBezTo>
                      <a:pt x="2401" y="1810"/>
                      <a:pt x="2384" y="1861"/>
                      <a:pt x="2371" y="1861"/>
                    </a:cubicBezTo>
                    <a:cubicBezTo>
                      <a:pt x="2363" y="1861"/>
                      <a:pt x="2357" y="1840"/>
                      <a:pt x="2354" y="1840"/>
                    </a:cubicBezTo>
                    <a:cubicBezTo>
                      <a:pt x="2352" y="1840"/>
                      <a:pt x="2352" y="1845"/>
                      <a:pt x="2352" y="1859"/>
                    </a:cubicBezTo>
                    <a:cubicBezTo>
                      <a:pt x="2299" y="2335"/>
                      <a:pt x="2309" y="2540"/>
                      <a:pt x="2329" y="2722"/>
                    </a:cubicBezTo>
                    <a:cubicBezTo>
                      <a:pt x="2345" y="2904"/>
                      <a:pt x="2359" y="3069"/>
                      <a:pt x="2316" y="3462"/>
                    </a:cubicBezTo>
                    <a:cubicBezTo>
                      <a:pt x="2296" y="3575"/>
                      <a:pt x="2278" y="3609"/>
                      <a:pt x="2262" y="3609"/>
                    </a:cubicBezTo>
                    <a:cubicBezTo>
                      <a:pt x="2239" y="3609"/>
                      <a:pt x="2219" y="3534"/>
                      <a:pt x="2201" y="3534"/>
                    </a:cubicBezTo>
                    <a:cubicBezTo>
                      <a:pt x="2197" y="3534"/>
                      <a:pt x="2193" y="3537"/>
                      <a:pt x="2190" y="3545"/>
                    </a:cubicBezTo>
                    <a:cubicBezTo>
                      <a:pt x="2193" y="3132"/>
                      <a:pt x="2249" y="2910"/>
                      <a:pt x="2263" y="2632"/>
                    </a:cubicBezTo>
                    <a:lnTo>
                      <a:pt x="2263" y="2632"/>
                    </a:lnTo>
                    <a:lnTo>
                      <a:pt x="2223" y="2977"/>
                    </a:lnTo>
                    <a:cubicBezTo>
                      <a:pt x="2217" y="2844"/>
                      <a:pt x="2213" y="2566"/>
                      <a:pt x="2243" y="2417"/>
                    </a:cubicBezTo>
                    <a:lnTo>
                      <a:pt x="2243" y="2417"/>
                    </a:lnTo>
                    <a:cubicBezTo>
                      <a:pt x="2233" y="2454"/>
                      <a:pt x="2223" y="2510"/>
                      <a:pt x="2217" y="2580"/>
                    </a:cubicBezTo>
                    <a:cubicBezTo>
                      <a:pt x="2243" y="2199"/>
                      <a:pt x="2279" y="1819"/>
                      <a:pt x="2325" y="1436"/>
                    </a:cubicBezTo>
                    <a:cubicBezTo>
                      <a:pt x="2329" y="1280"/>
                      <a:pt x="2329" y="1128"/>
                      <a:pt x="2329" y="973"/>
                    </a:cubicBezTo>
                    <a:lnTo>
                      <a:pt x="2329" y="599"/>
                    </a:lnTo>
                    <a:close/>
                    <a:moveTo>
                      <a:pt x="2309" y="5698"/>
                    </a:moveTo>
                    <a:cubicBezTo>
                      <a:pt x="2310" y="5706"/>
                      <a:pt x="2312" y="5715"/>
                      <a:pt x="2313" y="5725"/>
                    </a:cubicBezTo>
                    <a:lnTo>
                      <a:pt x="2313" y="5725"/>
                    </a:lnTo>
                    <a:cubicBezTo>
                      <a:pt x="2312" y="5715"/>
                      <a:pt x="2310" y="5706"/>
                      <a:pt x="2309" y="5698"/>
                    </a:cubicBezTo>
                    <a:close/>
                    <a:moveTo>
                      <a:pt x="2448" y="6339"/>
                    </a:moveTo>
                    <a:cubicBezTo>
                      <a:pt x="2448" y="6353"/>
                      <a:pt x="2444" y="6362"/>
                      <a:pt x="2444" y="6376"/>
                    </a:cubicBezTo>
                    <a:cubicBezTo>
                      <a:pt x="2444" y="6362"/>
                      <a:pt x="2448" y="6350"/>
                      <a:pt x="2448" y="6339"/>
                    </a:cubicBezTo>
                    <a:close/>
                    <a:moveTo>
                      <a:pt x="169" y="1"/>
                    </a:moveTo>
                    <a:cubicBezTo>
                      <a:pt x="166" y="10"/>
                      <a:pt x="166" y="21"/>
                      <a:pt x="166" y="27"/>
                    </a:cubicBezTo>
                    <a:cubicBezTo>
                      <a:pt x="166" y="367"/>
                      <a:pt x="163" y="705"/>
                      <a:pt x="160" y="1039"/>
                    </a:cubicBezTo>
                    <a:lnTo>
                      <a:pt x="219" y="886"/>
                    </a:lnTo>
                    <a:lnTo>
                      <a:pt x="213" y="1350"/>
                    </a:lnTo>
                    <a:cubicBezTo>
                      <a:pt x="207" y="1402"/>
                      <a:pt x="198" y="1439"/>
                      <a:pt x="189" y="1439"/>
                    </a:cubicBezTo>
                    <a:cubicBezTo>
                      <a:pt x="178" y="1439"/>
                      <a:pt x="167" y="1371"/>
                      <a:pt x="169" y="1181"/>
                    </a:cubicBezTo>
                    <a:lnTo>
                      <a:pt x="169" y="1181"/>
                    </a:lnTo>
                    <a:cubicBezTo>
                      <a:pt x="149" y="1270"/>
                      <a:pt x="163" y="1405"/>
                      <a:pt x="166" y="1524"/>
                    </a:cubicBezTo>
                    <a:cubicBezTo>
                      <a:pt x="169" y="1643"/>
                      <a:pt x="179" y="1743"/>
                      <a:pt x="183" y="1747"/>
                    </a:cubicBezTo>
                    <a:cubicBezTo>
                      <a:pt x="159" y="1924"/>
                      <a:pt x="145" y="1986"/>
                      <a:pt x="137" y="1986"/>
                    </a:cubicBezTo>
                    <a:cubicBezTo>
                      <a:pt x="118" y="1986"/>
                      <a:pt x="129" y="1664"/>
                      <a:pt x="122" y="1664"/>
                    </a:cubicBezTo>
                    <a:lnTo>
                      <a:pt x="122" y="1664"/>
                    </a:lnTo>
                    <a:cubicBezTo>
                      <a:pt x="121" y="1664"/>
                      <a:pt x="119" y="1673"/>
                      <a:pt x="117" y="1693"/>
                    </a:cubicBezTo>
                    <a:lnTo>
                      <a:pt x="97" y="1965"/>
                    </a:lnTo>
                    <a:lnTo>
                      <a:pt x="110" y="1901"/>
                    </a:lnTo>
                    <a:lnTo>
                      <a:pt x="110" y="1901"/>
                    </a:lnTo>
                    <a:cubicBezTo>
                      <a:pt x="114" y="2120"/>
                      <a:pt x="137" y="2143"/>
                      <a:pt x="94" y="2540"/>
                    </a:cubicBezTo>
                    <a:cubicBezTo>
                      <a:pt x="67" y="2794"/>
                      <a:pt x="50" y="2669"/>
                      <a:pt x="44" y="2768"/>
                    </a:cubicBezTo>
                    <a:cubicBezTo>
                      <a:pt x="41" y="2768"/>
                      <a:pt x="37" y="2778"/>
                      <a:pt x="37" y="2801"/>
                    </a:cubicBezTo>
                    <a:cubicBezTo>
                      <a:pt x="37" y="2824"/>
                      <a:pt x="34" y="2861"/>
                      <a:pt x="34" y="2924"/>
                    </a:cubicBezTo>
                    <a:lnTo>
                      <a:pt x="1" y="3508"/>
                    </a:lnTo>
                    <a:lnTo>
                      <a:pt x="57" y="3274"/>
                    </a:lnTo>
                    <a:cubicBezTo>
                      <a:pt x="64" y="3406"/>
                      <a:pt x="57" y="3545"/>
                      <a:pt x="57" y="3615"/>
                    </a:cubicBezTo>
                    <a:cubicBezTo>
                      <a:pt x="59" y="3647"/>
                      <a:pt x="60" y="3665"/>
                      <a:pt x="64" y="3665"/>
                    </a:cubicBezTo>
                    <a:cubicBezTo>
                      <a:pt x="68" y="3665"/>
                      <a:pt x="76" y="3639"/>
                      <a:pt x="90" y="3578"/>
                    </a:cubicBezTo>
                    <a:lnTo>
                      <a:pt x="90" y="3578"/>
                    </a:lnTo>
                    <a:cubicBezTo>
                      <a:pt x="67" y="3681"/>
                      <a:pt x="60" y="3856"/>
                      <a:pt x="54" y="4071"/>
                    </a:cubicBezTo>
                    <a:cubicBezTo>
                      <a:pt x="50" y="4187"/>
                      <a:pt x="50" y="4309"/>
                      <a:pt x="47" y="4438"/>
                    </a:cubicBezTo>
                    <a:cubicBezTo>
                      <a:pt x="44" y="4567"/>
                      <a:pt x="44" y="4699"/>
                      <a:pt x="50" y="4831"/>
                    </a:cubicBezTo>
                    <a:cubicBezTo>
                      <a:pt x="80" y="5361"/>
                      <a:pt x="106" y="5870"/>
                      <a:pt x="114" y="5996"/>
                    </a:cubicBezTo>
                    <a:cubicBezTo>
                      <a:pt x="137" y="6161"/>
                      <a:pt x="169" y="6323"/>
                      <a:pt x="199" y="6495"/>
                    </a:cubicBezTo>
                    <a:lnTo>
                      <a:pt x="2302" y="6495"/>
                    </a:lnTo>
                    <a:cubicBezTo>
                      <a:pt x="2292" y="6409"/>
                      <a:pt x="2283" y="6323"/>
                      <a:pt x="2269" y="6240"/>
                    </a:cubicBezTo>
                    <a:cubicBezTo>
                      <a:pt x="2252" y="6062"/>
                      <a:pt x="2236" y="5883"/>
                      <a:pt x="2223" y="5704"/>
                    </a:cubicBezTo>
                    <a:cubicBezTo>
                      <a:pt x="2206" y="5477"/>
                      <a:pt x="2193" y="5245"/>
                      <a:pt x="2183" y="5013"/>
                    </a:cubicBezTo>
                    <a:lnTo>
                      <a:pt x="2183" y="5013"/>
                    </a:lnTo>
                    <a:cubicBezTo>
                      <a:pt x="2188" y="5033"/>
                      <a:pt x="2193" y="5043"/>
                      <a:pt x="2196" y="5043"/>
                    </a:cubicBezTo>
                    <a:cubicBezTo>
                      <a:pt x="2199" y="5043"/>
                      <a:pt x="2202" y="5035"/>
                      <a:pt x="2203" y="5016"/>
                    </a:cubicBezTo>
                    <a:lnTo>
                      <a:pt x="2186" y="4782"/>
                    </a:lnTo>
                    <a:cubicBezTo>
                      <a:pt x="2190" y="4751"/>
                      <a:pt x="2195" y="4738"/>
                      <a:pt x="2199" y="4738"/>
                    </a:cubicBezTo>
                    <a:cubicBezTo>
                      <a:pt x="2219" y="4738"/>
                      <a:pt x="2245" y="5003"/>
                      <a:pt x="2255" y="5003"/>
                    </a:cubicBezTo>
                    <a:cubicBezTo>
                      <a:pt x="2258" y="5003"/>
                      <a:pt x="2260" y="4981"/>
                      <a:pt x="2260" y="4924"/>
                    </a:cubicBezTo>
                    <a:cubicBezTo>
                      <a:pt x="2279" y="5083"/>
                      <a:pt x="2306" y="5248"/>
                      <a:pt x="2325" y="5430"/>
                    </a:cubicBezTo>
                    <a:cubicBezTo>
                      <a:pt x="2336" y="5520"/>
                      <a:pt x="2342" y="5616"/>
                      <a:pt x="2348" y="5715"/>
                    </a:cubicBezTo>
                    <a:cubicBezTo>
                      <a:pt x="2359" y="5814"/>
                      <a:pt x="2368" y="5916"/>
                      <a:pt x="2371" y="6025"/>
                    </a:cubicBezTo>
                    <a:lnTo>
                      <a:pt x="2332" y="6104"/>
                    </a:lnTo>
                    <a:cubicBezTo>
                      <a:pt x="2341" y="6074"/>
                      <a:pt x="2333" y="5851"/>
                      <a:pt x="2313" y="5725"/>
                    </a:cubicBezTo>
                    <a:lnTo>
                      <a:pt x="2313" y="5725"/>
                    </a:lnTo>
                    <a:cubicBezTo>
                      <a:pt x="2339" y="5900"/>
                      <a:pt x="2311" y="6275"/>
                      <a:pt x="2359" y="6495"/>
                    </a:cubicBezTo>
                    <a:lnTo>
                      <a:pt x="2385" y="6495"/>
                    </a:lnTo>
                    <a:lnTo>
                      <a:pt x="2391" y="6263"/>
                    </a:lnTo>
                    <a:cubicBezTo>
                      <a:pt x="2405" y="6336"/>
                      <a:pt x="2418" y="6416"/>
                      <a:pt x="2435" y="6495"/>
                    </a:cubicBezTo>
                    <a:lnTo>
                      <a:pt x="2494" y="6495"/>
                    </a:lnTo>
                    <a:cubicBezTo>
                      <a:pt x="2482" y="6384"/>
                      <a:pt x="2472" y="6301"/>
                      <a:pt x="2461" y="6301"/>
                    </a:cubicBezTo>
                    <a:cubicBezTo>
                      <a:pt x="2456" y="6301"/>
                      <a:pt x="2452" y="6313"/>
                      <a:pt x="2448" y="6339"/>
                    </a:cubicBezTo>
                    <a:cubicBezTo>
                      <a:pt x="2464" y="6211"/>
                      <a:pt x="2461" y="6098"/>
                      <a:pt x="2455" y="5976"/>
                    </a:cubicBezTo>
                    <a:cubicBezTo>
                      <a:pt x="2451" y="5843"/>
                      <a:pt x="2438" y="5701"/>
                      <a:pt x="2461" y="5512"/>
                    </a:cubicBezTo>
                    <a:lnTo>
                      <a:pt x="2461" y="5512"/>
                    </a:lnTo>
                    <a:cubicBezTo>
                      <a:pt x="2454" y="5518"/>
                      <a:pt x="2448" y="5545"/>
                      <a:pt x="2443" y="5545"/>
                    </a:cubicBezTo>
                    <a:cubicBezTo>
                      <a:pt x="2437" y="5545"/>
                      <a:pt x="2432" y="5502"/>
                      <a:pt x="2428" y="5318"/>
                    </a:cubicBezTo>
                    <a:cubicBezTo>
                      <a:pt x="2421" y="5304"/>
                      <a:pt x="2415" y="5268"/>
                      <a:pt x="2408" y="5248"/>
                    </a:cubicBezTo>
                    <a:lnTo>
                      <a:pt x="2408" y="5245"/>
                    </a:lnTo>
                    <a:cubicBezTo>
                      <a:pt x="2406" y="5237"/>
                      <a:pt x="2406" y="5233"/>
                      <a:pt x="2406" y="5233"/>
                    </a:cubicBezTo>
                    <a:lnTo>
                      <a:pt x="2406" y="5233"/>
                    </a:lnTo>
                    <a:cubicBezTo>
                      <a:pt x="2405" y="5233"/>
                      <a:pt x="2406" y="5239"/>
                      <a:pt x="2408" y="5251"/>
                    </a:cubicBezTo>
                    <a:cubicBezTo>
                      <a:pt x="2405" y="5327"/>
                      <a:pt x="2398" y="5390"/>
                      <a:pt x="2391" y="5417"/>
                    </a:cubicBezTo>
                    <a:cubicBezTo>
                      <a:pt x="2345" y="5254"/>
                      <a:pt x="2316" y="4735"/>
                      <a:pt x="2296" y="4560"/>
                    </a:cubicBezTo>
                    <a:cubicBezTo>
                      <a:pt x="2298" y="4506"/>
                      <a:pt x="2300" y="4488"/>
                      <a:pt x="2302" y="4488"/>
                    </a:cubicBezTo>
                    <a:cubicBezTo>
                      <a:pt x="2307" y="4488"/>
                      <a:pt x="2313" y="4559"/>
                      <a:pt x="2322" y="4559"/>
                    </a:cubicBezTo>
                    <a:cubicBezTo>
                      <a:pt x="2325" y="4559"/>
                      <a:pt x="2328" y="4552"/>
                      <a:pt x="2332" y="4534"/>
                    </a:cubicBezTo>
                    <a:lnTo>
                      <a:pt x="2302" y="4273"/>
                    </a:lnTo>
                    <a:cubicBezTo>
                      <a:pt x="2327" y="4255"/>
                      <a:pt x="2346" y="4020"/>
                      <a:pt x="2363" y="4020"/>
                    </a:cubicBezTo>
                    <a:cubicBezTo>
                      <a:pt x="2370" y="4020"/>
                      <a:pt x="2378" y="4069"/>
                      <a:pt x="2385" y="4213"/>
                    </a:cubicBezTo>
                    <a:lnTo>
                      <a:pt x="2388" y="3803"/>
                    </a:lnTo>
                    <a:cubicBezTo>
                      <a:pt x="2402" y="3562"/>
                      <a:pt x="2435" y="3228"/>
                      <a:pt x="2428" y="3023"/>
                    </a:cubicBezTo>
                    <a:cubicBezTo>
                      <a:pt x="2441" y="2868"/>
                      <a:pt x="2421" y="2652"/>
                      <a:pt x="2423" y="2652"/>
                    </a:cubicBezTo>
                    <a:lnTo>
                      <a:pt x="2423" y="2652"/>
                    </a:lnTo>
                    <a:cubicBezTo>
                      <a:pt x="2424" y="2652"/>
                      <a:pt x="2426" y="2667"/>
                      <a:pt x="2431" y="2702"/>
                    </a:cubicBezTo>
                    <a:lnTo>
                      <a:pt x="2431" y="2603"/>
                    </a:lnTo>
                    <a:cubicBezTo>
                      <a:pt x="2431" y="2540"/>
                      <a:pt x="2435" y="2461"/>
                      <a:pt x="2441" y="2378"/>
                    </a:cubicBezTo>
                    <a:cubicBezTo>
                      <a:pt x="2451" y="2219"/>
                      <a:pt x="2461" y="2057"/>
                      <a:pt x="2461" y="2057"/>
                    </a:cubicBezTo>
                    <a:lnTo>
                      <a:pt x="2471" y="2051"/>
                    </a:lnTo>
                    <a:cubicBezTo>
                      <a:pt x="2487" y="1892"/>
                      <a:pt x="2501" y="1730"/>
                      <a:pt x="2510" y="1564"/>
                    </a:cubicBezTo>
                    <a:cubicBezTo>
                      <a:pt x="2514" y="1524"/>
                      <a:pt x="2517" y="1482"/>
                      <a:pt x="2521" y="1442"/>
                    </a:cubicBezTo>
                    <a:cubicBezTo>
                      <a:pt x="2517" y="1399"/>
                      <a:pt x="2517" y="1359"/>
                      <a:pt x="2517" y="1317"/>
                    </a:cubicBezTo>
                    <a:cubicBezTo>
                      <a:pt x="2517" y="1234"/>
                      <a:pt x="2514" y="1147"/>
                      <a:pt x="2514" y="1062"/>
                    </a:cubicBezTo>
                    <a:cubicBezTo>
                      <a:pt x="2507" y="721"/>
                      <a:pt x="2507" y="371"/>
                      <a:pt x="2540" y="7"/>
                    </a:cubicBezTo>
                    <a:lnTo>
                      <a:pt x="254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586;p23">
                <a:extLst>
                  <a:ext uri="{FF2B5EF4-FFF2-40B4-BE49-F238E27FC236}">
                    <a16:creationId xmlns:a16="http://schemas.microsoft.com/office/drawing/2014/main" xmlns="" id="{D3C285FB-B639-493A-BF39-570F1B1971E8}"/>
                  </a:ext>
                </a:extLst>
              </p:cNvPr>
              <p:cNvSpPr/>
              <p:nvPr/>
            </p:nvSpPr>
            <p:spPr>
              <a:xfrm rot="1233980">
                <a:off x="6394228" y="1070688"/>
                <a:ext cx="156554" cy="349302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6495" extrusionOk="0">
                    <a:moveTo>
                      <a:pt x="286" y="1697"/>
                    </a:moveTo>
                    <a:lnTo>
                      <a:pt x="286" y="2203"/>
                    </a:lnTo>
                    <a:lnTo>
                      <a:pt x="222" y="2213"/>
                    </a:lnTo>
                    <a:lnTo>
                      <a:pt x="286" y="2272"/>
                    </a:lnTo>
                    <a:cubicBezTo>
                      <a:pt x="289" y="2441"/>
                      <a:pt x="292" y="2606"/>
                      <a:pt x="298" y="2771"/>
                    </a:cubicBezTo>
                    <a:cubicBezTo>
                      <a:pt x="296" y="2771"/>
                      <a:pt x="294" y="2771"/>
                      <a:pt x="292" y="2771"/>
                    </a:cubicBezTo>
                    <a:cubicBezTo>
                      <a:pt x="248" y="2771"/>
                      <a:pt x="208" y="2742"/>
                      <a:pt x="186" y="2682"/>
                    </a:cubicBezTo>
                    <a:cubicBezTo>
                      <a:pt x="190" y="2655"/>
                      <a:pt x="199" y="2464"/>
                      <a:pt x="209" y="2259"/>
                    </a:cubicBezTo>
                    <a:cubicBezTo>
                      <a:pt x="229" y="2051"/>
                      <a:pt x="252" y="1832"/>
                      <a:pt x="269" y="1747"/>
                    </a:cubicBezTo>
                    <a:cubicBezTo>
                      <a:pt x="275" y="1720"/>
                      <a:pt x="278" y="1703"/>
                      <a:pt x="286" y="1697"/>
                    </a:cubicBezTo>
                    <a:close/>
                    <a:moveTo>
                      <a:pt x="341" y="4663"/>
                    </a:moveTo>
                    <a:lnTo>
                      <a:pt x="341" y="4663"/>
                    </a:lnTo>
                    <a:cubicBezTo>
                      <a:pt x="391" y="4778"/>
                      <a:pt x="470" y="4987"/>
                      <a:pt x="556" y="5219"/>
                    </a:cubicBezTo>
                    <a:cubicBezTo>
                      <a:pt x="570" y="5291"/>
                      <a:pt x="583" y="5364"/>
                      <a:pt x="596" y="5440"/>
                    </a:cubicBezTo>
                    <a:cubicBezTo>
                      <a:pt x="623" y="5625"/>
                      <a:pt x="646" y="5807"/>
                      <a:pt x="662" y="5992"/>
                    </a:cubicBezTo>
                    <a:lnTo>
                      <a:pt x="662" y="5992"/>
                    </a:lnTo>
                    <a:cubicBezTo>
                      <a:pt x="630" y="5893"/>
                      <a:pt x="588" y="5783"/>
                      <a:pt x="556" y="5668"/>
                    </a:cubicBezTo>
                    <a:cubicBezTo>
                      <a:pt x="536" y="5599"/>
                      <a:pt x="516" y="5529"/>
                      <a:pt x="500" y="5457"/>
                    </a:cubicBezTo>
                    <a:cubicBezTo>
                      <a:pt x="480" y="5384"/>
                      <a:pt x="460" y="5311"/>
                      <a:pt x="444" y="5235"/>
                    </a:cubicBezTo>
                    <a:lnTo>
                      <a:pt x="451" y="5120"/>
                    </a:lnTo>
                    <a:lnTo>
                      <a:pt x="341" y="4663"/>
                    </a:lnTo>
                    <a:close/>
                    <a:moveTo>
                      <a:pt x="97" y="1"/>
                    </a:moveTo>
                    <a:cubicBezTo>
                      <a:pt x="97" y="50"/>
                      <a:pt x="97" y="90"/>
                      <a:pt x="103" y="113"/>
                    </a:cubicBezTo>
                    <a:cubicBezTo>
                      <a:pt x="1" y="417"/>
                      <a:pt x="28" y="1475"/>
                      <a:pt x="20" y="1971"/>
                    </a:cubicBezTo>
                    <a:lnTo>
                      <a:pt x="63" y="1988"/>
                    </a:lnTo>
                    <a:cubicBezTo>
                      <a:pt x="54" y="2328"/>
                      <a:pt x="87" y="2655"/>
                      <a:pt x="113" y="3076"/>
                    </a:cubicBezTo>
                    <a:lnTo>
                      <a:pt x="150" y="3049"/>
                    </a:lnTo>
                    <a:cubicBezTo>
                      <a:pt x="176" y="3231"/>
                      <a:pt x="186" y="3466"/>
                      <a:pt x="196" y="3727"/>
                    </a:cubicBezTo>
                    <a:cubicBezTo>
                      <a:pt x="206" y="3989"/>
                      <a:pt x="232" y="4273"/>
                      <a:pt x="266" y="4560"/>
                    </a:cubicBezTo>
                    <a:cubicBezTo>
                      <a:pt x="249" y="4524"/>
                      <a:pt x="236" y="4375"/>
                      <a:pt x="232" y="4273"/>
                    </a:cubicBezTo>
                    <a:lnTo>
                      <a:pt x="232" y="4273"/>
                    </a:lnTo>
                    <a:cubicBezTo>
                      <a:pt x="222" y="4620"/>
                      <a:pt x="305" y="4981"/>
                      <a:pt x="385" y="5331"/>
                    </a:cubicBezTo>
                    <a:cubicBezTo>
                      <a:pt x="457" y="5685"/>
                      <a:pt x="516" y="6025"/>
                      <a:pt x="497" y="6336"/>
                    </a:cubicBezTo>
                    <a:cubicBezTo>
                      <a:pt x="507" y="6396"/>
                      <a:pt x="510" y="6445"/>
                      <a:pt x="513" y="6495"/>
                    </a:cubicBezTo>
                    <a:lnTo>
                      <a:pt x="2908" y="6495"/>
                    </a:lnTo>
                    <a:cubicBezTo>
                      <a:pt x="2911" y="6141"/>
                      <a:pt x="2881" y="5718"/>
                      <a:pt x="2795" y="5341"/>
                    </a:cubicBezTo>
                    <a:lnTo>
                      <a:pt x="2795" y="5341"/>
                    </a:lnTo>
                    <a:cubicBezTo>
                      <a:pt x="2801" y="5347"/>
                      <a:pt x="2812" y="5364"/>
                      <a:pt x="2825" y="5427"/>
                    </a:cubicBezTo>
                    <a:cubicBezTo>
                      <a:pt x="2815" y="5370"/>
                      <a:pt x="2805" y="5314"/>
                      <a:pt x="2795" y="5258"/>
                    </a:cubicBezTo>
                    <a:cubicBezTo>
                      <a:pt x="2781" y="5202"/>
                      <a:pt x="2766" y="5146"/>
                      <a:pt x="2752" y="5089"/>
                    </a:cubicBezTo>
                    <a:cubicBezTo>
                      <a:pt x="2726" y="4974"/>
                      <a:pt x="2699" y="4854"/>
                      <a:pt x="2673" y="4735"/>
                    </a:cubicBezTo>
                    <a:cubicBezTo>
                      <a:pt x="2613" y="4497"/>
                      <a:pt x="2597" y="4259"/>
                      <a:pt x="2570" y="4035"/>
                    </a:cubicBezTo>
                    <a:cubicBezTo>
                      <a:pt x="2557" y="3925"/>
                      <a:pt x="2543" y="3816"/>
                      <a:pt x="2531" y="3717"/>
                    </a:cubicBezTo>
                    <a:cubicBezTo>
                      <a:pt x="2520" y="3615"/>
                      <a:pt x="2514" y="3522"/>
                      <a:pt x="2504" y="3436"/>
                    </a:cubicBezTo>
                    <a:cubicBezTo>
                      <a:pt x="2484" y="3267"/>
                      <a:pt x="2455" y="3132"/>
                      <a:pt x="2412" y="3056"/>
                    </a:cubicBezTo>
                    <a:cubicBezTo>
                      <a:pt x="2412" y="3056"/>
                      <a:pt x="2389" y="2913"/>
                      <a:pt x="2378" y="2771"/>
                    </a:cubicBezTo>
                    <a:cubicBezTo>
                      <a:pt x="2365" y="2629"/>
                      <a:pt x="2352" y="2487"/>
                      <a:pt x="2352" y="2487"/>
                    </a:cubicBezTo>
                    <a:lnTo>
                      <a:pt x="2352" y="2487"/>
                    </a:lnTo>
                    <a:cubicBezTo>
                      <a:pt x="2354" y="2725"/>
                      <a:pt x="2348" y="2798"/>
                      <a:pt x="2337" y="2798"/>
                    </a:cubicBezTo>
                    <a:cubicBezTo>
                      <a:pt x="2321" y="2798"/>
                      <a:pt x="2295" y="2611"/>
                      <a:pt x="2278" y="2611"/>
                    </a:cubicBezTo>
                    <a:cubicBezTo>
                      <a:pt x="2273" y="2611"/>
                      <a:pt x="2268" y="2630"/>
                      <a:pt x="2266" y="2679"/>
                    </a:cubicBezTo>
                    <a:cubicBezTo>
                      <a:pt x="2254" y="2466"/>
                      <a:pt x="2274" y="2158"/>
                      <a:pt x="2292" y="2158"/>
                    </a:cubicBezTo>
                    <a:cubicBezTo>
                      <a:pt x="2299" y="2158"/>
                      <a:pt x="2305" y="2196"/>
                      <a:pt x="2309" y="2289"/>
                    </a:cubicBezTo>
                    <a:lnTo>
                      <a:pt x="2302" y="2342"/>
                    </a:lnTo>
                    <a:cubicBezTo>
                      <a:pt x="2307" y="2350"/>
                      <a:pt x="2312" y="2353"/>
                      <a:pt x="2315" y="2353"/>
                    </a:cubicBezTo>
                    <a:cubicBezTo>
                      <a:pt x="2344" y="2353"/>
                      <a:pt x="2340" y="2151"/>
                      <a:pt x="2352" y="1938"/>
                    </a:cubicBezTo>
                    <a:cubicBezTo>
                      <a:pt x="2358" y="1698"/>
                      <a:pt x="2362" y="1449"/>
                      <a:pt x="2387" y="1449"/>
                    </a:cubicBezTo>
                    <a:cubicBezTo>
                      <a:pt x="2388" y="1449"/>
                      <a:pt x="2388" y="1449"/>
                      <a:pt x="2389" y="1449"/>
                    </a:cubicBezTo>
                    <a:cubicBezTo>
                      <a:pt x="2401" y="959"/>
                      <a:pt x="2435" y="480"/>
                      <a:pt x="2468" y="1"/>
                    </a:cubicBezTo>
                    <a:lnTo>
                      <a:pt x="338" y="1"/>
                    </a:lnTo>
                    <a:cubicBezTo>
                      <a:pt x="335" y="76"/>
                      <a:pt x="332" y="152"/>
                      <a:pt x="328" y="225"/>
                    </a:cubicBezTo>
                    <a:cubicBezTo>
                      <a:pt x="321" y="152"/>
                      <a:pt x="315" y="76"/>
                      <a:pt x="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631;p23">
              <a:extLst>
                <a:ext uri="{FF2B5EF4-FFF2-40B4-BE49-F238E27FC236}">
                  <a16:creationId xmlns:a16="http://schemas.microsoft.com/office/drawing/2014/main" xmlns="" id="{DB851B01-B589-4BB1-8F96-CF6A4C6BD2C2}"/>
                </a:ext>
              </a:extLst>
            </p:cNvPr>
            <p:cNvGrpSpPr/>
            <p:nvPr/>
          </p:nvGrpSpPr>
          <p:grpSpPr>
            <a:xfrm>
              <a:off x="678341" y="5222317"/>
              <a:ext cx="2349776" cy="1872932"/>
              <a:chOff x="1292108" y="3397926"/>
              <a:chExt cx="1762332" cy="1404699"/>
            </a:xfrm>
          </p:grpSpPr>
          <p:sp>
            <p:nvSpPr>
              <p:cNvPr id="116" name="Google Shape;632;p23">
                <a:extLst>
                  <a:ext uri="{FF2B5EF4-FFF2-40B4-BE49-F238E27FC236}">
                    <a16:creationId xmlns:a16="http://schemas.microsoft.com/office/drawing/2014/main" xmlns="" id="{EEEE83D4-E49A-4ABA-8F81-9060D1EC97BA}"/>
                  </a:ext>
                </a:extLst>
              </p:cNvPr>
              <p:cNvSpPr/>
              <p:nvPr/>
            </p:nvSpPr>
            <p:spPr>
              <a:xfrm rot="-8665993">
                <a:off x="1220007" y="3918479"/>
                <a:ext cx="1906534" cy="363592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rgbClr val="6F3483"/>
              </a:solidFill>
              <a:ln>
                <a:noFill/>
              </a:ln>
              <a:effectLst>
                <a:outerShdw blurRad="42863" dist="19050" dir="192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17" name="Google Shape;633;p23">
                <a:extLst>
                  <a:ext uri="{FF2B5EF4-FFF2-40B4-BE49-F238E27FC236}">
                    <a16:creationId xmlns:a16="http://schemas.microsoft.com/office/drawing/2014/main" xmlns="" id="{5A6EA484-E49E-4CB0-AB79-21ECE428C039}"/>
                  </a:ext>
                </a:extLst>
              </p:cNvPr>
              <p:cNvGrpSpPr/>
              <p:nvPr/>
            </p:nvGrpSpPr>
            <p:grpSpPr>
              <a:xfrm rot="-7563">
                <a:off x="1959985" y="3986887"/>
                <a:ext cx="853625" cy="661631"/>
                <a:chOff x="1959411" y="3975074"/>
                <a:chExt cx="853623" cy="661629"/>
              </a:xfrm>
            </p:grpSpPr>
            <p:grpSp>
              <p:nvGrpSpPr>
                <p:cNvPr id="139" name="Google Shape;634;p23">
                  <a:extLst>
                    <a:ext uri="{FF2B5EF4-FFF2-40B4-BE49-F238E27FC236}">
                      <a16:creationId xmlns:a16="http://schemas.microsoft.com/office/drawing/2014/main" xmlns="" id="{9DC81481-19BC-4C77-9273-344B3B0428BE}"/>
                    </a:ext>
                  </a:extLst>
                </p:cNvPr>
                <p:cNvGrpSpPr/>
                <p:nvPr/>
              </p:nvGrpSpPr>
              <p:grpSpPr>
                <a:xfrm rot="7493799">
                  <a:off x="2664833" y="444810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68" name="Google Shape;635;p23">
                    <a:extLst>
                      <a:ext uri="{FF2B5EF4-FFF2-40B4-BE49-F238E27FC236}">
                        <a16:creationId xmlns:a16="http://schemas.microsoft.com/office/drawing/2014/main" xmlns="" id="{9669E9C6-73D6-445B-BB08-5EFD5BC34C99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" name="Google Shape;636;p23">
                    <a:extLst>
                      <a:ext uri="{FF2B5EF4-FFF2-40B4-BE49-F238E27FC236}">
                        <a16:creationId xmlns:a16="http://schemas.microsoft.com/office/drawing/2014/main" xmlns="" id="{9AEFD66B-F53F-40D9-A536-C888F962BE32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637;p23">
                    <a:extLst>
                      <a:ext uri="{FF2B5EF4-FFF2-40B4-BE49-F238E27FC236}">
                        <a16:creationId xmlns:a16="http://schemas.microsoft.com/office/drawing/2014/main" xmlns="" id="{151BBF5A-F200-4C09-A8F7-D826D7EBA7F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Google Shape;638;p23">
                    <a:extLst>
                      <a:ext uri="{FF2B5EF4-FFF2-40B4-BE49-F238E27FC236}">
                        <a16:creationId xmlns:a16="http://schemas.microsoft.com/office/drawing/2014/main" xmlns="" id="{183F6934-6E6D-453F-B530-A7109188EED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" name="Google Shape;639;p23">
                    <a:extLst>
                      <a:ext uri="{FF2B5EF4-FFF2-40B4-BE49-F238E27FC236}">
                        <a16:creationId xmlns:a16="http://schemas.microsoft.com/office/drawing/2014/main" xmlns="" id="{3989D6FC-2990-480C-871D-1FF3FD502D2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Google Shape;640;p23">
                    <a:extLst>
                      <a:ext uri="{FF2B5EF4-FFF2-40B4-BE49-F238E27FC236}">
                        <a16:creationId xmlns:a16="http://schemas.microsoft.com/office/drawing/2014/main" xmlns="" id="{7C7E53C9-3CA4-40BF-A2EC-C27CE7F36E2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" name="Google Shape;641;p23">
                  <a:extLst>
                    <a:ext uri="{FF2B5EF4-FFF2-40B4-BE49-F238E27FC236}">
                      <a16:creationId xmlns:a16="http://schemas.microsoft.com/office/drawing/2014/main" xmlns="" id="{AE5AF4D7-D42E-4DB3-BF01-C749FB94516C}"/>
                    </a:ext>
                  </a:extLst>
                </p:cNvPr>
                <p:cNvGrpSpPr/>
                <p:nvPr/>
              </p:nvGrpSpPr>
              <p:grpSpPr>
                <a:xfrm rot="7493799">
                  <a:off x="2342693" y="4223260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62" name="Google Shape;642;p23">
                    <a:extLst>
                      <a:ext uri="{FF2B5EF4-FFF2-40B4-BE49-F238E27FC236}">
                        <a16:creationId xmlns:a16="http://schemas.microsoft.com/office/drawing/2014/main" xmlns="" id="{35DA6134-E457-455A-AF82-32D3ED4774F5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643;p23">
                    <a:extLst>
                      <a:ext uri="{FF2B5EF4-FFF2-40B4-BE49-F238E27FC236}">
                        <a16:creationId xmlns:a16="http://schemas.microsoft.com/office/drawing/2014/main" xmlns="" id="{18CD5B06-B1D9-44B9-9E6E-9FEDD1C00B7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" name="Google Shape;644;p23">
                    <a:extLst>
                      <a:ext uri="{FF2B5EF4-FFF2-40B4-BE49-F238E27FC236}">
                        <a16:creationId xmlns:a16="http://schemas.microsoft.com/office/drawing/2014/main" xmlns="" id="{14492A53-C993-446C-99A7-58E44AA63F2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" name="Google Shape;645;p23">
                    <a:extLst>
                      <a:ext uri="{FF2B5EF4-FFF2-40B4-BE49-F238E27FC236}">
                        <a16:creationId xmlns:a16="http://schemas.microsoft.com/office/drawing/2014/main" xmlns="" id="{7DC2E50A-AF05-4330-8850-7D160EC14D30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" name="Google Shape;646;p23">
                    <a:extLst>
                      <a:ext uri="{FF2B5EF4-FFF2-40B4-BE49-F238E27FC236}">
                        <a16:creationId xmlns:a16="http://schemas.microsoft.com/office/drawing/2014/main" xmlns="" id="{0952199F-D299-4990-8049-969796B951EE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" name="Google Shape;647;p23">
                    <a:extLst>
                      <a:ext uri="{FF2B5EF4-FFF2-40B4-BE49-F238E27FC236}">
                        <a16:creationId xmlns:a16="http://schemas.microsoft.com/office/drawing/2014/main" xmlns="" id="{19D31361-BAD7-489E-AD17-EF570A76533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1" name="Google Shape;648;p23">
                  <a:extLst>
                    <a:ext uri="{FF2B5EF4-FFF2-40B4-BE49-F238E27FC236}">
                      <a16:creationId xmlns:a16="http://schemas.microsoft.com/office/drawing/2014/main" xmlns="" id="{9A3D0CAE-AAD5-495F-A9E0-433AD575B348}"/>
                    </a:ext>
                  </a:extLst>
                </p:cNvPr>
                <p:cNvGrpSpPr/>
                <p:nvPr/>
              </p:nvGrpSpPr>
              <p:grpSpPr>
                <a:xfrm rot="7493799">
                  <a:off x="2020553" y="399841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56" name="Google Shape;649;p23">
                    <a:extLst>
                      <a:ext uri="{FF2B5EF4-FFF2-40B4-BE49-F238E27FC236}">
                        <a16:creationId xmlns:a16="http://schemas.microsoft.com/office/drawing/2014/main" xmlns="" id="{4E9CFF4C-AC92-4CEB-B156-53B59F24939D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650;p23">
                    <a:extLst>
                      <a:ext uri="{FF2B5EF4-FFF2-40B4-BE49-F238E27FC236}">
                        <a16:creationId xmlns:a16="http://schemas.microsoft.com/office/drawing/2014/main" xmlns="" id="{CD1E395F-92CC-4D23-884C-781BF736A28A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" name="Google Shape;651;p23">
                    <a:extLst>
                      <a:ext uri="{FF2B5EF4-FFF2-40B4-BE49-F238E27FC236}">
                        <a16:creationId xmlns:a16="http://schemas.microsoft.com/office/drawing/2014/main" xmlns="" id="{990C8FAB-538E-400F-A1AE-79C2B6F82984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652;p23">
                    <a:extLst>
                      <a:ext uri="{FF2B5EF4-FFF2-40B4-BE49-F238E27FC236}">
                        <a16:creationId xmlns:a16="http://schemas.microsoft.com/office/drawing/2014/main" xmlns="" id="{9FAE5C20-D5C2-435A-ABDA-73D13632249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" name="Google Shape;653;p23">
                    <a:extLst>
                      <a:ext uri="{FF2B5EF4-FFF2-40B4-BE49-F238E27FC236}">
                        <a16:creationId xmlns:a16="http://schemas.microsoft.com/office/drawing/2014/main" xmlns="" id="{4F864CBA-276B-4021-9DAD-110303975998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654;p23">
                    <a:extLst>
                      <a:ext uri="{FF2B5EF4-FFF2-40B4-BE49-F238E27FC236}">
                        <a16:creationId xmlns:a16="http://schemas.microsoft.com/office/drawing/2014/main" xmlns="" id="{A6F6AC97-1D29-4E12-A33A-D9FF53FD9F03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" name="Google Shape;655;p23">
                  <a:extLst>
                    <a:ext uri="{FF2B5EF4-FFF2-40B4-BE49-F238E27FC236}">
                      <a16:creationId xmlns:a16="http://schemas.microsoft.com/office/drawing/2014/main" xmlns="" id="{19F9B024-7D57-4155-9BEF-42BB8ED482BD}"/>
                    </a:ext>
                  </a:extLst>
                </p:cNvPr>
                <p:cNvGrpSpPr/>
                <p:nvPr/>
              </p:nvGrpSpPr>
              <p:grpSpPr>
                <a:xfrm rot="7493799">
                  <a:off x="2577693" y="4194005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50" name="Google Shape;656;p23">
                    <a:extLst>
                      <a:ext uri="{FF2B5EF4-FFF2-40B4-BE49-F238E27FC236}">
                        <a16:creationId xmlns:a16="http://schemas.microsoft.com/office/drawing/2014/main" xmlns="" id="{0542007A-12CF-4EB1-BD23-8269090AFDC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657;p23">
                    <a:extLst>
                      <a:ext uri="{FF2B5EF4-FFF2-40B4-BE49-F238E27FC236}">
                        <a16:creationId xmlns:a16="http://schemas.microsoft.com/office/drawing/2014/main" xmlns="" id="{FF85EF52-50EA-45FD-B8F0-52123E0D9295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658;p23">
                    <a:extLst>
                      <a:ext uri="{FF2B5EF4-FFF2-40B4-BE49-F238E27FC236}">
                        <a16:creationId xmlns:a16="http://schemas.microsoft.com/office/drawing/2014/main" xmlns="" id="{89645E13-F48D-47E3-A4A9-D213E9C64B37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659;p23">
                    <a:extLst>
                      <a:ext uri="{FF2B5EF4-FFF2-40B4-BE49-F238E27FC236}">
                        <a16:creationId xmlns:a16="http://schemas.microsoft.com/office/drawing/2014/main" xmlns="" id="{AE565BDD-595A-4305-A884-258A14BE466F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660;p23">
                    <a:extLst>
                      <a:ext uri="{FF2B5EF4-FFF2-40B4-BE49-F238E27FC236}">
                        <a16:creationId xmlns:a16="http://schemas.microsoft.com/office/drawing/2014/main" xmlns="" id="{9FABDEE2-4E37-4A15-99C3-315D7C18D714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661;p23">
                    <a:extLst>
                      <a:ext uri="{FF2B5EF4-FFF2-40B4-BE49-F238E27FC236}">
                        <a16:creationId xmlns:a16="http://schemas.microsoft.com/office/drawing/2014/main" xmlns="" id="{BA8681D2-FA2B-4226-895F-FE159A365A6E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" name="Google Shape;662;p23">
                  <a:extLst>
                    <a:ext uri="{FF2B5EF4-FFF2-40B4-BE49-F238E27FC236}">
                      <a16:creationId xmlns:a16="http://schemas.microsoft.com/office/drawing/2014/main" xmlns="" id="{4226244D-2C36-4E24-B807-9BB67C2D0E45}"/>
                    </a:ext>
                  </a:extLst>
                </p:cNvPr>
                <p:cNvGrpSpPr/>
                <p:nvPr/>
              </p:nvGrpSpPr>
              <p:grpSpPr>
                <a:xfrm rot="7493799">
                  <a:off x="2255553" y="3969160"/>
                  <a:ext cx="87059" cy="194512"/>
                  <a:chOff x="3197462" y="129838"/>
                  <a:chExt cx="465478" cy="1040001"/>
                </a:xfrm>
              </p:grpSpPr>
              <p:sp>
                <p:nvSpPr>
                  <p:cNvPr id="144" name="Google Shape;663;p23">
                    <a:extLst>
                      <a:ext uri="{FF2B5EF4-FFF2-40B4-BE49-F238E27FC236}">
                        <a16:creationId xmlns:a16="http://schemas.microsoft.com/office/drawing/2014/main" xmlns="" id="{2FDB9097-1518-4E3A-9130-EDA369703475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168755" y="864893"/>
                    <a:ext cx="522889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7" h="497" extrusionOk="0">
                        <a:moveTo>
                          <a:pt x="249" y="0"/>
                        </a:moveTo>
                        <a:cubicBezTo>
                          <a:pt x="110" y="0"/>
                          <a:pt x="1" y="110"/>
                          <a:pt x="1" y="249"/>
                        </a:cubicBezTo>
                        <a:cubicBezTo>
                          <a:pt x="1" y="387"/>
                          <a:pt x="110" y="496"/>
                          <a:pt x="249" y="496"/>
                        </a:cubicBezTo>
                        <a:lnTo>
                          <a:pt x="2739" y="496"/>
                        </a:lnTo>
                        <a:cubicBezTo>
                          <a:pt x="2874" y="496"/>
                          <a:pt x="2987" y="387"/>
                          <a:pt x="2987" y="249"/>
                        </a:cubicBezTo>
                        <a:cubicBezTo>
                          <a:pt x="2987" y="110"/>
                          <a:pt x="2874" y="0"/>
                          <a:pt x="27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664;p23">
                    <a:extLst>
                      <a:ext uri="{FF2B5EF4-FFF2-40B4-BE49-F238E27FC236}">
                        <a16:creationId xmlns:a16="http://schemas.microsoft.com/office/drawing/2014/main" xmlns="" id="{3217B0D0-A0FA-4B14-AB0C-63D7C485356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46830" y="280470"/>
                    <a:ext cx="766741" cy="465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0" h="2659" extrusionOk="0">
                        <a:moveTo>
                          <a:pt x="755" y="0"/>
                        </a:moveTo>
                        <a:cubicBezTo>
                          <a:pt x="341" y="0"/>
                          <a:pt x="1" y="338"/>
                          <a:pt x="1" y="754"/>
                        </a:cubicBezTo>
                        <a:lnTo>
                          <a:pt x="1" y="1905"/>
                        </a:lnTo>
                        <a:cubicBezTo>
                          <a:pt x="1" y="2322"/>
                          <a:pt x="341" y="2659"/>
                          <a:pt x="755" y="2659"/>
                        </a:cubicBezTo>
                        <a:lnTo>
                          <a:pt x="3050" y="2659"/>
                        </a:lnTo>
                        <a:cubicBezTo>
                          <a:pt x="3784" y="2659"/>
                          <a:pt x="4379" y="2064"/>
                          <a:pt x="4379" y="1330"/>
                        </a:cubicBezTo>
                        <a:cubicBezTo>
                          <a:pt x="4379" y="596"/>
                          <a:pt x="3784" y="0"/>
                          <a:pt x="3050" y="0"/>
                        </a:cubicBezTo>
                        <a:close/>
                      </a:path>
                    </a:pathLst>
                  </a:custGeom>
                  <a:solidFill>
                    <a:srgbClr val="FFD966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" name="Google Shape;665;p23">
                    <a:extLst>
                      <a:ext uri="{FF2B5EF4-FFF2-40B4-BE49-F238E27FC236}">
                        <a16:creationId xmlns:a16="http://schemas.microsoft.com/office/drawing/2014/main" xmlns="" id="{C360EDDC-6287-4556-B1E6-52A1FDEEC913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079301" y="514959"/>
                    <a:ext cx="481226" cy="11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5" extrusionOk="0">
                        <a:moveTo>
                          <a:pt x="322" y="0"/>
                        </a:moveTo>
                        <a:cubicBezTo>
                          <a:pt x="146" y="0"/>
                          <a:pt x="0" y="146"/>
                          <a:pt x="0" y="324"/>
                        </a:cubicBezTo>
                        <a:cubicBezTo>
                          <a:pt x="0" y="503"/>
                          <a:pt x="146" y="645"/>
                          <a:pt x="322" y="645"/>
                        </a:cubicBezTo>
                        <a:lnTo>
                          <a:pt x="2428" y="645"/>
                        </a:lnTo>
                        <a:cubicBezTo>
                          <a:pt x="2606" y="645"/>
                          <a:pt x="2748" y="503"/>
                          <a:pt x="2748" y="324"/>
                        </a:cubicBezTo>
                        <a:cubicBezTo>
                          <a:pt x="2748" y="146"/>
                          <a:pt x="2606" y="0"/>
                          <a:pt x="2428" y="0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666;p23">
                    <a:extLst>
                      <a:ext uri="{FF2B5EF4-FFF2-40B4-BE49-F238E27FC236}">
                        <a16:creationId xmlns:a16="http://schemas.microsoft.com/office/drawing/2014/main" xmlns="" id="{085A2A46-D4F8-4E47-BED2-481D632FF30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99434" y="515221"/>
                    <a:ext cx="481226" cy="112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9" h="642" extrusionOk="0">
                        <a:moveTo>
                          <a:pt x="322" y="1"/>
                        </a:moveTo>
                        <a:cubicBezTo>
                          <a:pt x="146" y="1"/>
                          <a:pt x="0" y="143"/>
                          <a:pt x="0" y="321"/>
                        </a:cubicBezTo>
                        <a:cubicBezTo>
                          <a:pt x="0" y="500"/>
                          <a:pt x="146" y="642"/>
                          <a:pt x="322" y="642"/>
                        </a:cubicBezTo>
                        <a:lnTo>
                          <a:pt x="2428" y="642"/>
                        </a:lnTo>
                        <a:cubicBezTo>
                          <a:pt x="2606" y="642"/>
                          <a:pt x="2748" y="500"/>
                          <a:pt x="2748" y="321"/>
                        </a:cubicBezTo>
                        <a:cubicBezTo>
                          <a:pt x="2748" y="143"/>
                          <a:pt x="2606" y="1"/>
                          <a:pt x="2428" y="1"/>
                        </a:cubicBezTo>
                        <a:close/>
                      </a:path>
                    </a:pathLst>
                  </a:custGeom>
                  <a:solidFill>
                    <a:srgbClr val="F1C232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" name="Google Shape;667;p23">
                    <a:extLst>
                      <a:ext uri="{FF2B5EF4-FFF2-40B4-BE49-F238E27FC236}">
                        <a16:creationId xmlns:a16="http://schemas.microsoft.com/office/drawing/2014/main" xmlns="" id="{5207E19B-F3A4-4DD8-94FE-EA8D4426C66F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39740" y="151981"/>
                    <a:ext cx="297594" cy="3184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0" h="1819" extrusionOk="0">
                        <a:moveTo>
                          <a:pt x="410" y="0"/>
                        </a:moveTo>
                        <a:cubicBezTo>
                          <a:pt x="202" y="0"/>
                          <a:pt x="23" y="33"/>
                          <a:pt x="7" y="109"/>
                        </a:cubicBezTo>
                        <a:cubicBezTo>
                          <a:pt x="0" y="139"/>
                          <a:pt x="0" y="168"/>
                          <a:pt x="7" y="195"/>
                        </a:cubicBezTo>
                        <a:lnTo>
                          <a:pt x="417" y="195"/>
                        </a:lnTo>
                        <a:cubicBezTo>
                          <a:pt x="595" y="195"/>
                          <a:pt x="737" y="341"/>
                          <a:pt x="737" y="519"/>
                        </a:cubicBezTo>
                        <a:cubicBezTo>
                          <a:pt x="737" y="582"/>
                          <a:pt x="721" y="641"/>
                          <a:pt x="687" y="691"/>
                        </a:cubicBezTo>
                        <a:cubicBezTo>
                          <a:pt x="794" y="754"/>
                          <a:pt x="883" y="820"/>
                          <a:pt x="939" y="899"/>
                        </a:cubicBezTo>
                        <a:cubicBezTo>
                          <a:pt x="1118" y="1163"/>
                          <a:pt x="1207" y="1818"/>
                          <a:pt x="1376" y="1818"/>
                        </a:cubicBezTo>
                        <a:cubicBezTo>
                          <a:pt x="1409" y="1818"/>
                          <a:pt x="1445" y="1795"/>
                          <a:pt x="1485" y="1739"/>
                        </a:cubicBezTo>
                        <a:cubicBezTo>
                          <a:pt x="1699" y="1448"/>
                          <a:pt x="1690" y="456"/>
                          <a:pt x="1072" y="109"/>
                        </a:cubicBezTo>
                        <a:cubicBezTo>
                          <a:pt x="956" y="46"/>
                          <a:pt x="661" y="0"/>
                          <a:pt x="410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668;p23">
                    <a:extLst>
                      <a:ext uri="{FF2B5EF4-FFF2-40B4-BE49-F238E27FC236}">
                        <a16:creationId xmlns:a16="http://schemas.microsoft.com/office/drawing/2014/main" xmlns="" id="{5998B9CE-ECDC-47A4-B391-BD0DFECF9DEB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3242890" y="351371"/>
                    <a:ext cx="128140" cy="87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" h="497" extrusionOk="0">
                        <a:moveTo>
                          <a:pt x="1" y="0"/>
                        </a:moveTo>
                        <a:cubicBezTo>
                          <a:pt x="37" y="222"/>
                          <a:pt x="408" y="341"/>
                          <a:pt x="681" y="496"/>
                        </a:cubicBezTo>
                        <a:cubicBezTo>
                          <a:pt x="715" y="446"/>
                          <a:pt x="731" y="387"/>
                          <a:pt x="731" y="324"/>
                        </a:cubicBezTo>
                        <a:cubicBezTo>
                          <a:pt x="731" y="146"/>
                          <a:pt x="589" y="0"/>
                          <a:pt x="411" y="0"/>
                        </a:cubicBezTo>
                        <a:close/>
                      </a:path>
                    </a:pathLst>
                  </a:custGeom>
                  <a:solidFill>
                    <a:srgbClr val="434343">
                      <a:alpha val="15109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buClr>
                        <a:srgbClr val="000000"/>
                      </a:buClr>
                    </a:pPr>
                    <a:endParaRPr sz="1867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18" name="Google Shape;669;p23">
                <a:extLst>
                  <a:ext uri="{FF2B5EF4-FFF2-40B4-BE49-F238E27FC236}">
                    <a16:creationId xmlns:a16="http://schemas.microsoft.com/office/drawing/2014/main" xmlns="" id="{10D8233C-2BD8-4119-8536-A567AA1FE461}"/>
                  </a:ext>
                </a:extLst>
              </p:cNvPr>
              <p:cNvGrpSpPr/>
              <p:nvPr/>
            </p:nvGrpSpPr>
            <p:grpSpPr>
              <a:xfrm rot="7487173">
                <a:off x="1699197" y="3786819"/>
                <a:ext cx="87055" cy="194505"/>
                <a:chOff x="3197462" y="129838"/>
                <a:chExt cx="465478" cy="1040001"/>
              </a:xfrm>
            </p:grpSpPr>
            <p:sp>
              <p:nvSpPr>
                <p:cNvPr id="133" name="Google Shape;670;p23">
                  <a:extLst>
                    <a:ext uri="{FF2B5EF4-FFF2-40B4-BE49-F238E27FC236}">
                      <a16:creationId xmlns:a16="http://schemas.microsoft.com/office/drawing/2014/main" xmlns="" id="{98C34611-BCC0-48CE-AA4C-D3B5AC27F65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671;p23">
                  <a:extLst>
                    <a:ext uri="{FF2B5EF4-FFF2-40B4-BE49-F238E27FC236}">
                      <a16:creationId xmlns:a16="http://schemas.microsoft.com/office/drawing/2014/main" xmlns="" id="{A4BA515D-50B0-40E4-87C3-904DE1116DE3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672;p23">
                  <a:extLst>
                    <a:ext uri="{FF2B5EF4-FFF2-40B4-BE49-F238E27FC236}">
                      <a16:creationId xmlns:a16="http://schemas.microsoft.com/office/drawing/2014/main" xmlns="" id="{4507D3A7-6AB2-4A5E-967D-B6DBF927BF0D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673;p23">
                  <a:extLst>
                    <a:ext uri="{FF2B5EF4-FFF2-40B4-BE49-F238E27FC236}">
                      <a16:creationId xmlns:a16="http://schemas.microsoft.com/office/drawing/2014/main" xmlns="" id="{63DF3A46-C27F-4E5C-99A6-428C1842F569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674;p23">
                  <a:extLst>
                    <a:ext uri="{FF2B5EF4-FFF2-40B4-BE49-F238E27FC236}">
                      <a16:creationId xmlns:a16="http://schemas.microsoft.com/office/drawing/2014/main" xmlns="" id="{6F6AC5EB-E681-4961-9256-AA20A3B666DB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675;p23">
                  <a:extLst>
                    <a:ext uri="{FF2B5EF4-FFF2-40B4-BE49-F238E27FC236}">
                      <a16:creationId xmlns:a16="http://schemas.microsoft.com/office/drawing/2014/main" xmlns="" id="{0BEBA4EF-B9D2-44A4-820A-4D753EE11141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9" name="Google Shape;676;p23">
                <a:extLst>
                  <a:ext uri="{FF2B5EF4-FFF2-40B4-BE49-F238E27FC236}">
                    <a16:creationId xmlns:a16="http://schemas.microsoft.com/office/drawing/2014/main" xmlns="" id="{2E429BE4-CDE0-405B-AA41-E382D97713CE}"/>
                  </a:ext>
                </a:extLst>
              </p:cNvPr>
              <p:cNvGrpSpPr/>
              <p:nvPr/>
            </p:nvGrpSpPr>
            <p:grpSpPr>
              <a:xfrm rot="7487173">
                <a:off x="1934133" y="3757053"/>
                <a:ext cx="87055" cy="194505"/>
                <a:chOff x="3197462" y="129838"/>
                <a:chExt cx="465478" cy="1040001"/>
              </a:xfrm>
            </p:grpSpPr>
            <p:sp>
              <p:nvSpPr>
                <p:cNvPr id="127" name="Google Shape;677;p23">
                  <a:extLst>
                    <a:ext uri="{FF2B5EF4-FFF2-40B4-BE49-F238E27FC236}">
                      <a16:creationId xmlns:a16="http://schemas.microsoft.com/office/drawing/2014/main" xmlns="" id="{1838B653-0AC6-49E5-A3EB-37C38BE1AE9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678;p23">
                  <a:extLst>
                    <a:ext uri="{FF2B5EF4-FFF2-40B4-BE49-F238E27FC236}">
                      <a16:creationId xmlns:a16="http://schemas.microsoft.com/office/drawing/2014/main" xmlns="" id="{EB39B673-706C-4BD6-AA0C-006A8E149C4D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679;p23">
                  <a:extLst>
                    <a:ext uri="{FF2B5EF4-FFF2-40B4-BE49-F238E27FC236}">
                      <a16:creationId xmlns:a16="http://schemas.microsoft.com/office/drawing/2014/main" xmlns="" id="{A847AC40-A41D-4D61-940F-A34D21C330C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680;p23">
                  <a:extLst>
                    <a:ext uri="{FF2B5EF4-FFF2-40B4-BE49-F238E27FC236}">
                      <a16:creationId xmlns:a16="http://schemas.microsoft.com/office/drawing/2014/main" xmlns="" id="{501CEAE0-4CFB-463F-A969-5B053CE22FE4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681;p23">
                  <a:extLst>
                    <a:ext uri="{FF2B5EF4-FFF2-40B4-BE49-F238E27FC236}">
                      <a16:creationId xmlns:a16="http://schemas.microsoft.com/office/drawing/2014/main" xmlns="" id="{E1EF616A-A95E-4291-A164-C1D590433ED2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682;p23">
                  <a:extLst>
                    <a:ext uri="{FF2B5EF4-FFF2-40B4-BE49-F238E27FC236}">
                      <a16:creationId xmlns:a16="http://schemas.microsoft.com/office/drawing/2014/main" xmlns="" id="{05DAC3AD-2E00-45B6-B337-AACF107A6D34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0" name="Google Shape;683;p23">
                <a:extLst>
                  <a:ext uri="{FF2B5EF4-FFF2-40B4-BE49-F238E27FC236}">
                    <a16:creationId xmlns:a16="http://schemas.microsoft.com/office/drawing/2014/main" xmlns="" id="{35F72B59-0222-404E-92F2-C6BB27D80945}"/>
                  </a:ext>
                </a:extLst>
              </p:cNvPr>
              <p:cNvGrpSpPr/>
              <p:nvPr/>
            </p:nvGrpSpPr>
            <p:grpSpPr>
              <a:xfrm rot="7487173">
                <a:off x="1611504" y="3532909"/>
                <a:ext cx="87055" cy="194505"/>
                <a:chOff x="3197462" y="129838"/>
                <a:chExt cx="465478" cy="1040001"/>
              </a:xfrm>
            </p:grpSpPr>
            <p:sp>
              <p:nvSpPr>
                <p:cNvPr id="121" name="Google Shape;684;p23">
                  <a:extLst>
                    <a:ext uri="{FF2B5EF4-FFF2-40B4-BE49-F238E27FC236}">
                      <a16:creationId xmlns:a16="http://schemas.microsoft.com/office/drawing/2014/main" xmlns="" id="{6C35F293-3EE3-4469-A1F7-8FA98BE12772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685;p23">
                  <a:extLst>
                    <a:ext uri="{FF2B5EF4-FFF2-40B4-BE49-F238E27FC236}">
                      <a16:creationId xmlns:a16="http://schemas.microsoft.com/office/drawing/2014/main" xmlns="" id="{DBDBEA10-EBBC-4FB5-BDF4-F8FACD6B7A47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686;p23">
                  <a:extLst>
                    <a:ext uri="{FF2B5EF4-FFF2-40B4-BE49-F238E27FC236}">
                      <a16:creationId xmlns:a16="http://schemas.microsoft.com/office/drawing/2014/main" xmlns="" id="{87A4B282-1D87-46D9-A852-EA77417674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687;p23">
                  <a:extLst>
                    <a:ext uri="{FF2B5EF4-FFF2-40B4-BE49-F238E27FC236}">
                      <a16:creationId xmlns:a16="http://schemas.microsoft.com/office/drawing/2014/main" xmlns="" id="{E8368323-2558-4D21-9D45-E5037192A9A5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688;p23">
                  <a:extLst>
                    <a:ext uri="{FF2B5EF4-FFF2-40B4-BE49-F238E27FC236}">
                      <a16:creationId xmlns:a16="http://schemas.microsoft.com/office/drawing/2014/main" xmlns="" id="{00D4096E-180B-400A-B314-551FE5A9089C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689;p23">
                  <a:extLst>
                    <a:ext uri="{FF2B5EF4-FFF2-40B4-BE49-F238E27FC236}">
                      <a16:creationId xmlns:a16="http://schemas.microsoft.com/office/drawing/2014/main" xmlns="" id="{6678B5A4-905B-4868-BCBD-9E9058572376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" name="Google Shape;315;p20">
              <a:extLst>
                <a:ext uri="{FF2B5EF4-FFF2-40B4-BE49-F238E27FC236}">
                  <a16:creationId xmlns:a16="http://schemas.microsoft.com/office/drawing/2014/main" xmlns="" id="{3C39E997-3A41-4CA6-900F-29F2513AA1F2}"/>
                </a:ext>
              </a:extLst>
            </p:cNvPr>
            <p:cNvGrpSpPr/>
            <p:nvPr/>
          </p:nvGrpSpPr>
          <p:grpSpPr>
            <a:xfrm>
              <a:off x="512777" y="2849416"/>
              <a:ext cx="1343449" cy="1241866"/>
              <a:chOff x="1486347" y="529674"/>
              <a:chExt cx="1027136" cy="1053557"/>
            </a:xfrm>
          </p:grpSpPr>
          <p:sp>
            <p:nvSpPr>
              <p:cNvPr id="175" name="Google Shape;316;p20">
                <a:extLst>
                  <a:ext uri="{FF2B5EF4-FFF2-40B4-BE49-F238E27FC236}">
                    <a16:creationId xmlns:a16="http://schemas.microsoft.com/office/drawing/2014/main" xmlns="" id="{0586F1AF-1877-4DBA-A1EA-53A5B42F6999}"/>
                  </a:ext>
                </a:extLst>
              </p:cNvPr>
              <p:cNvSpPr/>
              <p:nvPr/>
            </p:nvSpPr>
            <p:spPr>
              <a:xfrm rot="-3998617">
                <a:off x="1623217" y="567436"/>
                <a:ext cx="830012" cy="950521"/>
              </a:xfrm>
              <a:custGeom>
                <a:avLst/>
                <a:gdLst/>
                <a:ahLst/>
                <a:cxnLst/>
                <a:rect l="l" t="t" r="r" b="b"/>
                <a:pathLst>
                  <a:path w="12501" h="14316" extrusionOk="0">
                    <a:moveTo>
                      <a:pt x="7699" y="1"/>
                    </a:moveTo>
                    <a:cubicBezTo>
                      <a:pt x="6441" y="1"/>
                      <a:pt x="5583" y="887"/>
                      <a:pt x="5559" y="913"/>
                    </a:cubicBezTo>
                    <a:cubicBezTo>
                      <a:pt x="5364" y="858"/>
                      <a:pt x="5164" y="832"/>
                      <a:pt x="4965" y="832"/>
                    </a:cubicBezTo>
                    <a:cubicBezTo>
                      <a:pt x="4548" y="832"/>
                      <a:pt x="4138" y="949"/>
                      <a:pt x="3790" y="1178"/>
                    </a:cubicBezTo>
                    <a:cubicBezTo>
                      <a:pt x="3615" y="1293"/>
                      <a:pt x="3453" y="1442"/>
                      <a:pt x="3317" y="1614"/>
                    </a:cubicBezTo>
                    <a:cubicBezTo>
                      <a:pt x="3149" y="1833"/>
                      <a:pt x="3050" y="2051"/>
                      <a:pt x="2994" y="2259"/>
                    </a:cubicBezTo>
                    <a:cubicBezTo>
                      <a:pt x="2815" y="2900"/>
                      <a:pt x="3070" y="3426"/>
                      <a:pt x="3070" y="3426"/>
                    </a:cubicBezTo>
                    <a:cubicBezTo>
                      <a:pt x="3070" y="3426"/>
                      <a:pt x="2421" y="3919"/>
                      <a:pt x="1717" y="4871"/>
                    </a:cubicBezTo>
                    <a:cubicBezTo>
                      <a:pt x="1668" y="4862"/>
                      <a:pt x="1618" y="4857"/>
                      <a:pt x="1571" y="4857"/>
                    </a:cubicBezTo>
                    <a:cubicBezTo>
                      <a:pt x="1433" y="4857"/>
                      <a:pt x="1308" y="4898"/>
                      <a:pt x="1214" y="4983"/>
                    </a:cubicBezTo>
                    <a:cubicBezTo>
                      <a:pt x="1036" y="5152"/>
                      <a:pt x="1016" y="5447"/>
                      <a:pt x="1139" y="5748"/>
                    </a:cubicBezTo>
                    <a:cubicBezTo>
                      <a:pt x="613" y="6654"/>
                      <a:pt x="150" y="7817"/>
                      <a:pt x="1" y="9226"/>
                    </a:cubicBezTo>
                    <a:lnTo>
                      <a:pt x="87" y="12507"/>
                    </a:lnTo>
                    <a:lnTo>
                      <a:pt x="133" y="14315"/>
                    </a:lnTo>
                    <a:lnTo>
                      <a:pt x="1860" y="13763"/>
                    </a:lnTo>
                    <a:lnTo>
                      <a:pt x="4773" y="12827"/>
                    </a:lnTo>
                    <a:cubicBezTo>
                      <a:pt x="4773" y="12827"/>
                      <a:pt x="6009" y="12321"/>
                      <a:pt x="7438" y="10896"/>
                    </a:cubicBezTo>
                    <a:cubicBezTo>
                      <a:pt x="7573" y="10954"/>
                      <a:pt x="7708" y="10984"/>
                      <a:pt x="7831" y="10984"/>
                    </a:cubicBezTo>
                    <a:cubicBezTo>
                      <a:pt x="7988" y="10984"/>
                      <a:pt x="8127" y="10935"/>
                      <a:pt x="8225" y="10833"/>
                    </a:cubicBezTo>
                    <a:cubicBezTo>
                      <a:pt x="8404" y="10645"/>
                      <a:pt x="8393" y="10328"/>
                      <a:pt x="8231" y="10020"/>
                    </a:cubicBezTo>
                    <a:cubicBezTo>
                      <a:pt x="8532" y="9653"/>
                      <a:pt x="8833" y="9246"/>
                      <a:pt x="9124" y="8789"/>
                    </a:cubicBezTo>
                    <a:cubicBezTo>
                      <a:pt x="9227" y="8811"/>
                      <a:pt x="9325" y="8821"/>
                      <a:pt x="9419" y="8821"/>
                    </a:cubicBezTo>
                    <a:cubicBezTo>
                      <a:pt x="9632" y="8821"/>
                      <a:pt x="9822" y="8770"/>
                      <a:pt x="9994" y="8687"/>
                    </a:cubicBezTo>
                    <a:cubicBezTo>
                      <a:pt x="10295" y="8545"/>
                      <a:pt x="10533" y="8304"/>
                      <a:pt x="10708" y="8055"/>
                    </a:cubicBezTo>
                    <a:cubicBezTo>
                      <a:pt x="11042" y="7596"/>
                      <a:pt x="11128" y="7004"/>
                      <a:pt x="10960" y="6459"/>
                    </a:cubicBezTo>
                    <a:cubicBezTo>
                      <a:pt x="10896" y="6260"/>
                      <a:pt x="10831" y="6065"/>
                      <a:pt x="10754" y="5876"/>
                    </a:cubicBezTo>
                    <a:lnTo>
                      <a:pt x="10754" y="5876"/>
                    </a:lnTo>
                    <a:cubicBezTo>
                      <a:pt x="10801" y="5986"/>
                      <a:pt x="10821" y="6048"/>
                      <a:pt x="10821" y="6048"/>
                    </a:cubicBezTo>
                    <a:cubicBezTo>
                      <a:pt x="11258" y="5572"/>
                      <a:pt x="12500" y="3426"/>
                      <a:pt x="10057" y="1088"/>
                    </a:cubicBezTo>
                    <a:cubicBezTo>
                      <a:pt x="9199" y="267"/>
                      <a:pt x="8389" y="1"/>
                      <a:pt x="76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17;p20">
                <a:extLst>
                  <a:ext uri="{FF2B5EF4-FFF2-40B4-BE49-F238E27FC236}">
                    <a16:creationId xmlns:a16="http://schemas.microsoft.com/office/drawing/2014/main" xmlns="" id="{9DD3067D-6B7D-40B0-980B-CF49359AC61D}"/>
                  </a:ext>
                </a:extLst>
              </p:cNvPr>
              <p:cNvSpPr/>
              <p:nvPr/>
            </p:nvSpPr>
            <p:spPr>
              <a:xfrm rot="17601383">
                <a:off x="1631699" y="615692"/>
                <a:ext cx="732568" cy="1023272"/>
              </a:xfrm>
              <a:custGeom>
                <a:avLst/>
                <a:gdLst/>
                <a:ahLst/>
                <a:cxnLst/>
                <a:rect l="l" t="t" r="r" b="b"/>
                <a:pathLst>
                  <a:path w="13297" h="15927" extrusionOk="0">
                    <a:moveTo>
                      <a:pt x="8440" y="0"/>
                    </a:moveTo>
                    <a:cubicBezTo>
                      <a:pt x="7471" y="0"/>
                      <a:pt x="6643" y="416"/>
                      <a:pt x="6104" y="858"/>
                    </a:cubicBezTo>
                    <a:cubicBezTo>
                      <a:pt x="5972" y="840"/>
                      <a:pt x="5840" y="831"/>
                      <a:pt x="5708" y="831"/>
                    </a:cubicBezTo>
                    <a:cubicBezTo>
                      <a:pt x="5158" y="831"/>
                      <a:pt x="4619" y="987"/>
                      <a:pt x="4163" y="1291"/>
                    </a:cubicBezTo>
                    <a:cubicBezTo>
                      <a:pt x="3921" y="1450"/>
                      <a:pt x="3706" y="1648"/>
                      <a:pt x="3525" y="1880"/>
                    </a:cubicBezTo>
                    <a:cubicBezTo>
                      <a:pt x="3313" y="2150"/>
                      <a:pt x="3164" y="2448"/>
                      <a:pt x="3082" y="2759"/>
                    </a:cubicBezTo>
                    <a:cubicBezTo>
                      <a:pt x="2963" y="3192"/>
                      <a:pt x="2983" y="3586"/>
                      <a:pt x="3039" y="3880"/>
                    </a:cubicBezTo>
                    <a:cubicBezTo>
                      <a:pt x="2804" y="4098"/>
                      <a:pt x="2476" y="4432"/>
                      <a:pt x="2126" y="4872"/>
                    </a:cubicBezTo>
                    <a:cubicBezTo>
                      <a:pt x="1888" y="4905"/>
                      <a:pt x="1670" y="5007"/>
                      <a:pt x="1498" y="5166"/>
                    </a:cubicBezTo>
                    <a:cubicBezTo>
                      <a:pt x="1191" y="5454"/>
                      <a:pt x="1068" y="5887"/>
                      <a:pt x="1151" y="6344"/>
                    </a:cubicBezTo>
                    <a:cubicBezTo>
                      <a:pt x="651" y="7269"/>
                      <a:pt x="314" y="8252"/>
                      <a:pt x="145" y="9276"/>
                    </a:cubicBezTo>
                    <a:lnTo>
                      <a:pt x="49" y="9287"/>
                    </a:lnTo>
                    <a:lnTo>
                      <a:pt x="66" y="9882"/>
                    </a:lnTo>
                    <a:lnTo>
                      <a:pt x="0" y="10513"/>
                    </a:lnTo>
                    <a:lnTo>
                      <a:pt x="83" y="10520"/>
                    </a:lnTo>
                    <a:lnTo>
                      <a:pt x="222" y="15927"/>
                    </a:lnTo>
                    <a:lnTo>
                      <a:pt x="4936" y="14412"/>
                    </a:lnTo>
                    <a:lnTo>
                      <a:pt x="4947" y="14482"/>
                    </a:lnTo>
                    <a:lnTo>
                      <a:pt x="5777" y="14141"/>
                    </a:lnTo>
                    <a:cubicBezTo>
                      <a:pt x="5829" y="14121"/>
                      <a:pt x="6997" y="13635"/>
                      <a:pt x="8382" y="12336"/>
                    </a:cubicBezTo>
                    <a:cubicBezTo>
                      <a:pt x="8448" y="12344"/>
                      <a:pt x="8514" y="12349"/>
                      <a:pt x="8578" y="12349"/>
                    </a:cubicBezTo>
                    <a:cubicBezTo>
                      <a:pt x="8922" y="12349"/>
                      <a:pt x="9236" y="12224"/>
                      <a:pt x="9467" y="11985"/>
                    </a:cubicBezTo>
                    <a:cubicBezTo>
                      <a:pt x="9745" y="11690"/>
                      <a:pt x="9844" y="11267"/>
                      <a:pt x="9748" y="10831"/>
                    </a:cubicBezTo>
                    <a:cubicBezTo>
                      <a:pt x="9910" y="10619"/>
                      <a:pt x="10066" y="10404"/>
                      <a:pt x="10218" y="10186"/>
                    </a:cubicBezTo>
                    <a:cubicBezTo>
                      <a:pt x="10499" y="10179"/>
                      <a:pt x="10773" y="10114"/>
                      <a:pt x="11031" y="9987"/>
                    </a:cubicBezTo>
                    <a:cubicBezTo>
                      <a:pt x="11401" y="9812"/>
                      <a:pt x="11732" y="9525"/>
                      <a:pt x="12010" y="9137"/>
                    </a:cubicBezTo>
                    <a:cubicBezTo>
                      <a:pt x="12460" y="8510"/>
                      <a:pt x="12592" y="7689"/>
                      <a:pt x="12357" y="6939"/>
                    </a:cubicBezTo>
                    <a:cubicBezTo>
                      <a:pt x="12350" y="6912"/>
                      <a:pt x="12341" y="6883"/>
                      <a:pt x="12331" y="6853"/>
                    </a:cubicBezTo>
                    <a:cubicBezTo>
                      <a:pt x="12820" y="6106"/>
                      <a:pt x="13296" y="4710"/>
                      <a:pt x="12611" y="3130"/>
                    </a:cubicBezTo>
                    <a:cubicBezTo>
                      <a:pt x="12334" y="2484"/>
                      <a:pt x="11885" y="1860"/>
                      <a:pt x="11273" y="1277"/>
                    </a:cubicBezTo>
                    <a:cubicBezTo>
                      <a:pt x="10286" y="333"/>
                      <a:pt x="9306" y="0"/>
                      <a:pt x="8440" y="0"/>
                    </a:cubicBezTo>
                    <a:close/>
                  </a:path>
                </a:pathLst>
              </a:custGeom>
              <a:solidFill>
                <a:srgbClr val="FFFBE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18;p20">
                <a:extLst>
                  <a:ext uri="{FF2B5EF4-FFF2-40B4-BE49-F238E27FC236}">
                    <a16:creationId xmlns:a16="http://schemas.microsoft.com/office/drawing/2014/main" xmlns="" id="{8474C36A-229A-49C0-A085-44109C2F8261}"/>
                  </a:ext>
                </a:extLst>
              </p:cNvPr>
              <p:cNvSpPr/>
              <p:nvPr/>
            </p:nvSpPr>
            <p:spPr>
              <a:xfrm rot="-3998617">
                <a:off x="2065778" y="867228"/>
                <a:ext cx="304955" cy="40806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6146" extrusionOk="0">
                    <a:moveTo>
                      <a:pt x="3637" y="1"/>
                    </a:moveTo>
                    <a:lnTo>
                      <a:pt x="0" y="4508"/>
                    </a:lnTo>
                    <a:lnTo>
                      <a:pt x="241" y="6145"/>
                    </a:lnTo>
                    <a:cubicBezTo>
                      <a:pt x="241" y="6145"/>
                      <a:pt x="2625" y="5173"/>
                      <a:pt x="4593" y="2111"/>
                    </a:cubicBezTo>
                    <a:cubicBezTo>
                      <a:pt x="4593" y="2111"/>
                      <a:pt x="4411" y="1139"/>
                      <a:pt x="3637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19;p20">
                <a:extLst>
                  <a:ext uri="{FF2B5EF4-FFF2-40B4-BE49-F238E27FC236}">
                    <a16:creationId xmlns:a16="http://schemas.microsoft.com/office/drawing/2014/main" xmlns="" id="{4158E7D6-27E8-4FEF-8ED2-13E1CDA4CF83}"/>
                  </a:ext>
                </a:extLst>
              </p:cNvPr>
              <p:cNvSpPr/>
              <p:nvPr/>
            </p:nvSpPr>
            <p:spPr>
              <a:xfrm rot="-3998617">
                <a:off x="1720068" y="1032346"/>
                <a:ext cx="371816" cy="390672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5884" extrusionOk="0">
                    <a:moveTo>
                      <a:pt x="3069" y="0"/>
                    </a:moveTo>
                    <a:cubicBezTo>
                      <a:pt x="3069" y="0"/>
                      <a:pt x="397" y="2021"/>
                      <a:pt x="0" y="5797"/>
                    </a:cubicBezTo>
                    <a:lnTo>
                      <a:pt x="1991" y="5883"/>
                    </a:lnTo>
                    <a:lnTo>
                      <a:pt x="5599" y="933"/>
                    </a:lnTo>
                    <a:cubicBezTo>
                      <a:pt x="4898" y="546"/>
                      <a:pt x="4064" y="218"/>
                      <a:pt x="3069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20;p20">
                <a:extLst>
                  <a:ext uri="{FF2B5EF4-FFF2-40B4-BE49-F238E27FC236}">
                    <a16:creationId xmlns:a16="http://schemas.microsoft.com/office/drawing/2014/main" xmlns="" id="{D460CFBC-5BCC-4CFF-9CB0-5EA7DE55E3F4}"/>
                  </a:ext>
                </a:extLst>
              </p:cNvPr>
              <p:cNvSpPr/>
              <p:nvPr/>
            </p:nvSpPr>
            <p:spPr>
              <a:xfrm rot="-3998617">
                <a:off x="1779991" y="1257387"/>
                <a:ext cx="46344" cy="5935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94" extrusionOk="0">
                    <a:moveTo>
                      <a:pt x="556" y="1"/>
                    </a:moveTo>
                    <a:cubicBezTo>
                      <a:pt x="417" y="1"/>
                      <a:pt x="294" y="40"/>
                      <a:pt x="198" y="127"/>
                    </a:cubicBezTo>
                    <a:cubicBezTo>
                      <a:pt x="20" y="295"/>
                      <a:pt x="0" y="593"/>
                      <a:pt x="122" y="893"/>
                    </a:cubicBezTo>
                    <a:cubicBezTo>
                      <a:pt x="310" y="566"/>
                      <a:pt x="506" y="272"/>
                      <a:pt x="698" y="14"/>
                    </a:cubicBezTo>
                    <a:cubicBezTo>
                      <a:pt x="651" y="4"/>
                      <a:pt x="602" y="1"/>
                      <a:pt x="556" y="1"/>
                    </a:cubicBezTo>
                    <a:close/>
                  </a:path>
                </a:pathLst>
              </a:custGeom>
              <a:solidFill>
                <a:srgbClr val="E3A1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21;p20">
                <a:extLst>
                  <a:ext uri="{FF2B5EF4-FFF2-40B4-BE49-F238E27FC236}">
                    <a16:creationId xmlns:a16="http://schemas.microsoft.com/office/drawing/2014/main" xmlns="" id="{A508587D-A13F-4FEB-98C9-6F572A3FADE8}"/>
                  </a:ext>
                </a:extLst>
              </p:cNvPr>
              <p:cNvSpPr/>
              <p:nvPr/>
            </p:nvSpPr>
            <p:spPr>
              <a:xfrm rot="-3998617">
                <a:off x="1788881" y="1201489"/>
                <a:ext cx="115794" cy="11552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740" extrusionOk="0">
                    <a:moveTo>
                      <a:pt x="576" y="0"/>
                    </a:moveTo>
                    <a:cubicBezTo>
                      <a:pt x="384" y="258"/>
                      <a:pt x="188" y="552"/>
                      <a:pt x="0" y="879"/>
                    </a:cubicBezTo>
                    <a:cubicBezTo>
                      <a:pt x="60" y="1029"/>
                      <a:pt x="156" y="1180"/>
                      <a:pt x="284" y="1319"/>
                    </a:cubicBezTo>
                    <a:cubicBezTo>
                      <a:pt x="536" y="1590"/>
                      <a:pt x="853" y="1740"/>
                      <a:pt x="1115" y="1740"/>
                    </a:cubicBezTo>
                    <a:cubicBezTo>
                      <a:pt x="1253" y="1740"/>
                      <a:pt x="1379" y="1700"/>
                      <a:pt x="1472" y="1610"/>
                    </a:cubicBezTo>
                    <a:cubicBezTo>
                      <a:pt x="1743" y="1359"/>
                      <a:pt x="1650" y="820"/>
                      <a:pt x="1267" y="406"/>
                    </a:cubicBezTo>
                    <a:cubicBezTo>
                      <a:pt x="1058" y="182"/>
                      <a:pt x="807" y="43"/>
                      <a:pt x="576" y="0"/>
                    </a:cubicBezTo>
                    <a:close/>
                  </a:path>
                </a:pathLst>
              </a:custGeom>
              <a:solidFill>
                <a:srgbClr val="F95858">
                  <a:alpha val="595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22;p20">
                <a:extLst>
                  <a:ext uri="{FF2B5EF4-FFF2-40B4-BE49-F238E27FC236}">
                    <a16:creationId xmlns:a16="http://schemas.microsoft.com/office/drawing/2014/main" xmlns="" id="{0E6B8C2E-8F04-4274-942D-C37490437892}"/>
                  </a:ext>
                </a:extLst>
              </p:cNvPr>
              <p:cNvSpPr/>
              <p:nvPr/>
            </p:nvSpPr>
            <p:spPr>
              <a:xfrm rot="-3998617">
                <a:off x="2260484" y="992211"/>
                <a:ext cx="64205" cy="6420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67" extrusionOk="0">
                    <a:moveTo>
                      <a:pt x="794" y="0"/>
                    </a:moveTo>
                    <a:cubicBezTo>
                      <a:pt x="526" y="325"/>
                      <a:pt x="261" y="615"/>
                      <a:pt x="0" y="877"/>
                    </a:cubicBezTo>
                    <a:cubicBezTo>
                      <a:pt x="136" y="937"/>
                      <a:pt x="268" y="966"/>
                      <a:pt x="394" y="966"/>
                    </a:cubicBezTo>
                    <a:cubicBezTo>
                      <a:pt x="549" y="966"/>
                      <a:pt x="688" y="917"/>
                      <a:pt x="788" y="814"/>
                    </a:cubicBezTo>
                    <a:cubicBezTo>
                      <a:pt x="966" y="626"/>
                      <a:pt x="956" y="308"/>
                      <a:pt x="794" y="0"/>
                    </a:cubicBezTo>
                    <a:close/>
                  </a:path>
                </a:pathLst>
              </a:custGeom>
              <a:solidFill>
                <a:srgbClr val="E3A1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23;p20">
                <a:extLst>
                  <a:ext uri="{FF2B5EF4-FFF2-40B4-BE49-F238E27FC236}">
                    <a16:creationId xmlns:a16="http://schemas.microsoft.com/office/drawing/2014/main" xmlns="" id="{CFB07758-D784-4F47-B378-9FEFA6CACF92}"/>
                  </a:ext>
                </a:extLst>
              </p:cNvPr>
              <p:cNvSpPr/>
              <p:nvPr/>
            </p:nvSpPr>
            <p:spPr>
              <a:xfrm rot="-3998617">
                <a:off x="2194153" y="993773"/>
                <a:ext cx="116192" cy="107893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625" extrusionOk="0">
                    <a:moveTo>
                      <a:pt x="649" y="0"/>
                    </a:moveTo>
                    <a:cubicBezTo>
                      <a:pt x="494" y="0"/>
                      <a:pt x="355" y="50"/>
                      <a:pt x="259" y="152"/>
                    </a:cubicBezTo>
                    <a:cubicBezTo>
                      <a:pt x="1" y="420"/>
                      <a:pt x="126" y="953"/>
                      <a:pt x="540" y="1342"/>
                    </a:cubicBezTo>
                    <a:cubicBezTo>
                      <a:pt x="669" y="1469"/>
                      <a:pt x="811" y="1561"/>
                      <a:pt x="956" y="1624"/>
                    </a:cubicBezTo>
                    <a:cubicBezTo>
                      <a:pt x="1217" y="1362"/>
                      <a:pt x="1482" y="1072"/>
                      <a:pt x="1750" y="747"/>
                    </a:cubicBezTo>
                    <a:cubicBezTo>
                      <a:pt x="1681" y="616"/>
                      <a:pt x="1585" y="486"/>
                      <a:pt x="1463" y="370"/>
                    </a:cubicBezTo>
                    <a:cubicBezTo>
                      <a:pt x="1208" y="129"/>
                      <a:pt x="904" y="0"/>
                      <a:pt x="649" y="0"/>
                    </a:cubicBezTo>
                    <a:close/>
                  </a:path>
                </a:pathLst>
              </a:custGeom>
              <a:solidFill>
                <a:srgbClr val="F95858">
                  <a:alpha val="595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4;p20">
                <a:extLst>
                  <a:ext uri="{FF2B5EF4-FFF2-40B4-BE49-F238E27FC236}">
                    <a16:creationId xmlns:a16="http://schemas.microsoft.com/office/drawing/2014/main" xmlns="" id="{F8942119-F6B5-4E4D-950C-BC3A85F75FB9}"/>
                  </a:ext>
                </a:extLst>
              </p:cNvPr>
              <p:cNvSpPr/>
              <p:nvPr/>
            </p:nvSpPr>
            <p:spPr>
              <a:xfrm rot="-3998617">
                <a:off x="1635655" y="559253"/>
                <a:ext cx="460653" cy="40149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047" extrusionOk="0">
                    <a:moveTo>
                      <a:pt x="2141" y="0"/>
                    </a:moveTo>
                    <a:cubicBezTo>
                      <a:pt x="865" y="0"/>
                      <a:pt x="1" y="914"/>
                      <a:pt x="1" y="914"/>
                    </a:cubicBezTo>
                    <a:cubicBezTo>
                      <a:pt x="4140" y="2561"/>
                      <a:pt x="5258" y="6046"/>
                      <a:pt x="5258" y="6046"/>
                    </a:cubicBezTo>
                    <a:cubicBezTo>
                      <a:pt x="5698" y="5573"/>
                      <a:pt x="6938" y="3427"/>
                      <a:pt x="4494" y="1086"/>
                    </a:cubicBezTo>
                    <a:cubicBezTo>
                      <a:pt x="3638" y="267"/>
                      <a:pt x="2830" y="0"/>
                      <a:pt x="2141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5;p20">
                <a:extLst>
                  <a:ext uri="{FF2B5EF4-FFF2-40B4-BE49-F238E27FC236}">
                    <a16:creationId xmlns:a16="http://schemas.microsoft.com/office/drawing/2014/main" xmlns="" id="{806EA0A2-911E-4ED2-BDF7-52C104C9ACD9}"/>
                  </a:ext>
                </a:extLst>
              </p:cNvPr>
              <p:cNvSpPr/>
              <p:nvPr/>
            </p:nvSpPr>
            <p:spPr>
              <a:xfrm rot="-3998617">
                <a:off x="1711368" y="767590"/>
                <a:ext cx="476721" cy="436684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6577" extrusionOk="0">
                    <a:moveTo>
                      <a:pt x="243" y="1"/>
                    </a:moveTo>
                    <a:cubicBezTo>
                      <a:pt x="204" y="1"/>
                      <a:pt x="182" y="6"/>
                      <a:pt x="179" y="14"/>
                    </a:cubicBezTo>
                    <a:cubicBezTo>
                      <a:pt x="0" y="657"/>
                      <a:pt x="255" y="1182"/>
                      <a:pt x="255" y="1182"/>
                    </a:cubicBezTo>
                    <a:cubicBezTo>
                      <a:pt x="5847" y="2839"/>
                      <a:pt x="6310" y="6545"/>
                      <a:pt x="6310" y="6545"/>
                    </a:cubicBezTo>
                    <a:cubicBezTo>
                      <a:pt x="6412" y="6567"/>
                      <a:pt x="6510" y="6576"/>
                      <a:pt x="6605" y="6576"/>
                    </a:cubicBezTo>
                    <a:cubicBezTo>
                      <a:pt x="6817" y="6576"/>
                      <a:pt x="7008" y="6526"/>
                      <a:pt x="7179" y="6446"/>
                    </a:cubicBezTo>
                    <a:cubicBezTo>
                      <a:pt x="5299" y="1079"/>
                      <a:pt x="832" y="1"/>
                      <a:pt x="243" y="1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6;p20">
                <a:extLst>
                  <a:ext uri="{FF2B5EF4-FFF2-40B4-BE49-F238E27FC236}">
                    <a16:creationId xmlns:a16="http://schemas.microsoft.com/office/drawing/2014/main" xmlns="" id="{219608AF-0570-4CA3-9EE9-0CC6F7FF7824}"/>
                  </a:ext>
                </a:extLst>
              </p:cNvPr>
              <p:cNvSpPr/>
              <p:nvPr/>
            </p:nvSpPr>
            <p:spPr>
              <a:xfrm rot="-3998617">
                <a:off x="1668802" y="693565"/>
                <a:ext cx="512309" cy="498831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7513" extrusionOk="0">
                    <a:moveTo>
                      <a:pt x="798" y="1"/>
                    </a:moveTo>
                    <a:cubicBezTo>
                      <a:pt x="623" y="116"/>
                      <a:pt x="461" y="265"/>
                      <a:pt x="326" y="440"/>
                    </a:cubicBezTo>
                    <a:cubicBezTo>
                      <a:pt x="157" y="655"/>
                      <a:pt x="54" y="874"/>
                      <a:pt x="1" y="1081"/>
                    </a:cubicBezTo>
                    <a:cubicBezTo>
                      <a:pt x="4" y="1073"/>
                      <a:pt x="26" y="1068"/>
                      <a:pt x="65" y="1068"/>
                    </a:cubicBezTo>
                    <a:cubicBezTo>
                      <a:pt x="654" y="1068"/>
                      <a:pt x="5121" y="2146"/>
                      <a:pt x="7001" y="7513"/>
                    </a:cubicBezTo>
                    <a:cubicBezTo>
                      <a:pt x="7302" y="7368"/>
                      <a:pt x="7537" y="7126"/>
                      <a:pt x="7716" y="6878"/>
                    </a:cubicBezTo>
                    <a:cubicBezTo>
                      <a:pt x="6241" y="953"/>
                      <a:pt x="1036" y="40"/>
                      <a:pt x="798" y="1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7;p20">
                <a:extLst>
                  <a:ext uri="{FF2B5EF4-FFF2-40B4-BE49-F238E27FC236}">
                    <a16:creationId xmlns:a16="http://schemas.microsoft.com/office/drawing/2014/main" xmlns="" id="{DE5471D1-4986-478D-8D5A-BA99BB79D6B8}"/>
                  </a:ext>
                </a:extLst>
              </p:cNvPr>
              <p:cNvSpPr/>
              <p:nvPr/>
            </p:nvSpPr>
            <p:spPr>
              <a:xfrm rot="-3998617">
                <a:off x="1667496" y="653184"/>
                <a:ext cx="487278" cy="479642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7224" extrusionOk="0">
                    <a:moveTo>
                      <a:pt x="1176" y="1"/>
                    </a:moveTo>
                    <a:cubicBezTo>
                      <a:pt x="759" y="1"/>
                      <a:pt x="348" y="118"/>
                      <a:pt x="1" y="346"/>
                    </a:cubicBezTo>
                    <a:cubicBezTo>
                      <a:pt x="239" y="385"/>
                      <a:pt x="5444" y="1298"/>
                      <a:pt x="6919" y="7223"/>
                    </a:cubicBezTo>
                    <a:cubicBezTo>
                      <a:pt x="7253" y="6764"/>
                      <a:pt x="7339" y="6172"/>
                      <a:pt x="7170" y="5629"/>
                    </a:cubicBezTo>
                    <a:cubicBezTo>
                      <a:pt x="6142" y="2307"/>
                      <a:pt x="3513" y="782"/>
                      <a:pt x="2025" y="167"/>
                    </a:cubicBezTo>
                    <a:cubicBezTo>
                      <a:pt x="1750" y="55"/>
                      <a:pt x="1462" y="1"/>
                      <a:pt x="1176" y="1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8;p20">
                <a:extLst>
                  <a:ext uri="{FF2B5EF4-FFF2-40B4-BE49-F238E27FC236}">
                    <a16:creationId xmlns:a16="http://schemas.microsoft.com/office/drawing/2014/main" xmlns="" id="{0CF5BBD8-0C0B-4059-9789-2695A69C5E70}"/>
                  </a:ext>
                </a:extLst>
              </p:cNvPr>
              <p:cNvSpPr/>
              <p:nvPr/>
            </p:nvSpPr>
            <p:spPr>
              <a:xfrm rot="-3998617">
                <a:off x="2228193" y="1464383"/>
                <a:ext cx="117520" cy="120176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810" extrusionOk="0">
                    <a:moveTo>
                      <a:pt x="1" y="0"/>
                    </a:moveTo>
                    <a:lnTo>
                      <a:pt x="47" y="1809"/>
                    </a:lnTo>
                    <a:lnTo>
                      <a:pt x="1770" y="12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9;p20">
                <a:extLst>
                  <a:ext uri="{FF2B5EF4-FFF2-40B4-BE49-F238E27FC236}">
                    <a16:creationId xmlns:a16="http://schemas.microsoft.com/office/drawing/2014/main" xmlns="" id="{B9B3860E-B27E-4DDC-8080-18C41F9FDF91}"/>
                  </a:ext>
                </a:extLst>
              </p:cNvPr>
              <p:cNvSpPr/>
              <p:nvPr/>
            </p:nvSpPr>
            <p:spPr>
              <a:xfrm rot="-3998617">
                <a:off x="1906081" y="1014169"/>
                <a:ext cx="377526" cy="297386"/>
              </a:xfrm>
              <a:custGeom>
                <a:avLst/>
                <a:gdLst/>
                <a:ahLst/>
                <a:cxnLst/>
                <a:rect l="l" t="t" r="r" b="b"/>
                <a:pathLst>
                  <a:path w="5686" h="4479" extrusionOk="0">
                    <a:moveTo>
                      <a:pt x="782" y="0"/>
                    </a:moveTo>
                    <a:cubicBezTo>
                      <a:pt x="147" y="0"/>
                      <a:pt x="0" y="899"/>
                      <a:pt x="0" y="899"/>
                    </a:cubicBezTo>
                    <a:cubicBezTo>
                      <a:pt x="43" y="2916"/>
                      <a:pt x="2071" y="3945"/>
                      <a:pt x="3324" y="4391"/>
                    </a:cubicBezTo>
                    <a:cubicBezTo>
                      <a:pt x="3492" y="4451"/>
                      <a:pt x="3662" y="4478"/>
                      <a:pt x="3826" y="4478"/>
                    </a:cubicBezTo>
                    <a:cubicBezTo>
                      <a:pt x="4887" y="4478"/>
                      <a:pt x="5686" y="3339"/>
                      <a:pt x="3982" y="2628"/>
                    </a:cubicBezTo>
                    <a:cubicBezTo>
                      <a:pt x="2018" y="1812"/>
                      <a:pt x="2371" y="777"/>
                      <a:pt x="1297" y="162"/>
                    </a:cubicBezTo>
                    <a:cubicBezTo>
                      <a:pt x="1097" y="47"/>
                      <a:pt x="927" y="0"/>
                      <a:pt x="7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30;p20">
                <a:extLst>
                  <a:ext uri="{FF2B5EF4-FFF2-40B4-BE49-F238E27FC236}">
                    <a16:creationId xmlns:a16="http://schemas.microsoft.com/office/drawing/2014/main" xmlns="" id="{0D26FCB3-87A2-4B55-89B5-887F9D7EFE8D}"/>
                  </a:ext>
                </a:extLst>
              </p:cNvPr>
              <p:cNvSpPr/>
              <p:nvPr/>
            </p:nvSpPr>
            <p:spPr>
              <a:xfrm rot="-3998617">
                <a:off x="1929689" y="1224101"/>
                <a:ext cx="89634" cy="8717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313" extrusionOk="0">
                    <a:moveTo>
                      <a:pt x="110" y="0"/>
                    </a:moveTo>
                    <a:lnTo>
                      <a:pt x="0" y="354"/>
                    </a:lnTo>
                    <a:cubicBezTo>
                      <a:pt x="317" y="706"/>
                      <a:pt x="846" y="1032"/>
                      <a:pt x="1138" y="1198"/>
                    </a:cubicBezTo>
                    <a:lnTo>
                      <a:pt x="1138" y="1198"/>
                    </a:lnTo>
                    <a:cubicBezTo>
                      <a:pt x="534" y="807"/>
                      <a:pt x="110" y="0"/>
                      <a:pt x="110" y="0"/>
                    </a:cubicBezTo>
                    <a:close/>
                    <a:moveTo>
                      <a:pt x="1138" y="1198"/>
                    </a:moveTo>
                    <a:cubicBezTo>
                      <a:pt x="1206" y="1242"/>
                      <a:pt x="1277" y="1281"/>
                      <a:pt x="1349" y="1313"/>
                    </a:cubicBezTo>
                    <a:cubicBezTo>
                      <a:pt x="1349" y="1313"/>
                      <a:pt x="1266" y="1271"/>
                      <a:pt x="1138" y="1198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31;p20">
                <a:extLst>
                  <a:ext uri="{FF2B5EF4-FFF2-40B4-BE49-F238E27FC236}">
                    <a16:creationId xmlns:a16="http://schemas.microsoft.com/office/drawing/2014/main" xmlns="" id="{43AFA641-7C6F-4015-9FC4-C989E81563BF}"/>
                  </a:ext>
                </a:extLst>
              </p:cNvPr>
              <p:cNvSpPr/>
              <p:nvPr/>
            </p:nvSpPr>
            <p:spPr>
              <a:xfrm rot="-3998617">
                <a:off x="2153868" y="1105507"/>
                <a:ext cx="126749" cy="7469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12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669" y="874"/>
                      <a:pt x="1363" y="1124"/>
                    </a:cubicBezTo>
                    <a:lnTo>
                      <a:pt x="1909" y="814"/>
                    </a:lnTo>
                    <a:cubicBezTo>
                      <a:pt x="1909" y="814"/>
                      <a:pt x="729" y="695"/>
                      <a:pt x="1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C24F404F-5017-445D-A248-2DD773F27F70}"/>
                </a:ext>
              </a:extLst>
            </p:cNvPr>
            <p:cNvSpPr txBox="1"/>
            <p:nvPr/>
          </p:nvSpPr>
          <p:spPr>
            <a:xfrm>
              <a:off x="1673528" y="4000800"/>
              <a:ext cx="745240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Đây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</a:rPr>
                <a:t> 2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thơ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nổi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tiếng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của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đại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thi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hào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Nguyễn</a:t>
              </a:r>
              <a:r>
                <a:rPr lang="en-US" sz="3200" dirty="0">
                  <a:solidFill>
                    <a:srgbClr val="002060"/>
                  </a:solidFill>
                </a:rPr>
                <a:t> Du.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thơ</a:t>
              </a:r>
              <a:r>
                <a:rPr lang="en-US" sz="3200" dirty="0">
                  <a:solidFill>
                    <a:srgbClr val="002060"/>
                  </a:solidFill>
                </a:rPr>
                <a:t>  </a:t>
              </a:r>
              <a:r>
                <a:rPr lang="en-US" sz="3200" dirty="0" err="1">
                  <a:solidFill>
                    <a:srgbClr val="002060"/>
                  </a:solidFill>
                </a:rPr>
                <a:t>miêu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tả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cảnh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đẹp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vào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mùa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hè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tiếng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chim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quyên</a:t>
              </a:r>
              <a:r>
                <a:rPr lang="en-US" sz="3200" dirty="0">
                  <a:solidFill>
                    <a:srgbClr val="002060"/>
                  </a:solidFill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bông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hoa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lựu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đang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đơm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bông</a:t>
              </a:r>
              <a:r>
                <a:rPr lang="en-US" sz="3200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3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36">
            <a:extLst>
              <a:ext uri="{FF2B5EF4-FFF2-40B4-BE49-F238E27FC236}">
                <a16:creationId xmlns:a16="http://schemas.microsoft.com/office/drawing/2014/main" xmlns="" id="{9861703F-7EBB-4C9D-A1E2-A9A91DFD3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20" y="3203949"/>
            <a:ext cx="11524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vi-VN" altLang="en-US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727">
            <a:extLst>
              <a:ext uri="{FF2B5EF4-FFF2-40B4-BE49-F238E27FC236}">
                <a16:creationId xmlns:a16="http://schemas.microsoft.com/office/drawing/2014/main" xmlns="" id="{4228B131-1427-4A5F-93A9-D6164E8B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592" y="3699417"/>
            <a:ext cx="3850694" cy="65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5" name="Text Box 1737">
            <a:extLst>
              <a:ext uri="{FF2B5EF4-FFF2-40B4-BE49-F238E27FC236}">
                <a16:creationId xmlns:a16="http://schemas.microsoft.com/office/drawing/2014/main" xmlns="" id="{45D7C346-ED4D-4CE6-B19E-3B6EDBFF2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29" y="3764595"/>
            <a:ext cx="10905098" cy="220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 1 con </a:t>
            </a:r>
            <a:r>
              <a:rPr lang="vi-VN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vi-VN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o.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altLang="en-US" sz="32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CFA2F69E-C2C1-4C97-8A4F-B74AFC5C4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828" y="4927339"/>
            <a:ext cx="2979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7" name="Text Box 1727">
            <a:extLst>
              <a:ext uri="{FF2B5EF4-FFF2-40B4-BE49-F238E27FC236}">
                <a16:creationId xmlns:a16="http://schemas.microsoft.com/office/drawing/2014/main" xmlns="" id="{677C5F25-9959-4CD3-9F09-6B6D6ADC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879" y="3838608"/>
            <a:ext cx="741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D, Đ, g, h, l, b</a:t>
            </a:r>
          </a:p>
        </p:txBody>
      </p:sp>
      <p:sp>
        <p:nvSpPr>
          <p:cNvPr id="8" name="Text Box 1727">
            <a:extLst>
              <a:ext uri="{FF2B5EF4-FFF2-40B4-BE49-F238E27FC236}">
                <a16:creationId xmlns:a16="http://schemas.microsoft.com/office/drawing/2014/main" xmlns="" id="{C1169DBB-8374-47D1-8BE4-7A3CD559E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378" y="4927339"/>
            <a:ext cx="1673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altLang="en-US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6864020E-F1D2-4D83-8996-7618AC10B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592" y="5486660"/>
            <a:ext cx="2963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 còn lại cao:</a:t>
            </a:r>
            <a:endParaRPr lang="en-US" alt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F1C0867C-6079-4519-8F31-8DFE7B994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765" y="5477225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 li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CAC954-67D9-4BBF-8D23-D39EE9F0D432}"/>
              </a:ext>
            </a:extLst>
          </p:cNvPr>
          <p:cNvSpPr/>
          <p:nvPr/>
        </p:nvSpPr>
        <p:spPr>
          <a:xfrm>
            <a:off x="10834255" y="6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C99B65-BCBC-4E82-A4C3-A82019DD2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309"/>
          <a:stretch/>
        </p:blipFill>
        <p:spPr>
          <a:xfrm>
            <a:off x="221365" y="418848"/>
            <a:ext cx="11778493" cy="2556437"/>
          </a:xfrm>
          <a:prstGeom prst="rect">
            <a:avLst/>
          </a:prstGeom>
        </p:spPr>
      </p:pic>
      <p:sp>
        <p:nvSpPr>
          <p:cNvPr id="14" name="Text Box 1727">
            <a:extLst>
              <a:ext uri="{FF2B5EF4-FFF2-40B4-BE49-F238E27FC236}">
                <a16:creationId xmlns:a16="http://schemas.microsoft.com/office/drawing/2014/main" xmlns="" id="{E9B43B6B-0BDE-45EF-BBFA-BED8A377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592" y="4349916"/>
            <a:ext cx="29790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 li :</a:t>
            </a:r>
          </a:p>
        </p:txBody>
      </p:sp>
      <p:sp>
        <p:nvSpPr>
          <p:cNvPr id="15" name="Text Box 1727">
            <a:extLst>
              <a:ext uri="{FF2B5EF4-FFF2-40B4-BE49-F238E27FC236}">
                <a16:creationId xmlns:a16="http://schemas.microsoft.com/office/drawing/2014/main" xmlns="" id="{10314565-4EF8-47D6-A472-CE46403EE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142" y="4349916"/>
            <a:ext cx="1673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q, đ</a:t>
            </a:r>
          </a:p>
        </p:txBody>
      </p:sp>
    </p:spTree>
    <p:extLst>
      <p:ext uri="{BB962C8B-B14F-4D97-AF65-F5344CB8AC3E}">
        <p14:creationId xmlns:p14="http://schemas.microsoft.com/office/powerpoint/2010/main" val="18158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D18A6B-BB7F-4AD4-A5DD-9052BBBF5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35"/>
          <a:stretch/>
        </p:blipFill>
        <p:spPr>
          <a:xfrm>
            <a:off x="206753" y="1070270"/>
            <a:ext cx="11778493" cy="425617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F024C68-0791-4774-9ABF-8D0C9EE46E91}"/>
              </a:ext>
            </a:extLst>
          </p:cNvPr>
          <p:cNvSpPr txBox="1"/>
          <p:nvPr/>
        </p:nvSpPr>
        <p:spPr>
          <a:xfrm>
            <a:off x="2543124" y="241400"/>
            <a:ext cx="8059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1 dòng câu ứng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C067C46-2FD5-4F41-A3B0-B1DFD5CE6CFB}"/>
              </a:ext>
            </a:extLst>
          </p:cNvPr>
          <p:cNvSpPr txBox="1"/>
          <p:nvPr/>
        </p:nvSpPr>
        <p:spPr>
          <a:xfrm>
            <a:off x="1765299" y="3032298"/>
            <a:ext cx="8837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Dưƞ Ǉrăng Ǖ</a:t>
            </a:r>
            <a:r>
              <a:rPr lang="el-GR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ίΐ</a:t>
            </a:r>
            <a:r>
              <a:rPr lang="vi-VN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łn đã gĊ Ǘ∆</a:t>
            </a:r>
            <a:endParaRPr lang="en-US" sz="4300" dirty="0">
              <a:solidFill>
                <a:srgbClr val="99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0F84A3C-021B-43AB-9986-D42534FC6A7A}"/>
              </a:ext>
            </a:extLst>
          </p:cNvPr>
          <p:cNvSpPr txBox="1"/>
          <p:nvPr/>
        </p:nvSpPr>
        <p:spPr>
          <a:xfrm>
            <a:off x="914808" y="3878049"/>
            <a:ext cx="10765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Đầu ǇưŊg lửa lập lŀ</a:t>
            </a:r>
            <a:r>
              <a:rPr lang="el-GR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ψ </a:t>
            </a:r>
            <a:r>
              <a:rPr lang="vi-VN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đâm bŪg</a:t>
            </a:r>
            <a:r>
              <a:rPr lang="en-US" sz="4300" dirty="0">
                <a:solidFill>
                  <a:srgbClr val="99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54DA513-9748-4396-8649-8766F19C5F35}"/>
              </a:ext>
            </a:extLst>
          </p:cNvPr>
          <p:cNvSpPr/>
          <p:nvPr/>
        </p:nvSpPr>
        <p:spPr>
          <a:xfrm>
            <a:off x="10834255" y="6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87AD17-E118-42C7-A2B6-9BCA9C010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-138113"/>
            <a:ext cx="11434763" cy="658676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BEEAE03-5537-4237-8EF9-45A8210ED1E0}"/>
              </a:ext>
            </a:extLst>
          </p:cNvPr>
          <p:cNvSpPr txBox="1"/>
          <p:nvPr/>
        </p:nvSpPr>
        <p:spPr>
          <a:xfrm>
            <a:off x="4158961" y="2553218"/>
            <a:ext cx="38740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dirty="0">
                <a:solidFill>
                  <a:srgbClr val="002060"/>
                </a:solidFill>
                <a:latin typeface="HP-087" panose="020B0803050302020204" pitchFamily="34" charset="0"/>
              </a:rPr>
              <a:t>DẶN DÒ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4EC42E-4EF1-46DD-A04C-AE83955EC22C}"/>
              </a:ext>
            </a:extLst>
          </p:cNvPr>
          <p:cNvSpPr/>
          <p:nvPr/>
        </p:nvSpPr>
        <p:spPr>
          <a:xfrm>
            <a:off x="10834255" y="6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tree, plant, lush&#10;&#10;Description automatically generated">
            <a:extLst>
              <a:ext uri="{FF2B5EF4-FFF2-40B4-BE49-F238E27FC236}">
                <a16:creationId xmlns:a16="http://schemas.microsoft.com/office/drawing/2014/main" xmlns="" id="{7605D4D7-5952-4DEE-8DE3-3E36E29D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49"/>
            <a:ext cx="12192000" cy="5810251"/>
          </a:xfrm>
          <a:prstGeom prst="rect">
            <a:avLst/>
          </a:prstGeom>
        </p:spPr>
      </p:pic>
      <p:pic>
        <p:nvPicPr>
          <p:cNvPr id="3" name="Picture 7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CCEFB4A8-F2C0-493A-AADA-E4736086E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06" y="3346451"/>
            <a:ext cx="4869812" cy="3411569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6281C811-FE80-4674-9C3E-AFDAC6660A15}"/>
              </a:ext>
            </a:extLst>
          </p:cNvPr>
          <p:cNvSpPr/>
          <p:nvPr/>
        </p:nvSpPr>
        <p:spPr>
          <a:xfrm>
            <a:off x="1727977" y="1675521"/>
            <a:ext cx="873604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>
                <a:ln w="12700">
                  <a:solidFill>
                    <a:srgbClr val="C0C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ThuPhap Thien An" panose="02040603050506020204" pitchFamily="18" charset="0"/>
              </a:rPr>
              <a:t>Tạm biệt các bạn nhỏ</a:t>
            </a:r>
            <a:endParaRPr lang="vi-VN" sz="8000" b="1" dirty="0">
              <a:ln w="12700">
                <a:solidFill>
                  <a:srgbClr val="C0C0C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B023AA-DEFF-48F4-8CD7-A43784CDEDC0}"/>
              </a:ext>
            </a:extLst>
          </p:cNvPr>
          <p:cNvSpPr/>
          <p:nvPr/>
        </p:nvSpPr>
        <p:spPr>
          <a:xfrm>
            <a:off x="10834255" y="6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80B398F-39C0-4978-A3BF-43A8CEA2443B}"/>
              </a:ext>
            </a:extLst>
          </p:cNvPr>
          <p:cNvSpPr/>
          <p:nvPr/>
        </p:nvSpPr>
        <p:spPr>
          <a:xfrm>
            <a:off x="10834260" y="6"/>
            <a:ext cx="1357745" cy="109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FA68A8-98CE-4C83-8DBA-0436F2C39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1550"/>
            <a:ext cx="12192001" cy="7829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C95ED0-4C6A-4307-8D24-5108DD33ED58}"/>
              </a:ext>
            </a:extLst>
          </p:cNvPr>
          <p:cNvSpPr txBox="1"/>
          <p:nvPr/>
        </p:nvSpPr>
        <p:spPr>
          <a:xfrm>
            <a:off x="4632960" y="277368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HP-087" panose="020B08030503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7486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5D58582-14E3-443E-83BB-093A8FA29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E3B5848E-4FA2-42CD-BFAF-B3246E7E8BD5}"/>
              </a:ext>
            </a:extLst>
          </p:cNvPr>
          <p:cNvSpPr txBox="1"/>
          <p:nvPr/>
        </p:nvSpPr>
        <p:spPr>
          <a:xfrm>
            <a:off x="1052394" y="747137"/>
            <a:ext cx="103029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Thứ      ngày    tháng   năm 202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45C3444-DB6B-410A-9738-93CACA7C0DC3}"/>
              </a:ext>
            </a:extLst>
          </p:cNvPr>
          <p:cNvSpPr txBox="1"/>
          <p:nvPr/>
        </p:nvSpPr>
        <p:spPr>
          <a:xfrm>
            <a:off x="4370781" y="1646790"/>
            <a:ext cx="3101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44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Ğng V</a:t>
            </a:r>
            <a:r>
              <a:rPr lang="el-GR" sz="4400" b="1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İ</a:t>
            </a:r>
            <a:r>
              <a:rPr lang="el-GR" sz="4400" b="1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endParaRPr lang="en-US" sz="44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228F3F8-86A9-4C9C-B30C-025EF04DE5D9}"/>
              </a:ext>
            </a:extLst>
          </p:cNvPr>
          <p:cNvSpPr txBox="1"/>
          <p:nvPr/>
        </p:nvSpPr>
        <p:spPr>
          <a:xfrm>
            <a:off x="4370781" y="2526779"/>
            <a:ext cx="3101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Bài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57ADAB-CCD9-4F7F-B0BF-49F9E933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699" y="3246716"/>
            <a:ext cx="648670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674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B3D3270-4BEE-49E2-90F9-3A985476EBEB}"/>
              </a:ext>
            </a:extLst>
          </p:cNvPr>
          <p:cNvSpPr/>
          <p:nvPr/>
        </p:nvSpPr>
        <p:spPr>
          <a:xfrm>
            <a:off x="6345376" y="6359824"/>
            <a:ext cx="5846619" cy="498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xmlns="" id="{C707EDD6-6F9B-49FB-B2C6-2D895339D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916" y="827249"/>
            <a:ext cx="4609884" cy="124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li,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lang="en-US" altLang="en-US" sz="3200" b="1" dirty="0">
              <a:solidFill>
                <a:srgbClr val="0070C0"/>
              </a:solidFill>
              <a:latin typeface="HP001 4 hàng" panose="020B0603050302020204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69A4416-FC22-4936-8960-1BC5ACD5E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90" y="1907401"/>
            <a:ext cx="4276766" cy="106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3200" b="1" dirty="0">
              <a:solidFill>
                <a:srgbClr val="0070C0"/>
              </a:solidFill>
              <a:latin typeface="HP001 4 hàng" panose="020B0603050302020204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xmlns="" id="{9125502A-DBEB-4568-BAF1-090FC389F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199" y="5763132"/>
            <a:ext cx="378342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en-US" sz="40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 li</a:t>
            </a:r>
          </a:p>
        </p:txBody>
      </p:sp>
      <p:sp>
        <p:nvSpPr>
          <p:cNvPr id="18" name="Double Brace 34">
            <a:extLst>
              <a:ext uri="{FF2B5EF4-FFF2-40B4-BE49-F238E27FC236}">
                <a16:creationId xmlns:a16="http://schemas.microsoft.com/office/drawing/2014/main" xmlns="" id="{82C6DD21-534D-485E-8CD3-99F5D681A23B}"/>
              </a:ext>
            </a:extLst>
          </p:cNvPr>
          <p:cNvSpPr/>
          <p:nvPr/>
        </p:nvSpPr>
        <p:spPr>
          <a:xfrm flipH="1">
            <a:off x="6683470" y="1652818"/>
            <a:ext cx="1853740" cy="3454699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xmlns="" id="{BC9996B9-E569-464F-A66A-F29B1D88B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01" y="2765197"/>
            <a:ext cx="2057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Cao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2,5 li</a:t>
            </a:r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xmlns="" id="{F31782EA-DABD-4F7F-84D4-288DF232606D}"/>
              </a:ext>
            </a:extLst>
          </p:cNvPr>
          <p:cNvSpPr/>
          <p:nvPr/>
        </p:nvSpPr>
        <p:spPr>
          <a:xfrm>
            <a:off x="7460437" y="5227739"/>
            <a:ext cx="1374797" cy="37398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Arial Rounded MT Bold" pitchFamily="34" charset="0"/>
              </a:rPr>
              <a:t>1</a:t>
            </a:r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xmlns="" id="{F7C7B483-C24B-4FA8-93B0-DD8BC7732519}"/>
              </a:ext>
            </a:extLst>
          </p:cNvPr>
          <p:cNvSpPr/>
          <p:nvPr/>
        </p:nvSpPr>
        <p:spPr>
          <a:xfrm>
            <a:off x="8834588" y="5228209"/>
            <a:ext cx="1380975" cy="37351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42" name="Rectangle 17">
            <a:extLst>
              <a:ext uri="{FF2B5EF4-FFF2-40B4-BE49-F238E27FC236}">
                <a16:creationId xmlns:a16="http://schemas.microsoft.com/office/drawing/2014/main" xmlns="" id="{FB885A6C-0BB1-4E78-99DE-BBE8B320B234}"/>
              </a:ext>
            </a:extLst>
          </p:cNvPr>
          <p:cNvSpPr/>
          <p:nvPr/>
        </p:nvSpPr>
        <p:spPr>
          <a:xfrm>
            <a:off x="6971086" y="3714002"/>
            <a:ext cx="318270" cy="136675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Arial Rounded MT Bold" pitchFamily="34" charset="0"/>
              </a:rPr>
              <a:t>1</a:t>
            </a:r>
          </a:p>
        </p:txBody>
      </p:sp>
      <p:sp>
        <p:nvSpPr>
          <p:cNvPr id="43" name="Rectangle 18">
            <a:extLst>
              <a:ext uri="{FF2B5EF4-FFF2-40B4-BE49-F238E27FC236}">
                <a16:creationId xmlns:a16="http://schemas.microsoft.com/office/drawing/2014/main" xmlns="" id="{EDBCE331-366F-4CDD-89A0-F86673EDD5BC}"/>
              </a:ext>
            </a:extLst>
          </p:cNvPr>
          <p:cNvSpPr/>
          <p:nvPr/>
        </p:nvSpPr>
        <p:spPr>
          <a:xfrm>
            <a:off x="6967961" y="2305544"/>
            <a:ext cx="321394" cy="1404794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Arial Rounded MT Bold" pitchFamily="34" charset="0"/>
              </a:rPr>
              <a:t>2</a:t>
            </a: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xmlns="" id="{133B36F5-4625-40B7-8E5A-B5ED57E9D262}"/>
              </a:ext>
            </a:extLst>
          </p:cNvPr>
          <p:cNvSpPr/>
          <p:nvPr/>
        </p:nvSpPr>
        <p:spPr>
          <a:xfrm>
            <a:off x="6967962" y="1634866"/>
            <a:ext cx="321394" cy="72818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latin typeface="Arial Rounded MT Bold" pitchFamily="34" charset="0"/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xmlns="" id="{6270C2C3-BFDB-4F55-9FE8-A0B83682C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5" y="3423206"/>
            <a:ext cx="4721512" cy="223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kết hợp của hai nét cơ bản. Nét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vi-VN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lượn hai đầu dọc và cong phải nối liền nhau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5E30EA-41B7-422D-81A1-7D0299F9F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656" y="5672253"/>
            <a:ext cx="2737907" cy="422012"/>
          </a:xfrm>
          <a:prstGeom prst="rect">
            <a:avLst/>
          </a:prstGeom>
        </p:spPr>
      </p:pic>
      <p:pic>
        <p:nvPicPr>
          <p:cNvPr id="1028" name="Picture 4" descr="mau chu cao 2.5 o ly 55 724x1024 - Bản mềm bộ mẫu chữ thường và hoa cao  2,5 ô ly dành cho học sinh tiểu học">
            <a:extLst>
              <a:ext uri="{FF2B5EF4-FFF2-40B4-BE49-F238E27FC236}">
                <a16:creationId xmlns:a16="http://schemas.microsoft.com/office/drawing/2014/main" xmlns="" id="{791DEFC3-52B2-45CD-BF1F-9C4669734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t="23839" r="12422" b="23771"/>
          <a:stretch/>
        </p:blipFill>
        <p:spPr bwMode="auto">
          <a:xfrm>
            <a:off x="7351977" y="875131"/>
            <a:ext cx="4361034" cy="43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426355" y="240951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FF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33115" y="46047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thắt</a:t>
            </a:r>
            <a:endParaRPr lang="en-US" sz="2667" b="1" kern="0" dirty="0">
              <a:solidFill>
                <a:srgbClr val="FF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720930" y="7875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639052" y="2725054"/>
            <a:ext cx="809283" cy="0"/>
          </a:xfrm>
          <a:prstGeom prst="straightConnector1">
            <a:avLst/>
          </a:prstGeom>
          <a:ln w="381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445162" y="4871491"/>
            <a:ext cx="975679" cy="24783"/>
          </a:xfrm>
          <a:prstGeom prst="straightConnector1">
            <a:avLst/>
          </a:prstGeom>
          <a:ln w="381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9268685" y="840800"/>
            <a:ext cx="705791" cy="740211"/>
          </a:xfrm>
          <a:prstGeom prst="straightConnector1">
            <a:avLst/>
          </a:prstGeom>
          <a:ln w="381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045880" y="2279449"/>
            <a:ext cx="22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phải</a:t>
            </a:r>
            <a:endParaRPr lang="en-US" sz="2400" b="1" kern="0" dirty="0">
              <a:solidFill>
                <a:srgbClr val="FF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0400501" y="2775841"/>
            <a:ext cx="936463" cy="698167"/>
          </a:xfrm>
          <a:prstGeom prst="straightConnector1">
            <a:avLst/>
          </a:prstGeom>
          <a:ln w="38100">
            <a:solidFill>
              <a:srgbClr val="00B05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352;p29"/>
          <p:cNvSpPr/>
          <p:nvPr/>
        </p:nvSpPr>
        <p:spPr>
          <a:xfrm>
            <a:off x="3496455" y="52425"/>
            <a:ext cx="4283890" cy="66130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697;p24"/>
          <p:cNvSpPr txBox="1">
            <a:spLocks/>
          </p:cNvSpPr>
          <p:nvPr/>
        </p:nvSpPr>
        <p:spPr>
          <a:xfrm>
            <a:off x="3810438" y="-21447"/>
            <a:ext cx="3535695" cy="77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3600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25" y="52424"/>
            <a:ext cx="605421" cy="76125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20" grpId="0" animBg="1"/>
      <p:bldP spid="18" grpId="0" animBg="1"/>
      <p:bldP spid="19" grpId="0"/>
      <p:bldP spid="38" grpId="0" animBg="1"/>
      <p:bldP spid="39" grpId="0" animBg="1"/>
      <p:bldP spid="42" grpId="0" animBg="1"/>
      <p:bldP spid="43" grpId="0" animBg="1"/>
      <p:bldP spid="44" grpId="0" animBg="1"/>
      <p:bldP spid="35" grpId="0"/>
      <p:bldP spid="17" grpId="0"/>
      <p:bldP spid="21" grpId="0"/>
      <p:bldP spid="2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A4F84A-56A9-4F70-AB43-147FA1171F1E}"/>
              </a:ext>
            </a:extLst>
          </p:cNvPr>
          <p:cNvSpPr/>
          <p:nvPr/>
        </p:nvSpPr>
        <p:spPr>
          <a:xfrm>
            <a:off x="6345376" y="6359824"/>
            <a:ext cx="5846619" cy="498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8F7412D-AA82-434C-9E16-F8B3AE062026}"/>
              </a:ext>
            </a:extLst>
          </p:cNvPr>
          <p:cNvSpPr txBox="1"/>
          <p:nvPr/>
        </p:nvSpPr>
        <p:spPr>
          <a:xfrm>
            <a:off x="553399" y="4627356"/>
            <a:ext cx="1108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00906DA-A1E5-4391-8F9D-4E84EAC3ABF1}"/>
              </a:ext>
            </a:extLst>
          </p:cNvPr>
          <p:cNvSpPr txBox="1"/>
          <p:nvPr/>
        </p:nvSpPr>
        <p:spPr>
          <a:xfrm>
            <a:off x="276700" y="5242411"/>
            <a:ext cx="11638602" cy="13123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cấu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571500" marR="0" indent="-5715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con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endParaRPr lang="en-US" sz="3600" dirty="0"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 descr="mau chu cao 2.5 o ly 49 724x1024 - Bản mềm bộ mẫu chữ thường và hoa cao  2,5 ô ly dành cho học sinh tiểu học">
            <a:extLst>
              <a:ext uri="{FF2B5EF4-FFF2-40B4-BE49-F238E27FC236}">
                <a16:creationId xmlns:a16="http://schemas.microsoft.com/office/drawing/2014/main" xmlns="" id="{20B3B0C5-7F38-46FE-951D-081AB2CB2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t="24140" r="14088" b="24014"/>
          <a:stretch/>
        </p:blipFill>
        <p:spPr bwMode="auto">
          <a:xfrm>
            <a:off x="6302836" y="894927"/>
            <a:ext cx="3670526" cy="37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u chu cao 2.5 o ly 55 724x1024 - Bản mềm bộ mẫu chữ thường và hoa cao  2,5 ô ly dành cho học sinh tiểu học">
            <a:extLst>
              <a:ext uri="{FF2B5EF4-FFF2-40B4-BE49-F238E27FC236}">
                <a16:creationId xmlns:a16="http://schemas.microsoft.com/office/drawing/2014/main" xmlns="" id="{4DF270D9-F419-4E29-8F25-FE6EBEF93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t="23839" r="12422" b="23771"/>
          <a:stretch/>
        </p:blipFill>
        <p:spPr bwMode="auto">
          <a:xfrm>
            <a:off x="1747157" y="816225"/>
            <a:ext cx="3842640" cy="379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6842004" y="3028498"/>
            <a:ext cx="1385012" cy="6355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  <p:sp>
        <p:nvSpPr>
          <p:cNvPr id="16" name="Google Shape;1352;p29"/>
          <p:cNvSpPr/>
          <p:nvPr/>
        </p:nvSpPr>
        <p:spPr>
          <a:xfrm>
            <a:off x="3218731" y="54934"/>
            <a:ext cx="3126645" cy="696630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697;p24"/>
          <p:cNvSpPr txBox="1">
            <a:spLocks/>
          </p:cNvSpPr>
          <p:nvPr/>
        </p:nvSpPr>
        <p:spPr>
          <a:xfrm>
            <a:off x="3308662" y="-53434"/>
            <a:ext cx="2837305" cy="81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000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000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000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908" y="13419"/>
            <a:ext cx="721287" cy="784589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xmlns="" id="{1B7D8382-CA63-4AB7-95D1-F154F3630DE7}"/>
              </a:ext>
            </a:extLst>
          </p:cNvPr>
          <p:cNvSpPr txBox="1">
            <a:spLocks/>
          </p:cNvSpPr>
          <p:nvPr/>
        </p:nvSpPr>
        <p:spPr>
          <a:xfrm>
            <a:off x="6302836" y="435330"/>
            <a:ext cx="5660192" cy="57286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D, Đ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b="1" dirty="0">
              <a:solidFill>
                <a:srgbClr val="00B05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2B8194-9401-4738-87F3-AC57CFA10E28}"/>
              </a:ext>
            </a:extLst>
          </p:cNvPr>
          <p:cNvSpPr txBox="1"/>
          <p:nvPr/>
        </p:nvSpPr>
        <p:spPr>
          <a:xfrm>
            <a:off x="1894390" y="416690"/>
            <a:ext cx="840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VIẾT CHỮ HOA D CỠ NHỎ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84BBDF-8D1C-4BEE-9518-9EE99002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47" y="1001465"/>
            <a:ext cx="4598696" cy="5112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73C855-696B-4BD4-AAF7-FC555D5F6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40" t="2105" r="31107" b="48304"/>
          <a:stretch/>
        </p:blipFill>
        <p:spPr>
          <a:xfrm>
            <a:off x="459801" y="1785949"/>
            <a:ext cx="3965815" cy="4435056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6BB91DE8-2D76-4DCF-99F8-DE97D6DF6974}"/>
              </a:ext>
            </a:extLst>
          </p:cNvPr>
          <p:cNvSpPr/>
          <p:nvPr/>
        </p:nvSpPr>
        <p:spPr>
          <a:xfrm>
            <a:off x="1751370" y="1916902"/>
            <a:ext cx="2475651" cy="4095225"/>
          </a:xfrm>
          <a:custGeom>
            <a:avLst/>
            <a:gdLst>
              <a:gd name="connsiteX0" fmla="*/ 652504 w 2340068"/>
              <a:gd name="connsiteY0" fmla="*/ 4119155 h 4119155"/>
              <a:gd name="connsiteX1" fmla="*/ 939887 w 2340068"/>
              <a:gd name="connsiteY1" fmla="*/ 4101738 h 4119155"/>
              <a:gd name="connsiteX2" fmla="*/ 1227270 w 2340068"/>
              <a:gd name="connsiteY2" fmla="*/ 4014652 h 4119155"/>
              <a:gd name="connsiteX3" fmla="*/ 1558195 w 2340068"/>
              <a:gd name="connsiteY3" fmla="*/ 3849189 h 4119155"/>
              <a:gd name="connsiteX4" fmla="*/ 1793327 w 2340068"/>
              <a:gd name="connsiteY4" fmla="*/ 3648892 h 4119155"/>
              <a:gd name="connsiteX5" fmla="*/ 2011041 w 2340068"/>
              <a:gd name="connsiteY5" fmla="*/ 3378926 h 4119155"/>
              <a:gd name="connsiteX6" fmla="*/ 2080710 w 2340068"/>
              <a:gd name="connsiteY6" fmla="*/ 3213463 h 4119155"/>
              <a:gd name="connsiteX7" fmla="*/ 2176504 w 2340068"/>
              <a:gd name="connsiteY7" fmla="*/ 3021875 h 4119155"/>
              <a:gd name="connsiteX8" fmla="*/ 2281007 w 2340068"/>
              <a:gd name="connsiteY8" fmla="*/ 2699658 h 4119155"/>
              <a:gd name="connsiteX9" fmla="*/ 2324550 w 2340068"/>
              <a:gd name="connsiteY9" fmla="*/ 2316480 h 4119155"/>
              <a:gd name="connsiteX10" fmla="*/ 2333258 w 2340068"/>
              <a:gd name="connsiteY10" fmla="*/ 1872343 h 4119155"/>
              <a:gd name="connsiteX11" fmla="*/ 2228755 w 2340068"/>
              <a:gd name="connsiteY11" fmla="*/ 1314995 h 4119155"/>
              <a:gd name="connsiteX12" fmla="*/ 2063292 w 2340068"/>
              <a:gd name="connsiteY12" fmla="*/ 914400 h 4119155"/>
              <a:gd name="connsiteX13" fmla="*/ 1810744 w 2340068"/>
              <a:gd name="connsiteY13" fmla="*/ 539932 h 4119155"/>
              <a:gd name="connsiteX14" fmla="*/ 1540778 w 2340068"/>
              <a:gd name="connsiteY14" fmla="*/ 322218 h 4119155"/>
              <a:gd name="connsiteX15" fmla="*/ 1305647 w 2340068"/>
              <a:gd name="connsiteY15" fmla="*/ 165463 h 4119155"/>
              <a:gd name="connsiteX16" fmla="*/ 913761 w 2340068"/>
              <a:gd name="connsiteY16" fmla="*/ 43543 h 4119155"/>
              <a:gd name="connsiteX17" fmla="*/ 469624 w 2340068"/>
              <a:gd name="connsiteY17" fmla="*/ 0 h 4119155"/>
              <a:gd name="connsiteX18" fmla="*/ 34195 w 2340068"/>
              <a:gd name="connsiteY18" fmla="*/ 43543 h 4119155"/>
              <a:gd name="connsiteX19" fmla="*/ 60321 w 2340068"/>
              <a:gd name="connsiteY19" fmla="*/ 34835 h 4119155"/>
              <a:gd name="connsiteX0" fmla="*/ 641746 w 2340068"/>
              <a:gd name="connsiteY0" fmla="*/ 4108398 h 4110957"/>
              <a:gd name="connsiteX1" fmla="*/ 939887 w 2340068"/>
              <a:gd name="connsiteY1" fmla="*/ 4101738 h 4110957"/>
              <a:gd name="connsiteX2" fmla="*/ 1227270 w 2340068"/>
              <a:gd name="connsiteY2" fmla="*/ 4014652 h 4110957"/>
              <a:gd name="connsiteX3" fmla="*/ 1558195 w 2340068"/>
              <a:gd name="connsiteY3" fmla="*/ 3849189 h 4110957"/>
              <a:gd name="connsiteX4" fmla="*/ 1793327 w 2340068"/>
              <a:gd name="connsiteY4" fmla="*/ 3648892 h 4110957"/>
              <a:gd name="connsiteX5" fmla="*/ 2011041 w 2340068"/>
              <a:gd name="connsiteY5" fmla="*/ 3378926 h 4110957"/>
              <a:gd name="connsiteX6" fmla="*/ 2080710 w 2340068"/>
              <a:gd name="connsiteY6" fmla="*/ 3213463 h 4110957"/>
              <a:gd name="connsiteX7" fmla="*/ 2176504 w 2340068"/>
              <a:gd name="connsiteY7" fmla="*/ 3021875 h 4110957"/>
              <a:gd name="connsiteX8" fmla="*/ 2281007 w 2340068"/>
              <a:gd name="connsiteY8" fmla="*/ 2699658 h 4110957"/>
              <a:gd name="connsiteX9" fmla="*/ 2324550 w 2340068"/>
              <a:gd name="connsiteY9" fmla="*/ 2316480 h 4110957"/>
              <a:gd name="connsiteX10" fmla="*/ 2333258 w 2340068"/>
              <a:gd name="connsiteY10" fmla="*/ 1872343 h 4110957"/>
              <a:gd name="connsiteX11" fmla="*/ 2228755 w 2340068"/>
              <a:gd name="connsiteY11" fmla="*/ 1314995 h 4110957"/>
              <a:gd name="connsiteX12" fmla="*/ 2063292 w 2340068"/>
              <a:gd name="connsiteY12" fmla="*/ 914400 h 4110957"/>
              <a:gd name="connsiteX13" fmla="*/ 1810744 w 2340068"/>
              <a:gd name="connsiteY13" fmla="*/ 539932 h 4110957"/>
              <a:gd name="connsiteX14" fmla="*/ 1540778 w 2340068"/>
              <a:gd name="connsiteY14" fmla="*/ 322218 h 4110957"/>
              <a:gd name="connsiteX15" fmla="*/ 1305647 w 2340068"/>
              <a:gd name="connsiteY15" fmla="*/ 165463 h 4110957"/>
              <a:gd name="connsiteX16" fmla="*/ 913761 w 2340068"/>
              <a:gd name="connsiteY16" fmla="*/ 43543 h 4110957"/>
              <a:gd name="connsiteX17" fmla="*/ 469624 w 2340068"/>
              <a:gd name="connsiteY17" fmla="*/ 0 h 4110957"/>
              <a:gd name="connsiteX18" fmla="*/ 34195 w 2340068"/>
              <a:gd name="connsiteY18" fmla="*/ 43543 h 4110957"/>
              <a:gd name="connsiteX19" fmla="*/ 60321 w 2340068"/>
              <a:gd name="connsiteY19" fmla="*/ 34835 h 4110957"/>
              <a:gd name="connsiteX0" fmla="*/ 657883 w 2340068"/>
              <a:gd name="connsiteY0" fmla="*/ 4097641 h 4106977"/>
              <a:gd name="connsiteX1" fmla="*/ 939887 w 2340068"/>
              <a:gd name="connsiteY1" fmla="*/ 4101738 h 4106977"/>
              <a:gd name="connsiteX2" fmla="*/ 1227270 w 2340068"/>
              <a:gd name="connsiteY2" fmla="*/ 4014652 h 4106977"/>
              <a:gd name="connsiteX3" fmla="*/ 1558195 w 2340068"/>
              <a:gd name="connsiteY3" fmla="*/ 3849189 h 4106977"/>
              <a:gd name="connsiteX4" fmla="*/ 1793327 w 2340068"/>
              <a:gd name="connsiteY4" fmla="*/ 3648892 h 4106977"/>
              <a:gd name="connsiteX5" fmla="*/ 2011041 w 2340068"/>
              <a:gd name="connsiteY5" fmla="*/ 3378926 h 4106977"/>
              <a:gd name="connsiteX6" fmla="*/ 2080710 w 2340068"/>
              <a:gd name="connsiteY6" fmla="*/ 3213463 h 4106977"/>
              <a:gd name="connsiteX7" fmla="*/ 2176504 w 2340068"/>
              <a:gd name="connsiteY7" fmla="*/ 3021875 h 4106977"/>
              <a:gd name="connsiteX8" fmla="*/ 2281007 w 2340068"/>
              <a:gd name="connsiteY8" fmla="*/ 2699658 h 4106977"/>
              <a:gd name="connsiteX9" fmla="*/ 2324550 w 2340068"/>
              <a:gd name="connsiteY9" fmla="*/ 2316480 h 4106977"/>
              <a:gd name="connsiteX10" fmla="*/ 2333258 w 2340068"/>
              <a:gd name="connsiteY10" fmla="*/ 1872343 h 4106977"/>
              <a:gd name="connsiteX11" fmla="*/ 2228755 w 2340068"/>
              <a:gd name="connsiteY11" fmla="*/ 1314995 h 4106977"/>
              <a:gd name="connsiteX12" fmla="*/ 2063292 w 2340068"/>
              <a:gd name="connsiteY12" fmla="*/ 914400 h 4106977"/>
              <a:gd name="connsiteX13" fmla="*/ 1810744 w 2340068"/>
              <a:gd name="connsiteY13" fmla="*/ 539932 h 4106977"/>
              <a:gd name="connsiteX14" fmla="*/ 1540778 w 2340068"/>
              <a:gd name="connsiteY14" fmla="*/ 322218 h 4106977"/>
              <a:gd name="connsiteX15" fmla="*/ 1305647 w 2340068"/>
              <a:gd name="connsiteY15" fmla="*/ 165463 h 4106977"/>
              <a:gd name="connsiteX16" fmla="*/ 913761 w 2340068"/>
              <a:gd name="connsiteY16" fmla="*/ 43543 h 4106977"/>
              <a:gd name="connsiteX17" fmla="*/ 469624 w 2340068"/>
              <a:gd name="connsiteY17" fmla="*/ 0 h 4106977"/>
              <a:gd name="connsiteX18" fmla="*/ 34195 w 2340068"/>
              <a:gd name="connsiteY18" fmla="*/ 43543 h 4106977"/>
              <a:gd name="connsiteX19" fmla="*/ 60321 w 2340068"/>
              <a:gd name="connsiteY19" fmla="*/ 34835 h 4106977"/>
              <a:gd name="connsiteX0" fmla="*/ 652504 w 2340068"/>
              <a:gd name="connsiteY0" fmla="*/ 4113777 h 4114331"/>
              <a:gd name="connsiteX1" fmla="*/ 939887 w 2340068"/>
              <a:gd name="connsiteY1" fmla="*/ 4101738 h 4114331"/>
              <a:gd name="connsiteX2" fmla="*/ 1227270 w 2340068"/>
              <a:gd name="connsiteY2" fmla="*/ 4014652 h 4114331"/>
              <a:gd name="connsiteX3" fmla="*/ 1558195 w 2340068"/>
              <a:gd name="connsiteY3" fmla="*/ 3849189 h 4114331"/>
              <a:gd name="connsiteX4" fmla="*/ 1793327 w 2340068"/>
              <a:gd name="connsiteY4" fmla="*/ 3648892 h 4114331"/>
              <a:gd name="connsiteX5" fmla="*/ 2011041 w 2340068"/>
              <a:gd name="connsiteY5" fmla="*/ 3378926 h 4114331"/>
              <a:gd name="connsiteX6" fmla="*/ 2080710 w 2340068"/>
              <a:gd name="connsiteY6" fmla="*/ 3213463 h 4114331"/>
              <a:gd name="connsiteX7" fmla="*/ 2176504 w 2340068"/>
              <a:gd name="connsiteY7" fmla="*/ 3021875 h 4114331"/>
              <a:gd name="connsiteX8" fmla="*/ 2281007 w 2340068"/>
              <a:gd name="connsiteY8" fmla="*/ 2699658 h 4114331"/>
              <a:gd name="connsiteX9" fmla="*/ 2324550 w 2340068"/>
              <a:gd name="connsiteY9" fmla="*/ 2316480 h 4114331"/>
              <a:gd name="connsiteX10" fmla="*/ 2333258 w 2340068"/>
              <a:gd name="connsiteY10" fmla="*/ 1872343 h 4114331"/>
              <a:gd name="connsiteX11" fmla="*/ 2228755 w 2340068"/>
              <a:gd name="connsiteY11" fmla="*/ 1314995 h 4114331"/>
              <a:gd name="connsiteX12" fmla="*/ 2063292 w 2340068"/>
              <a:gd name="connsiteY12" fmla="*/ 914400 h 4114331"/>
              <a:gd name="connsiteX13" fmla="*/ 1810744 w 2340068"/>
              <a:gd name="connsiteY13" fmla="*/ 539932 h 4114331"/>
              <a:gd name="connsiteX14" fmla="*/ 1540778 w 2340068"/>
              <a:gd name="connsiteY14" fmla="*/ 322218 h 4114331"/>
              <a:gd name="connsiteX15" fmla="*/ 1305647 w 2340068"/>
              <a:gd name="connsiteY15" fmla="*/ 165463 h 4114331"/>
              <a:gd name="connsiteX16" fmla="*/ 913761 w 2340068"/>
              <a:gd name="connsiteY16" fmla="*/ 43543 h 4114331"/>
              <a:gd name="connsiteX17" fmla="*/ 469624 w 2340068"/>
              <a:gd name="connsiteY17" fmla="*/ 0 h 4114331"/>
              <a:gd name="connsiteX18" fmla="*/ 34195 w 2340068"/>
              <a:gd name="connsiteY18" fmla="*/ 43543 h 4114331"/>
              <a:gd name="connsiteX19" fmla="*/ 60321 w 2340068"/>
              <a:gd name="connsiteY19" fmla="*/ 34835 h 4114331"/>
              <a:gd name="connsiteX0" fmla="*/ 647125 w 2340068"/>
              <a:gd name="connsiteY0" fmla="*/ 4103019 h 4108633"/>
              <a:gd name="connsiteX1" fmla="*/ 939887 w 2340068"/>
              <a:gd name="connsiteY1" fmla="*/ 4101738 h 4108633"/>
              <a:gd name="connsiteX2" fmla="*/ 1227270 w 2340068"/>
              <a:gd name="connsiteY2" fmla="*/ 4014652 h 4108633"/>
              <a:gd name="connsiteX3" fmla="*/ 1558195 w 2340068"/>
              <a:gd name="connsiteY3" fmla="*/ 3849189 h 4108633"/>
              <a:gd name="connsiteX4" fmla="*/ 1793327 w 2340068"/>
              <a:gd name="connsiteY4" fmla="*/ 3648892 h 4108633"/>
              <a:gd name="connsiteX5" fmla="*/ 2011041 w 2340068"/>
              <a:gd name="connsiteY5" fmla="*/ 3378926 h 4108633"/>
              <a:gd name="connsiteX6" fmla="*/ 2080710 w 2340068"/>
              <a:gd name="connsiteY6" fmla="*/ 3213463 h 4108633"/>
              <a:gd name="connsiteX7" fmla="*/ 2176504 w 2340068"/>
              <a:gd name="connsiteY7" fmla="*/ 3021875 h 4108633"/>
              <a:gd name="connsiteX8" fmla="*/ 2281007 w 2340068"/>
              <a:gd name="connsiteY8" fmla="*/ 2699658 h 4108633"/>
              <a:gd name="connsiteX9" fmla="*/ 2324550 w 2340068"/>
              <a:gd name="connsiteY9" fmla="*/ 2316480 h 4108633"/>
              <a:gd name="connsiteX10" fmla="*/ 2333258 w 2340068"/>
              <a:gd name="connsiteY10" fmla="*/ 1872343 h 4108633"/>
              <a:gd name="connsiteX11" fmla="*/ 2228755 w 2340068"/>
              <a:gd name="connsiteY11" fmla="*/ 1314995 h 4108633"/>
              <a:gd name="connsiteX12" fmla="*/ 2063292 w 2340068"/>
              <a:gd name="connsiteY12" fmla="*/ 914400 h 4108633"/>
              <a:gd name="connsiteX13" fmla="*/ 1810744 w 2340068"/>
              <a:gd name="connsiteY13" fmla="*/ 539932 h 4108633"/>
              <a:gd name="connsiteX14" fmla="*/ 1540778 w 2340068"/>
              <a:gd name="connsiteY14" fmla="*/ 322218 h 4108633"/>
              <a:gd name="connsiteX15" fmla="*/ 1305647 w 2340068"/>
              <a:gd name="connsiteY15" fmla="*/ 165463 h 4108633"/>
              <a:gd name="connsiteX16" fmla="*/ 913761 w 2340068"/>
              <a:gd name="connsiteY16" fmla="*/ 43543 h 4108633"/>
              <a:gd name="connsiteX17" fmla="*/ 469624 w 2340068"/>
              <a:gd name="connsiteY17" fmla="*/ 0 h 4108633"/>
              <a:gd name="connsiteX18" fmla="*/ 34195 w 2340068"/>
              <a:gd name="connsiteY18" fmla="*/ 43543 h 4108633"/>
              <a:gd name="connsiteX19" fmla="*/ 60321 w 2340068"/>
              <a:gd name="connsiteY19" fmla="*/ 34835 h 4108633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3019"/>
              <a:gd name="connsiteX1" fmla="*/ 912993 w 2340068"/>
              <a:gd name="connsiteY1" fmla="*/ 4074843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3019"/>
              <a:gd name="connsiteX1" fmla="*/ 918372 w 2340068"/>
              <a:gd name="connsiteY1" fmla="*/ 4080222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5223"/>
              <a:gd name="connsiteX1" fmla="*/ 923751 w 2340068"/>
              <a:gd name="connsiteY1" fmla="*/ 4096358 h 4105223"/>
              <a:gd name="connsiteX2" fmla="*/ 1227270 w 2340068"/>
              <a:gd name="connsiteY2" fmla="*/ 4014652 h 4105223"/>
              <a:gd name="connsiteX3" fmla="*/ 1558195 w 2340068"/>
              <a:gd name="connsiteY3" fmla="*/ 3849189 h 4105223"/>
              <a:gd name="connsiteX4" fmla="*/ 1793327 w 2340068"/>
              <a:gd name="connsiteY4" fmla="*/ 3648892 h 4105223"/>
              <a:gd name="connsiteX5" fmla="*/ 2011041 w 2340068"/>
              <a:gd name="connsiteY5" fmla="*/ 3378926 h 4105223"/>
              <a:gd name="connsiteX6" fmla="*/ 2080710 w 2340068"/>
              <a:gd name="connsiteY6" fmla="*/ 3213463 h 4105223"/>
              <a:gd name="connsiteX7" fmla="*/ 2176504 w 2340068"/>
              <a:gd name="connsiteY7" fmla="*/ 3021875 h 4105223"/>
              <a:gd name="connsiteX8" fmla="*/ 2281007 w 2340068"/>
              <a:gd name="connsiteY8" fmla="*/ 2699658 h 4105223"/>
              <a:gd name="connsiteX9" fmla="*/ 2324550 w 2340068"/>
              <a:gd name="connsiteY9" fmla="*/ 2316480 h 4105223"/>
              <a:gd name="connsiteX10" fmla="*/ 2333258 w 2340068"/>
              <a:gd name="connsiteY10" fmla="*/ 1872343 h 4105223"/>
              <a:gd name="connsiteX11" fmla="*/ 2228755 w 2340068"/>
              <a:gd name="connsiteY11" fmla="*/ 1314995 h 4105223"/>
              <a:gd name="connsiteX12" fmla="*/ 2063292 w 2340068"/>
              <a:gd name="connsiteY12" fmla="*/ 914400 h 4105223"/>
              <a:gd name="connsiteX13" fmla="*/ 1810744 w 2340068"/>
              <a:gd name="connsiteY13" fmla="*/ 539932 h 4105223"/>
              <a:gd name="connsiteX14" fmla="*/ 1540778 w 2340068"/>
              <a:gd name="connsiteY14" fmla="*/ 322218 h 4105223"/>
              <a:gd name="connsiteX15" fmla="*/ 1305647 w 2340068"/>
              <a:gd name="connsiteY15" fmla="*/ 165463 h 4105223"/>
              <a:gd name="connsiteX16" fmla="*/ 913761 w 2340068"/>
              <a:gd name="connsiteY16" fmla="*/ 43543 h 4105223"/>
              <a:gd name="connsiteX17" fmla="*/ 469624 w 2340068"/>
              <a:gd name="connsiteY17" fmla="*/ 0 h 4105223"/>
              <a:gd name="connsiteX18" fmla="*/ 34195 w 2340068"/>
              <a:gd name="connsiteY18" fmla="*/ 43543 h 4105223"/>
              <a:gd name="connsiteX19" fmla="*/ 60321 w 2340068"/>
              <a:gd name="connsiteY19" fmla="*/ 34835 h 4105223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8195 w 2340068"/>
              <a:gd name="connsiteY3" fmla="*/ 3849189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0283 w 2340068"/>
              <a:gd name="connsiteY5" fmla="*/ 3368168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89525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94904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52031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43810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2343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7092"/>
              <a:gd name="connsiteY0" fmla="*/ 4097640 h 4100576"/>
              <a:gd name="connsiteX1" fmla="*/ 923751 w 2327092"/>
              <a:gd name="connsiteY1" fmla="*/ 4092451 h 4100576"/>
              <a:gd name="connsiteX2" fmla="*/ 1227270 w 2327092"/>
              <a:gd name="connsiteY2" fmla="*/ 4010744 h 4100576"/>
              <a:gd name="connsiteX3" fmla="*/ 1552816 w 2327092"/>
              <a:gd name="connsiteY3" fmla="*/ 3832087 h 4100576"/>
              <a:gd name="connsiteX4" fmla="*/ 1766433 w 2327092"/>
              <a:gd name="connsiteY4" fmla="*/ 3648892 h 4100576"/>
              <a:gd name="connsiteX5" fmla="*/ 2005661 w 2327092"/>
              <a:gd name="connsiteY5" fmla="*/ 3352031 h 4100576"/>
              <a:gd name="connsiteX6" fmla="*/ 2088526 w 2327092"/>
              <a:gd name="connsiteY6" fmla="*/ 3209555 h 4100576"/>
              <a:gd name="connsiteX7" fmla="*/ 2176504 w 2327092"/>
              <a:gd name="connsiteY7" fmla="*/ 3021875 h 4100576"/>
              <a:gd name="connsiteX8" fmla="*/ 2273191 w 2327092"/>
              <a:gd name="connsiteY8" fmla="*/ 2695750 h 4100576"/>
              <a:gd name="connsiteX9" fmla="*/ 2324550 w 2327092"/>
              <a:gd name="connsiteY9" fmla="*/ 2316480 h 4100576"/>
              <a:gd name="connsiteX10" fmla="*/ 2309812 w 2327092"/>
              <a:gd name="connsiteY10" fmla="*/ 1872343 h 4100576"/>
              <a:gd name="connsiteX11" fmla="*/ 2228755 w 2327092"/>
              <a:gd name="connsiteY11" fmla="*/ 1314995 h 4100576"/>
              <a:gd name="connsiteX12" fmla="*/ 2063292 w 2327092"/>
              <a:gd name="connsiteY12" fmla="*/ 914400 h 4100576"/>
              <a:gd name="connsiteX13" fmla="*/ 1810744 w 2327092"/>
              <a:gd name="connsiteY13" fmla="*/ 539932 h 4100576"/>
              <a:gd name="connsiteX14" fmla="*/ 1540778 w 2327092"/>
              <a:gd name="connsiteY14" fmla="*/ 322218 h 4100576"/>
              <a:gd name="connsiteX15" fmla="*/ 1305647 w 2327092"/>
              <a:gd name="connsiteY15" fmla="*/ 165463 h 4100576"/>
              <a:gd name="connsiteX16" fmla="*/ 913761 w 2327092"/>
              <a:gd name="connsiteY16" fmla="*/ 43543 h 4100576"/>
              <a:gd name="connsiteX17" fmla="*/ 469624 w 2327092"/>
              <a:gd name="connsiteY17" fmla="*/ 0 h 4100576"/>
              <a:gd name="connsiteX18" fmla="*/ 34195 w 2327092"/>
              <a:gd name="connsiteY18" fmla="*/ 43543 h 4100576"/>
              <a:gd name="connsiteX19" fmla="*/ 60321 w 232709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6251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8311"/>
              <a:gd name="connsiteY0" fmla="*/ 4097640 h 4100576"/>
              <a:gd name="connsiteX1" fmla="*/ 923751 w 2328311"/>
              <a:gd name="connsiteY1" fmla="*/ 4092451 h 4100576"/>
              <a:gd name="connsiteX2" fmla="*/ 1227270 w 2328311"/>
              <a:gd name="connsiteY2" fmla="*/ 4010744 h 4100576"/>
              <a:gd name="connsiteX3" fmla="*/ 1552816 w 2328311"/>
              <a:gd name="connsiteY3" fmla="*/ 3832087 h 4100576"/>
              <a:gd name="connsiteX4" fmla="*/ 1766433 w 2328311"/>
              <a:gd name="connsiteY4" fmla="*/ 3648892 h 4100576"/>
              <a:gd name="connsiteX5" fmla="*/ 2005661 w 2328311"/>
              <a:gd name="connsiteY5" fmla="*/ 3352031 h 4100576"/>
              <a:gd name="connsiteX6" fmla="*/ 2088526 w 2328311"/>
              <a:gd name="connsiteY6" fmla="*/ 3209555 h 4100576"/>
              <a:gd name="connsiteX7" fmla="*/ 2176504 w 2328311"/>
              <a:gd name="connsiteY7" fmla="*/ 3021875 h 4100576"/>
              <a:gd name="connsiteX8" fmla="*/ 2273191 w 2328311"/>
              <a:gd name="connsiteY8" fmla="*/ 2695750 h 4100576"/>
              <a:gd name="connsiteX9" fmla="*/ 2324550 w 2328311"/>
              <a:gd name="connsiteY9" fmla="*/ 2316480 h 4100576"/>
              <a:gd name="connsiteX10" fmla="*/ 2313720 w 2328311"/>
              <a:gd name="connsiteY10" fmla="*/ 1876251 h 4100576"/>
              <a:gd name="connsiteX11" fmla="*/ 2228755 w 2328311"/>
              <a:gd name="connsiteY11" fmla="*/ 1314995 h 4100576"/>
              <a:gd name="connsiteX12" fmla="*/ 2063292 w 2328311"/>
              <a:gd name="connsiteY12" fmla="*/ 914400 h 4100576"/>
              <a:gd name="connsiteX13" fmla="*/ 1810744 w 2328311"/>
              <a:gd name="connsiteY13" fmla="*/ 539932 h 4100576"/>
              <a:gd name="connsiteX14" fmla="*/ 1540778 w 2328311"/>
              <a:gd name="connsiteY14" fmla="*/ 322218 h 4100576"/>
              <a:gd name="connsiteX15" fmla="*/ 1305647 w 2328311"/>
              <a:gd name="connsiteY15" fmla="*/ 165463 h 4100576"/>
              <a:gd name="connsiteX16" fmla="*/ 913761 w 2328311"/>
              <a:gd name="connsiteY16" fmla="*/ 43543 h 4100576"/>
              <a:gd name="connsiteX17" fmla="*/ 469624 w 2328311"/>
              <a:gd name="connsiteY17" fmla="*/ 0 h 4100576"/>
              <a:gd name="connsiteX18" fmla="*/ 34195 w 2328311"/>
              <a:gd name="connsiteY18" fmla="*/ 43543 h 4100576"/>
              <a:gd name="connsiteX19" fmla="*/ 60321 w 2328311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5476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1568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06836 w 2329004"/>
              <a:gd name="connsiteY13" fmla="*/ 555563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46558 h 4092761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212 w 2414712"/>
              <a:gd name="connsiteY0" fmla="*/ 4089935 h 4092871"/>
              <a:gd name="connsiteX1" fmla="*/ 1009459 w 2414712"/>
              <a:gd name="connsiteY1" fmla="*/ 4084746 h 4092871"/>
              <a:gd name="connsiteX2" fmla="*/ 1312978 w 2414712"/>
              <a:gd name="connsiteY2" fmla="*/ 4003039 h 4092871"/>
              <a:gd name="connsiteX3" fmla="*/ 1638524 w 2414712"/>
              <a:gd name="connsiteY3" fmla="*/ 3824382 h 4092871"/>
              <a:gd name="connsiteX4" fmla="*/ 1852141 w 2414712"/>
              <a:gd name="connsiteY4" fmla="*/ 3641187 h 4092871"/>
              <a:gd name="connsiteX5" fmla="*/ 2091369 w 2414712"/>
              <a:gd name="connsiteY5" fmla="*/ 3344326 h 4092871"/>
              <a:gd name="connsiteX6" fmla="*/ 2174234 w 2414712"/>
              <a:gd name="connsiteY6" fmla="*/ 3201850 h 4092871"/>
              <a:gd name="connsiteX7" fmla="*/ 2262212 w 2414712"/>
              <a:gd name="connsiteY7" fmla="*/ 3014170 h 4092871"/>
              <a:gd name="connsiteX8" fmla="*/ 2358899 w 2414712"/>
              <a:gd name="connsiteY8" fmla="*/ 2688045 h 4092871"/>
              <a:gd name="connsiteX9" fmla="*/ 2410258 w 2414712"/>
              <a:gd name="connsiteY9" fmla="*/ 2308775 h 4092871"/>
              <a:gd name="connsiteX10" fmla="*/ 2399428 w 2414712"/>
              <a:gd name="connsiteY10" fmla="*/ 1868546 h 4092871"/>
              <a:gd name="connsiteX11" fmla="*/ 2298832 w 2414712"/>
              <a:gd name="connsiteY11" fmla="*/ 1307290 h 4092871"/>
              <a:gd name="connsiteX12" fmla="*/ 2129461 w 2414712"/>
              <a:gd name="connsiteY12" fmla="*/ 914510 h 4092871"/>
              <a:gd name="connsiteX13" fmla="*/ 1884729 w 2414712"/>
              <a:gd name="connsiteY13" fmla="*/ 551766 h 4092871"/>
              <a:gd name="connsiteX14" fmla="*/ 1626486 w 2414712"/>
              <a:gd name="connsiteY14" fmla="*/ 314513 h 4092871"/>
              <a:gd name="connsiteX15" fmla="*/ 1379632 w 2414712"/>
              <a:gd name="connsiteY15" fmla="*/ 161666 h 4092871"/>
              <a:gd name="connsiteX16" fmla="*/ 999469 w 2414712"/>
              <a:gd name="connsiteY16" fmla="*/ 35838 h 4092871"/>
              <a:gd name="connsiteX17" fmla="*/ 551425 w 2414712"/>
              <a:gd name="connsiteY17" fmla="*/ 110 h 4092871"/>
              <a:gd name="connsiteX18" fmla="*/ 123811 w 2414712"/>
              <a:gd name="connsiteY18" fmla="*/ 43653 h 4092871"/>
              <a:gd name="connsiteX19" fmla="*/ 13167 w 2414712"/>
              <a:gd name="connsiteY19" fmla="*/ 58392 h 4092871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6340"/>
              <a:gd name="connsiteX1" fmla="*/ 1010273 w 2415526"/>
              <a:gd name="connsiteY1" fmla="*/ 4084668 h 4096340"/>
              <a:gd name="connsiteX2" fmla="*/ 1313792 w 2415526"/>
              <a:gd name="connsiteY2" fmla="*/ 4002961 h 4096340"/>
              <a:gd name="connsiteX3" fmla="*/ 1639338 w 2415526"/>
              <a:gd name="connsiteY3" fmla="*/ 3824304 h 4096340"/>
              <a:gd name="connsiteX4" fmla="*/ 1852955 w 2415526"/>
              <a:gd name="connsiteY4" fmla="*/ 3641109 h 4096340"/>
              <a:gd name="connsiteX5" fmla="*/ 2092183 w 2415526"/>
              <a:gd name="connsiteY5" fmla="*/ 3344248 h 4096340"/>
              <a:gd name="connsiteX6" fmla="*/ 2175048 w 2415526"/>
              <a:gd name="connsiteY6" fmla="*/ 3201772 h 4096340"/>
              <a:gd name="connsiteX7" fmla="*/ 2263026 w 2415526"/>
              <a:gd name="connsiteY7" fmla="*/ 3014092 h 4096340"/>
              <a:gd name="connsiteX8" fmla="*/ 2359713 w 2415526"/>
              <a:gd name="connsiteY8" fmla="*/ 2687967 h 4096340"/>
              <a:gd name="connsiteX9" fmla="*/ 2411072 w 2415526"/>
              <a:gd name="connsiteY9" fmla="*/ 2308697 h 4096340"/>
              <a:gd name="connsiteX10" fmla="*/ 2400242 w 2415526"/>
              <a:gd name="connsiteY10" fmla="*/ 1868468 h 4096340"/>
              <a:gd name="connsiteX11" fmla="*/ 2299646 w 2415526"/>
              <a:gd name="connsiteY11" fmla="*/ 1307212 h 4096340"/>
              <a:gd name="connsiteX12" fmla="*/ 2130275 w 2415526"/>
              <a:gd name="connsiteY12" fmla="*/ 914432 h 4096340"/>
              <a:gd name="connsiteX13" fmla="*/ 1885543 w 2415526"/>
              <a:gd name="connsiteY13" fmla="*/ 551688 h 4096340"/>
              <a:gd name="connsiteX14" fmla="*/ 1627300 w 2415526"/>
              <a:gd name="connsiteY14" fmla="*/ 314435 h 4096340"/>
              <a:gd name="connsiteX15" fmla="*/ 1380446 w 2415526"/>
              <a:gd name="connsiteY15" fmla="*/ 161588 h 4096340"/>
              <a:gd name="connsiteX16" fmla="*/ 1000283 w 2415526"/>
              <a:gd name="connsiteY16" fmla="*/ 35760 h 4096340"/>
              <a:gd name="connsiteX17" fmla="*/ 552239 w 2415526"/>
              <a:gd name="connsiteY17" fmla="*/ 32 h 4096340"/>
              <a:gd name="connsiteX18" fmla="*/ 116810 w 2415526"/>
              <a:gd name="connsiteY18" fmla="*/ 39667 h 4096340"/>
              <a:gd name="connsiteX19" fmla="*/ 13981 w 2415526"/>
              <a:gd name="connsiteY19" fmla="*/ 58314 h 4096340"/>
              <a:gd name="connsiteX0" fmla="*/ 739026 w 2415526"/>
              <a:gd name="connsiteY0" fmla="*/ 4095366 h 4100212"/>
              <a:gd name="connsiteX1" fmla="*/ 1010273 w 2415526"/>
              <a:gd name="connsiteY1" fmla="*/ 4084668 h 4100212"/>
              <a:gd name="connsiteX2" fmla="*/ 1313792 w 2415526"/>
              <a:gd name="connsiteY2" fmla="*/ 4002961 h 4100212"/>
              <a:gd name="connsiteX3" fmla="*/ 1639338 w 2415526"/>
              <a:gd name="connsiteY3" fmla="*/ 3824304 h 4100212"/>
              <a:gd name="connsiteX4" fmla="*/ 1852955 w 2415526"/>
              <a:gd name="connsiteY4" fmla="*/ 3641109 h 4100212"/>
              <a:gd name="connsiteX5" fmla="*/ 2092183 w 2415526"/>
              <a:gd name="connsiteY5" fmla="*/ 3344248 h 4100212"/>
              <a:gd name="connsiteX6" fmla="*/ 2175048 w 2415526"/>
              <a:gd name="connsiteY6" fmla="*/ 3201772 h 4100212"/>
              <a:gd name="connsiteX7" fmla="*/ 2263026 w 2415526"/>
              <a:gd name="connsiteY7" fmla="*/ 3014092 h 4100212"/>
              <a:gd name="connsiteX8" fmla="*/ 2359713 w 2415526"/>
              <a:gd name="connsiteY8" fmla="*/ 2687967 h 4100212"/>
              <a:gd name="connsiteX9" fmla="*/ 2411072 w 2415526"/>
              <a:gd name="connsiteY9" fmla="*/ 2308697 h 4100212"/>
              <a:gd name="connsiteX10" fmla="*/ 2400242 w 2415526"/>
              <a:gd name="connsiteY10" fmla="*/ 1868468 h 4100212"/>
              <a:gd name="connsiteX11" fmla="*/ 2299646 w 2415526"/>
              <a:gd name="connsiteY11" fmla="*/ 1307212 h 4100212"/>
              <a:gd name="connsiteX12" fmla="*/ 2130275 w 2415526"/>
              <a:gd name="connsiteY12" fmla="*/ 914432 h 4100212"/>
              <a:gd name="connsiteX13" fmla="*/ 1885543 w 2415526"/>
              <a:gd name="connsiteY13" fmla="*/ 551688 h 4100212"/>
              <a:gd name="connsiteX14" fmla="*/ 1627300 w 2415526"/>
              <a:gd name="connsiteY14" fmla="*/ 314435 h 4100212"/>
              <a:gd name="connsiteX15" fmla="*/ 1380446 w 2415526"/>
              <a:gd name="connsiteY15" fmla="*/ 161588 h 4100212"/>
              <a:gd name="connsiteX16" fmla="*/ 1000283 w 2415526"/>
              <a:gd name="connsiteY16" fmla="*/ 35760 h 4100212"/>
              <a:gd name="connsiteX17" fmla="*/ 552239 w 2415526"/>
              <a:gd name="connsiteY17" fmla="*/ 32 h 4100212"/>
              <a:gd name="connsiteX18" fmla="*/ 116810 w 2415526"/>
              <a:gd name="connsiteY18" fmla="*/ 39667 h 4100212"/>
              <a:gd name="connsiteX19" fmla="*/ 13981 w 2415526"/>
              <a:gd name="connsiteY19" fmla="*/ 58314 h 4100212"/>
              <a:gd name="connsiteX0" fmla="*/ 741780 w 2415526"/>
              <a:gd name="connsiteY0" fmla="*/ 4087103 h 4094679"/>
              <a:gd name="connsiteX1" fmla="*/ 1010273 w 2415526"/>
              <a:gd name="connsiteY1" fmla="*/ 4084668 h 4094679"/>
              <a:gd name="connsiteX2" fmla="*/ 1313792 w 2415526"/>
              <a:gd name="connsiteY2" fmla="*/ 4002961 h 4094679"/>
              <a:gd name="connsiteX3" fmla="*/ 1639338 w 2415526"/>
              <a:gd name="connsiteY3" fmla="*/ 3824304 h 4094679"/>
              <a:gd name="connsiteX4" fmla="*/ 1852955 w 2415526"/>
              <a:gd name="connsiteY4" fmla="*/ 3641109 h 4094679"/>
              <a:gd name="connsiteX5" fmla="*/ 2092183 w 2415526"/>
              <a:gd name="connsiteY5" fmla="*/ 3344248 h 4094679"/>
              <a:gd name="connsiteX6" fmla="*/ 2175048 w 2415526"/>
              <a:gd name="connsiteY6" fmla="*/ 3201772 h 4094679"/>
              <a:gd name="connsiteX7" fmla="*/ 2263026 w 2415526"/>
              <a:gd name="connsiteY7" fmla="*/ 3014092 h 4094679"/>
              <a:gd name="connsiteX8" fmla="*/ 2359713 w 2415526"/>
              <a:gd name="connsiteY8" fmla="*/ 2687967 h 4094679"/>
              <a:gd name="connsiteX9" fmla="*/ 2411072 w 2415526"/>
              <a:gd name="connsiteY9" fmla="*/ 2308697 h 4094679"/>
              <a:gd name="connsiteX10" fmla="*/ 2400242 w 2415526"/>
              <a:gd name="connsiteY10" fmla="*/ 1868468 h 4094679"/>
              <a:gd name="connsiteX11" fmla="*/ 2299646 w 2415526"/>
              <a:gd name="connsiteY11" fmla="*/ 1307212 h 4094679"/>
              <a:gd name="connsiteX12" fmla="*/ 2130275 w 2415526"/>
              <a:gd name="connsiteY12" fmla="*/ 914432 h 4094679"/>
              <a:gd name="connsiteX13" fmla="*/ 1885543 w 2415526"/>
              <a:gd name="connsiteY13" fmla="*/ 551688 h 4094679"/>
              <a:gd name="connsiteX14" fmla="*/ 1627300 w 2415526"/>
              <a:gd name="connsiteY14" fmla="*/ 314435 h 4094679"/>
              <a:gd name="connsiteX15" fmla="*/ 1380446 w 2415526"/>
              <a:gd name="connsiteY15" fmla="*/ 161588 h 4094679"/>
              <a:gd name="connsiteX16" fmla="*/ 1000283 w 2415526"/>
              <a:gd name="connsiteY16" fmla="*/ 35760 h 4094679"/>
              <a:gd name="connsiteX17" fmla="*/ 552239 w 2415526"/>
              <a:gd name="connsiteY17" fmla="*/ 32 h 4094679"/>
              <a:gd name="connsiteX18" fmla="*/ 116810 w 2415526"/>
              <a:gd name="connsiteY18" fmla="*/ 39667 h 4094679"/>
              <a:gd name="connsiteX19" fmla="*/ 13981 w 2415526"/>
              <a:gd name="connsiteY19" fmla="*/ 58314 h 4094679"/>
              <a:gd name="connsiteX0" fmla="*/ 741780 w 2415526"/>
              <a:gd name="connsiteY0" fmla="*/ 4092612 h 4098193"/>
              <a:gd name="connsiteX1" fmla="*/ 1010273 w 2415526"/>
              <a:gd name="connsiteY1" fmla="*/ 4084668 h 4098193"/>
              <a:gd name="connsiteX2" fmla="*/ 1313792 w 2415526"/>
              <a:gd name="connsiteY2" fmla="*/ 4002961 h 4098193"/>
              <a:gd name="connsiteX3" fmla="*/ 1639338 w 2415526"/>
              <a:gd name="connsiteY3" fmla="*/ 3824304 h 4098193"/>
              <a:gd name="connsiteX4" fmla="*/ 1852955 w 2415526"/>
              <a:gd name="connsiteY4" fmla="*/ 3641109 h 4098193"/>
              <a:gd name="connsiteX5" fmla="*/ 2092183 w 2415526"/>
              <a:gd name="connsiteY5" fmla="*/ 3344248 h 4098193"/>
              <a:gd name="connsiteX6" fmla="*/ 2175048 w 2415526"/>
              <a:gd name="connsiteY6" fmla="*/ 3201772 h 4098193"/>
              <a:gd name="connsiteX7" fmla="*/ 2263026 w 2415526"/>
              <a:gd name="connsiteY7" fmla="*/ 3014092 h 4098193"/>
              <a:gd name="connsiteX8" fmla="*/ 2359713 w 2415526"/>
              <a:gd name="connsiteY8" fmla="*/ 2687967 h 4098193"/>
              <a:gd name="connsiteX9" fmla="*/ 2411072 w 2415526"/>
              <a:gd name="connsiteY9" fmla="*/ 2308697 h 4098193"/>
              <a:gd name="connsiteX10" fmla="*/ 2400242 w 2415526"/>
              <a:gd name="connsiteY10" fmla="*/ 1868468 h 4098193"/>
              <a:gd name="connsiteX11" fmla="*/ 2299646 w 2415526"/>
              <a:gd name="connsiteY11" fmla="*/ 1307212 h 4098193"/>
              <a:gd name="connsiteX12" fmla="*/ 2130275 w 2415526"/>
              <a:gd name="connsiteY12" fmla="*/ 914432 h 4098193"/>
              <a:gd name="connsiteX13" fmla="*/ 1885543 w 2415526"/>
              <a:gd name="connsiteY13" fmla="*/ 551688 h 4098193"/>
              <a:gd name="connsiteX14" fmla="*/ 1627300 w 2415526"/>
              <a:gd name="connsiteY14" fmla="*/ 314435 h 4098193"/>
              <a:gd name="connsiteX15" fmla="*/ 1380446 w 2415526"/>
              <a:gd name="connsiteY15" fmla="*/ 161588 h 4098193"/>
              <a:gd name="connsiteX16" fmla="*/ 1000283 w 2415526"/>
              <a:gd name="connsiteY16" fmla="*/ 35760 h 4098193"/>
              <a:gd name="connsiteX17" fmla="*/ 552239 w 2415526"/>
              <a:gd name="connsiteY17" fmla="*/ 32 h 4098193"/>
              <a:gd name="connsiteX18" fmla="*/ 116810 w 2415526"/>
              <a:gd name="connsiteY18" fmla="*/ 39667 h 4098193"/>
              <a:gd name="connsiteX19" fmla="*/ 13981 w 2415526"/>
              <a:gd name="connsiteY19" fmla="*/ 58314 h 4098193"/>
              <a:gd name="connsiteX0" fmla="*/ 741780 w 2415526"/>
              <a:gd name="connsiteY0" fmla="*/ 4092612 h 4097003"/>
              <a:gd name="connsiteX1" fmla="*/ 1010273 w 2415526"/>
              <a:gd name="connsiteY1" fmla="*/ 4084668 h 4097003"/>
              <a:gd name="connsiteX2" fmla="*/ 1313792 w 2415526"/>
              <a:gd name="connsiteY2" fmla="*/ 4002961 h 4097003"/>
              <a:gd name="connsiteX3" fmla="*/ 1639338 w 2415526"/>
              <a:gd name="connsiteY3" fmla="*/ 3824304 h 4097003"/>
              <a:gd name="connsiteX4" fmla="*/ 1852955 w 2415526"/>
              <a:gd name="connsiteY4" fmla="*/ 3641109 h 4097003"/>
              <a:gd name="connsiteX5" fmla="*/ 2092183 w 2415526"/>
              <a:gd name="connsiteY5" fmla="*/ 3344248 h 4097003"/>
              <a:gd name="connsiteX6" fmla="*/ 2175048 w 2415526"/>
              <a:gd name="connsiteY6" fmla="*/ 3201772 h 4097003"/>
              <a:gd name="connsiteX7" fmla="*/ 2263026 w 2415526"/>
              <a:gd name="connsiteY7" fmla="*/ 3014092 h 4097003"/>
              <a:gd name="connsiteX8" fmla="*/ 2359713 w 2415526"/>
              <a:gd name="connsiteY8" fmla="*/ 2687967 h 4097003"/>
              <a:gd name="connsiteX9" fmla="*/ 2411072 w 2415526"/>
              <a:gd name="connsiteY9" fmla="*/ 2308697 h 4097003"/>
              <a:gd name="connsiteX10" fmla="*/ 2400242 w 2415526"/>
              <a:gd name="connsiteY10" fmla="*/ 1868468 h 4097003"/>
              <a:gd name="connsiteX11" fmla="*/ 2299646 w 2415526"/>
              <a:gd name="connsiteY11" fmla="*/ 1307212 h 4097003"/>
              <a:gd name="connsiteX12" fmla="*/ 2130275 w 2415526"/>
              <a:gd name="connsiteY12" fmla="*/ 914432 h 4097003"/>
              <a:gd name="connsiteX13" fmla="*/ 1885543 w 2415526"/>
              <a:gd name="connsiteY13" fmla="*/ 551688 h 4097003"/>
              <a:gd name="connsiteX14" fmla="*/ 1627300 w 2415526"/>
              <a:gd name="connsiteY14" fmla="*/ 314435 h 4097003"/>
              <a:gd name="connsiteX15" fmla="*/ 1380446 w 2415526"/>
              <a:gd name="connsiteY15" fmla="*/ 161588 h 4097003"/>
              <a:gd name="connsiteX16" fmla="*/ 1000283 w 2415526"/>
              <a:gd name="connsiteY16" fmla="*/ 35760 h 4097003"/>
              <a:gd name="connsiteX17" fmla="*/ 552239 w 2415526"/>
              <a:gd name="connsiteY17" fmla="*/ 32 h 4097003"/>
              <a:gd name="connsiteX18" fmla="*/ 116810 w 2415526"/>
              <a:gd name="connsiteY18" fmla="*/ 39667 h 4097003"/>
              <a:gd name="connsiteX19" fmla="*/ 13981 w 2415526"/>
              <a:gd name="connsiteY19" fmla="*/ 58314 h 4097003"/>
              <a:gd name="connsiteX0" fmla="*/ 716992 w 2415526"/>
              <a:gd name="connsiteY0" fmla="*/ 4089857 h 4095225"/>
              <a:gd name="connsiteX1" fmla="*/ 1010273 w 2415526"/>
              <a:gd name="connsiteY1" fmla="*/ 4084668 h 4095225"/>
              <a:gd name="connsiteX2" fmla="*/ 1313792 w 2415526"/>
              <a:gd name="connsiteY2" fmla="*/ 4002961 h 4095225"/>
              <a:gd name="connsiteX3" fmla="*/ 1639338 w 2415526"/>
              <a:gd name="connsiteY3" fmla="*/ 3824304 h 4095225"/>
              <a:gd name="connsiteX4" fmla="*/ 1852955 w 2415526"/>
              <a:gd name="connsiteY4" fmla="*/ 3641109 h 4095225"/>
              <a:gd name="connsiteX5" fmla="*/ 2092183 w 2415526"/>
              <a:gd name="connsiteY5" fmla="*/ 3344248 h 4095225"/>
              <a:gd name="connsiteX6" fmla="*/ 2175048 w 2415526"/>
              <a:gd name="connsiteY6" fmla="*/ 3201772 h 4095225"/>
              <a:gd name="connsiteX7" fmla="*/ 2263026 w 2415526"/>
              <a:gd name="connsiteY7" fmla="*/ 3014092 h 4095225"/>
              <a:gd name="connsiteX8" fmla="*/ 2359713 w 2415526"/>
              <a:gd name="connsiteY8" fmla="*/ 2687967 h 4095225"/>
              <a:gd name="connsiteX9" fmla="*/ 2411072 w 2415526"/>
              <a:gd name="connsiteY9" fmla="*/ 2308697 h 4095225"/>
              <a:gd name="connsiteX10" fmla="*/ 2400242 w 2415526"/>
              <a:gd name="connsiteY10" fmla="*/ 1868468 h 4095225"/>
              <a:gd name="connsiteX11" fmla="*/ 2299646 w 2415526"/>
              <a:gd name="connsiteY11" fmla="*/ 1307212 h 4095225"/>
              <a:gd name="connsiteX12" fmla="*/ 2130275 w 2415526"/>
              <a:gd name="connsiteY12" fmla="*/ 914432 h 4095225"/>
              <a:gd name="connsiteX13" fmla="*/ 1885543 w 2415526"/>
              <a:gd name="connsiteY13" fmla="*/ 551688 h 4095225"/>
              <a:gd name="connsiteX14" fmla="*/ 1627300 w 2415526"/>
              <a:gd name="connsiteY14" fmla="*/ 314435 h 4095225"/>
              <a:gd name="connsiteX15" fmla="*/ 1380446 w 2415526"/>
              <a:gd name="connsiteY15" fmla="*/ 161588 h 4095225"/>
              <a:gd name="connsiteX16" fmla="*/ 1000283 w 2415526"/>
              <a:gd name="connsiteY16" fmla="*/ 35760 h 4095225"/>
              <a:gd name="connsiteX17" fmla="*/ 552239 w 2415526"/>
              <a:gd name="connsiteY17" fmla="*/ 32 h 4095225"/>
              <a:gd name="connsiteX18" fmla="*/ 116810 w 2415526"/>
              <a:gd name="connsiteY18" fmla="*/ 39667 h 4095225"/>
              <a:gd name="connsiteX19" fmla="*/ 13981 w 2415526"/>
              <a:gd name="connsiteY19" fmla="*/ 58314 h 4095225"/>
              <a:gd name="connsiteX0" fmla="*/ 754825 w 2453359"/>
              <a:gd name="connsiteY0" fmla="*/ 4089857 h 4095225"/>
              <a:gd name="connsiteX1" fmla="*/ 1048106 w 2453359"/>
              <a:gd name="connsiteY1" fmla="*/ 4084668 h 4095225"/>
              <a:gd name="connsiteX2" fmla="*/ 1351625 w 2453359"/>
              <a:gd name="connsiteY2" fmla="*/ 4002961 h 4095225"/>
              <a:gd name="connsiteX3" fmla="*/ 1677171 w 2453359"/>
              <a:gd name="connsiteY3" fmla="*/ 3824304 h 4095225"/>
              <a:gd name="connsiteX4" fmla="*/ 1890788 w 2453359"/>
              <a:gd name="connsiteY4" fmla="*/ 3641109 h 4095225"/>
              <a:gd name="connsiteX5" fmla="*/ 2130016 w 2453359"/>
              <a:gd name="connsiteY5" fmla="*/ 3344248 h 4095225"/>
              <a:gd name="connsiteX6" fmla="*/ 2212881 w 2453359"/>
              <a:gd name="connsiteY6" fmla="*/ 3201772 h 4095225"/>
              <a:gd name="connsiteX7" fmla="*/ 2300859 w 2453359"/>
              <a:gd name="connsiteY7" fmla="*/ 3014092 h 4095225"/>
              <a:gd name="connsiteX8" fmla="*/ 2397546 w 2453359"/>
              <a:gd name="connsiteY8" fmla="*/ 2687967 h 4095225"/>
              <a:gd name="connsiteX9" fmla="*/ 2448905 w 2453359"/>
              <a:gd name="connsiteY9" fmla="*/ 2308697 h 4095225"/>
              <a:gd name="connsiteX10" fmla="*/ 2438075 w 2453359"/>
              <a:gd name="connsiteY10" fmla="*/ 1868468 h 4095225"/>
              <a:gd name="connsiteX11" fmla="*/ 2337479 w 2453359"/>
              <a:gd name="connsiteY11" fmla="*/ 1307212 h 4095225"/>
              <a:gd name="connsiteX12" fmla="*/ 2168108 w 2453359"/>
              <a:gd name="connsiteY12" fmla="*/ 914432 h 4095225"/>
              <a:gd name="connsiteX13" fmla="*/ 1923376 w 2453359"/>
              <a:gd name="connsiteY13" fmla="*/ 551688 h 4095225"/>
              <a:gd name="connsiteX14" fmla="*/ 1665133 w 2453359"/>
              <a:gd name="connsiteY14" fmla="*/ 314435 h 4095225"/>
              <a:gd name="connsiteX15" fmla="*/ 1418279 w 2453359"/>
              <a:gd name="connsiteY15" fmla="*/ 161588 h 4095225"/>
              <a:gd name="connsiteX16" fmla="*/ 1038116 w 2453359"/>
              <a:gd name="connsiteY16" fmla="*/ 35760 h 4095225"/>
              <a:gd name="connsiteX17" fmla="*/ 590072 w 2453359"/>
              <a:gd name="connsiteY17" fmla="*/ 32 h 4095225"/>
              <a:gd name="connsiteX18" fmla="*/ 154643 w 2453359"/>
              <a:gd name="connsiteY18" fmla="*/ 39667 h 4095225"/>
              <a:gd name="connsiteX19" fmla="*/ 10501 w 2453359"/>
              <a:gd name="connsiteY19" fmla="*/ 58314 h 4095225"/>
              <a:gd name="connsiteX0" fmla="*/ 749683 w 2448217"/>
              <a:gd name="connsiteY0" fmla="*/ 4089857 h 4095225"/>
              <a:gd name="connsiteX1" fmla="*/ 1042964 w 2448217"/>
              <a:gd name="connsiteY1" fmla="*/ 4084668 h 4095225"/>
              <a:gd name="connsiteX2" fmla="*/ 1346483 w 2448217"/>
              <a:gd name="connsiteY2" fmla="*/ 4002961 h 4095225"/>
              <a:gd name="connsiteX3" fmla="*/ 1672029 w 2448217"/>
              <a:gd name="connsiteY3" fmla="*/ 3824304 h 4095225"/>
              <a:gd name="connsiteX4" fmla="*/ 1885646 w 2448217"/>
              <a:gd name="connsiteY4" fmla="*/ 3641109 h 4095225"/>
              <a:gd name="connsiteX5" fmla="*/ 2124874 w 2448217"/>
              <a:gd name="connsiteY5" fmla="*/ 3344248 h 4095225"/>
              <a:gd name="connsiteX6" fmla="*/ 2207739 w 2448217"/>
              <a:gd name="connsiteY6" fmla="*/ 3201772 h 4095225"/>
              <a:gd name="connsiteX7" fmla="*/ 2295717 w 2448217"/>
              <a:gd name="connsiteY7" fmla="*/ 3014092 h 4095225"/>
              <a:gd name="connsiteX8" fmla="*/ 2392404 w 2448217"/>
              <a:gd name="connsiteY8" fmla="*/ 2687967 h 4095225"/>
              <a:gd name="connsiteX9" fmla="*/ 2443763 w 2448217"/>
              <a:gd name="connsiteY9" fmla="*/ 2308697 h 4095225"/>
              <a:gd name="connsiteX10" fmla="*/ 2432933 w 2448217"/>
              <a:gd name="connsiteY10" fmla="*/ 1868468 h 4095225"/>
              <a:gd name="connsiteX11" fmla="*/ 2332337 w 2448217"/>
              <a:gd name="connsiteY11" fmla="*/ 1307212 h 4095225"/>
              <a:gd name="connsiteX12" fmla="*/ 2162966 w 2448217"/>
              <a:gd name="connsiteY12" fmla="*/ 914432 h 4095225"/>
              <a:gd name="connsiteX13" fmla="*/ 1918234 w 2448217"/>
              <a:gd name="connsiteY13" fmla="*/ 551688 h 4095225"/>
              <a:gd name="connsiteX14" fmla="*/ 1659991 w 2448217"/>
              <a:gd name="connsiteY14" fmla="*/ 314435 h 4095225"/>
              <a:gd name="connsiteX15" fmla="*/ 1413137 w 2448217"/>
              <a:gd name="connsiteY15" fmla="*/ 161588 h 4095225"/>
              <a:gd name="connsiteX16" fmla="*/ 1032974 w 2448217"/>
              <a:gd name="connsiteY16" fmla="*/ 35760 h 4095225"/>
              <a:gd name="connsiteX17" fmla="*/ 584930 w 2448217"/>
              <a:gd name="connsiteY17" fmla="*/ 32 h 4095225"/>
              <a:gd name="connsiteX18" fmla="*/ 149501 w 2448217"/>
              <a:gd name="connsiteY18" fmla="*/ 39667 h 4095225"/>
              <a:gd name="connsiteX19" fmla="*/ 10867 w 2448217"/>
              <a:gd name="connsiteY19" fmla="*/ 66576 h 4095225"/>
              <a:gd name="connsiteX0" fmla="*/ 761752 w 2460286"/>
              <a:gd name="connsiteY0" fmla="*/ 4089857 h 4095225"/>
              <a:gd name="connsiteX1" fmla="*/ 1055033 w 2460286"/>
              <a:gd name="connsiteY1" fmla="*/ 4084668 h 4095225"/>
              <a:gd name="connsiteX2" fmla="*/ 1358552 w 2460286"/>
              <a:gd name="connsiteY2" fmla="*/ 4002961 h 4095225"/>
              <a:gd name="connsiteX3" fmla="*/ 1684098 w 2460286"/>
              <a:gd name="connsiteY3" fmla="*/ 3824304 h 4095225"/>
              <a:gd name="connsiteX4" fmla="*/ 1897715 w 2460286"/>
              <a:gd name="connsiteY4" fmla="*/ 3641109 h 4095225"/>
              <a:gd name="connsiteX5" fmla="*/ 2136943 w 2460286"/>
              <a:gd name="connsiteY5" fmla="*/ 3344248 h 4095225"/>
              <a:gd name="connsiteX6" fmla="*/ 2219808 w 2460286"/>
              <a:gd name="connsiteY6" fmla="*/ 3201772 h 4095225"/>
              <a:gd name="connsiteX7" fmla="*/ 2307786 w 2460286"/>
              <a:gd name="connsiteY7" fmla="*/ 3014092 h 4095225"/>
              <a:gd name="connsiteX8" fmla="*/ 2404473 w 2460286"/>
              <a:gd name="connsiteY8" fmla="*/ 2687967 h 4095225"/>
              <a:gd name="connsiteX9" fmla="*/ 2455832 w 2460286"/>
              <a:gd name="connsiteY9" fmla="*/ 2308697 h 4095225"/>
              <a:gd name="connsiteX10" fmla="*/ 2445002 w 2460286"/>
              <a:gd name="connsiteY10" fmla="*/ 1868468 h 4095225"/>
              <a:gd name="connsiteX11" fmla="*/ 2344406 w 2460286"/>
              <a:gd name="connsiteY11" fmla="*/ 1307212 h 4095225"/>
              <a:gd name="connsiteX12" fmla="*/ 2175035 w 2460286"/>
              <a:gd name="connsiteY12" fmla="*/ 914432 h 4095225"/>
              <a:gd name="connsiteX13" fmla="*/ 1930303 w 2460286"/>
              <a:gd name="connsiteY13" fmla="*/ 551688 h 4095225"/>
              <a:gd name="connsiteX14" fmla="*/ 1672060 w 2460286"/>
              <a:gd name="connsiteY14" fmla="*/ 314435 h 4095225"/>
              <a:gd name="connsiteX15" fmla="*/ 1425206 w 2460286"/>
              <a:gd name="connsiteY15" fmla="*/ 161588 h 4095225"/>
              <a:gd name="connsiteX16" fmla="*/ 1045043 w 2460286"/>
              <a:gd name="connsiteY16" fmla="*/ 35760 h 4095225"/>
              <a:gd name="connsiteX17" fmla="*/ 596999 w 2460286"/>
              <a:gd name="connsiteY17" fmla="*/ 32 h 4095225"/>
              <a:gd name="connsiteX18" fmla="*/ 161570 w 2460286"/>
              <a:gd name="connsiteY18" fmla="*/ 39667 h 4095225"/>
              <a:gd name="connsiteX19" fmla="*/ 22936 w 2460286"/>
              <a:gd name="connsiteY19" fmla="*/ 66576 h 4095225"/>
              <a:gd name="connsiteX0" fmla="*/ 762816 w 2461350"/>
              <a:gd name="connsiteY0" fmla="*/ 4089857 h 4095225"/>
              <a:gd name="connsiteX1" fmla="*/ 1056097 w 2461350"/>
              <a:gd name="connsiteY1" fmla="*/ 4084668 h 4095225"/>
              <a:gd name="connsiteX2" fmla="*/ 1359616 w 2461350"/>
              <a:gd name="connsiteY2" fmla="*/ 4002961 h 4095225"/>
              <a:gd name="connsiteX3" fmla="*/ 1685162 w 2461350"/>
              <a:gd name="connsiteY3" fmla="*/ 3824304 h 4095225"/>
              <a:gd name="connsiteX4" fmla="*/ 1898779 w 2461350"/>
              <a:gd name="connsiteY4" fmla="*/ 3641109 h 4095225"/>
              <a:gd name="connsiteX5" fmla="*/ 2138007 w 2461350"/>
              <a:gd name="connsiteY5" fmla="*/ 3344248 h 4095225"/>
              <a:gd name="connsiteX6" fmla="*/ 2220872 w 2461350"/>
              <a:gd name="connsiteY6" fmla="*/ 3201772 h 4095225"/>
              <a:gd name="connsiteX7" fmla="*/ 2308850 w 2461350"/>
              <a:gd name="connsiteY7" fmla="*/ 3014092 h 4095225"/>
              <a:gd name="connsiteX8" fmla="*/ 2405537 w 2461350"/>
              <a:gd name="connsiteY8" fmla="*/ 2687967 h 4095225"/>
              <a:gd name="connsiteX9" fmla="*/ 2456896 w 2461350"/>
              <a:gd name="connsiteY9" fmla="*/ 2308697 h 4095225"/>
              <a:gd name="connsiteX10" fmla="*/ 2446066 w 2461350"/>
              <a:gd name="connsiteY10" fmla="*/ 1868468 h 4095225"/>
              <a:gd name="connsiteX11" fmla="*/ 2345470 w 2461350"/>
              <a:gd name="connsiteY11" fmla="*/ 1307212 h 4095225"/>
              <a:gd name="connsiteX12" fmla="*/ 2176099 w 2461350"/>
              <a:gd name="connsiteY12" fmla="*/ 914432 h 4095225"/>
              <a:gd name="connsiteX13" fmla="*/ 1931367 w 2461350"/>
              <a:gd name="connsiteY13" fmla="*/ 551688 h 4095225"/>
              <a:gd name="connsiteX14" fmla="*/ 1673124 w 2461350"/>
              <a:gd name="connsiteY14" fmla="*/ 314435 h 4095225"/>
              <a:gd name="connsiteX15" fmla="*/ 1426270 w 2461350"/>
              <a:gd name="connsiteY15" fmla="*/ 161588 h 4095225"/>
              <a:gd name="connsiteX16" fmla="*/ 1046107 w 2461350"/>
              <a:gd name="connsiteY16" fmla="*/ 35760 h 4095225"/>
              <a:gd name="connsiteX17" fmla="*/ 598063 w 2461350"/>
              <a:gd name="connsiteY17" fmla="*/ 32 h 4095225"/>
              <a:gd name="connsiteX18" fmla="*/ 162634 w 2461350"/>
              <a:gd name="connsiteY18" fmla="*/ 39667 h 4095225"/>
              <a:gd name="connsiteX19" fmla="*/ 24000 w 2461350"/>
              <a:gd name="connsiteY19" fmla="*/ 66576 h 4095225"/>
              <a:gd name="connsiteX0" fmla="*/ 777117 w 2475651"/>
              <a:gd name="connsiteY0" fmla="*/ 4089857 h 4095225"/>
              <a:gd name="connsiteX1" fmla="*/ 1070398 w 2475651"/>
              <a:gd name="connsiteY1" fmla="*/ 4084668 h 4095225"/>
              <a:gd name="connsiteX2" fmla="*/ 1373917 w 2475651"/>
              <a:gd name="connsiteY2" fmla="*/ 4002961 h 4095225"/>
              <a:gd name="connsiteX3" fmla="*/ 1699463 w 2475651"/>
              <a:gd name="connsiteY3" fmla="*/ 3824304 h 4095225"/>
              <a:gd name="connsiteX4" fmla="*/ 1913080 w 2475651"/>
              <a:gd name="connsiteY4" fmla="*/ 3641109 h 4095225"/>
              <a:gd name="connsiteX5" fmla="*/ 2152308 w 2475651"/>
              <a:gd name="connsiteY5" fmla="*/ 3344248 h 4095225"/>
              <a:gd name="connsiteX6" fmla="*/ 2235173 w 2475651"/>
              <a:gd name="connsiteY6" fmla="*/ 3201772 h 4095225"/>
              <a:gd name="connsiteX7" fmla="*/ 2323151 w 2475651"/>
              <a:gd name="connsiteY7" fmla="*/ 3014092 h 4095225"/>
              <a:gd name="connsiteX8" fmla="*/ 2419838 w 2475651"/>
              <a:gd name="connsiteY8" fmla="*/ 2687967 h 4095225"/>
              <a:gd name="connsiteX9" fmla="*/ 2471197 w 2475651"/>
              <a:gd name="connsiteY9" fmla="*/ 2308697 h 4095225"/>
              <a:gd name="connsiteX10" fmla="*/ 2460367 w 2475651"/>
              <a:gd name="connsiteY10" fmla="*/ 1868468 h 4095225"/>
              <a:gd name="connsiteX11" fmla="*/ 2359771 w 2475651"/>
              <a:gd name="connsiteY11" fmla="*/ 1307212 h 4095225"/>
              <a:gd name="connsiteX12" fmla="*/ 2190400 w 2475651"/>
              <a:gd name="connsiteY12" fmla="*/ 914432 h 4095225"/>
              <a:gd name="connsiteX13" fmla="*/ 1945668 w 2475651"/>
              <a:gd name="connsiteY13" fmla="*/ 551688 h 4095225"/>
              <a:gd name="connsiteX14" fmla="*/ 1687425 w 2475651"/>
              <a:gd name="connsiteY14" fmla="*/ 314435 h 4095225"/>
              <a:gd name="connsiteX15" fmla="*/ 1440571 w 2475651"/>
              <a:gd name="connsiteY15" fmla="*/ 161588 h 4095225"/>
              <a:gd name="connsiteX16" fmla="*/ 1060408 w 2475651"/>
              <a:gd name="connsiteY16" fmla="*/ 35760 h 4095225"/>
              <a:gd name="connsiteX17" fmla="*/ 612364 w 2475651"/>
              <a:gd name="connsiteY17" fmla="*/ 32 h 4095225"/>
              <a:gd name="connsiteX18" fmla="*/ 176935 w 2475651"/>
              <a:gd name="connsiteY18" fmla="*/ 39667 h 4095225"/>
              <a:gd name="connsiteX19" fmla="*/ 38301 w 2475651"/>
              <a:gd name="connsiteY19" fmla="*/ 66576 h 409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75651" h="4095225">
                <a:moveTo>
                  <a:pt x="777117" y="4089857"/>
                </a:moveTo>
                <a:cubicBezTo>
                  <a:pt x="875666" y="4096530"/>
                  <a:pt x="970931" y="4099151"/>
                  <a:pt x="1070398" y="4084668"/>
                </a:cubicBezTo>
                <a:cubicBezTo>
                  <a:pt x="1169865" y="4070185"/>
                  <a:pt x="1269073" y="4046355"/>
                  <a:pt x="1373917" y="4002961"/>
                </a:cubicBezTo>
                <a:cubicBezTo>
                  <a:pt x="1478761" y="3959567"/>
                  <a:pt x="1609603" y="3884613"/>
                  <a:pt x="1699463" y="3824304"/>
                </a:cubicBezTo>
                <a:cubicBezTo>
                  <a:pt x="1789324" y="3763995"/>
                  <a:pt x="1837606" y="3721118"/>
                  <a:pt x="1913080" y="3641109"/>
                </a:cubicBezTo>
                <a:cubicBezTo>
                  <a:pt x="1988554" y="3561100"/>
                  <a:pt x="2098626" y="3417471"/>
                  <a:pt x="2152308" y="3344248"/>
                </a:cubicBezTo>
                <a:cubicBezTo>
                  <a:pt x="2205990" y="3271025"/>
                  <a:pt x="2198883" y="3260706"/>
                  <a:pt x="2235173" y="3201772"/>
                </a:cubicBezTo>
                <a:cubicBezTo>
                  <a:pt x="2271463" y="3142838"/>
                  <a:pt x="2292374" y="3099726"/>
                  <a:pt x="2323151" y="3014092"/>
                </a:cubicBezTo>
                <a:cubicBezTo>
                  <a:pt x="2353928" y="2928458"/>
                  <a:pt x="2395164" y="2805533"/>
                  <a:pt x="2419838" y="2687967"/>
                </a:cubicBezTo>
                <a:cubicBezTo>
                  <a:pt x="2444512" y="2570401"/>
                  <a:pt x="2464442" y="2445280"/>
                  <a:pt x="2471197" y="2308697"/>
                </a:cubicBezTo>
                <a:cubicBezTo>
                  <a:pt x="2477952" y="2172114"/>
                  <a:pt x="2478938" y="2035382"/>
                  <a:pt x="2460367" y="1868468"/>
                </a:cubicBezTo>
                <a:cubicBezTo>
                  <a:pt x="2441796" y="1701554"/>
                  <a:pt x="2404765" y="1466218"/>
                  <a:pt x="2359771" y="1307212"/>
                </a:cubicBezTo>
                <a:cubicBezTo>
                  <a:pt x="2314777" y="1148206"/>
                  <a:pt x="2259417" y="1040353"/>
                  <a:pt x="2190400" y="914432"/>
                </a:cubicBezTo>
                <a:cubicBezTo>
                  <a:pt x="2121383" y="788511"/>
                  <a:pt x="2029497" y="651687"/>
                  <a:pt x="1945668" y="551688"/>
                </a:cubicBezTo>
                <a:cubicBezTo>
                  <a:pt x="1861839" y="451689"/>
                  <a:pt x="1771608" y="379452"/>
                  <a:pt x="1687425" y="314435"/>
                </a:cubicBezTo>
                <a:cubicBezTo>
                  <a:pt x="1603242" y="249418"/>
                  <a:pt x="1545074" y="223665"/>
                  <a:pt x="1440571" y="161588"/>
                </a:cubicBezTo>
                <a:cubicBezTo>
                  <a:pt x="1336068" y="99511"/>
                  <a:pt x="1198442" y="62686"/>
                  <a:pt x="1060408" y="35760"/>
                </a:cubicBezTo>
                <a:cubicBezTo>
                  <a:pt x="922374" y="8834"/>
                  <a:pt x="759609" y="-619"/>
                  <a:pt x="612364" y="32"/>
                </a:cubicBezTo>
                <a:cubicBezTo>
                  <a:pt x="465119" y="683"/>
                  <a:pt x="249060" y="26046"/>
                  <a:pt x="176935" y="39667"/>
                </a:cubicBezTo>
                <a:cubicBezTo>
                  <a:pt x="108718" y="45473"/>
                  <a:pt x="-80480" y="95418"/>
                  <a:pt x="38301" y="66576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C511E4C-4433-43A8-A3C0-4045854DDFC2}"/>
              </a:ext>
            </a:extLst>
          </p:cNvPr>
          <p:cNvSpPr/>
          <p:nvPr/>
        </p:nvSpPr>
        <p:spPr>
          <a:xfrm>
            <a:off x="721084" y="1982697"/>
            <a:ext cx="1066993" cy="1905605"/>
          </a:xfrm>
          <a:custGeom>
            <a:avLst/>
            <a:gdLst>
              <a:gd name="connsiteX0" fmla="*/ 1058364 w 1058364"/>
              <a:gd name="connsiteY0" fmla="*/ 0 h 1933303"/>
              <a:gd name="connsiteX1" fmla="*/ 692604 w 1058364"/>
              <a:gd name="connsiteY1" fmla="*/ 113211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58364 w 1058364"/>
              <a:gd name="connsiteY0" fmla="*/ 0 h 1933303"/>
              <a:gd name="connsiteX1" fmla="*/ 692604 w 1058364"/>
              <a:gd name="connsiteY1" fmla="*/ 121027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7879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0521 w 1062272"/>
              <a:gd name="connsiteY3" fmla="*/ 498175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442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1928 w 1061928"/>
              <a:gd name="connsiteY0" fmla="*/ 0 h 1929395"/>
              <a:gd name="connsiteX1" fmla="*/ 692260 w 1061928"/>
              <a:gd name="connsiteY1" fmla="*/ 117119 h 1929395"/>
              <a:gd name="connsiteX2" fmla="*/ 370042 w 1061928"/>
              <a:gd name="connsiteY2" fmla="*/ 318309 h 1929395"/>
              <a:gd name="connsiteX3" fmla="*/ 194084 w 1061928"/>
              <a:gd name="connsiteY3" fmla="*/ 509898 h 1929395"/>
              <a:gd name="connsiteX4" fmla="*/ 67029 w 1061928"/>
              <a:gd name="connsiteY4" fmla="*/ 735427 h 1929395"/>
              <a:gd name="connsiteX5" fmla="*/ 21700 w 1061928"/>
              <a:gd name="connsiteY5" fmla="*/ 954035 h 1929395"/>
              <a:gd name="connsiteX6" fmla="*/ 4282 w 1061928"/>
              <a:gd name="connsiteY6" fmla="*/ 1180458 h 1929395"/>
              <a:gd name="connsiteX7" fmla="*/ 100077 w 1061928"/>
              <a:gd name="connsiteY7" fmla="*/ 1520092 h 1929395"/>
              <a:gd name="connsiteX8" fmla="*/ 326500 w 1061928"/>
              <a:gd name="connsiteY8" fmla="*/ 1755223 h 1929395"/>
              <a:gd name="connsiteX9" fmla="*/ 579048 w 1061928"/>
              <a:gd name="connsiteY9" fmla="*/ 1894561 h 1929395"/>
              <a:gd name="connsiteX10" fmla="*/ 901265 w 1061928"/>
              <a:gd name="connsiteY10" fmla="*/ 1929395 h 1929395"/>
              <a:gd name="connsiteX11" fmla="*/ 901265 w 1061928"/>
              <a:gd name="connsiteY11" fmla="*/ 1929395 h 1929395"/>
              <a:gd name="connsiteX0" fmla="*/ 1062812 w 1062812"/>
              <a:gd name="connsiteY0" fmla="*/ 0 h 1929395"/>
              <a:gd name="connsiteX1" fmla="*/ 693144 w 1062812"/>
              <a:gd name="connsiteY1" fmla="*/ 117119 h 1929395"/>
              <a:gd name="connsiteX2" fmla="*/ 370926 w 1062812"/>
              <a:gd name="connsiteY2" fmla="*/ 318309 h 1929395"/>
              <a:gd name="connsiteX3" fmla="*/ 194968 w 1062812"/>
              <a:gd name="connsiteY3" fmla="*/ 509898 h 1929395"/>
              <a:gd name="connsiteX4" fmla="*/ 67913 w 1062812"/>
              <a:gd name="connsiteY4" fmla="*/ 735427 h 1929395"/>
              <a:gd name="connsiteX5" fmla="*/ 18676 w 1062812"/>
              <a:gd name="connsiteY5" fmla="*/ 950127 h 1929395"/>
              <a:gd name="connsiteX6" fmla="*/ 5166 w 1062812"/>
              <a:gd name="connsiteY6" fmla="*/ 1180458 h 1929395"/>
              <a:gd name="connsiteX7" fmla="*/ 100961 w 1062812"/>
              <a:gd name="connsiteY7" fmla="*/ 1520092 h 1929395"/>
              <a:gd name="connsiteX8" fmla="*/ 327384 w 1062812"/>
              <a:gd name="connsiteY8" fmla="*/ 1755223 h 1929395"/>
              <a:gd name="connsiteX9" fmla="*/ 579932 w 1062812"/>
              <a:gd name="connsiteY9" fmla="*/ 1894561 h 1929395"/>
              <a:gd name="connsiteX10" fmla="*/ 902149 w 1062812"/>
              <a:gd name="connsiteY10" fmla="*/ 1929395 h 1929395"/>
              <a:gd name="connsiteX11" fmla="*/ 902149 w 1062812"/>
              <a:gd name="connsiteY11" fmla="*/ 1929395 h 1929395"/>
              <a:gd name="connsiteX0" fmla="*/ 1063890 w 1063890"/>
              <a:gd name="connsiteY0" fmla="*/ 0 h 1929395"/>
              <a:gd name="connsiteX1" fmla="*/ 694222 w 1063890"/>
              <a:gd name="connsiteY1" fmla="*/ 117119 h 1929395"/>
              <a:gd name="connsiteX2" fmla="*/ 372004 w 1063890"/>
              <a:gd name="connsiteY2" fmla="*/ 318309 h 1929395"/>
              <a:gd name="connsiteX3" fmla="*/ 196046 w 1063890"/>
              <a:gd name="connsiteY3" fmla="*/ 509898 h 1929395"/>
              <a:gd name="connsiteX4" fmla="*/ 68991 w 1063890"/>
              <a:gd name="connsiteY4" fmla="*/ 735427 h 1929395"/>
              <a:gd name="connsiteX5" fmla="*/ 15846 w 1063890"/>
              <a:gd name="connsiteY5" fmla="*/ 950127 h 1929395"/>
              <a:gd name="connsiteX6" fmla="*/ 6244 w 1063890"/>
              <a:gd name="connsiteY6" fmla="*/ 1180458 h 1929395"/>
              <a:gd name="connsiteX7" fmla="*/ 102039 w 1063890"/>
              <a:gd name="connsiteY7" fmla="*/ 1520092 h 1929395"/>
              <a:gd name="connsiteX8" fmla="*/ 328462 w 1063890"/>
              <a:gd name="connsiteY8" fmla="*/ 1755223 h 1929395"/>
              <a:gd name="connsiteX9" fmla="*/ 581010 w 1063890"/>
              <a:gd name="connsiteY9" fmla="*/ 1894561 h 1929395"/>
              <a:gd name="connsiteX10" fmla="*/ 903227 w 1063890"/>
              <a:gd name="connsiteY10" fmla="*/ 1929395 h 1929395"/>
              <a:gd name="connsiteX11" fmla="*/ 903227 w 1063890"/>
              <a:gd name="connsiteY11" fmla="*/ 1929395 h 1929395"/>
              <a:gd name="connsiteX0" fmla="*/ 1066816 w 1066816"/>
              <a:gd name="connsiteY0" fmla="*/ 0 h 1929395"/>
              <a:gd name="connsiteX1" fmla="*/ 697148 w 1066816"/>
              <a:gd name="connsiteY1" fmla="*/ 117119 h 1929395"/>
              <a:gd name="connsiteX2" fmla="*/ 374930 w 1066816"/>
              <a:gd name="connsiteY2" fmla="*/ 318309 h 1929395"/>
              <a:gd name="connsiteX3" fmla="*/ 198972 w 1066816"/>
              <a:gd name="connsiteY3" fmla="*/ 509898 h 1929395"/>
              <a:gd name="connsiteX4" fmla="*/ 71917 w 1066816"/>
              <a:gd name="connsiteY4" fmla="*/ 735427 h 1929395"/>
              <a:gd name="connsiteX5" fmla="*/ 10957 w 1066816"/>
              <a:gd name="connsiteY5" fmla="*/ 950127 h 1929395"/>
              <a:gd name="connsiteX6" fmla="*/ 9170 w 1066816"/>
              <a:gd name="connsiteY6" fmla="*/ 1180458 h 1929395"/>
              <a:gd name="connsiteX7" fmla="*/ 104965 w 1066816"/>
              <a:gd name="connsiteY7" fmla="*/ 1520092 h 1929395"/>
              <a:gd name="connsiteX8" fmla="*/ 331388 w 1066816"/>
              <a:gd name="connsiteY8" fmla="*/ 1755223 h 1929395"/>
              <a:gd name="connsiteX9" fmla="*/ 583936 w 1066816"/>
              <a:gd name="connsiteY9" fmla="*/ 1894561 h 1929395"/>
              <a:gd name="connsiteX10" fmla="*/ 906153 w 1066816"/>
              <a:gd name="connsiteY10" fmla="*/ 1929395 h 1929395"/>
              <a:gd name="connsiteX11" fmla="*/ 906153 w 1066816"/>
              <a:gd name="connsiteY11" fmla="*/ 1929395 h 1929395"/>
              <a:gd name="connsiteX0" fmla="*/ 1072553 w 1072553"/>
              <a:gd name="connsiteY0" fmla="*/ 0 h 1929395"/>
              <a:gd name="connsiteX1" fmla="*/ 702885 w 1072553"/>
              <a:gd name="connsiteY1" fmla="*/ 117119 h 1929395"/>
              <a:gd name="connsiteX2" fmla="*/ 380667 w 1072553"/>
              <a:gd name="connsiteY2" fmla="*/ 318309 h 1929395"/>
              <a:gd name="connsiteX3" fmla="*/ 204709 w 1072553"/>
              <a:gd name="connsiteY3" fmla="*/ 509898 h 1929395"/>
              <a:gd name="connsiteX4" fmla="*/ 77654 w 1072553"/>
              <a:gd name="connsiteY4" fmla="*/ 735427 h 1929395"/>
              <a:gd name="connsiteX5" fmla="*/ 16694 w 1072553"/>
              <a:gd name="connsiteY5" fmla="*/ 950127 h 1929395"/>
              <a:gd name="connsiteX6" fmla="*/ 7092 w 1072553"/>
              <a:gd name="connsiteY6" fmla="*/ 1180458 h 1929395"/>
              <a:gd name="connsiteX7" fmla="*/ 110702 w 1072553"/>
              <a:gd name="connsiteY7" fmla="*/ 1520092 h 1929395"/>
              <a:gd name="connsiteX8" fmla="*/ 337125 w 1072553"/>
              <a:gd name="connsiteY8" fmla="*/ 1755223 h 1929395"/>
              <a:gd name="connsiteX9" fmla="*/ 589673 w 1072553"/>
              <a:gd name="connsiteY9" fmla="*/ 1894561 h 1929395"/>
              <a:gd name="connsiteX10" fmla="*/ 911890 w 1072553"/>
              <a:gd name="connsiteY10" fmla="*/ 1929395 h 1929395"/>
              <a:gd name="connsiteX11" fmla="*/ 911890 w 1072553"/>
              <a:gd name="connsiteY11" fmla="*/ 1929395 h 1929395"/>
              <a:gd name="connsiteX0" fmla="*/ 1067351 w 1067351"/>
              <a:gd name="connsiteY0" fmla="*/ 0 h 1929395"/>
              <a:gd name="connsiteX1" fmla="*/ 697683 w 1067351"/>
              <a:gd name="connsiteY1" fmla="*/ 117119 h 1929395"/>
              <a:gd name="connsiteX2" fmla="*/ 375465 w 1067351"/>
              <a:gd name="connsiteY2" fmla="*/ 318309 h 1929395"/>
              <a:gd name="connsiteX3" fmla="*/ 199507 w 1067351"/>
              <a:gd name="connsiteY3" fmla="*/ 509898 h 1929395"/>
              <a:gd name="connsiteX4" fmla="*/ 72452 w 1067351"/>
              <a:gd name="connsiteY4" fmla="*/ 735427 h 1929395"/>
              <a:gd name="connsiteX5" fmla="*/ 11492 w 1067351"/>
              <a:gd name="connsiteY5" fmla="*/ 950127 h 1929395"/>
              <a:gd name="connsiteX6" fmla="*/ 1890 w 1067351"/>
              <a:gd name="connsiteY6" fmla="*/ 1180458 h 1929395"/>
              <a:gd name="connsiteX7" fmla="*/ 105500 w 1067351"/>
              <a:gd name="connsiteY7" fmla="*/ 1520092 h 1929395"/>
              <a:gd name="connsiteX8" fmla="*/ 331923 w 1067351"/>
              <a:gd name="connsiteY8" fmla="*/ 1755223 h 1929395"/>
              <a:gd name="connsiteX9" fmla="*/ 584471 w 1067351"/>
              <a:gd name="connsiteY9" fmla="*/ 1894561 h 1929395"/>
              <a:gd name="connsiteX10" fmla="*/ 906688 w 1067351"/>
              <a:gd name="connsiteY10" fmla="*/ 1929395 h 1929395"/>
              <a:gd name="connsiteX11" fmla="*/ 906688 w 106735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0432 w 1070432"/>
              <a:gd name="connsiteY0" fmla="*/ 0 h 1929395"/>
              <a:gd name="connsiteX1" fmla="*/ 700764 w 1070432"/>
              <a:gd name="connsiteY1" fmla="*/ 117119 h 1929395"/>
              <a:gd name="connsiteX2" fmla="*/ 378546 w 1070432"/>
              <a:gd name="connsiteY2" fmla="*/ 318309 h 1929395"/>
              <a:gd name="connsiteX3" fmla="*/ 202588 w 1070432"/>
              <a:gd name="connsiteY3" fmla="*/ 509898 h 1929395"/>
              <a:gd name="connsiteX4" fmla="*/ 75533 w 1070432"/>
              <a:gd name="connsiteY4" fmla="*/ 735427 h 1929395"/>
              <a:gd name="connsiteX5" fmla="*/ 14573 w 1070432"/>
              <a:gd name="connsiteY5" fmla="*/ 950127 h 1929395"/>
              <a:gd name="connsiteX6" fmla="*/ 8879 w 1070432"/>
              <a:gd name="connsiteY6" fmla="*/ 1180458 h 1929395"/>
              <a:gd name="connsiteX7" fmla="*/ 120304 w 1070432"/>
              <a:gd name="connsiteY7" fmla="*/ 1516184 h 1929395"/>
              <a:gd name="connsiteX8" fmla="*/ 335004 w 1070432"/>
              <a:gd name="connsiteY8" fmla="*/ 1755223 h 1929395"/>
              <a:gd name="connsiteX9" fmla="*/ 587552 w 1070432"/>
              <a:gd name="connsiteY9" fmla="*/ 1894561 h 1929395"/>
              <a:gd name="connsiteX10" fmla="*/ 909769 w 1070432"/>
              <a:gd name="connsiteY10" fmla="*/ 1929395 h 1929395"/>
              <a:gd name="connsiteX11" fmla="*/ 909769 w 1070432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5223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1316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1928 w 1066993"/>
              <a:gd name="connsiteY9" fmla="*/ 1886745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10238 w 1066993"/>
              <a:gd name="connsiteY11" fmla="*/ 1882503 h 1929395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0238 w 1066993"/>
              <a:gd name="connsiteY11" fmla="*/ 1882503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4146 w 1066993"/>
              <a:gd name="connsiteY11" fmla="*/ 1874688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1031376 w 1066993"/>
              <a:gd name="connsiteY11" fmla="*/ 1866872 h 1902041"/>
              <a:gd name="connsiteX0" fmla="*/ 1066993 w 1066993"/>
              <a:gd name="connsiteY0" fmla="*/ 0 h 1898304"/>
              <a:gd name="connsiteX1" fmla="*/ 697325 w 1066993"/>
              <a:gd name="connsiteY1" fmla="*/ 117119 h 1898304"/>
              <a:gd name="connsiteX2" fmla="*/ 375107 w 1066993"/>
              <a:gd name="connsiteY2" fmla="*/ 318309 h 1898304"/>
              <a:gd name="connsiteX3" fmla="*/ 199149 w 1066993"/>
              <a:gd name="connsiteY3" fmla="*/ 509898 h 1898304"/>
              <a:gd name="connsiteX4" fmla="*/ 72094 w 1066993"/>
              <a:gd name="connsiteY4" fmla="*/ 735427 h 1898304"/>
              <a:gd name="connsiteX5" fmla="*/ 11134 w 1066993"/>
              <a:gd name="connsiteY5" fmla="*/ 950127 h 1898304"/>
              <a:gd name="connsiteX6" fmla="*/ 5440 w 1066993"/>
              <a:gd name="connsiteY6" fmla="*/ 1180458 h 1898304"/>
              <a:gd name="connsiteX7" fmla="*/ 116865 w 1066993"/>
              <a:gd name="connsiteY7" fmla="*/ 1516184 h 1898304"/>
              <a:gd name="connsiteX8" fmla="*/ 343288 w 1066993"/>
              <a:gd name="connsiteY8" fmla="*/ 1763039 h 1898304"/>
              <a:gd name="connsiteX9" fmla="*/ 595836 w 1066993"/>
              <a:gd name="connsiteY9" fmla="*/ 1878930 h 1898304"/>
              <a:gd name="connsiteX10" fmla="*/ 894607 w 1066993"/>
              <a:gd name="connsiteY10" fmla="*/ 1898133 h 1898304"/>
              <a:gd name="connsiteX11" fmla="*/ 1031376 w 1066993"/>
              <a:gd name="connsiteY11" fmla="*/ 1866872 h 1898304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31376 w 1066993"/>
              <a:gd name="connsiteY11" fmla="*/ 1866872 h 1892589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11838 w 1066993"/>
              <a:gd name="connsiteY11" fmla="*/ 1859057 h 1892589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43324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9463"/>
              <a:gd name="connsiteX1" fmla="*/ 697325 w 1066993"/>
              <a:gd name="connsiteY1" fmla="*/ 117119 h 1909463"/>
              <a:gd name="connsiteX2" fmla="*/ 375107 w 1066993"/>
              <a:gd name="connsiteY2" fmla="*/ 318309 h 1909463"/>
              <a:gd name="connsiteX3" fmla="*/ 199149 w 1066993"/>
              <a:gd name="connsiteY3" fmla="*/ 509898 h 1909463"/>
              <a:gd name="connsiteX4" fmla="*/ 72094 w 1066993"/>
              <a:gd name="connsiteY4" fmla="*/ 735427 h 1909463"/>
              <a:gd name="connsiteX5" fmla="*/ 11134 w 1066993"/>
              <a:gd name="connsiteY5" fmla="*/ 950127 h 1909463"/>
              <a:gd name="connsiteX6" fmla="*/ 5440 w 1066993"/>
              <a:gd name="connsiteY6" fmla="*/ 1180458 h 1909463"/>
              <a:gd name="connsiteX7" fmla="*/ 116865 w 1066993"/>
              <a:gd name="connsiteY7" fmla="*/ 1516184 h 1909463"/>
              <a:gd name="connsiteX8" fmla="*/ 343288 w 1066993"/>
              <a:gd name="connsiteY8" fmla="*/ 1763039 h 1909463"/>
              <a:gd name="connsiteX9" fmla="*/ 595836 w 1066993"/>
              <a:gd name="connsiteY9" fmla="*/ 1878930 h 1909463"/>
              <a:gd name="connsiteX10" fmla="*/ 739416 w 1066993"/>
              <a:gd name="connsiteY10" fmla="*/ 1909300 h 1909463"/>
              <a:gd name="connsiteX11" fmla="*/ 902423 w 1066993"/>
              <a:gd name="connsiteY11" fmla="*/ 1890318 h 1909463"/>
              <a:gd name="connsiteX12" fmla="*/ 1011838 w 1066993"/>
              <a:gd name="connsiteY12" fmla="*/ 1859057 h 1909463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39416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898106"/>
              <a:gd name="connsiteX1" fmla="*/ 697325 w 1066993"/>
              <a:gd name="connsiteY1" fmla="*/ 117119 h 1898106"/>
              <a:gd name="connsiteX2" fmla="*/ 375107 w 1066993"/>
              <a:gd name="connsiteY2" fmla="*/ 318309 h 1898106"/>
              <a:gd name="connsiteX3" fmla="*/ 199149 w 1066993"/>
              <a:gd name="connsiteY3" fmla="*/ 509898 h 1898106"/>
              <a:gd name="connsiteX4" fmla="*/ 72094 w 1066993"/>
              <a:gd name="connsiteY4" fmla="*/ 735427 h 1898106"/>
              <a:gd name="connsiteX5" fmla="*/ 11134 w 1066993"/>
              <a:gd name="connsiteY5" fmla="*/ 950127 h 1898106"/>
              <a:gd name="connsiteX6" fmla="*/ 5440 w 1066993"/>
              <a:gd name="connsiteY6" fmla="*/ 1180458 h 1898106"/>
              <a:gd name="connsiteX7" fmla="*/ 116865 w 1066993"/>
              <a:gd name="connsiteY7" fmla="*/ 1516184 h 1898106"/>
              <a:gd name="connsiteX8" fmla="*/ 343288 w 1066993"/>
              <a:gd name="connsiteY8" fmla="*/ 1763039 h 1898106"/>
              <a:gd name="connsiteX9" fmla="*/ 595836 w 1066993"/>
              <a:gd name="connsiteY9" fmla="*/ 1878930 h 1898106"/>
              <a:gd name="connsiteX10" fmla="*/ 739416 w 1066993"/>
              <a:gd name="connsiteY10" fmla="*/ 1897577 h 1898106"/>
              <a:gd name="connsiteX11" fmla="*/ 902423 w 1066993"/>
              <a:gd name="connsiteY11" fmla="*/ 1890318 h 1898106"/>
              <a:gd name="connsiteX12" fmla="*/ 1011838 w 1066993"/>
              <a:gd name="connsiteY12" fmla="*/ 1859057 h 1898106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66692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73978 w 1066993"/>
              <a:gd name="connsiteY9" fmla="*/ 1871644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73978 w 1066993"/>
              <a:gd name="connsiteY9" fmla="*/ 1871644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70335 w 1066993"/>
              <a:gd name="connsiteY9" fmla="*/ 1875287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6993" h="1905605">
                <a:moveTo>
                  <a:pt x="1066993" y="0"/>
                </a:moveTo>
                <a:cubicBezTo>
                  <a:pt x="941444" y="29754"/>
                  <a:pt x="812639" y="64068"/>
                  <a:pt x="697325" y="117119"/>
                </a:cubicBezTo>
                <a:cubicBezTo>
                  <a:pt x="582011" y="170170"/>
                  <a:pt x="458136" y="252846"/>
                  <a:pt x="375107" y="318309"/>
                </a:cubicBezTo>
                <a:cubicBezTo>
                  <a:pt x="292078" y="383772"/>
                  <a:pt x="249651" y="440378"/>
                  <a:pt x="199149" y="509898"/>
                </a:cubicBezTo>
                <a:cubicBezTo>
                  <a:pt x="148647" y="579418"/>
                  <a:pt x="103430" y="662056"/>
                  <a:pt x="72094" y="735427"/>
                </a:cubicBezTo>
                <a:cubicBezTo>
                  <a:pt x="40758" y="808798"/>
                  <a:pt x="22243" y="875955"/>
                  <a:pt x="11134" y="950127"/>
                </a:cubicBezTo>
                <a:cubicBezTo>
                  <a:pt x="25" y="1024299"/>
                  <a:pt x="-4366" y="1086115"/>
                  <a:pt x="5440" y="1180458"/>
                </a:cubicBezTo>
                <a:cubicBezTo>
                  <a:pt x="15246" y="1274801"/>
                  <a:pt x="60557" y="1419087"/>
                  <a:pt x="116865" y="1516184"/>
                </a:cubicBezTo>
                <a:cubicBezTo>
                  <a:pt x="173173" y="1613281"/>
                  <a:pt x="267710" y="1703189"/>
                  <a:pt x="343288" y="1763039"/>
                </a:cubicBezTo>
                <a:cubicBezTo>
                  <a:pt x="418866" y="1822889"/>
                  <a:pt x="504314" y="1851562"/>
                  <a:pt x="570335" y="1875287"/>
                </a:cubicBezTo>
                <a:cubicBezTo>
                  <a:pt x="636356" y="1899012"/>
                  <a:pt x="688318" y="1903494"/>
                  <a:pt x="739416" y="1905392"/>
                </a:cubicBezTo>
                <a:cubicBezTo>
                  <a:pt x="790514" y="1907290"/>
                  <a:pt x="857019" y="1896087"/>
                  <a:pt x="902423" y="1890318"/>
                </a:cubicBezTo>
                <a:lnTo>
                  <a:pt x="1011838" y="1859057"/>
                </a:ln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7194CDE-D760-47EA-B33F-15AC5D1D8C82}"/>
              </a:ext>
            </a:extLst>
          </p:cNvPr>
          <p:cNvSpPr/>
          <p:nvPr/>
        </p:nvSpPr>
        <p:spPr>
          <a:xfrm>
            <a:off x="1636123" y="2703268"/>
            <a:ext cx="579951" cy="1165281"/>
          </a:xfrm>
          <a:custGeom>
            <a:avLst/>
            <a:gdLst>
              <a:gd name="connsiteX0" fmla="*/ 0 w 573224"/>
              <a:gd name="connsiteY0" fmla="*/ 1237250 h 1237250"/>
              <a:gd name="connsiteX1" fmla="*/ 226423 w 573224"/>
              <a:gd name="connsiteY1" fmla="*/ 1158873 h 1237250"/>
              <a:gd name="connsiteX2" fmla="*/ 400594 w 573224"/>
              <a:gd name="connsiteY2" fmla="*/ 1019536 h 1237250"/>
              <a:gd name="connsiteX3" fmla="*/ 522514 w 573224"/>
              <a:gd name="connsiteY3" fmla="*/ 827947 h 1237250"/>
              <a:gd name="connsiteX4" fmla="*/ 566057 w 573224"/>
              <a:gd name="connsiteY4" fmla="*/ 653776 h 1237250"/>
              <a:gd name="connsiteX5" fmla="*/ 566057 w 573224"/>
              <a:gd name="connsiteY5" fmla="*/ 444770 h 1237250"/>
              <a:gd name="connsiteX6" fmla="*/ 496388 w 573224"/>
              <a:gd name="connsiteY6" fmla="*/ 174804 h 1237250"/>
              <a:gd name="connsiteX7" fmla="*/ 374468 w 573224"/>
              <a:gd name="connsiteY7" fmla="*/ 26759 h 1237250"/>
              <a:gd name="connsiteX8" fmla="*/ 348343 w 573224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49868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1722"/>
              <a:gd name="connsiteY0" fmla="*/ 1237250 h 1237250"/>
              <a:gd name="connsiteX1" fmla="*/ 226423 w 571722"/>
              <a:gd name="connsiteY1" fmla="*/ 1158873 h 1237250"/>
              <a:gd name="connsiteX2" fmla="*/ 400594 w 571722"/>
              <a:gd name="connsiteY2" fmla="*/ 1019536 h 1237250"/>
              <a:gd name="connsiteX3" fmla="*/ 518606 w 571722"/>
              <a:gd name="connsiteY3" fmla="*/ 824039 h 1237250"/>
              <a:gd name="connsiteX4" fmla="*/ 562150 w 571722"/>
              <a:gd name="connsiteY4" fmla="*/ 649868 h 1237250"/>
              <a:gd name="connsiteX5" fmla="*/ 566057 w 571722"/>
              <a:gd name="connsiteY5" fmla="*/ 444770 h 1237250"/>
              <a:gd name="connsiteX6" fmla="*/ 496388 w 571722"/>
              <a:gd name="connsiteY6" fmla="*/ 174804 h 1237250"/>
              <a:gd name="connsiteX7" fmla="*/ 374468 w 571722"/>
              <a:gd name="connsiteY7" fmla="*/ 26759 h 1237250"/>
              <a:gd name="connsiteX8" fmla="*/ 348343 w 571722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69050"/>
              <a:gd name="connsiteY0" fmla="*/ 1237250 h 1237250"/>
              <a:gd name="connsiteX1" fmla="*/ 226423 w 569050"/>
              <a:gd name="connsiteY1" fmla="*/ 1158873 h 1237250"/>
              <a:gd name="connsiteX2" fmla="*/ 400594 w 569050"/>
              <a:gd name="connsiteY2" fmla="*/ 1019536 h 1237250"/>
              <a:gd name="connsiteX3" fmla="*/ 518606 w 569050"/>
              <a:gd name="connsiteY3" fmla="*/ 824039 h 1237250"/>
              <a:gd name="connsiteX4" fmla="*/ 562150 w 569050"/>
              <a:gd name="connsiteY4" fmla="*/ 649868 h 1237250"/>
              <a:gd name="connsiteX5" fmla="*/ 562150 w 569050"/>
              <a:gd name="connsiteY5" fmla="*/ 444770 h 1237250"/>
              <a:gd name="connsiteX6" fmla="*/ 496388 w 569050"/>
              <a:gd name="connsiteY6" fmla="*/ 174804 h 1237250"/>
              <a:gd name="connsiteX7" fmla="*/ 374468 w 569050"/>
              <a:gd name="connsiteY7" fmla="*/ 26759 h 1237250"/>
              <a:gd name="connsiteX8" fmla="*/ 348343 w 569050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74732"/>
              <a:gd name="connsiteY0" fmla="*/ 1237250 h 1237250"/>
              <a:gd name="connsiteX1" fmla="*/ 226423 w 574732"/>
              <a:gd name="connsiteY1" fmla="*/ 1158873 h 1237250"/>
              <a:gd name="connsiteX2" fmla="*/ 400594 w 574732"/>
              <a:gd name="connsiteY2" fmla="*/ 1019536 h 1237250"/>
              <a:gd name="connsiteX3" fmla="*/ 518606 w 574732"/>
              <a:gd name="connsiteY3" fmla="*/ 824039 h 1237250"/>
              <a:gd name="connsiteX4" fmla="*/ 562150 w 574732"/>
              <a:gd name="connsiteY4" fmla="*/ 649868 h 1237250"/>
              <a:gd name="connsiteX5" fmla="*/ 569964 w 574732"/>
              <a:gd name="connsiteY5" fmla="*/ 444770 h 1237250"/>
              <a:gd name="connsiteX6" fmla="*/ 496388 w 574732"/>
              <a:gd name="connsiteY6" fmla="*/ 174804 h 1237250"/>
              <a:gd name="connsiteX7" fmla="*/ 374468 w 574732"/>
              <a:gd name="connsiteY7" fmla="*/ 26759 h 1237250"/>
              <a:gd name="connsiteX8" fmla="*/ 348343 w 574732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2583"/>
              <a:gd name="connsiteY0" fmla="*/ 1237250 h 1237250"/>
              <a:gd name="connsiteX1" fmla="*/ 226423 w 572583"/>
              <a:gd name="connsiteY1" fmla="*/ 1158873 h 1237250"/>
              <a:gd name="connsiteX2" fmla="*/ 400594 w 572583"/>
              <a:gd name="connsiteY2" fmla="*/ 1019536 h 1237250"/>
              <a:gd name="connsiteX3" fmla="*/ 518606 w 572583"/>
              <a:gd name="connsiteY3" fmla="*/ 824039 h 1237250"/>
              <a:gd name="connsiteX4" fmla="*/ 562150 w 572583"/>
              <a:gd name="connsiteY4" fmla="*/ 649868 h 1237250"/>
              <a:gd name="connsiteX5" fmla="*/ 566056 w 572583"/>
              <a:gd name="connsiteY5" fmla="*/ 397878 h 1237250"/>
              <a:gd name="connsiteX6" fmla="*/ 484665 w 572583"/>
              <a:gd name="connsiteY6" fmla="*/ 190435 h 1237250"/>
              <a:gd name="connsiteX7" fmla="*/ 374468 w 572583"/>
              <a:gd name="connsiteY7" fmla="*/ 26759 h 1237250"/>
              <a:gd name="connsiteX8" fmla="*/ 348343 w 572583"/>
              <a:gd name="connsiteY8" fmla="*/ 633 h 1237250"/>
              <a:gd name="connsiteX0" fmla="*/ 0 w 578819"/>
              <a:gd name="connsiteY0" fmla="*/ 1237250 h 1237250"/>
              <a:gd name="connsiteX1" fmla="*/ 226423 w 578819"/>
              <a:gd name="connsiteY1" fmla="*/ 1158873 h 1237250"/>
              <a:gd name="connsiteX2" fmla="*/ 400594 w 578819"/>
              <a:gd name="connsiteY2" fmla="*/ 1019536 h 1237250"/>
              <a:gd name="connsiteX3" fmla="*/ 518606 w 578819"/>
              <a:gd name="connsiteY3" fmla="*/ 824039 h 1237250"/>
              <a:gd name="connsiteX4" fmla="*/ 573873 w 578819"/>
              <a:gd name="connsiteY4" fmla="*/ 614699 h 1237250"/>
              <a:gd name="connsiteX5" fmla="*/ 566056 w 578819"/>
              <a:gd name="connsiteY5" fmla="*/ 397878 h 1237250"/>
              <a:gd name="connsiteX6" fmla="*/ 484665 w 578819"/>
              <a:gd name="connsiteY6" fmla="*/ 190435 h 1237250"/>
              <a:gd name="connsiteX7" fmla="*/ 374468 w 578819"/>
              <a:gd name="connsiteY7" fmla="*/ 26759 h 1237250"/>
              <a:gd name="connsiteX8" fmla="*/ 348343 w 578819"/>
              <a:gd name="connsiteY8" fmla="*/ 633 h 1237250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48343 w 578819"/>
              <a:gd name="connsiteY8" fmla="*/ 319 h 1236936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20990 w 578819"/>
              <a:gd name="connsiteY8" fmla="*/ 319 h 1236936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559"/>
              <a:gd name="connsiteY0" fmla="*/ 1219490 h 1219490"/>
              <a:gd name="connsiteX1" fmla="*/ 226423 w 578559"/>
              <a:gd name="connsiteY1" fmla="*/ 1141113 h 1219490"/>
              <a:gd name="connsiteX2" fmla="*/ 400594 w 578559"/>
              <a:gd name="connsiteY2" fmla="*/ 1001776 h 1219490"/>
              <a:gd name="connsiteX3" fmla="*/ 518606 w 578559"/>
              <a:gd name="connsiteY3" fmla="*/ 806279 h 1219490"/>
              <a:gd name="connsiteX4" fmla="*/ 573873 w 578559"/>
              <a:gd name="connsiteY4" fmla="*/ 596939 h 1219490"/>
              <a:gd name="connsiteX5" fmla="*/ 566056 w 578559"/>
              <a:gd name="connsiteY5" fmla="*/ 380118 h 1219490"/>
              <a:gd name="connsiteX6" fmla="*/ 490174 w 578559"/>
              <a:gd name="connsiteY6" fmla="*/ 164412 h 1219490"/>
              <a:gd name="connsiteX7" fmla="*/ 358837 w 578559"/>
              <a:gd name="connsiteY7" fmla="*/ 12906 h 1219490"/>
              <a:gd name="connsiteX8" fmla="*/ 356159 w 578559"/>
              <a:gd name="connsiteY8" fmla="*/ 14135 h 1219490"/>
              <a:gd name="connsiteX0" fmla="*/ 0 w 579092"/>
              <a:gd name="connsiteY0" fmla="*/ 1219490 h 1219490"/>
              <a:gd name="connsiteX1" fmla="*/ 226423 w 579092"/>
              <a:gd name="connsiteY1" fmla="*/ 1141113 h 1219490"/>
              <a:gd name="connsiteX2" fmla="*/ 400594 w 579092"/>
              <a:gd name="connsiteY2" fmla="*/ 1001776 h 1219490"/>
              <a:gd name="connsiteX3" fmla="*/ 518606 w 579092"/>
              <a:gd name="connsiteY3" fmla="*/ 806279 h 1219490"/>
              <a:gd name="connsiteX4" fmla="*/ 573873 w 579092"/>
              <a:gd name="connsiteY4" fmla="*/ 596939 h 1219490"/>
              <a:gd name="connsiteX5" fmla="*/ 566056 w 579092"/>
              <a:gd name="connsiteY5" fmla="*/ 380118 h 1219490"/>
              <a:gd name="connsiteX6" fmla="*/ 479157 w 579092"/>
              <a:gd name="connsiteY6" fmla="*/ 172674 h 1219490"/>
              <a:gd name="connsiteX7" fmla="*/ 358837 w 579092"/>
              <a:gd name="connsiteY7" fmla="*/ 12906 h 1219490"/>
              <a:gd name="connsiteX8" fmla="*/ 356159 w 579092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81435"/>
              <a:gd name="connsiteY0" fmla="*/ 1219490 h 1219490"/>
              <a:gd name="connsiteX1" fmla="*/ 226423 w 581435"/>
              <a:gd name="connsiteY1" fmla="*/ 1141113 h 1219490"/>
              <a:gd name="connsiteX2" fmla="*/ 400594 w 581435"/>
              <a:gd name="connsiteY2" fmla="*/ 1001776 h 1219490"/>
              <a:gd name="connsiteX3" fmla="*/ 518606 w 581435"/>
              <a:gd name="connsiteY3" fmla="*/ 806279 h 1219490"/>
              <a:gd name="connsiteX4" fmla="*/ 573873 w 581435"/>
              <a:gd name="connsiteY4" fmla="*/ 596939 h 1219490"/>
              <a:gd name="connsiteX5" fmla="*/ 571565 w 581435"/>
              <a:gd name="connsiteY5" fmla="*/ 380118 h 1219490"/>
              <a:gd name="connsiteX6" fmla="*/ 487419 w 581435"/>
              <a:gd name="connsiteY6" fmla="*/ 169920 h 1219490"/>
              <a:gd name="connsiteX7" fmla="*/ 358837 w 581435"/>
              <a:gd name="connsiteY7" fmla="*/ 12906 h 1219490"/>
              <a:gd name="connsiteX8" fmla="*/ 356159 w 581435"/>
              <a:gd name="connsiteY8" fmla="*/ 14135 h 1219490"/>
              <a:gd name="connsiteX0" fmla="*/ 0 w 579951"/>
              <a:gd name="connsiteY0" fmla="*/ 1219490 h 1219490"/>
              <a:gd name="connsiteX1" fmla="*/ 226423 w 579951"/>
              <a:gd name="connsiteY1" fmla="*/ 1141113 h 1219490"/>
              <a:gd name="connsiteX2" fmla="*/ 400594 w 579951"/>
              <a:gd name="connsiteY2" fmla="*/ 1001776 h 1219490"/>
              <a:gd name="connsiteX3" fmla="*/ 518606 w 579951"/>
              <a:gd name="connsiteY3" fmla="*/ 806279 h 1219490"/>
              <a:gd name="connsiteX4" fmla="*/ 573873 w 579951"/>
              <a:gd name="connsiteY4" fmla="*/ 596939 h 1219490"/>
              <a:gd name="connsiteX5" fmla="*/ 568810 w 579951"/>
              <a:gd name="connsiteY5" fmla="*/ 385626 h 1219490"/>
              <a:gd name="connsiteX6" fmla="*/ 487419 w 579951"/>
              <a:gd name="connsiteY6" fmla="*/ 169920 h 1219490"/>
              <a:gd name="connsiteX7" fmla="*/ 358837 w 579951"/>
              <a:gd name="connsiteY7" fmla="*/ 12906 h 1219490"/>
              <a:gd name="connsiteX8" fmla="*/ 356159 w 579951"/>
              <a:gd name="connsiteY8" fmla="*/ 14135 h 1219490"/>
              <a:gd name="connsiteX0" fmla="*/ 0 w 579951"/>
              <a:gd name="connsiteY0" fmla="*/ 1212936 h 1212936"/>
              <a:gd name="connsiteX1" fmla="*/ 226423 w 579951"/>
              <a:gd name="connsiteY1" fmla="*/ 1134559 h 1212936"/>
              <a:gd name="connsiteX2" fmla="*/ 400594 w 579951"/>
              <a:gd name="connsiteY2" fmla="*/ 995222 h 1212936"/>
              <a:gd name="connsiteX3" fmla="*/ 518606 w 579951"/>
              <a:gd name="connsiteY3" fmla="*/ 799725 h 1212936"/>
              <a:gd name="connsiteX4" fmla="*/ 573873 w 579951"/>
              <a:gd name="connsiteY4" fmla="*/ 590385 h 1212936"/>
              <a:gd name="connsiteX5" fmla="*/ 568810 w 579951"/>
              <a:gd name="connsiteY5" fmla="*/ 379072 h 1212936"/>
              <a:gd name="connsiteX6" fmla="*/ 487419 w 579951"/>
              <a:gd name="connsiteY6" fmla="*/ 163366 h 1212936"/>
              <a:gd name="connsiteX7" fmla="*/ 358837 w 579951"/>
              <a:gd name="connsiteY7" fmla="*/ 6352 h 1212936"/>
              <a:gd name="connsiteX8" fmla="*/ 381660 w 579951"/>
              <a:gd name="connsiteY8" fmla="*/ 58584 h 1212936"/>
              <a:gd name="connsiteX0" fmla="*/ 0 w 579951"/>
              <a:gd name="connsiteY0" fmla="*/ 1199447 h 1199447"/>
              <a:gd name="connsiteX1" fmla="*/ 226423 w 579951"/>
              <a:gd name="connsiteY1" fmla="*/ 1121070 h 1199447"/>
              <a:gd name="connsiteX2" fmla="*/ 400594 w 579951"/>
              <a:gd name="connsiteY2" fmla="*/ 981733 h 1199447"/>
              <a:gd name="connsiteX3" fmla="*/ 518606 w 579951"/>
              <a:gd name="connsiteY3" fmla="*/ 786236 h 1199447"/>
              <a:gd name="connsiteX4" fmla="*/ 573873 w 579951"/>
              <a:gd name="connsiteY4" fmla="*/ 576896 h 1199447"/>
              <a:gd name="connsiteX5" fmla="*/ 568810 w 579951"/>
              <a:gd name="connsiteY5" fmla="*/ 365583 h 1199447"/>
              <a:gd name="connsiteX6" fmla="*/ 487419 w 579951"/>
              <a:gd name="connsiteY6" fmla="*/ 149877 h 1199447"/>
              <a:gd name="connsiteX7" fmla="*/ 398911 w 579951"/>
              <a:gd name="connsiteY7" fmla="*/ 7435 h 1199447"/>
              <a:gd name="connsiteX8" fmla="*/ 381660 w 579951"/>
              <a:gd name="connsiteY8" fmla="*/ 45095 h 1199447"/>
              <a:gd name="connsiteX0" fmla="*/ 0 w 579951"/>
              <a:gd name="connsiteY0" fmla="*/ 1154352 h 1154352"/>
              <a:gd name="connsiteX1" fmla="*/ 226423 w 579951"/>
              <a:gd name="connsiteY1" fmla="*/ 1075975 h 1154352"/>
              <a:gd name="connsiteX2" fmla="*/ 400594 w 579951"/>
              <a:gd name="connsiteY2" fmla="*/ 936638 h 1154352"/>
              <a:gd name="connsiteX3" fmla="*/ 518606 w 579951"/>
              <a:gd name="connsiteY3" fmla="*/ 741141 h 1154352"/>
              <a:gd name="connsiteX4" fmla="*/ 573873 w 579951"/>
              <a:gd name="connsiteY4" fmla="*/ 531801 h 1154352"/>
              <a:gd name="connsiteX5" fmla="*/ 568810 w 579951"/>
              <a:gd name="connsiteY5" fmla="*/ 320488 h 1154352"/>
              <a:gd name="connsiteX6" fmla="*/ 487419 w 579951"/>
              <a:gd name="connsiteY6" fmla="*/ 104782 h 1154352"/>
              <a:gd name="connsiteX7" fmla="*/ 381660 w 579951"/>
              <a:gd name="connsiteY7" fmla="*/ 0 h 1154352"/>
              <a:gd name="connsiteX0" fmla="*/ 0 w 579951"/>
              <a:gd name="connsiteY0" fmla="*/ 1165281 h 1165281"/>
              <a:gd name="connsiteX1" fmla="*/ 226423 w 579951"/>
              <a:gd name="connsiteY1" fmla="*/ 1086904 h 1165281"/>
              <a:gd name="connsiteX2" fmla="*/ 400594 w 579951"/>
              <a:gd name="connsiteY2" fmla="*/ 947567 h 1165281"/>
              <a:gd name="connsiteX3" fmla="*/ 518606 w 579951"/>
              <a:gd name="connsiteY3" fmla="*/ 752070 h 1165281"/>
              <a:gd name="connsiteX4" fmla="*/ 573873 w 579951"/>
              <a:gd name="connsiteY4" fmla="*/ 542730 h 1165281"/>
              <a:gd name="connsiteX5" fmla="*/ 568810 w 579951"/>
              <a:gd name="connsiteY5" fmla="*/ 331417 h 1165281"/>
              <a:gd name="connsiteX6" fmla="*/ 487419 w 579951"/>
              <a:gd name="connsiteY6" fmla="*/ 115711 h 1165281"/>
              <a:gd name="connsiteX7" fmla="*/ 407162 w 579951"/>
              <a:gd name="connsiteY7" fmla="*/ 0 h 1165281"/>
              <a:gd name="connsiteX0" fmla="*/ 0 w 579951"/>
              <a:gd name="connsiteY0" fmla="*/ 1165281 h 1165281"/>
              <a:gd name="connsiteX1" fmla="*/ 226423 w 579951"/>
              <a:gd name="connsiteY1" fmla="*/ 1086904 h 1165281"/>
              <a:gd name="connsiteX2" fmla="*/ 400594 w 579951"/>
              <a:gd name="connsiteY2" fmla="*/ 947567 h 1165281"/>
              <a:gd name="connsiteX3" fmla="*/ 518606 w 579951"/>
              <a:gd name="connsiteY3" fmla="*/ 752070 h 1165281"/>
              <a:gd name="connsiteX4" fmla="*/ 573873 w 579951"/>
              <a:gd name="connsiteY4" fmla="*/ 542730 h 1165281"/>
              <a:gd name="connsiteX5" fmla="*/ 568810 w 579951"/>
              <a:gd name="connsiteY5" fmla="*/ 331417 h 1165281"/>
              <a:gd name="connsiteX6" fmla="*/ 487419 w 579951"/>
              <a:gd name="connsiteY6" fmla="*/ 115711 h 1165281"/>
              <a:gd name="connsiteX7" fmla="*/ 392590 w 579951"/>
              <a:gd name="connsiteY7" fmla="*/ 0 h 116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951" h="1165281">
                <a:moveTo>
                  <a:pt x="0" y="1165281"/>
                </a:moveTo>
                <a:cubicBezTo>
                  <a:pt x="79828" y="1144235"/>
                  <a:pt x="159657" y="1123190"/>
                  <a:pt x="226423" y="1086904"/>
                </a:cubicBezTo>
                <a:cubicBezTo>
                  <a:pt x="293189" y="1050618"/>
                  <a:pt x="351897" y="1003373"/>
                  <a:pt x="400594" y="947567"/>
                </a:cubicBezTo>
                <a:cubicBezTo>
                  <a:pt x="449291" y="891761"/>
                  <a:pt x="489726" y="819543"/>
                  <a:pt x="518606" y="752070"/>
                </a:cubicBezTo>
                <a:cubicBezTo>
                  <a:pt x="547486" y="684597"/>
                  <a:pt x="565506" y="612839"/>
                  <a:pt x="573873" y="542730"/>
                </a:cubicBezTo>
                <a:cubicBezTo>
                  <a:pt x="582240" y="472621"/>
                  <a:pt x="583219" y="402587"/>
                  <a:pt x="568810" y="331417"/>
                </a:cubicBezTo>
                <a:cubicBezTo>
                  <a:pt x="554401" y="260247"/>
                  <a:pt x="516789" y="170947"/>
                  <a:pt x="487419" y="115711"/>
                </a:cubicBezTo>
                <a:cubicBezTo>
                  <a:pt x="458049" y="60475"/>
                  <a:pt x="414623" y="21830"/>
                  <a:pt x="392590" y="0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9244108-4565-4FF2-B360-AC9AC2F978CC}"/>
              </a:ext>
            </a:extLst>
          </p:cNvPr>
          <p:cNvSpPr/>
          <p:nvPr/>
        </p:nvSpPr>
        <p:spPr>
          <a:xfrm>
            <a:off x="912067" y="5624740"/>
            <a:ext cx="1636822" cy="381218"/>
          </a:xfrm>
          <a:custGeom>
            <a:avLst/>
            <a:gdLst>
              <a:gd name="connsiteX0" fmla="*/ 0 w 1600200"/>
              <a:gd name="connsiteY0" fmla="*/ 15508 h 385078"/>
              <a:gd name="connsiteX1" fmla="*/ 160020 w 1600200"/>
              <a:gd name="connsiteY1" fmla="*/ 268 h 385078"/>
              <a:gd name="connsiteX2" fmla="*/ 308610 w 1600200"/>
              <a:gd name="connsiteY2" fmla="*/ 26938 h 385078"/>
              <a:gd name="connsiteX3" fmla="*/ 510540 w 1600200"/>
              <a:gd name="connsiteY3" fmla="*/ 84088 h 385078"/>
              <a:gd name="connsiteX4" fmla="*/ 727710 w 1600200"/>
              <a:gd name="connsiteY4" fmla="*/ 160288 h 385078"/>
              <a:gd name="connsiteX5" fmla="*/ 1009650 w 1600200"/>
              <a:gd name="connsiteY5" fmla="*/ 247918 h 385078"/>
              <a:gd name="connsiteX6" fmla="*/ 1173480 w 1600200"/>
              <a:gd name="connsiteY6" fmla="*/ 297448 h 385078"/>
              <a:gd name="connsiteX7" fmla="*/ 1394460 w 1600200"/>
              <a:gd name="connsiteY7" fmla="*/ 350788 h 385078"/>
              <a:gd name="connsiteX8" fmla="*/ 1562100 w 1600200"/>
              <a:gd name="connsiteY8" fmla="*/ 377458 h 385078"/>
              <a:gd name="connsiteX9" fmla="*/ 1600200 w 1600200"/>
              <a:gd name="connsiteY9" fmla="*/ 385078 h 385078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27710 w 1600200"/>
              <a:gd name="connsiteY4" fmla="*/ 16005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004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23060"/>
              <a:gd name="connsiteY0" fmla="*/ 15279 h 381039"/>
              <a:gd name="connsiteX1" fmla="*/ 160020 w 1623060"/>
              <a:gd name="connsiteY1" fmla="*/ 39 h 381039"/>
              <a:gd name="connsiteX2" fmla="*/ 308610 w 1623060"/>
              <a:gd name="connsiteY2" fmla="*/ 19089 h 381039"/>
              <a:gd name="connsiteX3" fmla="*/ 510540 w 1623060"/>
              <a:gd name="connsiteY3" fmla="*/ 80049 h 381039"/>
              <a:gd name="connsiteX4" fmla="*/ 731520 w 1623060"/>
              <a:gd name="connsiteY4" fmla="*/ 156249 h 381039"/>
              <a:gd name="connsiteX5" fmla="*/ 1009650 w 1623060"/>
              <a:gd name="connsiteY5" fmla="*/ 247689 h 381039"/>
              <a:gd name="connsiteX6" fmla="*/ 1173480 w 1623060"/>
              <a:gd name="connsiteY6" fmla="*/ 297219 h 381039"/>
              <a:gd name="connsiteX7" fmla="*/ 1394460 w 1623060"/>
              <a:gd name="connsiteY7" fmla="*/ 350559 h 381039"/>
              <a:gd name="connsiteX8" fmla="*/ 1562100 w 1623060"/>
              <a:gd name="connsiteY8" fmla="*/ 377229 h 381039"/>
              <a:gd name="connsiteX9" fmla="*/ 1623060 w 1623060"/>
              <a:gd name="connsiteY9" fmla="*/ 381039 h 381039"/>
              <a:gd name="connsiteX0" fmla="*/ 0 w 1791011"/>
              <a:gd name="connsiteY0" fmla="*/ 93784 h 384899"/>
              <a:gd name="connsiteX1" fmla="*/ 327971 w 1791011"/>
              <a:gd name="connsiteY1" fmla="*/ 3899 h 384899"/>
              <a:gd name="connsiteX2" fmla="*/ 476561 w 1791011"/>
              <a:gd name="connsiteY2" fmla="*/ 22949 h 384899"/>
              <a:gd name="connsiteX3" fmla="*/ 678491 w 1791011"/>
              <a:gd name="connsiteY3" fmla="*/ 83909 h 384899"/>
              <a:gd name="connsiteX4" fmla="*/ 899471 w 1791011"/>
              <a:gd name="connsiteY4" fmla="*/ 160109 h 384899"/>
              <a:gd name="connsiteX5" fmla="*/ 1177601 w 1791011"/>
              <a:gd name="connsiteY5" fmla="*/ 251549 h 384899"/>
              <a:gd name="connsiteX6" fmla="*/ 1341431 w 1791011"/>
              <a:gd name="connsiteY6" fmla="*/ 301079 h 384899"/>
              <a:gd name="connsiteX7" fmla="*/ 1562411 w 1791011"/>
              <a:gd name="connsiteY7" fmla="*/ 354419 h 384899"/>
              <a:gd name="connsiteX8" fmla="*/ 1730051 w 1791011"/>
              <a:gd name="connsiteY8" fmla="*/ 381089 h 384899"/>
              <a:gd name="connsiteX9" fmla="*/ 1791011 w 1791011"/>
              <a:gd name="connsiteY9" fmla="*/ 384899 h 384899"/>
              <a:gd name="connsiteX0" fmla="*/ 0 w 1791011"/>
              <a:gd name="connsiteY0" fmla="*/ 94565 h 385680"/>
              <a:gd name="connsiteX1" fmla="*/ 147969 w 1791011"/>
              <a:gd name="connsiteY1" fmla="*/ 8646 h 385680"/>
              <a:gd name="connsiteX2" fmla="*/ 327971 w 1791011"/>
              <a:gd name="connsiteY2" fmla="*/ 4680 h 385680"/>
              <a:gd name="connsiteX3" fmla="*/ 476561 w 1791011"/>
              <a:gd name="connsiteY3" fmla="*/ 23730 h 385680"/>
              <a:gd name="connsiteX4" fmla="*/ 678491 w 1791011"/>
              <a:gd name="connsiteY4" fmla="*/ 84690 h 385680"/>
              <a:gd name="connsiteX5" fmla="*/ 899471 w 1791011"/>
              <a:gd name="connsiteY5" fmla="*/ 160890 h 385680"/>
              <a:gd name="connsiteX6" fmla="*/ 1177601 w 1791011"/>
              <a:gd name="connsiteY6" fmla="*/ 252330 h 385680"/>
              <a:gd name="connsiteX7" fmla="*/ 1341431 w 1791011"/>
              <a:gd name="connsiteY7" fmla="*/ 301860 h 385680"/>
              <a:gd name="connsiteX8" fmla="*/ 1562411 w 1791011"/>
              <a:gd name="connsiteY8" fmla="*/ 355200 h 385680"/>
              <a:gd name="connsiteX9" fmla="*/ 1730051 w 1791011"/>
              <a:gd name="connsiteY9" fmla="*/ 381870 h 385680"/>
              <a:gd name="connsiteX10" fmla="*/ 1791011 w 1791011"/>
              <a:gd name="connsiteY10" fmla="*/ 385680 h 385680"/>
              <a:gd name="connsiteX0" fmla="*/ 0 w 1791011"/>
              <a:gd name="connsiteY0" fmla="*/ 89941 h 381056"/>
              <a:gd name="connsiteX1" fmla="*/ 154189 w 1791011"/>
              <a:gd name="connsiteY1" fmla="*/ 16463 h 381056"/>
              <a:gd name="connsiteX2" fmla="*/ 327971 w 1791011"/>
              <a:gd name="connsiteY2" fmla="*/ 56 h 381056"/>
              <a:gd name="connsiteX3" fmla="*/ 476561 w 1791011"/>
              <a:gd name="connsiteY3" fmla="*/ 19106 h 381056"/>
              <a:gd name="connsiteX4" fmla="*/ 678491 w 1791011"/>
              <a:gd name="connsiteY4" fmla="*/ 80066 h 381056"/>
              <a:gd name="connsiteX5" fmla="*/ 899471 w 1791011"/>
              <a:gd name="connsiteY5" fmla="*/ 156266 h 381056"/>
              <a:gd name="connsiteX6" fmla="*/ 1177601 w 1791011"/>
              <a:gd name="connsiteY6" fmla="*/ 247706 h 381056"/>
              <a:gd name="connsiteX7" fmla="*/ 1341431 w 1791011"/>
              <a:gd name="connsiteY7" fmla="*/ 297236 h 381056"/>
              <a:gd name="connsiteX8" fmla="*/ 1562411 w 1791011"/>
              <a:gd name="connsiteY8" fmla="*/ 350576 h 381056"/>
              <a:gd name="connsiteX9" fmla="*/ 1730051 w 1791011"/>
              <a:gd name="connsiteY9" fmla="*/ 377246 h 381056"/>
              <a:gd name="connsiteX10" fmla="*/ 1791011 w 1791011"/>
              <a:gd name="connsiteY10" fmla="*/ 381056 h 381056"/>
              <a:gd name="connsiteX0" fmla="*/ 0 w 1822113"/>
              <a:gd name="connsiteY0" fmla="*/ 220569 h 381056"/>
              <a:gd name="connsiteX1" fmla="*/ 185291 w 1822113"/>
              <a:gd name="connsiteY1" fmla="*/ 16463 h 381056"/>
              <a:gd name="connsiteX2" fmla="*/ 359073 w 1822113"/>
              <a:gd name="connsiteY2" fmla="*/ 56 h 381056"/>
              <a:gd name="connsiteX3" fmla="*/ 507663 w 1822113"/>
              <a:gd name="connsiteY3" fmla="*/ 19106 h 381056"/>
              <a:gd name="connsiteX4" fmla="*/ 709593 w 1822113"/>
              <a:gd name="connsiteY4" fmla="*/ 80066 h 381056"/>
              <a:gd name="connsiteX5" fmla="*/ 930573 w 1822113"/>
              <a:gd name="connsiteY5" fmla="*/ 156266 h 381056"/>
              <a:gd name="connsiteX6" fmla="*/ 1208703 w 1822113"/>
              <a:gd name="connsiteY6" fmla="*/ 247706 h 381056"/>
              <a:gd name="connsiteX7" fmla="*/ 1372533 w 1822113"/>
              <a:gd name="connsiteY7" fmla="*/ 297236 h 381056"/>
              <a:gd name="connsiteX8" fmla="*/ 1593513 w 1822113"/>
              <a:gd name="connsiteY8" fmla="*/ 350576 h 381056"/>
              <a:gd name="connsiteX9" fmla="*/ 1761153 w 1822113"/>
              <a:gd name="connsiteY9" fmla="*/ 377246 h 381056"/>
              <a:gd name="connsiteX10" fmla="*/ 1822113 w 1822113"/>
              <a:gd name="connsiteY10" fmla="*/ 381056 h 381056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63234 w 1804482"/>
              <a:gd name="connsiteY0" fmla="*/ 307817 h 381218"/>
              <a:gd name="connsiteX1" fmla="*/ 5930 w 1804482"/>
              <a:gd name="connsiteY1" fmla="*/ 109930 h 381218"/>
              <a:gd name="connsiteX2" fmla="*/ 167660 w 1804482"/>
              <a:gd name="connsiteY2" fmla="*/ 16625 h 381218"/>
              <a:gd name="connsiteX3" fmla="*/ 341442 w 1804482"/>
              <a:gd name="connsiteY3" fmla="*/ 218 h 381218"/>
              <a:gd name="connsiteX4" fmla="*/ 490032 w 1804482"/>
              <a:gd name="connsiteY4" fmla="*/ 19268 h 381218"/>
              <a:gd name="connsiteX5" fmla="*/ 691962 w 1804482"/>
              <a:gd name="connsiteY5" fmla="*/ 80228 h 381218"/>
              <a:gd name="connsiteX6" fmla="*/ 912942 w 1804482"/>
              <a:gd name="connsiteY6" fmla="*/ 156428 h 381218"/>
              <a:gd name="connsiteX7" fmla="*/ 1191072 w 1804482"/>
              <a:gd name="connsiteY7" fmla="*/ 247868 h 381218"/>
              <a:gd name="connsiteX8" fmla="*/ 1354902 w 1804482"/>
              <a:gd name="connsiteY8" fmla="*/ 297398 h 381218"/>
              <a:gd name="connsiteX9" fmla="*/ 1575882 w 1804482"/>
              <a:gd name="connsiteY9" fmla="*/ 350738 h 381218"/>
              <a:gd name="connsiteX10" fmla="*/ 1743522 w 1804482"/>
              <a:gd name="connsiteY10" fmla="*/ 377408 h 381218"/>
              <a:gd name="connsiteX11" fmla="*/ 1804482 w 1804482"/>
              <a:gd name="connsiteY11" fmla="*/ 381218 h 381218"/>
              <a:gd name="connsiteX0" fmla="*/ 196929 w 1801328"/>
              <a:gd name="connsiteY0" fmla="*/ 376242 h 381218"/>
              <a:gd name="connsiteX1" fmla="*/ 2776 w 1801328"/>
              <a:gd name="connsiteY1" fmla="*/ 109930 h 381218"/>
              <a:gd name="connsiteX2" fmla="*/ 164506 w 1801328"/>
              <a:gd name="connsiteY2" fmla="*/ 16625 h 381218"/>
              <a:gd name="connsiteX3" fmla="*/ 338288 w 1801328"/>
              <a:gd name="connsiteY3" fmla="*/ 218 h 381218"/>
              <a:gd name="connsiteX4" fmla="*/ 486878 w 1801328"/>
              <a:gd name="connsiteY4" fmla="*/ 19268 h 381218"/>
              <a:gd name="connsiteX5" fmla="*/ 688808 w 1801328"/>
              <a:gd name="connsiteY5" fmla="*/ 80228 h 381218"/>
              <a:gd name="connsiteX6" fmla="*/ 909788 w 1801328"/>
              <a:gd name="connsiteY6" fmla="*/ 156428 h 381218"/>
              <a:gd name="connsiteX7" fmla="*/ 1187918 w 1801328"/>
              <a:gd name="connsiteY7" fmla="*/ 247868 h 381218"/>
              <a:gd name="connsiteX8" fmla="*/ 1351748 w 1801328"/>
              <a:gd name="connsiteY8" fmla="*/ 297398 h 381218"/>
              <a:gd name="connsiteX9" fmla="*/ 1572728 w 1801328"/>
              <a:gd name="connsiteY9" fmla="*/ 350738 h 381218"/>
              <a:gd name="connsiteX10" fmla="*/ 1740368 w 1801328"/>
              <a:gd name="connsiteY10" fmla="*/ 377408 h 381218"/>
              <a:gd name="connsiteX11" fmla="*/ 1801328 w 1801328"/>
              <a:gd name="connsiteY11" fmla="*/ 381218 h 381218"/>
              <a:gd name="connsiteX0" fmla="*/ 196482 w 1800881"/>
              <a:gd name="connsiteY0" fmla="*/ 376242 h 381218"/>
              <a:gd name="connsiteX1" fmla="*/ 76973 w 1800881"/>
              <a:gd name="connsiteY1" fmla="*/ 234339 h 381218"/>
              <a:gd name="connsiteX2" fmla="*/ 2329 w 1800881"/>
              <a:gd name="connsiteY2" fmla="*/ 109930 h 381218"/>
              <a:gd name="connsiteX3" fmla="*/ 164059 w 1800881"/>
              <a:gd name="connsiteY3" fmla="*/ 16625 h 381218"/>
              <a:gd name="connsiteX4" fmla="*/ 337841 w 1800881"/>
              <a:gd name="connsiteY4" fmla="*/ 218 h 381218"/>
              <a:gd name="connsiteX5" fmla="*/ 486431 w 1800881"/>
              <a:gd name="connsiteY5" fmla="*/ 19268 h 381218"/>
              <a:gd name="connsiteX6" fmla="*/ 688361 w 1800881"/>
              <a:gd name="connsiteY6" fmla="*/ 80228 h 381218"/>
              <a:gd name="connsiteX7" fmla="*/ 909341 w 1800881"/>
              <a:gd name="connsiteY7" fmla="*/ 156428 h 381218"/>
              <a:gd name="connsiteX8" fmla="*/ 1187471 w 1800881"/>
              <a:gd name="connsiteY8" fmla="*/ 247868 h 381218"/>
              <a:gd name="connsiteX9" fmla="*/ 1351301 w 1800881"/>
              <a:gd name="connsiteY9" fmla="*/ 297398 h 381218"/>
              <a:gd name="connsiteX10" fmla="*/ 1572281 w 1800881"/>
              <a:gd name="connsiteY10" fmla="*/ 350738 h 381218"/>
              <a:gd name="connsiteX11" fmla="*/ 1739921 w 1800881"/>
              <a:gd name="connsiteY11" fmla="*/ 377408 h 381218"/>
              <a:gd name="connsiteX12" fmla="*/ 1800881 w 1800881"/>
              <a:gd name="connsiteY12" fmla="*/ 381218 h 381218"/>
              <a:gd name="connsiteX0" fmla="*/ 198305 w 1802704"/>
              <a:gd name="connsiteY0" fmla="*/ 376242 h 381218"/>
              <a:gd name="connsiteX1" fmla="*/ 47694 w 1802704"/>
              <a:gd name="connsiteY1" fmla="*/ 271661 h 381218"/>
              <a:gd name="connsiteX2" fmla="*/ 4152 w 1802704"/>
              <a:gd name="connsiteY2" fmla="*/ 109930 h 381218"/>
              <a:gd name="connsiteX3" fmla="*/ 165882 w 1802704"/>
              <a:gd name="connsiteY3" fmla="*/ 16625 h 381218"/>
              <a:gd name="connsiteX4" fmla="*/ 339664 w 1802704"/>
              <a:gd name="connsiteY4" fmla="*/ 218 h 381218"/>
              <a:gd name="connsiteX5" fmla="*/ 488254 w 1802704"/>
              <a:gd name="connsiteY5" fmla="*/ 19268 h 381218"/>
              <a:gd name="connsiteX6" fmla="*/ 690184 w 1802704"/>
              <a:gd name="connsiteY6" fmla="*/ 80228 h 381218"/>
              <a:gd name="connsiteX7" fmla="*/ 911164 w 1802704"/>
              <a:gd name="connsiteY7" fmla="*/ 156428 h 381218"/>
              <a:gd name="connsiteX8" fmla="*/ 1189294 w 1802704"/>
              <a:gd name="connsiteY8" fmla="*/ 247868 h 381218"/>
              <a:gd name="connsiteX9" fmla="*/ 1353124 w 1802704"/>
              <a:gd name="connsiteY9" fmla="*/ 297398 h 381218"/>
              <a:gd name="connsiteX10" fmla="*/ 1574104 w 1802704"/>
              <a:gd name="connsiteY10" fmla="*/ 350738 h 381218"/>
              <a:gd name="connsiteX11" fmla="*/ 1741744 w 1802704"/>
              <a:gd name="connsiteY11" fmla="*/ 377408 h 381218"/>
              <a:gd name="connsiteX12" fmla="*/ 1802704 w 1802704"/>
              <a:gd name="connsiteY12" fmla="*/ 381218 h 381218"/>
              <a:gd name="connsiteX0" fmla="*/ 201346 w 1805745"/>
              <a:gd name="connsiteY0" fmla="*/ 376242 h 381218"/>
              <a:gd name="connsiteX1" fmla="*/ 32074 w 1805745"/>
              <a:gd name="connsiteY1" fmla="*/ 265440 h 381218"/>
              <a:gd name="connsiteX2" fmla="*/ 7193 w 1805745"/>
              <a:gd name="connsiteY2" fmla="*/ 109930 h 381218"/>
              <a:gd name="connsiteX3" fmla="*/ 168923 w 1805745"/>
              <a:gd name="connsiteY3" fmla="*/ 16625 h 381218"/>
              <a:gd name="connsiteX4" fmla="*/ 342705 w 1805745"/>
              <a:gd name="connsiteY4" fmla="*/ 218 h 381218"/>
              <a:gd name="connsiteX5" fmla="*/ 491295 w 1805745"/>
              <a:gd name="connsiteY5" fmla="*/ 19268 h 381218"/>
              <a:gd name="connsiteX6" fmla="*/ 693225 w 1805745"/>
              <a:gd name="connsiteY6" fmla="*/ 80228 h 381218"/>
              <a:gd name="connsiteX7" fmla="*/ 914205 w 1805745"/>
              <a:gd name="connsiteY7" fmla="*/ 156428 h 381218"/>
              <a:gd name="connsiteX8" fmla="*/ 1192335 w 1805745"/>
              <a:gd name="connsiteY8" fmla="*/ 247868 h 381218"/>
              <a:gd name="connsiteX9" fmla="*/ 1356165 w 1805745"/>
              <a:gd name="connsiteY9" fmla="*/ 297398 h 381218"/>
              <a:gd name="connsiteX10" fmla="*/ 1577145 w 1805745"/>
              <a:gd name="connsiteY10" fmla="*/ 350738 h 381218"/>
              <a:gd name="connsiteX11" fmla="*/ 1744785 w 1805745"/>
              <a:gd name="connsiteY11" fmla="*/ 377408 h 381218"/>
              <a:gd name="connsiteX12" fmla="*/ 1805745 w 1805745"/>
              <a:gd name="connsiteY12" fmla="*/ 381218 h 381218"/>
              <a:gd name="connsiteX0" fmla="*/ 20654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21898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37175 w 1810946"/>
              <a:gd name="connsiteY0" fmla="*/ 407344 h 407344"/>
              <a:gd name="connsiteX1" fmla="*/ 37275 w 1810946"/>
              <a:gd name="connsiteY1" fmla="*/ 265440 h 407344"/>
              <a:gd name="connsiteX2" fmla="*/ 12394 w 1810946"/>
              <a:gd name="connsiteY2" fmla="*/ 109930 h 407344"/>
              <a:gd name="connsiteX3" fmla="*/ 174124 w 1810946"/>
              <a:gd name="connsiteY3" fmla="*/ 16625 h 407344"/>
              <a:gd name="connsiteX4" fmla="*/ 347906 w 1810946"/>
              <a:gd name="connsiteY4" fmla="*/ 218 h 407344"/>
              <a:gd name="connsiteX5" fmla="*/ 496496 w 1810946"/>
              <a:gd name="connsiteY5" fmla="*/ 19268 h 407344"/>
              <a:gd name="connsiteX6" fmla="*/ 698426 w 1810946"/>
              <a:gd name="connsiteY6" fmla="*/ 80228 h 407344"/>
              <a:gd name="connsiteX7" fmla="*/ 919406 w 1810946"/>
              <a:gd name="connsiteY7" fmla="*/ 156428 h 407344"/>
              <a:gd name="connsiteX8" fmla="*/ 1197536 w 1810946"/>
              <a:gd name="connsiteY8" fmla="*/ 247868 h 407344"/>
              <a:gd name="connsiteX9" fmla="*/ 1361366 w 1810946"/>
              <a:gd name="connsiteY9" fmla="*/ 297398 h 407344"/>
              <a:gd name="connsiteX10" fmla="*/ 1582346 w 1810946"/>
              <a:gd name="connsiteY10" fmla="*/ 350738 h 407344"/>
              <a:gd name="connsiteX11" fmla="*/ 1749986 w 1810946"/>
              <a:gd name="connsiteY11" fmla="*/ 377408 h 407344"/>
              <a:gd name="connsiteX12" fmla="*/ 1810946 w 1810946"/>
              <a:gd name="connsiteY12" fmla="*/ 381218 h 407344"/>
              <a:gd name="connsiteX0" fmla="*/ 355836 w 1810946"/>
              <a:gd name="connsiteY0" fmla="*/ 394903 h 394903"/>
              <a:gd name="connsiteX1" fmla="*/ 37275 w 1810946"/>
              <a:gd name="connsiteY1" fmla="*/ 265440 h 394903"/>
              <a:gd name="connsiteX2" fmla="*/ 12394 w 1810946"/>
              <a:gd name="connsiteY2" fmla="*/ 109930 h 394903"/>
              <a:gd name="connsiteX3" fmla="*/ 174124 w 1810946"/>
              <a:gd name="connsiteY3" fmla="*/ 16625 h 394903"/>
              <a:gd name="connsiteX4" fmla="*/ 347906 w 1810946"/>
              <a:gd name="connsiteY4" fmla="*/ 218 h 394903"/>
              <a:gd name="connsiteX5" fmla="*/ 496496 w 1810946"/>
              <a:gd name="connsiteY5" fmla="*/ 19268 h 394903"/>
              <a:gd name="connsiteX6" fmla="*/ 698426 w 1810946"/>
              <a:gd name="connsiteY6" fmla="*/ 80228 h 394903"/>
              <a:gd name="connsiteX7" fmla="*/ 919406 w 1810946"/>
              <a:gd name="connsiteY7" fmla="*/ 156428 h 394903"/>
              <a:gd name="connsiteX8" fmla="*/ 1197536 w 1810946"/>
              <a:gd name="connsiteY8" fmla="*/ 247868 h 394903"/>
              <a:gd name="connsiteX9" fmla="*/ 1361366 w 1810946"/>
              <a:gd name="connsiteY9" fmla="*/ 297398 h 394903"/>
              <a:gd name="connsiteX10" fmla="*/ 1582346 w 1810946"/>
              <a:gd name="connsiteY10" fmla="*/ 350738 h 394903"/>
              <a:gd name="connsiteX11" fmla="*/ 1749986 w 1810946"/>
              <a:gd name="connsiteY11" fmla="*/ 377408 h 394903"/>
              <a:gd name="connsiteX12" fmla="*/ 1810946 w 1810946"/>
              <a:gd name="connsiteY12" fmla="*/ 381218 h 394903"/>
              <a:gd name="connsiteX0" fmla="*/ 355836 w 1810946"/>
              <a:gd name="connsiteY0" fmla="*/ 394903 h 394903"/>
              <a:gd name="connsiteX1" fmla="*/ 180345 w 1810946"/>
              <a:gd name="connsiteY1" fmla="*/ 352527 h 394903"/>
              <a:gd name="connsiteX2" fmla="*/ 37275 w 1810946"/>
              <a:gd name="connsiteY2" fmla="*/ 265440 h 394903"/>
              <a:gd name="connsiteX3" fmla="*/ 12394 w 1810946"/>
              <a:gd name="connsiteY3" fmla="*/ 109930 h 394903"/>
              <a:gd name="connsiteX4" fmla="*/ 174124 w 1810946"/>
              <a:gd name="connsiteY4" fmla="*/ 16625 h 394903"/>
              <a:gd name="connsiteX5" fmla="*/ 347906 w 1810946"/>
              <a:gd name="connsiteY5" fmla="*/ 218 h 394903"/>
              <a:gd name="connsiteX6" fmla="*/ 496496 w 1810946"/>
              <a:gd name="connsiteY6" fmla="*/ 19268 h 394903"/>
              <a:gd name="connsiteX7" fmla="*/ 698426 w 1810946"/>
              <a:gd name="connsiteY7" fmla="*/ 80228 h 394903"/>
              <a:gd name="connsiteX8" fmla="*/ 919406 w 1810946"/>
              <a:gd name="connsiteY8" fmla="*/ 156428 h 394903"/>
              <a:gd name="connsiteX9" fmla="*/ 1197536 w 1810946"/>
              <a:gd name="connsiteY9" fmla="*/ 247868 h 394903"/>
              <a:gd name="connsiteX10" fmla="*/ 1361366 w 1810946"/>
              <a:gd name="connsiteY10" fmla="*/ 297398 h 394903"/>
              <a:gd name="connsiteX11" fmla="*/ 1582346 w 1810946"/>
              <a:gd name="connsiteY11" fmla="*/ 350738 h 394903"/>
              <a:gd name="connsiteX12" fmla="*/ 1749986 w 1810946"/>
              <a:gd name="connsiteY12" fmla="*/ 377408 h 394903"/>
              <a:gd name="connsiteX13" fmla="*/ 1810946 w 1810946"/>
              <a:gd name="connsiteY13" fmla="*/ 381218 h 394903"/>
              <a:gd name="connsiteX0" fmla="*/ 368277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349615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180345 w 1810946"/>
              <a:gd name="connsiteY0" fmla="*/ 352527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7275 w 1810946"/>
              <a:gd name="connsiteY0" fmla="*/ 265440 h 381218"/>
              <a:gd name="connsiteX1" fmla="*/ 12394 w 1810946"/>
              <a:gd name="connsiteY1" fmla="*/ 109930 h 381218"/>
              <a:gd name="connsiteX2" fmla="*/ 174124 w 1810946"/>
              <a:gd name="connsiteY2" fmla="*/ 16625 h 381218"/>
              <a:gd name="connsiteX3" fmla="*/ 347906 w 1810946"/>
              <a:gd name="connsiteY3" fmla="*/ 218 h 381218"/>
              <a:gd name="connsiteX4" fmla="*/ 496496 w 1810946"/>
              <a:gd name="connsiteY4" fmla="*/ 19268 h 381218"/>
              <a:gd name="connsiteX5" fmla="*/ 698426 w 1810946"/>
              <a:gd name="connsiteY5" fmla="*/ 80228 h 381218"/>
              <a:gd name="connsiteX6" fmla="*/ 919406 w 1810946"/>
              <a:gd name="connsiteY6" fmla="*/ 156428 h 381218"/>
              <a:gd name="connsiteX7" fmla="*/ 1197536 w 1810946"/>
              <a:gd name="connsiteY7" fmla="*/ 247868 h 381218"/>
              <a:gd name="connsiteX8" fmla="*/ 1361366 w 1810946"/>
              <a:gd name="connsiteY8" fmla="*/ 297398 h 381218"/>
              <a:gd name="connsiteX9" fmla="*/ 1582346 w 1810946"/>
              <a:gd name="connsiteY9" fmla="*/ 350738 h 381218"/>
              <a:gd name="connsiteX10" fmla="*/ 1749986 w 1810946"/>
              <a:gd name="connsiteY10" fmla="*/ 377408 h 381218"/>
              <a:gd name="connsiteX11" fmla="*/ 1810946 w 1810946"/>
              <a:gd name="connsiteY11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636822"/>
              <a:gd name="connsiteY0" fmla="*/ 16625 h 381218"/>
              <a:gd name="connsiteX1" fmla="*/ 173782 w 1636822"/>
              <a:gd name="connsiteY1" fmla="*/ 218 h 381218"/>
              <a:gd name="connsiteX2" fmla="*/ 322372 w 1636822"/>
              <a:gd name="connsiteY2" fmla="*/ 19268 h 381218"/>
              <a:gd name="connsiteX3" fmla="*/ 524302 w 1636822"/>
              <a:gd name="connsiteY3" fmla="*/ 80228 h 381218"/>
              <a:gd name="connsiteX4" fmla="*/ 745282 w 1636822"/>
              <a:gd name="connsiteY4" fmla="*/ 156428 h 381218"/>
              <a:gd name="connsiteX5" fmla="*/ 1023412 w 1636822"/>
              <a:gd name="connsiteY5" fmla="*/ 247868 h 381218"/>
              <a:gd name="connsiteX6" fmla="*/ 1187242 w 1636822"/>
              <a:gd name="connsiteY6" fmla="*/ 297398 h 381218"/>
              <a:gd name="connsiteX7" fmla="*/ 1408222 w 1636822"/>
              <a:gd name="connsiteY7" fmla="*/ 350738 h 381218"/>
              <a:gd name="connsiteX8" fmla="*/ 1575862 w 1636822"/>
              <a:gd name="connsiteY8" fmla="*/ 377408 h 381218"/>
              <a:gd name="connsiteX9" fmla="*/ 1636822 w 1636822"/>
              <a:gd name="connsiteY9" fmla="*/ 381218 h 38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6822" h="381218">
                <a:moveTo>
                  <a:pt x="0" y="16625"/>
                </a:moveTo>
                <a:cubicBezTo>
                  <a:pt x="47625" y="-1660"/>
                  <a:pt x="120053" y="-222"/>
                  <a:pt x="173782" y="218"/>
                </a:cubicBezTo>
                <a:cubicBezTo>
                  <a:pt x="227511" y="659"/>
                  <a:pt x="263952" y="5933"/>
                  <a:pt x="322372" y="19268"/>
                </a:cubicBezTo>
                <a:cubicBezTo>
                  <a:pt x="380792" y="32603"/>
                  <a:pt x="453817" y="57368"/>
                  <a:pt x="524302" y="80228"/>
                </a:cubicBezTo>
                <a:lnTo>
                  <a:pt x="745282" y="156428"/>
                </a:lnTo>
                <a:lnTo>
                  <a:pt x="1023412" y="247868"/>
                </a:lnTo>
                <a:cubicBezTo>
                  <a:pt x="1097072" y="271363"/>
                  <a:pt x="1123107" y="280253"/>
                  <a:pt x="1187242" y="297398"/>
                </a:cubicBezTo>
                <a:cubicBezTo>
                  <a:pt x="1251377" y="314543"/>
                  <a:pt x="1343452" y="337403"/>
                  <a:pt x="1408222" y="350738"/>
                </a:cubicBezTo>
                <a:cubicBezTo>
                  <a:pt x="1472992" y="364073"/>
                  <a:pt x="1541572" y="371693"/>
                  <a:pt x="1575862" y="377408"/>
                </a:cubicBezTo>
                <a:cubicBezTo>
                  <a:pt x="1610152" y="383123"/>
                  <a:pt x="1634917" y="380265"/>
                  <a:pt x="1636822" y="381218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708188C-6CAC-4C9F-B504-C7D4B4C2DA87}"/>
              </a:ext>
            </a:extLst>
          </p:cNvPr>
          <p:cNvSpPr/>
          <p:nvPr/>
        </p:nvSpPr>
        <p:spPr>
          <a:xfrm>
            <a:off x="1130943" y="1970863"/>
            <a:ext cx="2129096" cy="4040975"/>
          </a:xfrm>
          <a:custGeom>
            <a:avLst/>
            <a:gdLst>
              <a:gd name="connsiteX0" fmla="*/ 1103546 w 1103546"/>
              <a:gd name="connsiteY0" fmla="*/ 0 h 2488164"/>
              <a:gd name="connsiteX1" fmla="*/ 823627 w 1103546"/>
              <a:gd name="connsiteY1" fmla="*/ 192833 h 2488164"/>
              <a:gd name="connsiteX2" fmla="*/ 630795 w 1103546"/>
              <a:gd name="connsiteY2" fmla="*/ 379445 h 2488164"/>
              <a:gd name="connsiteX3" fmla="*/ 512607 w 1103546"/>
              <a:gd name="connsiteY3" fmla="*/ 566057 h 2488164"/>
              <a:gd name="connsiteX4" fmla="*/ 437962 w 1103546"/>
              <a:gd name="connsiteY4" fmla="*/ 771331 h 2488164"/>
              <a:gd name="connsiteX5" fmla="*/ 357097 w 1103546"/>
              <a:gd name="connsiteY5" fmla="*/ 1076131 h 2488164"/>
              <a:gd name="connsiteX6" fmla="*/ 319774 w 1103546"/>
              <a:gd name="connsiteY6" fmla="*/ 1430694 h 2488164"/>
              <a:gd name="connsiteX7" fmla="*/ 307334 w 1103546"/>
              <a:gd name="connsiteY7" fmla="*/ 1847462 h 2488164"/>
              <a:gd name="connsiteX8" fmla="*/ 307334 w 1103546"/>
              <a:gd name="connsiteY8" fmla="*/ 2164702 h 2488164"/>
              <a:gd name="connsiteX9" fmla="*/ 307334 w 1103546"/>
              <a:gd name="connsiteY9" fmla="*/ 2488164 h 2488164"/>
              <a:gd name="connsiteX0" fmla="*/ 1112794 w 1112794"/>
              <a:gd name="connsiteY0" fmla="*/ 0 h 2537927"/>
              <a:gd name="connsiteX1" fmla="*/ 832875 w 1112794"/>
              <a:gd name="connsiteY1" fmla="*/ 192833 h 2537927"/>
              <a:gd name="connsiteX2" fmla="*/ 640043 w 1112794"/>
              <a:gd name="connsiteY2" fmla="*/ 379445 h 2537927"/>
              <a:gd name="connsiteX3" fmla="*/ 521855 w 1112794"/>
              <a:gd name="connsiteY3" fmla="*/ 566057 h 2537927"/>
              <a:gd name="connsiteX4" fmla="*/ 447210 w 1112794"/>
              <a:gd name="connsiteY4" fmla="*/ 771331 h 2537927"/>
              <a:gd name="connsiteX5" fmla="*/ 366345 w 1112794"/>
              <a:gd name="connsiteY5" fmla="*/ 1076131 h 2537927"/>
              <a:gd name="connsiteX6" fmla="*/ 329022 w 1112794"/>
              <a:gd name="connsiteY6" fmla="*/ 1430694 h 2537927"/>
              <a:gd name="connsiteX7" fmla="*/ 316582 w 1112794"/>
              <a:gd name="connsiteY7" fmla="*/ 1847462 h 2537927"/>
              <a:gd name="connsiteX8" fmla="*/ 316582 w 1112794"/>
              <a:gd name="connsiteY8" fmla="*/ 2164702 h 2537927"/>
              <a:gd name="connsiteX9" fmla="*/ 304141 w 1112794"/>
              <a:gd name="connsiteY9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31196 w 827408"/>
              <a:gd name="connsiteY8" fmla="*/ 216470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32689 w 832689"/>
              <a:gd name="connsiteY0" fmla="*/ 0 h 2537927"/>
              <a:gd name="connsiteX1" fmla="*/ 552770 w 832689"/>
              <a:gd name="connsiteY1" fmla="*/ 192833 h 2537927"/>
              <a:gd name="connsiteX2" fmla="*/ 359938 w 832689"/>
              <a:gd name="connsiteY2" fmla="*/ 379445 h 2537927"/>
              <a:gd name="connsiteX3" fmla="*/ 241750 w 832689"/>
              <a:gd name="connsiteY3" fmla="*/ 566057 h 2537927"/>
              <a:gd name="connsiteX4" fmla="*/ 167105 w 832689"/>
              <a:gd name="connsiteY4" fmla="*/ 771331 h 2537927"/>
              <a:gd name="connsiteX5" fmla="*/ 86240 w 832689"/>
              <a:gd name="connsiteY5" fmla="*/ 1076131 h 2537927"/>
              <a:gd name="connsiteX6" fmla="*/ 48917 w 832689"/>
              <a:gd name="connsiteY6" fmla="*/ 1430694 h 2537927"/>
              <a:gd name="connsiteX7" fmla="*/ 36477 w 832689"/>
              <a:gd name="connsiteY7" fmla="*/ 1847462 h 2537927"/>
              <a:gd name="connsiteX8" fmla="*/ 17816 w 832689"/>
              <a:gd name="connsiteY8" fmla="*/ 2170922 h 2537927"/>
              <a:gd name="connsiteX9" fmla="*/ 36477 w 832689"/>
              <a:gd name="connsiteY9" fmla="*/ 2419739 h 2537927"/>
              <a:gd name="connsiteX10" fmla="*/ 24036 w 832689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264228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59311 w 859311"/>
              <a:gd name="connsiteY0" fmla="*/ 0 h 3128866"/>
              <a:gd name="connsiteX1" fmla="*/ 579392 w 859311"/>
              <a:gd name="connsiteY1" fmla="*/ 192833 h 3128866"/>
              <a:gd name="connsiteX2" fmla="*/ 386560 w 859311"/>
              <a:gd name="connsiteY2" fmla="*/ 379445 h 3128866"/>
              <a:gd name="connsiteX3" fmla="*/ 268372 w 859311"/>
              <a:gd name="connsiteY3" fmla="*/ 566057 h 3128866"/>
              <a:gd name="connsiteX4" fmla="*/ 193727 w 859311"/>
              <a:gd name="connsiteY4" fmla="*/ 771331 h 3128866"/>
              <a:gd name="connsiteX5" fmla="*/ 112862 w 859311"/>
              <a:gd name="connsiteY5" fmla="*/ 1076131 h 3128866"/>
              <a:gd name="connsiteX6" fmla="*/ 75539 w 859311"/>
              <a:gd name="connsiteY6" fmla="*/ 1430694 h 3128866"/>
              <a:gd name="connsiteX7" fmla="*/ 63099 w 859311"/>
              <a:gd name="connsiteY7" fmla="*/ 1847462 h 3128866"/>
              <a:gd name="connsiteX8" fmla="*/ 56879 w 859311"/>
              <a:gd name="connsiteY8" fmla="*/ 2332652 h 3128866"/>
              <a:gd name="connsiteX9" fmla="*/ 63099 w 859311"/>
              <a:gd name="connsiteY9" fmla="*/ 2419739 h 3128866"/>
              <a:gd name="connsiteX10" fmla="*/ 13336 w 859311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68518 w 864729"/>
              <a:gd name="connsiteY9" fmla="*/ 2481942 h 3128866"/>
              <a:gd name="connsiteX10" fmla="*/ 31195 w 864729"/>
              <a:gd name="connsiteY10" fmla="*/ 2836507 h 3128866"/>
              <a:gd name="connsiteX11" fmla="*/ 18754 w 86472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481942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712097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1105700 w 1105700"/>
              <a:gd name="connsiteY0" fmla="*/ 0 h 3694923"/>
              <a:gd name="connsiteX1" fmla="*/ 825781 w 1105700"/>
              <a:gd name="connsiteY1" fmla="*/ 192833 h 3694923"/>
              <a:gd name="connsiteX2" fmla="*/ 632949 w 1105700"/>
              <a:gd name="connsiteY2" fmla="*/ 379445 h 3694923"/>
              <a:gd name="connsiteX3" fmla="*/ 514761 w 1105700"/>
              <a:gd name="connsiteY3" fmla="*/ 566057 h 3694923"/>
              <a:gd name="connsiteX4" fmla="*/ 440116 w 1105700"/>
              <a:gd name="connsiteY4" fmla="*/ 771331 h 3694923"/>
              <a:gd name="connsiteX5" fmla="*/ 359251 w 1105700"/>
              <a:gd name="connsiteY5" fmla="*/ 1076131 h 3694923"/>
              <a:gd name="connsiteX6" fmla="*/ 321928 w 1105700"/>
              <a:gd name="connsiteY6" fmla="*/ 1430694 h 3694923"/>
              <a:gd name="connsiteX7" fmla="*/ 309488 w 1105700"/>
              <a:gd name="connsiteY7" fmla="*/ 1847462 h 3694923"/>
              <a:gd name="connsiteX8" fmla="*/ 303268 w 1105700"/>
              <a:gd name="connsiteY8" fmla="*/ 2332652 h 3694923"/>
              <a:gd name="connsiteX9" fmla="*/ 309489 w 1105700"/>
              <a:gd name="connsiteY9" fmla="*/ 2712097 h 3694923"/>
              <a:gd name="connsiteX10" fmla="*/ 290827 w 1105700"/>
              <a:gd name="connsiteY10" fmla="*/ 2880050 h 3694923"/>
              <a:gd name="connsiteX11" fmla="*/ 4688 w 1105700"/>
              <a:gd name="connsiteY11" fmla="*/ 3694923 h 3694923"/>
              <a:gd name="connsiteX0" fmla="*/ 1105866 w 1105866"/>
              <a:gd name="connsiteY0" fmla="*/ 0 h 3694923"/>
              <a:gd name="connsiteX1" fmla="*/ 825947 w 1105866"/>
              <a:gd name="connsiteY1" fmla="*/ 192833 h 3694923"/>
              <a:gd name="connsiteX2" fmla="*/ 633115 w 1105866"/>
              <a:gd name="connsiteY2" fmla="*/ 379445 h 3694923"/>
              <a:gd name="connsiteX3" fmla="*/ 514927 w 1105866"/>
              <a:gd name="connsiteY3" fmla="*/ 566057 h 3694923"/>
              <a:gd name="connsiteX4" fmla="*/ 440282 w 1105866"/>
              <a:gd name="connsiteY4" fmla="*/ 771331 h 3694923"/>
              <a:gd name="connsiteX5" fmla="*/ 359417 w 1105866"/>
              <a:gd name="connsiteY5" fmla="*/ 1076131 h 3694923"/>
              <a:gd name="connsiteX6" fmla="*/ 322094 w 1105866"/>
              <a:gd name="connsiteY6" fmla="*/ 1430694 h 3694923"/>
              <a:gd name="connsiteX7" fmla="*/ 309654 w 1105866"/>
              <a:gd name="connsiteY7" fmla="*/ 1847462 h 3694923"/>
              <a:gd name="connsiteX8" fmla="*/ 303434 w 1105866"/>
              <a:gd name="connsiteY8" fmla="*/ 2332652 h 3694923"/>
              <a:gd name="connsiteX9" fmla="*/ 309655 w 1105866"/>
              <a:gd name="connsiteY9" fmla="*/ 2712097 h 3694923"/>
              <a:gd name="connsiteX10" fmla="*/ 278552 w 1105866"/>
              <a:gd name="connsiteY10" fmla="*/ 3085324 h 3694923"/>
              <a:gd name="connsiteX11" fmla="*/ 4854 w 1105866"/>
              <a:gd name="connsiteY11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61731 w 1101012"/>
              <a:gd name="connsiteY11" fmla="*/ 3315477 h 3694923"/>
              <a:gd name="connsiteX12" fmla="*/ 0 w 1101012"/>
              <a:gd name="connsiteY12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86612 w 1101012"/>
              <a:gd name="connsiteY11" fmla="*/ 3334139 h 3694923"/>
              <a:gd name="connsiteX12" fmla="*/ 0 w 1101012"/>
              <a:gd name="connsiteY12" fmla="*/ 3694923 h 3694923"/>
              <a:gd name="connsiteX0" fmla="*/ 1138334 w 1138334"/>
              <a:gd name="connsiteY0" fmla="*/ 0 h 3682482"/>
              <a:gd name="connsiteX1" fmla="*/ 858415 w 1138334"/>
              <a:gd name="connsiteY1" fmla="*/ 192833 h 3682482"/>
              <a:gd name="connsiteX2" fmla="*/ 665583 w 1138334"/>
              <a:gd name="connsiteY2" fmla="*/ 379445 h 3682482"/>
              <a:gd name="connsiteX3" fmla="*/ 547395 w 1138334"/>
              <a:gd name="connsiteY3" fmla="*/ 566057 h 3682482"/>
              <a:gd name="connsiteX4" fmla="*/ 472750 w 1138334"/>
              <a:gd name="connsiteY4" fmla="*/ 771331 h 3682482"/>
              <a:gd name="connsiteX5" fmla="*/ 391885 w 1138334"/>
              <a:gd name="connsiteY5" fmla="*/ 1076131 h 3682482"/>
              <a:gd name="connsiteX6" fmla="*/ 354562 w 1138334"/>
              <a:gd name="connsiteY6" fmla="*/ 1430694 h 3682482"/>
              <a:gd name="connsiteX7" fmla="*/ 342122 w 1138334"/>
              <a:gd name="connsiteY7" fmla="*/ 1847462 h 3682482"/>
              <a:gd name="connsiteX8" fmla="*/ 335902 w 1138334"/>
              <a:gd name="connsiteY8" fmla="*/ 2332652 h 3682482"/>
              <a:gd name="connsiteX9" fmla="*/ 342123 w 1138334"/>
              <a:gd name="connsiteY9" fmla="*/ 2712097 h 3682482"/>
              <a:gd name="connsiteX10" fmla="*/ 311020 w 1138334"/>
              <a:gd name="connsiteY10" fmla="*/ 3085324 h 3682482"/>
              <a:gd name="connsiteX11" fmla="*/ 223934 w 1138334"/>
              <a:gd name="connsiteY11" fmla="*/ 3334139 h 3682482"/>
              <a:gd name="connsiteX12" fmla="*/ 0 w 1138334"/>
              <a:gd name="connsiteY12" fmla="*/ 3682482 h 3682482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0 w 1685729"/>
              <a:gd name="connsiteY12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32718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45159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61257 w 1685729"/>
              <a:gd name="connsiteY13" fmla="*/ 3850432 h 4024605"/>
              <a:gd name="connsiteX14" fmla="*/ 0 w 1685729"/>
              <a:gd name="connsiteY14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73698 w 1685729"/>
              <a:gd name="connsiteY13" fmla="*/ 3875314 h 4024605"/>
              <a:gd name="connsiteX14" fmla="*/ 0 w 1685729"/>
              <a:gd name="connsiteY14" fmla="*/ 4024605 h 4024605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0 w 1704391"/>
              <a:gd name="connsiteY14" fmla="*/ 3993503 h 3993503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124409 w 1704391"/>
              <a:gd name="connsiteY14" fmla="*/ 3962399 h 3993503"/>
              <a:gd name="connsiteX15" fmla="*/ 0 w 1704391"/>
              <a:gd name="connsiteY15" fmla="*/ 3993503 h 3993503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578499 w 2158481"/>
              <a:gd name="connsiteY14" fmla="*/ 3962399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6532 w 2158481"/>
              <a:gd name="connsiteY14" fmla="*/ 4012163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0599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74247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5916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1130 w 2158481"/>
              <a:gd name="connsiteY5" fmla="*/ 1089778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63030 w 2163030"/>
              <a:gd name="connsiteY0" fmla="*/ 0 h 4057378"/>
              <a:gd name="connsiteX1" fmla="*/ 1878562 w 2163030"/>
              <a:gd name="connsiteY1" fmla="*/ 188284 h 4057378"/>
              <a:gd name="connsiteX2" fmla="*/ 1685730 w 2163030"/>
              <a:gd name="connsiteY2" fmla="*/ 374896 h 4057378"/>
              <a:gd name="connsiteX3" fmla="*/ 1567542 w 2163030"/>
              <a:gd name="connsiteY3" fmla="*/ 561508 h 4057378"/>
              <a:gd name="connsiteX4" fmla="*/ 1492897 w 2163030"/>
              <a:gd name="connsiteY4" fmla="*/ 766782 h 4057378"/>
              <a:gd name="connsiteX5" fmla="*/ 1421130 w 2163030"/>
              <a:gd name="connsiteY5" fmla="*/ 1085229 h 4057378"/>
              <a:gd name="connsiteX6" fmla="*/ 1379259 w 2163030"/>
              <a:gd name="connsiteY6" fmla="*/ 1417046 h 4057378"/>
              <a:gd name="connsiteX7" fmla="*/ 1371367 w 2163030"/>
              <a:gd name="connsiteY7" fmla="*/ 1842913 h 4057378"/>
              <a:gd name="connsiteX8" fmla="*/ 1369698 w 2163030"/>
              <a:gd name="connsiteY8" fmla="*/ 2319005 h 4057378"/>
              <a:gd name="connsiteX9" fmla="*/ 1362270 w 2163030"/>
              <a:gd name="connsiteY9" fmla="*/ 2707548 h 4057378"/>
              <a:gd name="connsiteX10" fmla="*/ 1326618 w 2163030"/>
              <a:gd name="connsiteY10" fmla="*/ 3076225 h 4057378"/>
              <a:gd name="connsiteX11" fmla="*/ 1244081 w 2163030"/>
              <a:gd name="connsiteY11" fmla="*/ 3329590 h 4057378"/>
              <a:gd name="connsiteX12" fmla="*/ 1020148 w 2163030"/>
              <a:gd name="connsiteY12" fmla="*/ 3653051 h 4057378"/>
              <a:gd name="connsiteX13" fmla="*/ 746450 w 2163030"/>
              <a:gd name="connsiteY13" fmla="*/ 3870765 h 4057378"/>
              <a:gd name="connsiteX14" fmla="*/ 460312 w 2163030"/>
              <a:gd name="connsiteY14" fmla="*/ 3995173 h 4057378"/>
              <a:gd name="connsiteX15" fmla="*/ 0 w 2163030"/>
              <a:gd name="connsiteY15" fmla="*/ 4057378 h 405737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460312 w 2167579"/>
              <a:gd name="connsiteY14" fmla="*/ 3981524 h 4043729"/>
              <a:gd name="connsiteX15" fmla="*/ 0 w 2167579"/>
              <a:gd name="connsiteY15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12614 w 2167579"/>
              <a:gd name="connsiteY14" fmla="*/ 3915022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25184 w 2167579"/>
              <a:gd name="connsiteY14" fmla="*/ 3927591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8428 w 2167579"/>
              <a:gd name="connsiteY12" fmla="*/ 3633118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5286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51867 w 2151867"/>
              <a:gd name="connsiteY0" fmla="*/ 0 h 4043729"/>
              <a:gd name="connsiteX1" fmla="*/ 1862850 w 2151867"/>
              <a:gd name="connsiteY1" fmla="*/ 174635 h 4043729"/>
              <a:gd name="connsiteX2" fmla="*/ 1670018 w 2151867"/>
              <a:gd name="connsiteY2" fmla="*/ 361247 h 4043729"/>
              <a:gd name="connsiteX3" fmla="*/ 1551830 w 2151867"/>
              <a:gd name="connsiteY3" fmla="*/ 547859 h 4043729"/>
              <a:gd name="connsiteX4" fmla="*/ 1477185 w 2151867"/>
              <a:gd name="connsiteY4" fmla="*/ 753133 h 4043729"/>
              <a:gd name="connsiteX5" fmla="*/ 1405418 w 2151867"/>
              <a:gd name="connsiteY5" fmla="*/ 1071580 h 4043729"/>
              <a:gd name="connsiteX6" fmla="*/ 1363547 w 2151867"/>
              <a:gd name="connsiteY6" fmla="*/ 1403397 h 4043729"/>
              <a:gd name="connsiteX7" fmla="*/ 1355655 w 2151867"/>
              <a:gd name="connsiteY7" fmla="*/ 1829264 h 4043729"/>
              <a:gd name="connsiteX8" fmla="*/ 1353986 w 2151867"/>
              <a:gd name="connsiteY8" fmla="*/ 2305356 h 4043729"/>
              <a:gd name="connsiteX9" fmla="*/ 1346558 w 2151867"/>
              <a:gd name="connsiteY9" fmla="*/ 2693899 h 4043729"/>
              <a:gd name="connsiteX10" fmla="*/ 1310906 w 2151867"/>
              <a:gd name="connsiteY10" fmla="*/ 3062576 h 4043729"/>
              <a:gd name="connsiteX11" fmla="*/ 1228369 w 2151867"/>
              <a:gd name="connsiteY11" fmla="*/ 3315941 h 4043729"/>
              <a:gd name="connsiteX12" fmla="*/ 1029574 w 2151867"/>
              <a:gd name="connsiteY12" fmla="*/ 3620549 h 4043729"/>
              <a:gd name="connsiteX13" fmla="*/ 867137 w 2151867"/>
              <a:gd name="connsiteY13" fmla="*/ 3770478 h 4043729"/>
              <a:gd name="connsiteX14" fmla="*/ 730738 w 2151867"/>
              <a:gd name="connsiteY14" fmla="*/ 3857116 h 4043729"/>
              <a:gd name="connsiteX15" fmla="*/ 609472 w 2151867"/>
              <a:gd name="connsiteY15" fmla="*/ 3927591 h 4043729"/>
              <a:gd name="connsiteX16" fmla="*/ 444600 w 2151867"/>
              <a:gd name="connsiteY16" fmla="*/ 3981524 h 4043729"/>
              <a:gd name="connsiteX17" fmla="*/ 0 w 2151867"/>
              <a:gd name="connsiteY17" fmla="*/ 4043729 h 4043729"/>
              <a:gd name="connsiteX0" fmla="*/ 2136156 w 2136156"/>
              <a:gd name="connsiteY0" fmla="*/ 0 h 4043729"/>
              <a:gd name="connsiteX1" fmla="*/ 1847139 w 2136156"/>
              <a:gd name="connsiteY1" fmla="*/ 174635 h 4043729"/>
              <a:gd name="connsiteX2" fmla="*/ 1654307 w 2136156"/>
              <a:gd name="connsiteY2" fmla="*/ 361247 h 4043729"/>
              <a:gd name="connsiteX3" fmla="*/ 1536119 w 2136156"/>
              <a:gd name="connsiteY3" fmla="*/ 547859 h 4043729"/>
              <a:gd name="connsiteX4" fmla="*/ 1461474 w 2136156"/>
              <a:gd name="connsiteY4" fmla="*/ 753133 h 4043729"/>
              <a:gd name="connsiteX5" fmla="*/ 1389707 w 2136156"/>
              <a:gd name="connsiteY5" fmla="*/ 1071580 h 4043729"/>
              <a:gd name="connsiteX6" fmla="*/ 1347836 w 2136156"/>
              <a:gd name="connsiteY6" fmla="*/ 1403397 h 4043729"/>
              <a:gd name="connsiteX7" fmla="*/ 1339944 w 2136156"/>
              <a:gd name="connsiteY7" fmla="*/ 1829264 h 4043729"/>
              <a:gd name="connsiteX8" fmla="*/ 1338275 w 2136156"/>
              <a:gd name="connsiteY8" fmla="*/ 2305356 h 4043729"/>
              <a:gd name="connsiteX9" fmla="*/ 1330847 w 2136156"/>
              <a:gd name="connsiteY9" fmla="*/ 2693899 h 4043729"/>
              <a:gd name="connsiteX10" fmla="*/ 1295195 w 2136156"/>
              <a:gd name="connsiteY10" fmla="*/ 3062576 h 4043729"/>
              <a:gd name="connsiteX11" fmla="*/ 1212658 w 2136156"/>
              <a:gd name="connsiteY11" fmla="*/ 3315941 h 4043729"/>
              <a:gd name="connsiteX12" fmla="*/ 1013863 w 2136156"/>
              <a:gd name="connsiteY12" fmla="*/ 3620549 h 4043729"/>
              <a:gd name="connsiteX13" fmla="*/ 851426 w 2136156"/>
              <a:gd name="connsiteY13" fmla="*/ 3770478 h 4043729"/>
              <a:gd name="connsiteX14" fmla="*/ 715027 w 2136156"/>
              <a:gd name="connsiteY14" fmla="*/ 3857116 h 4043729"/>
              <a:gd name="connsiteX15" fmla="*/ 593761 w 2136156"/>
              <a:gd name="connsiteY15" fmla="*/ 3927591 h 4043729"/>
              <a:gd name="connsiteX16" fmla="*/ 428889 w 2136156"/>
              <a:gd name="connsiteY16" fmla="*/ 3981524 h 4043729"/>
              <a:gd name="connsiteX17" fmla="*/ 0 w 2136156"/>
              <a:gd name="connsiteY17" fmla="*/ 4043729 h 4043729"/>
              <a:gd name="connsiteX0" fmla="*/ 2123587 w 2123587"/>
              <a:gd name="connsiteY0" fmla="*/ 0 h 4043729"/>
              <a:gd name="connsiteX1" fmla="*/ 1834570 w 2123587"/>
              <a:gd name="connsiteY1" fmla="*/ 174635 h 4043729"/>
              <a:gd name="connsiteX2" fmla="*/ 1641738 w 2123587"/>
              <a:gd name="connsiteY2" fmla="*/ 361247 h 4043729"/>
              <a:gd name="connsiteX3" fmla="*/ 1523550 w 2123587"/>
              <a:gd name="connsiteY3" fmla="*/ 547859 h 4043729"/>
              <a:gd name="connsiteX4" fmla="*/ 1448905 w 2123587"/>
              <a:gd name="connsiteY4" fmla="*/ 753133 h 4043729"/>
              <a:gd name="connsiteX5" fmla="*/ 1377138 w 2123587"/>
              <a:gd name="connsiteY5" fmla="*/ 1071580 h 4043729"/>
              <a:gd name="connsiteX6" fmla="*/ 1335267 w 2123587"/>
              <a:gd name="connsiteY6" fmla="*/ 1403397 h 4043729"/>
              <a:gd name="connsiteX7" fmla="*/ 1327375 w 2123587"/>
              <a:gd name="connsiteY7" fmla="*/ 1829264 h 4043729"/>
              <a:gd name="connsiteX8" fmla="*/ 1325706 w 2123587"/>
              <a:gd name="connsiteY8" fmla="*/ 2305356 h 4043729"/>
              <a:gd name="connsiteX9" fmla="*/ 1318278 w 2123587"/>
              <a:gd name="connsiteY9" fmla="*/ 2693899 h 4043729"/>
              <a:gd name="connsiteX10" fmla="*/ 1282626 w 2123587"/>
              <a:gd name="connsiteY10" fmla="*/ 3062576 h 4043729"/>
              <a:gd name="connsiteX11" fmla="*/ 1200089 w 2123587"/>
              <a:gd name="connsiteY11" fmla="*/ 3315941 h 4043729"/>
              <a:gd name="connsiteX12" fmla="*/ 1001294 w 2123587"/>
              <a:gd name="connsiteY12" fmla="*/ 3620549 h 4043729"/>
              <a:gd name="connsiteX13" fmla="*/ 838857 w 2123587"/>
              <a:gd name="connsiteY13" fmla="*/ 3770478 h 4043729"/>
              <a:gd name="connsiteX14" fmla="*/ 702458 w 2123587"/>
              <a:gd name="connsiteY14" fmla="*/ 3857116 h 4043729"/>
              <a:gd name="connsiteX15" fmla="*/ 581192 w 2123587"/>
              <a:gd name="connsiteY15" fmla="*/ 3927591 h 4043729"/>
              <a:gd name="connsiteX16" fmla="*/ 416320 w 2123587"/>
              <a:gd name="connsiteY16" fmla="*/ 3981524 h 4043729"/>
              <a:gd name="connsiteX17" fmla="*/ 0 w 2123587"/>
              <a:gd name="connsiteY17" fmla="*/ 4043729 h 4043729"/>
              <a:gd name="connsiteX0" fmla="*/ 2123587 w 2123587"/>
              <a:gd name="connsiteY0" fmla="*/ 0 h 4035466"/>
              <a:gd name="connsiteX1" fmla="*/ 1834570 w 2123587"/>
              <a:gd name="connsiteY1" fmla="*/ 174635 h 4035466"/>
              <a:gd name="connsiteX2" fmla="*/ 1641738 w 2123587"/>
              <a:gd name="connsiteY2" fmla="*/ 361247 h 4035466"/>
              <a:gd name="connsiteX3" fmla="*/ 1523550 w 2123587"/>
              <a:gd name="connsiteY3" fmla="*/ 547859 h 4035466"/>
              <a:gd name="connsiteX4" fmla="*/ 1448905 w 2123587"/>
              <a:gd name="connsiteY4" fmla="*/ 753133 h 4035466"/>
              <a:gd name="connsiteX5" fmla="*/ 1377138 w 2123587"/>
              <a:gd name="connsiteY5" fmla="*/ 1071580 h 4035466"/>
              <a:gd name="connsiteX6" fmla="*/ 1335267 w 2123587"/>
              <a:gd name="connsiteY6" fmla="*/ 1403397 h 4035466"/>
              <a:gd name="connsiteX7" fmla="*/ 1327375 w 2123587"/>
              <a:gd name="connsiteY7" fmla="*/ 1829264 h 4035466"/>
              <a:gd name="connsiteX8" fmla="*/ 1325706 w 2123587"/>
              <a:gd name="connsiteY8" fmla="*/ 2305356 h 4035466"/>
              <a:gd name="connsiteX9" fmla="*/ 1318278 w 2123587"/>
              <a:gd name="connsiteY9" fmla="*/ 2693899 h 4035466"/>
              <a:gd name="connsiteX10" fmla="*/ 1282626 w 2123587"/>
              <a:gd name="connsiteY10" fmla="*/ 3062576 h 4035466"/>
              <a:gd name="connsiteX11" fmla="*/ 1200089 w 2123587"/>
              <a:gd name="connsiteY11" fmla="*/ 3315941 h 4035466"/>
              <a:gd name="connsiteX12" fmla="*/ 1001294 w 2123587"/>
              <a:gd name="connsiteY12" fmla="*/ 3620549 h 4035466"/>
              <a:gd name="connsiteX13" fmla="*/ 838857 w 2123587"/>
              <a:gd name="connsiteY13" fmla="*/ 3770478 h 4035466"/>
              <a:gd name="connsiteX14" fmla="*/ 702458 w 2123587"/>
              <a:gd name="connsiteY14" fmla="*/ 3857116 h 4035466"/>
              <a:gd name="connsiteX15" fmla="*/ 581192 w 2123587"/>
              <a:gd name="connsiteY15" fmla="*/ 3927591 h 4035466"/>
              <a:gd name="connsiteX16" fmla="*/ 416320 w 2123587"/>
              <a:gd name="connsiteY16" fmla="*/ 3981524 h 4035466"/>
              <a:gd name="connsiteX17" fmla="*/ 0 w 2123587"/>
              <a:gd name="connsiteY17" fmla="*/ 4035466 h 4035466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6701 w 2129096"/>
              <a:gd name="connsiteY15" fmla="*/ 3927591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1193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9096" h="4040975">
                <a:moveTo>
                  <a:pt x="2129096" y="0"/>
                </a:moveTo>
                <a:cubicBezTo>
                  <a:pt x="2014885" y="46599"/>
                  <a:pt x="1920387" y="114427"/>
                  <a:pt x="1840079" y="174635"/>
                </a:cubicBezTo>
                <a:cubicBezTo>
                  <a:pt x="1759771" y="234843"/>
                  <a:pt x="1699084" y="299043"/>
                  <a:pt x="1647247" y="361247"/>
                </a:cubicBezTo>
                <a:cubicBezTo>
                  <a:pt x="1595410" y="423451"/>
                  <a:pt x="1561198" y="482545"/>
                  <a:pt x="1529059" y="547859"/>
                </a:cubicBezTo>
                <a:cubicBezTo>
                  <a:pt x="1496920" y="613173"/>
                  <a:pt x="1478816" y="665846"/>
                  <a:pt x="1454414" y="753133"/>
                </a:cubicBezTo>
                <a:cubicBezTo>
                  <a:pt x="1430012" y="840420"/>
                  <a:pt x="1401587" y="963203"/>
                  <a:pt x="1382647" y="1071580"/>
                </a:cubicBezTo>
                <a:cubicBezTo>
                  <a:pt x="1363707" y="1179957"/>
                  <a:pt x="1349070" y="1277116"/>
                  <a:pt x="1340776" y="1403397"/>
                </a:cubicBezTo>
                <a:cubicBezTo>
                  <a:pt x="1332482" y="1529678"/>
                  <a:pt x="1334477" y="1678938"/>
                  <a:pt x="1332884" y="1829264"/>
                </a:cubicBezTo>
                <a:cubicBezTo>
                  <a:pt x="1331291" y="1979590"/>
                  <a:pt x="1335362" y="2202720"/>
                  <a:pt x="1331215" y="2305356"/>
                </a:cubicBezTo>
                <a:cubicBezTo>
                  <a:pt x="1327068" y="2407992"/>
                  <a:pt x="1328971" y="2609923"/>
                  <a:pt x="1323787" y="2693899"/>
                </a:cubicBezTo>
                <a:cubicBezTo>
                  <a:pt x="1318603" y="2777875"/>
                  <a:pt x="1305760" y="2958903"/>
                  <a:pt x="1288135" y="3062576"/>
                </a:cubicBezTo>
                <a:cubicBezTo>
                  <a:pt x="1264290" y="3160029"/>
                  <a:pt x="1253287" y="3221598"/>
                  <a:pt x="1205598" y="3315941"/>
                </a:cubicBezTo>
                <a:cubicBezTo>
                  <a:pt x="1164129" y="3410284"/>
                  <a:pt x="1091815" y="3534500"/>
                  <a:pt x="1006803" y="3620549"/>
                </a:cubicBezTo>
                <a:cubicBezTo>
                  <a:pt x="944503" y="3693687"/>
                  <a:pt x="889982" y="3734192"/>
                  <a:pt x="844366" y="3770478"/>
                </a:cubicBezTo>
                <a:cubicBezTo>
                  <a:pt x="798750" y="3806764"/>
                  <a:pt x="748816" y="3828312"/>
                  <a:pt x="707967" y="3857116"/>
                </a:cubicBezTo>
                <a:cubicBezTo>
                  <a:pt x="667118" y="3885920"/>
                  <a:pt x="628883" y="3904101"/>
                  <a:pt x="581193" y="3924836"/>
                </a:cubicBezTo>
                <a:cubicBezTo>
                  <a:pt x="533503" y="3945571"/>
                  <a:pt x="523931" y="3960073"/>
                  <a:pt x="421829" y="3981524"/>
                </a:cubicBezTo>
                <a:cubicBezTo>
                  <a:pt x="255951" y="4025067"/>
                  <a:pt x="153437" y="4040974"/>
                  <a:pt x="0" y="4040975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15B4F76-6F99-406F-B154-9163028495CE}"/>
              </a:ext>
            </a:extLst>
          </p:cNvPr>
          <p:cNvSpPr/>
          <p:nvPr/>
        </p:nvSpPr>
        <p:spPr>
          <a:xfrm>
            <a:off x="736316" y="5634178"/>
            <a:ext cx="420296" cy="379024"/>
          </a:xfrm>
          <a:custGeom>
            <a:avLst/>
            <a:gdLst>
              <a:gd name="connsiteX0" fmla="*/ 297813 w 297813"/>
              <a:gd name="connsiteY0" fmla="*/ 369550 h 369550"/>
              <a:gd name="connsiteX1" fmla="*/ 146202 w 297813"/>
              <a:gd name="connsiteY1" fmla="*/ 307959 h 369550"/>
              <a:gd name="connsiteX2" fmla="*/ 8805 w 297813"/>
              <a:gd name="connsiteY2" fmla="*/ 208464 h 369550"/>
              <a:gd name="connsiteX3" fmla="*/ 27757 w 297813"/>
              <a:gd name="connsiteY3" fmla="*/ 66329 h 369550"/>
              <a:gd name="connsiteX4" fmla="*/ 141464 w 297813"/>
              <a:gd name="connsiteY4" fmla="*/ 0 h 369550"/>
              <a:gd name="connsiteX5" fmla="*/ 141464 w 297813"/>
              <a:gd name="connsiteY5" fmla="*/ 0 h 369550"/>
              <a:gd name="connsiteX0" fmla="*/ 290643 w 290643"/>
              <a:gd name="connsiteY0" fmla="*/ 369550 h 369550"/>
              <a:gd name="connsiteX1" fmla="*/ 139032 w 290643"/>
              <a:gd name="connsiteY1" fmla="*/ 307959 h 369550"/>
              <a:gd name="connsiteX2" fmla="*/ 11110 w 290643"/>
              <a:gd name="connsiteY2" fmla="*/ 208464 h 369550"/>
              <a:gd name="connsiteX3" fmla="*/ 20587 w 290643"/>
              <a:gd name="connsiteY3" fmla="*/ 66329 h 369550"/>
              <a:gd name="connsiteX4" fmla="*/ 134294 w 290643"/>
              <a:gd name="connsiteY4" fmla="*/ 0 h 369550"/>
              <a:gd name="connsiteX5" fmla="*/ 134294 w 290643"/>
              <a:gd name="connsiteY5" fmla="*/ 0 h 369550"/>
              <a:gd name="connsiteX0" fmla="*/ 282056 w 282056"/>
              <a:gd name="connsiteY0" fmla="*/ 369550 h 369550"/>
              <a:gd name="connsiteX1" fmla="*/ 130445 w 282056"/>
              <a:gd name="connsiteY1" fmla="*/ 307959 h 369550"/>
              <a:gd name="connsiteX2" fmla="*/ 16736 w 282056"/>
              <a:gd name="connsiteY2" fmla="*/ 203726 h 369550"/>
              <a:gd name="connsiteX3" fmla="*/ 12000 w 282056"/>
              <a:gd name="connsiteY3" fmla="*/ 66329 h 369550"/>
              <a:gd name="connsiteX4" fmla="*/ 125707 w 282056"/>
              <a:gd name="connsiteY4" fmla="*/ 0 h 369550"/>
              <a:gd name="connsiteX5" fmla="*/ 125707 w 282056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66329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80542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85218 w 285218"/>
              <a:gd name="connsiteY0" fmla="*/ 369550 h 369550"/>
              <a:gd name="connsiteX1" fmla="*/ 133607 w 285218"/>
              <a:gd name="connsiteY1" fmla="*/ 307959 h 369550"/>
              <a:gd name="connsiteX2" fmla="*/ 19898 w 285218"/>
              <a:gd name="connsiteY2" fmla="*/ 203726 h 369550"/>
              <a:gd name="connsiteX3" fmla="*/ 10424 w 285218"/>
              <a:gd name="connsiteY3" fmla="*/ 75804 h 369550"/>
              <a:gd name="connsiteX4" fmla="*/ 128869 w 285218"/>
              <a:gd name="connsiteY4" fmla="*/ 0 h 369550"/>
              <a:gd name="connsiteX5" fmla="*/ 128869 w 285218"/>
              <a:gd name="connsiteY5" fmla="*/ 0 h 369550"/>
              <a:gd name="connsiteX0" fmla="*/ 279238 w 279238"/>
              <a:gd name="connsiteY0" fmla="*/ 369550 h 369550"/>
              <a:gd name="connsiteX1" fmla="*/ 127627 w 279238"/>
              <a:gd name="connsiteY1" fmla="*/ 307959 h 369550"/>
              <a:gd name="connsiteX2" fmla="*/ 13918 w 279238"/>
              <a:gd name="connsiteY2" fmla="*/ 203726 h 369550"/>
              <a:gd name="connsiteX3" fmla="*/ 13920 w 279238"/>
              <a:gd name="connsiteY3" fmla="*/ 75804 h 369550"/>
              <a:gd name="connsiteX4" fmla="*/ 122889 w 279238"/>
              <a:gd name="connsiteY4" fmla="*/ 0 h 369550"/>
              <a:gd name="connsiteX5" fmla="*/ 122889 w 279238"/>
              <a:gd name="connsiteY5" fmla="*/ 0 h 369550"/>
              <a:gd name="connsiteX0" fmla="*/ 280148 w 280148"/>
              <a:gd name="connsiteY0" fmla="*/ 369550 h 369550"/>
              <a:gd name="connsiteX1" fmla="*/ 142750 w 280148"/>
              <a:gd name="connsiteY1" fmla="*/ 298483 h 369550"/>
              <a:gd name="connsiteX2" fmla="*/ 14828 w 280148"/>
              <a:gd name="connsiteY2" fmla="*/ 203726 h 369550"/>
              <a:gd name="connsiteX3" fmla="*/ 14830 w 280148"/>
              <a:gd name="connsiteY3" fmla="*/ 75804 h 369550"/>
              <a:gd name="connsiteX4" fmla="*/ 123799 w 280148"/>
              <a:gd name="connsiteY4" fmla="*/ 0 h 369550"/>
              <a:gd name="connsiteX5" fmla="*/ 123799 w 280148"/>
              <a:gd name="connsiteY5" fmla="*/ 0 h 369550"/>
              <a:gd name="connsiteX0" fmla="*/ 289623 w 289623"/>
              <a:gd name="connsiteY0" fmla="*/ 350598 h 350598"/>
              <a:gd name="connsiteX1" fmla="*/ 142750 w 289623"/>
              <a:gd name="connsiteY1" fmla="*/ 298483 h 350598"/>
              <a:gd name="connsiteX2" fmla="*/ 14828 w 289623"/>
              <a:gd name="connsiteY2" fmla="*/ 203726 h 350598"/>
              <a:gd name="connsiteX3" fmla="*/ 14830 w 289623"/>
              <a:gd name="connsiteY3" fmla="*/ 75804 h 350598"/>
              <a:gd name="connsiteX4" fmla="*/ 123799 w 289623"/>
              <a:gd name="connsiteY4" fmla="*/ 0 h 350598"/>
              <a:gd name="connsiteX5" fmla="*/ 123799 w 289623"/>
              <a:gd name="connsiteY5" fmla="*/ 0 h 350598"/>
              <a:gd name="connsiteX0" fmla="*/ 289623 w 289623"/>
              <a:gd name="connsiteY0" fmla="*/ 336385 h 336385"/>
              <a:gd name="connsiteX1" fmla="*/ 142750 w 289623"/>
              <a:gd name="connsiteY1" fmla="*/ 298483 h 336385"/>
              <a:gd name="connsiteX2" fmla="*/ 14828 w 289623"/>
              <a:gd name="connsiteY2" fmla="*/ 203726 h 336385"/>
              <a:gd name="connsiteX3" fmla="*/ 14830 w 289623"/>
              <a:gd name="connsiteY3" fmla="*/ 75804 h 336385"/>
              <a:gd name="connsiteX4" fmla="*/ 123799 w 289623"/>
              <a:gd name="connsiteY4" fmla="*/ 0 h 336385"/>
              <a:gd name="connsiteX5" fmla="*/ 123799 w 289623"/>
              <a:gd name="connsiteY5" fmla="*/ 0 h 336385"/>
              <a:gd name="connsiteX0" fmla="*/ 337001 w 337001"/>
              <a:gd name="connsiteY0" fmla="*/ 331647 h 331647"/>
              <a:gd name="connsiteX1" fmla="*/ 142750 w 337001"/>
              <a:gd name="connsiteY1" fmla="*/ 298483 h 331647"/>
              <a:gd name="connsiteX2" fmla="*/ 14828 w 337001"/>
              <a:gd name="connsiteY2" fmla="*/ 203726 h 331647"/>
              <a:gd name="connsiteX3" fmla="*/ 14830 w 337001"/>
              <a:gd name="connsiteY3" fmla="*/ 75804 h 331647"/>
              <a:gd name="connsiteX4" fmla="*/ 123799 w 337001"/>
              <a:gd name="connsiteY4" fmla="*/ 0 h 331647"/>
              <a:gd name="connsiteX5" fmla="*/ 123799 w 337001"/>
              <a:gd name="connsiteY5" fmla="*/ 0 h 331647"/>
              <a:gd name="connsiteX0" fmla="*/ 337001 w 337001"/>
              <a:gd name="connsiteY0" fmla="*/ 355336 h 355336"/>
              <a:gd name="connsiteX1" fmla="*/ 142750 w 337001"/>
              <a:gd name="connsiteY1" fmla="*/ 298483 h 355336"/>
              <a:gd name="connsiteX2" fmla="*/ 14828 w 337001"/>
              <a:gd name="connsiteY2" fmla="*/ 203726 h 355336"/>
              <a:gd name="connsiteX3" fmla="*/ 14830 w 337001"/>
              <a:gd name="connsiteY3" fmla="*/ 75804 h 355336"/>
              <a:gd name="connsiteX4" fmla="*/ 123799 w 337001"/>
              <a:gd name="connsiteY4" fmla="*/ 0 h 355336"/>
              <a:gd name="connsiteX5" fmla="*/ 123799 w 337001"/>
              <a:gd name="connsiteY5" fmla="*/ 0 h 355336"/>
              <a:gd name="connsiteX0" fmla="*/ 346476 w 346476"/>
              <a:gd name="connsiteY0" fmla="*/ 345860 h 345860"/>
              <a:gd name="connsiteX1" fmla="*/ 142750 w 346476"/>
              <a:gd name="connsiteY1" fmla="*/ 298483 h 345860"/>
              <a:gd name="connsiteX2" fmla="*/ 14828 w 346476"/>
              <a:gd name="connsiteY2" fmla="*/ 203726 h 345860"/>
              <a:gd name="connsiteX3" fmla="*/ 14830 w 346476"/>
              <a:gd name="connsiteY3" fmla="*/ 75804 h 345860"/>
              <a:gd name="connsiteX4" fmla="*/ 123799 w 346476"/>
              <a:gd name="connsiteY4" fmla="*/ 0 h 345860"/>
              <a:gd name="connsiteX5" fmla="*/ 123799 w 346476"/>
              <a:gd name="connsiteY5" fmla="*/ 0 h 345860"/>
              <a:gd name="connsiteX0" fmla="*/ 341738 w 341738"/>
              <a:gd name="connsiteY0" fmla="*/ 350597 h 350597"/>
              <a:gd name="connsiteX1" fmla="*/ 142750 w 341738"/>
              <a:gd name="connsiteY1" fmla="*/ 298483 h 350597"/>
              <a:gd name="connsiteX2" fmla="*/ 14828 w 341738"/>
              <a:gd name="connsiteY2" fmla="*/ 203726 h 350597"/>
              <a:gd name="connsiteX3" fmla="*/ 14830 w 341738"/>
              <a:gd name="connsiteY3" fmla="*/ 75804 h 350597"/>
              <a:gd name="connsiteX4" fmla="*/ 123799 w 341738"/>
              <a:gd name="connsiteY4" fmla="*/ 0 h 350597"/>
              <a:gd name="connsiteX5" fmla="*/ 123799 w 341738"/>
              <a:gd name="connsiteY5" fmla="*/ 0 h 350597"/>
              <a:gd name="connsiteX0" fmla="*/ 341738 w 341738"/>
              <a:gd name="connsiteY0" fmla="*/ 379024 h 379024"/>
              <a:gd name="connsiteX1" fmla="*/ 142750 w 341738"/>
              <a:gd name="connsiteY1" fmla="*/ 326910 h 379024"/>
              <a:gd name="connsiteX2" fmla="*/ 14828 w 341738"/>
              <a:gd name="connsiteY2" fmla="*/ 232153 h 379024"/>
              <a:gd name="connsiteX3" fmla="*/ 14830 w 341738"/>
              <a:gd name="connsiteY3" fmla="*/ 104231 h 379024"/>
              <a:gd name="connsiteX4" fmla="*/ 123799 w 341738"/>
              <a:gd name="connsiteY4" fmla="*/ 28427 h 379024"/>
              <a:gd name="connsiteX5" fmla="*/ 194866 w 341738"/>
              <a:gd name="connsiteY5" fmla="*/ 0 h 379024"/>
              <a:gd name="connsiteX0" fmla="*/ 348023 w 348023"/>
              <a:gd name="connsiteY0" fmla="*/ 375882 h 375882"/>
              <a:gd name="connsiteX1" fmla="*/ 142750 w 348023"/>
              <a:gd name="connsiteY1" fmla="*/ 326910 h 375882"/>
              <a:gd name="connsiteX2" fmla="*/ 14828 w 348023"/>
              <a:gd name="connsiteY2" fmla="*/ 232153 h 375882"/>
              <a:gd name="connsiteX3" fmla="*/ 14830 w 348023"/>
              <a:gd name="connsiteY3" fmla="*/ 104231 h 375882"/>
              <a:gd name="connsiteX4" fmla="*/ 123799 w 348023"/>
              <a:gd name="connsiteY4" fmla="*/ 28427 h 375882"/>
              <a:gd name="connsiteX5" fmla="*/ 194866 w 348023"/>
              <a:gd name="connsiteY5" fmla="*/ 0 h 375882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8227"/>
              <a:gd name="connsiteX1" fmla="*/ 142750 w 423438"/>
              <a:gd name="connsiteY1" fmla="*/ 326910 h 368227"/>
              <a:gd name="connsiteX2" fmla="*/ 14828 w 423438"/>
              <a:gd name="connsiteY2" fmla="*/ 232153 h 368227"/>
              <a:gd name="connsiteX3" fmla="*/ 14830 w 423438"/>
              <a:gd name="connsiteY3" fmla="*/ 104231 h 368227"/>
              <a:gd name="connsiteX4" fmla="*/ 123799 w 423438"/>
              <a:gd name="connsiteY4" fmla="*/ 28427 h 368227"/>
              <a:gd name="connsiteX5" fmla="*/ 194866 w 423438"/>
              <a:gd name="connsiteY5" fmla="*/ 0 h 368227"/>
              <a:gd name="connsiteX0" fmla="*/ 423438 w 423438"/>
              <a:gd name="connsiteY0" fmla="*/ 363313 h 367045"/>
              <a:gd name="connsiteX1" fmla="*/ 142750 w 423438"/>
              <a:gd name="connsiteY1" fmla="*/ 326910 h 367045"/>
              <a:gd name="connsiteX2" fmla="*/ 14828 w 423438"/>
              <a:gd name="connsiteY2" fmla="*/ 232153 h 367045"/>
              <a:gd name="connsiteX3" fmla="*/ 14830 w 423438"/>
              <a:gd name="connsiteY3" fmla="*/ 104231 h 367045"/>
              <a:gd name="connsiteX4" fmla="*/ 123799 w 423438"/>
              <a:gd name="connsiteY4" fmla="*/ 28427 h 367045"/>
              <a:gd name="connsiteX5" fmla="*/ 194866 w 423438"/>
              <a:gd name="connsiteY5" fmla="*/ 0 h 367045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0296 w 420296"/>
              <a:gd name="connsiteY0" fmla="*/ 379024 h 383924"/>
              <a:gd name="connsiteX1" fmla="*/ 142750 w 420296"/>
              <a:gd name="connsiteY1" fmla="*/ 326910 h 383924"/>
              <a:gd name="connsiteX2" fmla="*/ 14828 w 420296"/>
              <a:gd name="connsiteY2" fmla="*/ 232153 h 383924"/>
              <a:gd name="connsiteX3" fmla="*/ 14830 w 420296"/>
              <a:gd name="connsiteY3" fmla="*/ 104231 h 383924"/>
              <a:gd name="connsiteX4" fmla="*/ 123799 w 420296"/>
              <a:gd name="connsiteY4" fmla="*/ 28427 h 383924"/>
              <a:gd name="connsiteX5" fmla="*/ 194866 w 420296"/>
              <a:gd name="connsiteY5" fmla="*/ 0 h 3839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296" h="379024">
                <a:moveTo>
                  <a:pt x="420296" y="379024"/>
                </a:moveTo>
                <a:cubicBezTo>
                  <a:pt x="268021" y="374221"/>
                  <a:pt x="210328" y="351389"/>
                  <a:pt x="142750" y="326910"/>
                </a:cubicBezTo>
                <a:cubicBezTo>
                  <a:pt x="75172" y="302432"/>
                  <a:pt x="36148" y="269266"/>
                  <a:pt x="14828" y="232153"/>
                </a:cubicBezTo>
                <a:cubicBezTo>
                  <a:pt x="-6492" y="195040"/>
                  <a:pt x="-3332" y="138185"/>
                  <a:pt x="14830" y="104231"/>
                </a:cubicBezTo>
                <a:cubicBezTo>
                  <a:pt x="32992" y="70277"/>
                  <a:pt x="123799" y="28427"/>
                  <a:pt x="123799" y="28427"/>
                </a:cubicBezTo>
                <a:lnTo>
                  <a:pt x="194866" y="0"/>
                </a:ln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394A27-2C9A-4C6F-8924-D18D53F88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119" y="1001465"/>
            <a:ext cx="4598696" cy="5112663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79851A8-256C-4591-B117-AEC3B4943EE9}"/>
              </a:ext>
            </a:extLst>
          </p:cNvPr>
          <p:cNvSpPr/>
          <p:nvPr/>
        </p:nvSpPr>
        <p:spPr>
          <a:xfrm>
            <a:off x="7111470" y="1916902"/>
            <a:ext cx="2475651" cy="4095225"/>
          </a:xfrm>
          <a:custGeom>
            <a:avLst/>
            <a:gdLst>
              <a:gd name="connsiteX0" fmla="*/ 652504 w 2340068"/>
              <a:gd name="connsiteY0" fmla="*/ 4119155 h 4119155"/>
              <a:gd name="connsiteX1" fmla="*/ 939887 w 2340068"/>
              <a:gd name="connsiteY1" fmla="*/ 4101738 h 4119155"/>
              <a:gd name="connsiteX2" fmla="*/ 1227270 w 2340068"/>
              <a:gd name="connsiteY2" fmla="*/ 4014652 h 4119155"/>
              <a:gd name="connsiteX3" fmla="*/ 1558195 w 2340068"/>
              <a:gd name="connsiteY3" fmla="*/ 3849189 h 4119155"/>
              <a:gd name="connsiteX4" fmla="*/ 1793327 w 2340068"/>
              <a:gd name="connsiteY4" fmla="*/ 3648892 h 4119155"/>
              <a:gd name="connsiteX5" fmla="*/ 2011041 w 2340068"/>
              <a:gd name="connsiteY5" fmla="*/ 3378926 h 4119155"/>
              <a:gd name="connsiteX6" fmla="*/ 2080710 w 2340068"/>
              <a:gd name="connsiteY6" fmla="*/ 3213463 h 4119155"/>
              <a:gd name="connsiteX7" fmla="*/ 2176504 w 2340068"/>
              <a:gd name="connsiteY7" fmla="*/ 3021875 h 4119155"/>
              <a:gd name="connsiteX8" fmla="*/ 2281007 w 2340068"/>
              <a:gd name="connsiteY8" fmla="*/ 2699658 h 4119155"/>
              <a:gd name="connsiteX9" fmla="*/ 2324550 w 2340068"/>
              <a:gd name="connsiteY9" fmla="*/ 2316480 h 4119155"/>
              <a:gd name="connsiteX10" fmla="*/ 2333258 w 2340068"/>
              <a:gd name="connsiteY10" fmla="*/ 1872343 h 4119155"/>
              <a:gd name="connsiteX11" fmla="*/ 2228755 w 2340068"/>
              <a:gd name="connsiteY11" fmla="*/ 1314995 h 4119155"/>
              <a:gd name="connsiteX12" fmla="*/ 2063292 w 2340068"/>
              <a:gd name="connsiteY12" fmla="*/ 914400 h 4119155"/>
              <a:gd name="connsiteX13" fmla="*/ 1810744 w 2340068"/>
              <a:gd name="connsiteY13" fmla="*/ 539932 h 4119155"/>
              <a:gd name="connsiteX14" fmla="*/ 1540778 w 2340068"/>
              <a:gd name="connsiteY14" fmla="*/ 322218 h 4119155"/>
              <a:gd name="connsiteX15" fmla="*/ 1305647 w 2340068"/>
              <a:gd name="connsiteY15" fmla="*/ 165463 h 4119155"/>
              <a:gd name="connsiteX16" fmla="*/ 913761 w 2340068"/>
              <a:gd name="connsiteY16" fmla="*/ 43543 h 4119155"/>
              <a:gd name="connsiteX17" fmla="*/ 469624 w 2340068"/>
              <a:gd name="connsiteY17" fmla="*/ 0 h 4119155"/>
              <a:gd name="connsiteX18" fmla="*/ 34195 w 2340068"/>
              <a:gd name="connsiteY18" fmla="*/ 43543 h 4119155"/>
              <a:gd name="connsiteX19" fmla="*/ 60321 w 2340068"/>
              <a:gd name="connsiteY19" fmla="*/ 34835 h 4119155"/>
              <a:gd name="connsiteX0" fmla="*/ 641746 w 2340068"/>
              <a:gd name="connsiteY0" fmla="*/ 4108398 h 4110957"/>
              <a:gd name="connsiteX1" fmla="*/ 939887 w 2340068"/>
              <a:gd name="connsiteY1" fmla="*/ 4101738 h 4110957"/>
              <a:gd name="connsiteX2" fmla="*/ 1227270 w 2340068"/>
              <a:gd name="connsiteY2" fmla="*/ 4014652 h 4110957"/>
              <a:gd name="connsiteX3" fmla="*/ 1558195 w 2340068"/>
              <a:gd name="connsiteY3" fmla="*/ 3849189 h 4110957"/>
              <a:gd name="connsiteX4" fmla="*/ 1793327 w 2340068"/>
              <a:gd name="connsiteY4" fmla="*/ 3648892 h 4110957"/>
              <a:gd name="connsiteX5" fmla="*/ 2011041 w 2340068"/>
              <a:gd name="connsiteY5" fmla="*/ 3378926 h 4110957"/>
              <a:gd name="connsiteX6" fmla="*/ 2080710 w 2340068"/>
              <a:gd name="connsiteY6" fmla="*/ 3213463 h 4110957"/>
              <a:gd name="connsiteX7" fmla="*/ 2176504 w 2340068"/>
              <a:gd name="connsiteY7" fmla="*/ 3021875 h 4110957"/>
              <a:gd name="connsiteX8" fmla="*/ 2281007 w 2340068"/>
              <a:gd name="connsiteY8" fmla="*/ 2699658 h 4110957"/>
              <a:gd name="connsiteX9" fmla="*/ 2324550 w 2340068"/>
              <a:gd name="connsiteY9" fmla="*/ 2316480 h 4110957"/>
              <a:gd name="connsiteX10" fmla="*/ 2333258 w 2340068"/>
              <a:gd name="connsiteY10" fmla="*/ 1872343 h 4110957"/>
              <a:gd name="connsiteX11" fmla="*/ 2228755 w 2340068"/>
              <a:gd name="connsiteY11" fmla="*/ 1314995 h 4110957"/>
              <a:gd name="connsiteX12" fmla="*/ 2063292 w 2340068"/>
              <a:gd name="connsiteY12" fmla="*/ 914400 h 4110957"/>
              <a:gd name="connsiteX13" fmla="*/ 1810744 w 2340068"/>
              <a:gd name="connsiteY13" fmla="*/ 539932 h 4110957"/>
              <a:gd name="connsiteX14" fmla="*/ 1540778 w 2340068"/>
              <a:gd name="connsiteY14" fmla="*/ 322218 h 4110957"/>
              <a:gd name="connsiteX15" fmla="*/ 1305647 w 2340068"/>
              <a:gd name="connsiteY15" fmla="*/ 165463 h 4110957"/>
              <a:gd name="connsiteX16" fmla="*/ 913761 w 2340068"/>
              <a:gd name="connsiteY16" fmla="*/ 43543 h 4110957"/>
              <a:gd name="connsiteX17" fmla="*/ 469624 w 2340068"/>
              <a:gd name="connsiteY17" fmla="*/ 0 h 4110957"/>
              <a:gd name="connsiteX18" fmla="*/ 34195 w 2340068"/>
              <a:gd name="connsiteY18" fmla="*/ 43543 h 4110957"/>
              <a:gd name="connsiteX19" fmla="*/ 60321 w 2340068"/>
              <a:gd name="connsiteY19" fmla="*/ 34835 h 4110957"/>
              <a:gd name="connsiteX0" fmla="*/ 657883 w 2340068"/>
              <a:gd name="connsiteY0" fmla="*/ 4097641 h 4106977"/>
              <a:gd name="connsiteX1" fmla="*/ 939887 w 2340068"/>
              <a:gd name="connsiteY1" fmla="*/ 4101738 h 4106977"/>
              <a:gd name="connsiteX2" fmla="*/ 1227270 w 2340068"/>
              <a:gd name="connsiteY2" fmla="*/ 4014652 h 4106977"/>
              <a:gd name="connsiteX3" fmla="*/ 1558195 w 2340068"/>
              <a:gd name="connsiteY3" fmla="*/ 3849189 h 4106977"/>
              <a:gd name="connsiteX4" fmla="*/ 1793327 w 2340068"/>
              <a:gd name="connsiteY4" fmla="*/ 3648892 h 4106977"/>
              <a:gd name="connsiteX5" fmla="*/ 2011041 w 2340068"/>
              <a:gd name="connsiteY5" fmla="*/ 3378926 h 4106977"/>
              <a:gd name="connsiteX6" fmla="*/ 2080710 w 2340068"/>
              <a:gd name="connsiteY6" fmla="*/ 3213463 h 4106977"/>
              <a:gd name="connsiteX7" fmla="*/ 2176504 w 2340068"/>
              <a:gd name="connsiteY7" fmla="*/ 3021875 h 4106977"/>
              <a:gd name="connsiteX8" fmla="*/ 2281007 w 2340068"/>
              <a:gd name="connsiteY8" fmla="*/ 2699658 h 4106977"/>
              <a:gd name="connsiteX9" fmla="*/ 2324550 w 2340068"/>
              <a:gd name="connsiteY9" fmla="*/ 2316480 h 4106977"/>
              <a:gd name="connsiteX10" fmla="*/ 2333258 w 2340068"/>
              <a:gd name="connsiteY10" fmla="*/ 1872343 h 4106977"/>
              <a:gd name="connsiteX11" fmla="*/ 2228755 w 2340068"/>
              <a:gd name="connsiteY11" fmla="*/ 1314995 h 4106977"/>
              <a:gd name="connsiteX12" fmla="*/ 2063292 w 2340068"/>
              <a:gd name="connsiteY12" fmla="*/ 914400 h 4106977"/>
              <a:gd name="connsiteX13" fmla="*/ 1810744 w 2340068"/>
              <a:gd name="connsiteY13" fmla="*/ 539932 h 4106977"/>
              <a:gd name="connsiteX14" fmla="*/ 1540778 w 2340068"/>
              <a:gd name="connsiteY14" fmla="*/ 322218 h 4106977"/>
              <a:gd name="connsiteX15" fmla="*/ 1305647 w 2340068"/>
              <a:gd name="connsiteY15" fmla="*/ 165463 h 4106977"/>
              <a:gd name="connsiteX16" fmla="*/ 913761 w 2340068"/>
              <a:gd name="connsiteY16" fmla="*/ 43543 h 4106977"/>
              <a:gd name="connsiteX17" fmla="*/ 469624 w 2340068"/>
              <a:gd name="connsiteY17" fmla="*/ 0 h 4106977"/>
              <a:gd name="connsiteX18" fmla="*/ 34195 w 2340068"/>
              <a:gd name="connsiteY18" fmla="*/ 43543 h 4106977"/>
              <a:gd name="connsiteX19" fmla="*/ 60321 w 2340068"/>
              <a:gd name="connsiteY19" fmla="*/ 34835 h 4106977"/>
              <a:gd name="connsiteX0" fmla="*/ 652504 w 2340068"/>
              <a:gd name="connsiteY0" fmla="*/ 4113777 h 4114331"/>
              <a:gd name="connsiteX1" fmla="*/ 939887 w 2340068"/>
              <a:gd name="connsiteY1" fmla="*/ 4101738 h 4114331"/>
              <a:gd name="connsiteX2" fmla="*/ 1227270 w 2340068"/>
              <a:gd name="connsiteY2" fmla="*/ 4014652 h 4114331"/>
              <a:gd name="connsiteX3" fmla="*/ 1558195 w 2340068"/>
              <a:gd name="connsiteY3" fmla="*/ 3849189 h 4114331"/>
              <a:gd name="connsiteX4" fmla="*/ 1793327 w 2340068"/>
              <a:gd name="connsiteY4" fmla="*/ 3648892 h 4114331"/>
              <a:gd name="connsiteX5" fmla="*/ 2011041 w 2340068"/>
              <a:gd name="connsiteY5" fmla="*/ 3378926 h 4114331"/>
              <a:gd name="connsiteX6" fmla="*/ 2080710 w 2340068"/>
              <a:gd name="connsiteY6" fmla="*/ 3213463 h 4114331"/>
              <a:gd name="connsiteX7" fmla="*/ 2176504 w 2340068"/>
              <a:gd name="connsiteY7" fmla="*/ 3021875 h 4114331"/>
              <a:gd name="connsiteX8" fmla="*/ 2281007 w 2340068"/>
              <a:gd name="connsiteY8" fmla="*/ 2699658 h 4114331"/>
              <a:gd name="connsiteX9" fmla="*/ 2324550 w 2340068"/>
              <a:gd name="connsiteY9" fmla="*/ 2316480 h 4114331"/>
              <a:gd name="connsiteX10" fmla="*/ 2333258 w 2340068"/>
              <a:gd name="connsiteY10" fmla="*/ 1872343 h 4114331"/>
              <a:gd name="connsiteX11" fmla="*/ 2228755 w 2340068"/>
              <a:gd name="connsiteY11" fmla="*/ 1314995 h 4114331"/>
              <a:gd name="connsiteX12" fmla="*/ 2063292 w 2340068"/>
              <a:gd name="connsiteY12" fmla="*/ 914400 h 4114331"/>
              <a:gd name="connsiteX13" fmla="*/ 1810744 w 2340068"/>
              <a:gd name="connsiteY13" fmla="*/ 539932 h 4114331"/>
              <a:gd name="connsiteX14" fmla="*/ 1540778 w 2340068"/>
              <a:gd name="connsiteY14" fmla="*/ 322218 h 4114331"/>
              <a:gd name="connsiteX15" fmla="*/ 1305647 w 2340068"/>
              <a:gd name="connsiteY15" fmla="*/ 165463 h 4114331"/>
              <a:gd name="connsiteX16" fmla="*/ 913761 w 2340068"/>
              <a:gd name="connsiteY16" fmla="*/ 43543 h 4114331"/>
              <a:gd name="connsiteX17" fmla="*/ 469624 w 2340068"/>
              <a:gd name="connsiteY17" fmla="*/ 0 h 4114331"/>
              <a:gd name="connsiteX18" fmla="*/ 34195 w 2340068"/>
              <a:gd name="connsiteY18" fmla="*/ 43543 h 4114331"/>
              <a:gd name="connsiteX19" fmla="*/ 60321 w 2340068"/>
              <a:gd name="connsiteY19" fmla="*/ 34835 h 4114331"/>
              <a:gd name="connsiteX0" fmla="*/ 647125 w 2340068"/>
              <a:gd name="connsiteY0" fmla="*/ 4103019 h 4108633"/>
              <a:gd name="connsiteX1" fmla="*/ 939887 w 2340068"/>
              <a:gd name="connsiteY1" fmla="*/ 4101738 h 4108633"/>
              <a:gd name="connsiteX2" fmla="*/ 1227270 w 2340068"/>
              <a:gd name="connsiteY2" fmla="*/ 4014652 h 4108633"/>
              <a:gd name="connsiteX3" fmla="*/ 1558195 w 2340068"/>
              <a:gd name="connsiteY3" fmla="*/ 3849189 h 4108633"/>
              <a:gd name="connsiteX4" fmla="*/ 1793327 w 2340068"/>
              <a:gd name="connsiteY4" fmla="*/ 3648892 h 4108633"/>
              <a:gd name="connsiteX5" fmla="*/ 2011041 w 2340068"/>
              <a:gd name="connsiteY5" fmla="*/ 3378926 h 4108633"/>
              <a:gd name="connsiteX6" fmla="*/ 2080710 w 2340068"/>
              <a:gd name="connsiteY6" fmla="*/ 3213463 h 4108633"/>
              <a:gd name="connsiteX7" fmla="*/ 2176504 w 2340068"/>
              <a:gd name="connsiteY7" fmla="*/ 3021875 h 4108633"/>
              <a:gd name="connsiteX8" fmla="*/ 2281007 w 2340068"/>
              <a:gd name="connsiteY8" fmla="*/ 2699658 h 4108633"/>
              <a:gd name="connsiteX9" fmla="*/ 2324550 w 2340068"/>
              <a:gd name="connsiteY9" fmla="*/ 2316480 h 4108633"/>
              <a:gd name="connsiteX10" fmla="*/ 2333258 w 2340068"/>
              <a:gd name="connsiteY10" fmla="*/ 1872343 h 4108633"/>
              <a:gd name="connsiteX11" fmla="*/ 2228755 w 2340068"/>
              <a:gd name="connsiteY11" fmla="*/ 1314995 h 4108633"/>
              <a:gd name="connsiteX12" fmla="*/ 2063292 w 2340068"/>
              <a:gd name="connsiteY12" fmla="*/ 914400 h 4108633"/>
              <a:gd name="connsiteX13" fmla="*/ 1810744 w 2340068"/>
              <a:gd name="connsiteY13" fmla="*/ 539932 h 4108633"/>
              <a:gd name="connsiteX14" fmla="*/ 1540778 w 2340068"/>
              <a:gd name="connsiteY14" fmla="*/ 322218 h 4108633"/>
              <a:gd name="connsiteX15" fmla="*/ 1305647 w 2340068"/>
              <a:gd name="connsiteY15" fmla="*/ 165463 h 4108633"/>
              <a:gd name="connsiteX16" fmla="*/ 913761 w 2340068"/>
              <a:gd name="connsiteY16" fmla="*/ 43543 h 4108633"/>
              <a:gd name="connsiteX17" fmla="*/ 469624 w 2340068"/>
              <a:gd name="connsiteY17" fmla="*/ 0 h 4108633"/>
              <a:gd name="connsiteX18" fmla="*/ 34195 w 2340068"/>
              <a:gd name="connsiteY18" fmla="*/ 43543 h 4108633"/>
              <a:gd name="connsiteX19" fmla="*/ 60321 w 2340068"/>
              <a:gd name="connsiteY19" fmla="*/ 34835 h 4108633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3019"/>
              <a:gd name="connsiteX1" fmla="*/ 912993 w 2340068"/>
              <a:gd name="connsiteY1" fmla="*/ 4074843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3019"/>
              <a:gd name="connsiteX1" fmla="*/ 918372 w 2340068"/>
              <a:gd name="connsiteY1" fmla="*/ 4080222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5223"/>
              <a:gd name="connsiteX1" fmla="*/ 923751 w 2340068"/>
              <a:gd name="connsiteY1" fmla="*/ 4096358 h 4105223"/>
              <a:gd name="connsiteX2" fmla="*/ 1227270 w 2340068"/>
              <a:gd name="connsiteY2" fmla="*/ 4014652 h 4105223"/>
              <a:gd name="connsiteX3" fmla="*/ 1558195 w 2340068"/>
              <a:gd name="connsiteY3" fmla="*/ 3849189 h 4105223"/>
              <a:gd name="connsiteX4" fmla="*/ 1793327 w 2340068"/>
              <a:gd name="connsiteY4" fmla="*/ 3648892 h 4105223"/>
              <a:gd name="connsiteX5" fmla="*/ 2011041 w 2340068"/>
              <a:gd name="connsiteY5" fmla="*/ 3378926 h 4105223"/>
              <a:gd name="connsiteX6" fmla="*/ 2080710 w 2340068"/>
              <a:gd name="connsiteY6" fmla="*/ 3213463 h 4105223"/>
              <a:gd name="connsiteX7" fmla="*/ 2176504 w 2340068"/>
              <a:gd name="connsiteY7" fmla="*/ 3021875 h 4105223"/>
              <a:gd name="connsiteX8" fmla="*/ 2281007 w 2340068"/>
              <a:gd name="connsiteY8" fmla="*/ 2699658 h 4105223"/>
              <a:gd name="connsiteX9" fmla="*/ 2324550 w 2340068"/>
              <a:gd name="connsiteY9" fmla="*/ 2316480 h 4105223"/>
              <a:gd name="connsiteX10" fmla="*/ 2333258 w 2340068"/>
              <a:gd name="connsiteY10" fmla="*/ 1872343 h 4105223"/>
              <a:gd name="connsiteX11" fmla="*/ 2228755 w 2340068"/>
              <a:gd name="connsiteY11" fmla="*/ 1314995 h 4105223"/>
              <a:gd name="connsiteX12" fmla="*/ 2063292 w 2340068"/>
              <a:gd name="connsiteY12" fmla="*/ 914400 h 4105223"/>
              <a:gd name="connsiteX13" fmla="*/ 1810744 w 2340068"/>
              <a:gd name="connsiteY13" fmla="*/ 539932 h 4105223"/>
              <a:gd name="connsiteX14" fmla="*/ 1540778 w 2340068"/>
              <a:gd name="connsiteY14" fmla="*/ 322218 h 4105223"/>
              <a:gd name="connsiteX15" fmla="*/ 1305647 w 2340068"/>
              <a:gd name="connsiteY15" fmla="*/ 165463 h 4105223"/>
              <a:gd name="connsiteX16" fmla="*/ 913761 w 2340068"/>
              <a:gd name="connsiteY16" fmla="*/ 43543 h 4105223"/>
              <a:gd name="connsiteX17" fmla="*/ 469624 w 2340068"/>
              <a:gd name="connsiteY17" fmla="*/ 0 h 4105223"/>
              <a:gd name="connsiteX18" fmla="*/ 34195 w 2340068"/>
              <a:gd name="connsiteY18" fmla="*/ 43543 h 4105223"/>
              <a:gd name="connsiteX19" fmla="*/ 60321 w 2340068"/>
              <a:gd name="connsiteY19" fmla="*/ 34835 h 4105223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8195 w 2340068"/>
              <a:gd name="connsiteY3" fmla="*/ 3849189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0283 w 2340068"/>
              <a:gd name="connsiteY5" fmla="*/ 3368168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89525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94904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52031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43810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2343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7092"/>
              <a:gd name="connsiteY0" fmla="*/ 4097640 h 4100576"/>
              <a:gd name="connsiteX1" fmla="*/ 923751 w 2327092"/>
              <a:gd name="connsiteY1" fmla="*/ 4092451 h 4100576"/>
              <a:gd name="connsiteX2" fmla="*/ 1227270 w 2327092"/>
              <a:gd name="connsiteY2" fmla="*/ 4010744 h 4100576"/>
              <a:gd name="connsiteX3" fmla="*/ 1552816 w 2327092"/>
              <a:gd name="connsiteY3" fmla="*/ 3832087 h 4100576"/>
              <a:gd name="connsiteX4" fmla="*/ 1766433 w 2327092"/>
              <a:gd name="connsiteY4" fmla="*/ 3648892 h 4100576"/>
              <a:gd name="connsiteX5" fmla="*/ 2005661 w 2327092"/>
              <a:gd name="connsiteY5" fmla="*/ 3352031 h 4100576"/>
              <a:gd name="connsiteX6" fmla="*/ 2088526 w 2327092"/>
              <a:gd name="connsiteY6" fmla="*/ 3209555 h 4100576"/>
              <a:gd name="connsiteX7" fmla="*/ 2176504 w 2327092"/>
              <a:gd name="connsiteY7" fmla="*/ 3021875 h 4100576"/>
              <a:gd name="connsiteX8" fmla="*/ 2273191 w 2327092"/>
              <a:gd name="connsiteY8" fmla="*/ 2695750 h 4100576"/>
              <a:gd name="connsiteX9" fmla="*/ 2324550 w 2327092"/>
              <a:gd name="connsiteY9" fmla="*/ 2316480 h 4100576"/>
              <a:gd name="connsiteX10" fmla="*/ 2309812 w 2327092"/>
              <a:gd name="connsiteY10" fmla="*/ 1872343 h 4100576"/>
              <a:gd name="connsiteX11" fmla="*/ 2228755 w 2327092"/>
              <a:gd name="connsiteY11" fmla="*/ 1314995 h 4100576"/>
              <a:gd name="connsiteX12" fmla="*/ 2063292 w 2327092"/>
              <a:gd name="connsiteY12" fmla="*/ 914400 h 4100576"/>
              <a:gd name="connsiteX13" fmla="*/ 1810744 w 2327092"/>
              <a:gd name="connsiteY13" fmla="*/ 539932 h 4100576"/>
              <a:gd name="connsiteX14" fmla="*/ 1540778 w 2327092"/>
              <a:gd name="connsiteY14" fmla="*/ 322218 h 4100576"/>
              <a:gd name="connsiteX15" fmla="*/ 1305647 w 2327092"/>
              <a:gd name="connsiteY15" fmla="*/ 165463 h 4100576"/>
              <a:gd name="connsiteX16" fmla="*/ 913761 w 2327092"/>
              <a:gd name="connsiteY16" fmla="*/ 43543 h 4100576"/>
              <a:gd name="connsiteX17" fmla="*/ 469624 w 2327092"/>
              <a:gd name="connsiteY17" fmla="*/ 0 h 4100576"/>
              <a:gd name="connsiteX18" fmla="*/ 34195 w 2327092"/>
              <a:gd name="connsiteY18" fmla="*/ 43543 h 4100576"/>
              <a:gd name="connsiteX19" fmla="*/ 60321 w 232709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6251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8311"/>
              <a:gd name="connsiteY0" fmla="*/ 4097640 h 4100576"/>
              <a:gd name="connsiteX1" fmla="*/ 923751 w 2328311"/>
              <a:gd name="connsiteY1" fmla="*/ 4092451 h 4100576"/>
              <a:gd name="connsiteX2" fmla="*/ 1227270 w 2328311"/>
              <a:gd name="connsiteY2" fmla="*/ 4010744 h 4100576"/>
              <a:gd name="connsiteX3" fmla="*/ 1552816 w 2328311"/>
              <a:gd name="connsiteY3" fmla="*/ 3832087 h 4100576"/>
              <a:gd name="connsiteX4" fmla="*/ 1766433 w 2328311"/>
              <a:gd name="connsiteY4" fmla="*/ 3648892 h 4100576"/>
              <a:gd name="connsiteX5" fmla="*/ 2005661 w 2328311"/>
              <a:gd name="connsiteY5" fmla="*/ 3352031 h 4100576"/>
              <a:gd name="connsiteX6" fmla="*/ 2088526 w 2328311"/>
              <a:gd name="connsiteY6" fmla="*/ 3209555 h 4100576"/>
              <a:gd name="connsiteX7" fmla="*/ 2176504 w 2328311"/>
              <a:gd name="connsiteY7" fmla="*/ 3021875 h 4100576"/>
              <a:gd name="connsiteX8" fmla="*/ 2273191 w 2328311"/>
              <a:gd name="connsiteY8" fmla="*/ 2695750 h 4100576"/>
              <a:gd name="connsiteX9" fmla="*/ 2324550 w 2328311"/>
              <a:gd name="connsiteY9" fmla="*/ 2316480 h 4100576"/>
              <a:gd name="connsiteX10" fmla="*/ 2313720 w 2328311"/>
              <a:gd name="connsiteY10" fmla="*/ 1876251 h 4100576"/>
              <a:gd name="connsiteX11" fmla="*/ 2228755 w 2328311"/>
              <a:gd name="connsiteY11" fmla="*/ 1314995 h 4100576"/>
              <a:gd name="connsiteX12" fmla="*/ 2063292 w 2328311"/>
              <a:gd name="connsiteY12" fmla="*/ 914400 h 4100576"/>
              <a:gd name="connsiteX13" fmla="*/ 1810744 w 2328311"/>
              <a:gd name="connsiteY13" fmla="*/ 539932 h 4100576"/>
              <a:gd name="connsiteX14" fmla="*/ 1540778 w 2328311"/>
              <a:gd name="connsiteY14" fmla="*/ 322218 h 4100576"/>
              <a:gd name="connsiteX15" fmla="*/ 1305647 w 2328311"/>
              <a:gd name="connsiteY15" fmla="*/ 165463 h 4100576"/>
              <a:gd name="connsiteX16" fmla="*/ 913761 w 2328311"/>
              <a:gd name="connsiteY16" fmla="*/ 43543 h 4100576"/>
              <a:gd name="connsiteX17" fmla="*/ 469624 w 2328311"/>
              <a:gd name="connsiteY17" fmla="*/ 0 h 4100576"/>
              <a:gd name="connsiteX18" fmla="*/ 34195 w 2328311"/>
              <a:gd name="connsiteY18" fmla="*/ 43543 h 4100576"/>
              <a:gd name="connsiteX19" fmla="*/ 60321 w 2328311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5476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1568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06836 w 2329004"/>
              <a:gd name="connsiteY13" fmla="*/ 555563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46558 h 4092761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212 w 2414712"/>
              <a:gd name="connsiteY0" fmla="*/ 4089935 h 4092871"/>
              <a:gd name="connsiteX1" fmla="*/ 1009459 w 2414712"/>
              <a:gd name="connsiteY1" fmla="*/ 4084746 h 4092871"/>
              <a:gd name="connsiteX2" fmla="*/ 1312978 w 2414712"/>
              <a:gd name="connsiteY2" fmla="*/ 4003039 h 4092871"/>
              <a:gd name="connsiteX3" fmla="*/ 1638524 w 2414712"/>
              <a:gd name="connsiteY3" fmla="*/ 3824382 h 4092871"/>
              <a:gd name="connsiteX4" fmla="*/ 1852141 w 2414712"/>
              <a:gd name="connsiteY4" fmla="*/ 3641187 h 4092871"/>
              <a:gd name="connsiteX5" fmla="*/ 2091369 w 2414712"/>
              <a:gd name="connsiteY5" fmla="*/ 3344326 h 4092871"/>
              <a:gd name="connsiteX6" fmla="*/ 2174234 w 2414712"/>
              <a:gd name="connsiteY6" fmla="*/ 3201850 h 4092871"/>
              <a:gd name="connsiteX7" fmla="*/ 2262212 w 2414712"/>
              <a:gd name="connsiteY7" fmla="*/ 3014170 h 4092871"/>
              <a:gd name="connsiteX8" fmla="*/ 2358899 w 2414712"/>
              <a:gd name="connsiteY8" fmla="*/ 2688045 h 4092871"/>
              <a:gd name="connsiteX9" fmla="*/ 2410258 w 2414712"/>
              <a:gd name="connsiteY9" fmla="*/ 2308775 h 4092871"/>
              <a:gd name="connsiteX10" fmla="*/ 2399428 w 2414712"/>
              <a:gd name="connsiteY10" fmla="*/ 1868546 h 4092871"/>
              <a:gd name="connsiteX11" fmla="*/ 2298832 w 2414712"/>
              <a:gd name="connsiteY11" fmla="*/ 1307290 h 4092871"/>
              <a:gd name="connsiteX12" fmla="*/ 2129461 w 2414712"/>
              <a:gd name="connsiteY12" fmla="*/ 914510 h 4092871"/>
              <a:gd name="connsiteX13" fmla="*/ 1884729 w 2414712"/>
              <a:gd name="connsiteY13" fmla="*/ 551766 h 4092871"/>
              <a:gd name="connsiteX14" fmla="*/ 1626486 w 2414712"/>
              <a:gd name="connsiteY14" fmla="*/ 314513 h 4092871"/>
              <a:gd name="connsiteX15" fmla="*/ 1379632 w 2414712"/>
              <a:gd name="connsiteY15" fmla="*/ 161666 h 4092871"/>
              <a:gd name="connsiteX16" fmla="*/ 999469 w 2414712"/>
              <a:gd name="connsiteY16" fmla="*/ 35838 h 4092871"/>
              <a:gd name="connsiteX17" fmla="*/ 551425 w 2414712"/>
              <a:gd name="connsiteY17" fmla="*/ 110 h 4092871"/>
              <a:gd name="connsiteX18" fmla="*/ 123811 w 2414712"/>
              <a:gd name="connsiteY18" fmla="*/ 43653 h 4092871"/>
              <a:gd name="connsiteX19" fmla="*/ 13167 w 2414712"/>
              <a:gd name="connsiteY19" fmla="*/ 58392 h 4092871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6340"/>
              <a:gd name="connsiteX1" fmla="*/ 1010273 w 2415526"/>
              <a:gd name="connsiteY1" fmla="*/ 4084668 h 4096340"/>
              <a:gd name="connsiteX2" fmla="*/ 1313792 w 2415526"/>
              <a:gd name="connsiteY2" fmla="*/ 4002961 h 4096340"/>
              <a:gd name="connsiteX3" fmla="*/ 1639338 w 2415526"/>
              <a:gd name="connsiteY3" fmla="*/ 3824304 h 4096340"/>
              <a:gd name="connsiteX4" fmla="*/ 1852955 w 2415526"/>
              <a:gd name="connsiteY4" fmla="*/ 3641109 h 4096340"/>
              <a:gd name="connsiteX5" fmla="*/ 2092183 w 2415526"/>
              <a:gd name="connsiteY5" fmla="*/ 3344248 h 4096340"/>
              <a:gd name="connsiteX6" fmla="*/ 2175048 w 2415526"/>
              <a:gd name="connsiteY6" fmla="*/ 3201772 h 4096340"/>
              <a:gd name="connsiteX7" fmla="*/ 2263026 w 2415526"/>
              <a:gd name="connsiteY7" fmla="*/ 3014092 h 4096340"/>
              <a:gd name="connsiteX8" fmla="*/ 2359713 w 2415526"/>
              <a:gd name="connsiteY8" fmla="*/ 2687967 h 4096340"/>
              <a:gd name="connsiteX9" fmla="*/ 2411072 w 2415526"/>
              <a:gd name="connsiteY9" fmla="*/ 2308697 h 4096340"/>
              <a:gd name="connsiteX10" fmla="*/ 2400242 w 2415526"/>
              <a:gd name="connsiteY10" fmla="*/ 1868468 h 4096340"/>
              <a:gd name="connsiteX11" fmla="*/ 2299646 w 2415526"/>
              <a:gd name="connsiteY11" fmla="*/ 1307212 h 4096340"/>
              <a:gd name="connsiteX12" fmla="*/ 2130275 w 2415526"/>
              <a:gd name="connsiteY12" fmla="*/ 914432 h 4096340"/>
              <a:gd name="connsiteX13" fmla="*/ 1885543 w 2415526"/>
              <a:gd name="connsiteY13" fmla="*/ 551688 h 4096340"/>
              <a:gd name="connsiteX14" fmla="*/ 1627300 w 2415526"/>
              <a:gd name="connsiteY14" fmla="*/ 314435 h 4096340"/>
              <a:gd name="connsiteX15" fmla="*/ 1380446 w 2415526"/>
              <a:gd name="connsiteY15" fmla="*/ 161588 h 4096340"/>
              <a:gd name="connsiteX16" fmla="*/ 1000283 w 2415526"/>
              <a:gd name="connsiteY16" fmla="*/ 35760 h 4096340"/>
              <a:gd name="connsiteX17" fmla="*/ 552239 w 2415526"/>
              <a:gd name="connsiteY17" fmla="*/ 32 h 4096340"/>
              <a:gd name="connsiteX18" fmla="*/ 116810 w 2415526"/>
              <a:gd name="connsiteY18" fmla="*/ 39667 h 4096340"/>
              <a:gd name="connsiteX19" fmla="*/ 13981 w 2415526"/>
              <a:gd name="connsiteY19" fmla="*/ 58314 h 4096340"/>
              <a:gd name="connsiteX0" fmla="*/ 739026 w 2415526"/>
              <a:gd name="connsiteY0" fmla="*/ 4095366 h 4100212"/>
              <a:gd name="connsiteX1" fmla="*/ 1010273 w 2415526"/>
              <a:gd name="connsiteY1" fmla="*/ 4084668 h 4100212"/>
              <a:gd name="connsiteX2" fmla="*/ 1313792 w 2415526"/>
              <a:gd name="connsiteY2" fmla="*/ 4002961 h 4100212"/>
              <a:gd name="connsiteX3" fmla="*/ 1639338 w 2415526"/>
              <a:gd name="connsiteY3" fmla="*/ 3824304 h 4100212"/>
              <a:gd name="connsiteX4" fmla="*/ 1852955 w 2415526"/>
              <a:gd name="connsiteY4" fmla="*/ 3641109 h 4100212"/>
              <a:gd name="connsiteX5" fmla="*/ 2092183 w 2415526"/>
              <a:gd name="connsiteY5" fmla="*/ 3344248 h 4100212"/>
              <a:gd name="connsiteX6" fmla="*/ 2175048 w 2415526"/>
              <a:gd name="connsiteY6" fmla="*/ 3201772 h 4100212"/>
              <a:gd name="connsiteX7" fmla="*/ 2263026 w 2415526"/>
              <a:gd name="connsiteY7" fmla="*/ 3014092 h 4100212"/>
              <a:gd name="connsiteX8" fmla="*/ 2359713 w 2415526"/>
              <a:gd name="connsiteY8" fmla="*/ 2687967 h 4100212"/>
              <a:gd name="connsiteX9" fmla="*/ 2411072 w 2415526"/>
              <a:gd name="connsiteY9" fmla="*/ 2308697 h 4100212"/>
              <a:gd name="connsiteX10" fmla="*/ 2400242 w 2415526"/>
              <a:gd name="connsiteY10" fmla="*/ 1868468 h 4100212"/>
              <a:gd name="connsiteX11" fmla="*/ 2299646 w 2415526"/>
              <a:gd name="connsiteY11" fmla="*/ 1307212 h 4100212"/>
              <a:gd name="connsiteX12" fmla="*/ 2130275 w 2415526"/>
              <a:gd name="connsiteY12" fmla="*/ 914432 h 4100212"/>
              <a:gd name="connsiteX13" fmla="*/ 1885543 w 2415526"/>
              <a:gd name="connsiteY13" fmla="*/ 551688 h 4100212"/>
              <a:gd name="connsiteX14" fmla="*/ 1627300 w 2415526"/>
              <a:gd name="connsiteY14" fmla="*/ 314435 h 4100212"/>
              <a:gd name="connsiteX15" fmla="*/ 1380446 w 2415526"/>
              <a:gd name="connsiteY15" fmla="*/ 161588 h 4100212"/>
              <a:gd name="connsiteX16" fmla="*/ 1000283 w 2415526"/>
              <a:gd name="connsiteY16" fmla="*/ 35760 h 4100212"/>
              <a:gd name="connsiteX17" fmla="*/ 552239 w 2415526"/>
              <a:gd name="connsiteY17" fmla="*/ 32 h 4100212"/>
              <a:gd name="connsiteX18" fmla="*/ 116810 w 2415526"/>
              <a:gd name="connsiteY18" fmla="*/ 39667 h 4100212"/>
              <a:gd name="connsiteX19" fmla="*/ 13981 w 2415526"/>
              <a:gd name="connsiteY19" fmla="*/ 58314 h 4100212"/>
              <a:gd name="connsiteX0" fmla="*/ 741780 w 2415526"/>
              <a:gd name="connsiteY0" fmla="*/ 4087103 h 4094679"/>
              <a:gd name="connsiteX1" fmla="*/ 1010273 w 2415526"/>
              <a:gd name="connsiteY1" fmla="*/ 4084668 h 4094679"/>
              <a:gd name="connsiteX2" fmla="*/ 1313792 w 2415526"/>
              <a:gd name="connsiteY2" fmla="*/ 4002961 h 4094679"/>
              <a:gd name="connsiteX3" fmla="*/ 1639338 w 2415526"/>
              <a:gd name="connsiteY3" fmla="*/ 3824304 h 4094679"/>
              <a:gd name="connsiteX4" fmla="*/ 1852955 w 2415526"/>
              <a:gd name="connsiteY4" fmla="*/ 3641109 h 4094679"/>
              <a:gd name="connsiteX5" fmla="*/ 2092183 w 2415526"/>
              <a:gd name="connsiteY5" fmla="*/ 3344248 h 4094679"/>
              <a:gd name="connsiteX6" fmla="*/ 2175048 w 2415526"/>
              <a:gd name="connsiteY6" fmla="*/ 3201772 h 4094679"/>
              <a:gd name="connsiteX7" fmla="*/ 2263026 w 2415526"/>
              <a:gd name="connsiteY7" fmla="*/ 3014092 h 4094679"/>
              <a:gd name="connsiteX8" fmla="*/ 2359713 w 2415526"/>
              <a:gd name="connsiteY8" fmla="*/ 2687967 h 4094679"/>
              <a:gd name="connsiteX9" fmla="*/ 2411072 w 2415526"/>
              <a:gd name="connsiteY9" fmla="*/ 2308697 h 4094679"/>
              <a:gd name="connsiteX10" fmla="*/ 2400242 w 2415526"/>
              <a:gd name="connsiteY10" fmla="*/ 1868468 h 4094679"/>
              <a:gd name="connsiteX11" fmla="*/ 2299646 w 2415526"/>
              <a:gd name="connsiteY11" fmla="*/ 1307212 h 4094679"/>
              <a:gd name="connsiteX12" fmla="*/ 2130275 w 2415526"/>
              <a:gd name="connsiteY12" fmla="*/ 914432 h 4094679"/>
              <a:gd name="connsiteX13" fmla="*/ 1885543 w 2415526"/>
              <a:gd name="connsiteY13" fmla="*/ 551688 h 4094679"/>
              <a:gd name="connsiteX14" fmla="*/ 1627300 w 2415526"/>
              <a:gd name="connsiteY14" fmla="*/ 314435 h 4094679"/>
              <a:gd name="connsiteX15" fmla="*/ 1380446 w 2415526"/>
              <a:gd name="connsiteY15" fmla="*/ 161588 h 4094679"/>
              <a:gd name="connsiteX16" fmla="*/ 1000283 w 2415526"/>
              <a:gd name="connsiteY16" fmla="*/ 35760 h 4094679"/>
              <a:gd name="connsiteX17" fmla="*/ 552239 w 2415526"/>
              <a:gd name="connsiteY17" fmla="*/ 32 h 4094679"/>
              <a:gd name="connsiteX18" fmla="*/ 116810 w 2415526"/>
              <a:gd name="connsiteY18" fmla="*/ 39667 h 4094679"/>
              <a:gd name="connsiteX19" fmla="*/ 13981 w 2415526"/>
              <a:gd name="connsiteY19" fmla="*/ 58314 h 4094679"/>
              <a:gd name="connsiteX0" fmla="*/ 741780 w 2415526"/>
              <a:gd name="connsiteY0" fmla="*/ 4092612 h 4098193"/>
              <a:gd name="connsiteX1" fmla="*/ 1010273 w 2415526"/>
              <a:gd name="connsiteY1" fmla="*/ 4084668 h 4098193"/>
              <a:gd name="connsiteX2" fmla="*/ 1313792 w 2415526"/>
              <a:gd name="connsiteY2" fmla="*/ 4002961 h 4098193"/>
              <a:gd name="connsiteX3" fmla="*/ 1639338 w 2415526"/>
              <a:gd name="connsiteY3" fmla="*/ 3824304 h 4098193"/>
              <a:gd name="connsiteX4" fmla="*/ 1852955 w 2415526"/>
              <a:gd name="connsiteY4" fmla="*/ 3641109 h 4098193"/>
              <a:gd name="connsiteX5" fmla="*/ 2092183 w 2415526"/>
              <a:gd name="connsiteY5" fmla="*/ 3344248 h 4098193"/>
              <a:gd name="connsiteX6" fmla="*/ 2175048 w 2415526"/>
              <a:gd name="connsiteY6" fmla="*/ 3201772 h 4098193"/>
              <a:gd name="connsiteX7" fmla="*/ 2263026 w 2415526"/>
              <a:gd name="connsiteY7" fmla="*/ 3014092 h 4098193"/>
              <a:gd name="connsiteX8" fmla="*/ 2359713 w 2415526"/>
              <a:gd name="connsiteY8" fmla="*/ 2687967 h 4098193"/>
              <a:gd name="connsiteX9" fmla="*/ 2411072 w 2415526"/>
              <a:gd name="connsiteY9" fmla="*/ 2308697 h 4098193"/>
              <a:gd name="connsiteX10" fmla="*/ 2400242 w 2415526"/>
              <a:gd name="connsiteY10" fmla="*/ 1868468 h 4098193"/>
              <a:gd name="connsiteX11" fmla="*/ 2299646 w 2415526"/>
              <a:gd name="connsiteY11" fmla="*/ 1307212 h 4098193"/>
              <a:gd name="connsiteX12" fmla="*/ 2130275 w 2415526"/>
              <a:gd name="connsiteY12" fmla="*/ 914432 h 4098193"/>
              <a:gd name="connsiteX13" fmla="*/ 1885543 w 2415526"/>
              <a:gd name="connsiteY13" fmla="*/ 551688 h 4098193"/>
              <a:gd name="connsiteX14" fmla="*/ 1627300 w 2415526"/>
              <a:gd name="connsiteY14" fmla="*/ 314435 h 4098193"/>
              <a:gd name="connsiteX15" fmla="*/ 1380446 w 2415526"/>
              <a:gd name="connsiteY15" fmla="*/ 161588 h 4098193"/>
              <a:gd name="connsiteX16" fmla="*/ 1000283 w 2415526"/>
              <a:gd name="connsiteY16" fmla="*/ 35760 h 4098193"/>
              <a:gd name="connsiteX17" fmla="*/ 552239 w 2415526"/>
              <a:gd name="connsiteY17" fmla="*/ 32 h 4098193"/>
              <a:gd name="connsiteX18" fmla="*/ 116810 w 2415526"/>
              <a:gd name="connsiteY18" fmla="*/ 39667 h 4098193"/>
              <a:gd name="connsiteX19" fmla="*/ 13981 w 2415526"/>
              <a:gd name="connsiteY19" fmla="*/ 58314 h 4098193"/>
              <a:gd name="connsiteX0" fmla="*/ 741780 w 2415526"/>
              <a:gd name="connsiteY0" fmla="*/ 4092612 h 4097003"/>
              <a:gd name="connsiteX1" fmla="*/ 1010273 w 2415526"/>
              <a:gd name="connsiteY1" fmla="*/ 4084668 h 4097003"/>
              <a:gd name="connsiteX2" fmla="*/ 1313792 w 2415526"/>
              <a:gd name="connsiteY2" fmla="*/ 4002961 h 4097003"/>
              <a:gd name="connsiteX3" fmla="*/ 1639338 w 2415526"/>
              <a:gd name="connsiteY3" fmla="*/ 3824304 h 4097003"/>
              <a:gd name="connsiteX4" fmla="*/ 1852955 w 2415526"/>
              <a:gd name="connsiteY4" fmla="*/ 3641109 h 4097003"/>
              <a:gd name="connsiteX5" fmla="*/ 2092183 w 2415526"/>
              <a:gd name="connsiteY5" fmla="*/ 3344248 h 4097003"/>
              <a:gd name="connsiteX6" fmla="*/ 2175048 w 2415526"/>
              <a:gd name="connsiteY6" fmla="*/ 3201772 h 4097003"/>
              <a:gd name="connsiteX7" fmla="*/ 2263026 w 2415526"/>
              <a:gd name="connsiteY7" fmla="*/ 3014092 h 4097003"/>
              <a:gd name="connsiteX8" fmla="*/ 2359713 w 2415526"/>
              <a:gd name="connsiteY8" fmla="*/ 2687967 h 4097003"/>
              <a:gd name="connsiteX9" fmla="*/ 2411072 w 2415526"/>
              <a:gd name="connsiteY9" fmla="*/ 2308697 h 4097003"/>
              <a:gd name="connsiteX10" fmla="*/ 2400242 w 2415526"/>
              <a:gd name="connsiteY10" fmla="*/ 1868468 h 4097003"/>
              <a:gd name="connsiteX11" fmla="*/ 2299646 w 2415526"/>
              <a:gd name="connsiteY11" fmla="*/ 1307212 h 4097003"/>
              <a:gd name="connsiteX12" fmla="*/ 2130275 w 2415526"/>
              <a:gd name="connsiteY12" fmla="*/ 914432 h 4097003"/>
              <a:gd name="connsiteX13" fmla="*/ 1885543 w 2415526"/>
              <a:gd name="connsiteY13" fmla="*/ 551688 h 4097003"/>
              <a:gd name="connsiteX14" fmla="*/ 1627300 w 2415526"/>
              <a:gd name="connsiteY14" fmla="*/ 314435 h 4097003"/>
              <a:gd name="connsiteX15" fmla="*/ 1380446 w 2415526"/>
              <a:gd name="connsiteY15" fmla="*/ 161588 h 4097003"/>
              <a:gd name="connsiteX16" fmla="*/ 1000283 w 2415526"/>
              <a:gd name="connsiteY16" fmla="*/ 35760 h 4097003"/>
              <a:gd name="connsiteX17" fmla="*/ 552239 w 2415526"/>
              <a:gd name="connsiteY17" fmla="*/ 32 h 4097003"/>
              <a:gd name="connsiteX18" fmla="*/ 116810 w 2415526"/>
              <a:gd name="connsiteY18" fmla="*/ 39667 h 4097003"/>
              <a:gd name="connsiteX19" fmla="*/ 13981 w 2415526"/>
              <a:gd name="connsiteY19" fmla="*/ 58314 h 4097003"/>
              <a:gd name="connsiteX0" fmla="*/ 716992 w 2415526"/>
              <a:gd name="connsiteY0" fmla="*/ 4089857 h 4095225"/>
              <a:gd name="connsiteX1" fmla="*/ 1010273 w 2415526"/>
              <a:gd name="connsiteY1" fmla="*/ 4084668 h 4095225"/>
              <a:gd name="connsiteX2" fmla="*/ 1313792 w 2415526"/>
              <a:gd name="connsiteY2" fmla="*/ 4002961 h 4095225"/>
              <a:gd name="connsiteX3" fmla="*/ 1639338 w 2415526"/>
              <a:gd name="connsiteY3" fmla="*/ 3824304 h 4095225"/>
              <a:gd name="connsiteX4" fmla="*/ 1852955 w 2415526"/>
              <a:gd name="connsiteY4" fmla="*/ 3641109 h 4095225"/>
              <a:gd name="connsiteX5" fmla="*/ 2092183 w 2415526"/>
              <a:gd name="connsiteY5" fmla="*/ 3344248 h 4095225"/>
              <a:gd name="connsiteX6" fmla="*/ 2175048 w 2415526"/>
              <a:gd name="connsiteY6" fmla="*/ 3201772 h 4095225"/>
              <a:gd name="connsiteX7" fmla="*/ 2263026 w 2415526"/>
              <a:gd name="connsiteY7" fmla="*/ 3014092 h 4095225"/>
              <a:gd name="connsiteX8" fmla="*/ 2359713 w 2415526"/>
              <a:gd name="connsiteY8" fmla="*/ 2687967 h 4095225"/>
              <a:gd name="connsiteX9" fmla="*/ 2411072 w 2415526"/>
              <a:gd name="connsiteY9" fmla="*/ 2308697 h 4095225"/>
              <a:gd name="connsiteX10" fmla="*/ 2400242 w 2415526"/>
              <a:gd name="connsiteY10" fmla="*/ 1868468 h 4095225"/>
              <a:gd name="connsiteX11" fmla="*/ 2299646 w 2415526"/>
              <a:gd name="connsiteY11" fmla="*/ 1307212 h 4095225"/>
              <a:gd name="connsiteX12" fmla="*/ 2130275 w 2415526"/>
              <a:gd name="connsiteY12" fmla="*/ 914432 h 4095225"/>
              <a:gd name="connsiteX13" fmla="*/ 1885543 w 2415526"/>
              <a:gd name="connsiteY13" fmla="*/ 551688 h 4095225"/>
              <a:gd name="connsiteX14" fmla="*/ 1627300 w 2415526"/>
              <a:gd name="connsiteY14" fmla="*/ 314435 h 4095225"/>
              <a:gd name="connsiteX15" fmla="*/ 1380446 w 2415526"/>
              <a:gd name="connsiteY15" fmla="*/ 161588 h 4095225"/>
              <a:gd name="connsiteX16" fmla="*/ 1000283 w 2415526"/>
              <a:gd name="connsiteY16" fmla="*/ 35760 h 4095225"/>
              <a:gd name="connsiteX17" fmla="*/ 552239 w 2415526"/>
              <a:gd name="connsiteY17" fmla="*/ 32 h 4095225"/>
              <a:gd name="connsiteX18" fmla="*/ 116810 w 2415526"/>
              <a:gd name="connsiteY18" fmla="*/ 39667 h 4095225"/>
              <a:gd name="connsiteX19" fmla="*/ 13981 w 2415526"/>
              <a:gd name="connsiteY19" fmla="*/ 58314 h 4095225"/>
              <a:gd name="connsiteX0" fmla="*/ 754825 w 2453359"/>
              <a:gd name="connsiteY0" fmla="*/ 4089857 h 4095225"/>
              <a:gd name="connsiteX1" fmla="*/ 1048106 w 2453359"/>
              <a:gd name="connsiteY1" fmla="*/ 4084668 h 4095225"/>
              <a:gd name="connsiteX2" fmla="*/ 1351625 w 2453359"/>
              <a:gd name="connsiteY2" fmla="*/ 4002961 h 4095225"/>
              <a:gd name="connsiteX3" fmla="*/ 1677171 w 2453359"/>
              <a:gd name="connsiteY3" fmla="*/ 3824304 h 4095225"/>
              <a:gd name="connsiteX4" fmla="*/ 1890788 w 2453359"/>
              <a:gd name="connsiteY4" fmla="*/ 3641109 h 4095225"/>
              <a:gd name="connsiteX5" fmla="*/ 2130016 w 2453359"/>
              <a:gd name="connsiteY5" fmla="*/ 3344248 h 4095225"/>
              <a:gd name="connsiteX6" fmla="*/ 2212881 w 2453359"/>
              <a:gd name="connsiteY6" fmla="*/ 3201772 h 4095225"/>
              <a:gd name="connsiteX7" fmla="*/ 2300859 w 2453359"/>
              <a:gd name="connsiteY7" fmla="*/ 3014092 h 4095225"/>
              <a:gd name="connsiteX8" fmla="*/ 2397546 w 2453359"/>
              <a:gd name="connsiteY8" fmla="*/ 2687967 h 4095225"/>
              <a:gd name="connsiteX9" fmla="*/ 2448905 w 2453359"/>
              <a:gd name="connsiteY9" fmla="*/ 2308697 h 4095225"/>
              <a:gd name="connsiteX10" fmla="*/ 2438075 w 2453359"/>
              <a:gd name="connsiteY10" fmla="*/ 1868468 h 4095225"/>
              <a:gd name="connsiteX11" fmla="*/ 2337479 w 2453359"/>
              <a:gd name="connsiteY11" fmla="*/ 1307212 h 4095225"/>
              <a:gd name="connsiteX12" fmla="*/ 2168108 w 2453359"/>
              <a:gd name="connsiteY12" fmla="*/ 914432 h 4095225"/>
              <a:gd name="connsiteX13" fmla="*/ 1923376 w 2453359"/>
              <a:gd name="connsiteY13" fmla="*/ 551688 h 4095225"/>
              <a:gd name="connsiteX14" fmla="*/ 1665133 w 2453359"/>
              <a:gd name="connsiteY14" fmla="*/ 314435 h 4095225"/>
              <a:gd name="connsiteX15" fmla="*/ 1418279 w 2453359"/>
              <a:gd name="connsiteY15" fmla="*/ 161588 h 4095225"/>
              <a:gd name="connsiteX16" fmla="*/ 1038116 w 2453359"/>
              <a:gd name="connsiteY16" fmla="*/ 35760 h 4095225"/>
              <a:gd name="connsiteX17" fmla="*/ 590072 w 2453359"/>
              <a:gd name="connsiteY17" fmla="*/ 32 h 4095225"/>
              <a:gd name="connsiteX18" fmla="*/ 154643 w 2453359"/>
              <a:gd name="connsiteY18" fmla="*/ 39667 h 4095225"/>
              <a:gd name="connsiteX19" fmla="*/ 10501 w 2453359"/>
              <a:gd name="connsiteY19" fmla="*/ 58314 h 4095225"/>
              <a:gd name="connsiteX0" fmla="*/ 749683 w 2448217"/>
              <a:gd name="connsiteY0" fmla="*/ 4089857 h 4095225"/>
              <a:gd name="connsiteX1" fmla="*/ 1042964 w 2448217"/>
              <a:gd name="connsiteY1" fmla="*/ 4084668 h 4095225"/>
              <a:gd name="connsiteX2" fmla="*/ 1346483 w 2448217"/>
              <a:gd name="connsiteY2" fmla="*/ 4002961 h 4095225"/>
              <a:gd name="connsiteX3" fmla="*/ 1672029 w 2448217"/>
              <a:gd name="connsiteY3" fmla="*/ 3824304 h 4095225"/>
              <a:gd name="connsiteX4" fmla="*/ 1885646 w 2448217"/>
              <a:gd name="connsiteY4" fmla="*/ 3641109 h 4095225"/>
              <a:gd name="connsiteX5" fmla="*/ 2124874 w 2448217"/>
              <a:gd name="connsiteY5" fmla="*/ 3344248 h 4095225"/>
              <a:gd name="connsiteX6" fmla="*/ 2207739 w 2448217"/>
              <a:gd name="connsiteY6" fmla="*/ 3201772 h 4095225"/>
              <a:gd name="connsiteX7" fmla="*/ 2295717 w 2448217"/>
              <a:gd name="connsiteY7" fmla="*/ 3014092 h 4095225"/>
              <a:gd name="connsiteX8" fmla="*/ 2392404 w 2448217"/>
              <a:gd name="connsiteY8" fmla="*/ 2687967 h 4095225"/>
              <a:gd name="connsiteX9" fmla="*/ 2443763 w 2448217"/>
              <a:gd name="connsiteY9" fmla="*/ 2308697 h 4095225"/>
              <a:gd name="connsiteX10" fmla="*/ 2432933 w 2448217"/>
              <a:gd name="connsiteY10" fmla="*/ 1868468 h 4095225"/>
              <a:gd name="connsiteX11" fmla="*/ 2332337 w 2448217"/>
              <a:gd name="connsiteY11" fmla="*/ 1307212 h 4095225"/>
              <a:gd name="connsiteX12" fmla="*/ 2162966 w 2448217"/>
              <a:gd name="connsiteY12" fmla="*/ 914432 h 4095225"/>
              <a:gd name="connsiteX13" fmla="*/ 1918234 w 2448217"/>
              <a:gd name="connsiteY13" fmla="*/ 551688 h 4095225"/>
              <a:gd name="connsiteX14" fmla="*/ 1659991 w 2448217"/>
              <a:gd name="connsiteY14" fmla="*/ 314435 h 4095225"/>
              <a:gd name="connsiteX15" fmla="*/ 1413137 w 2448217"/>
              <a:gd name="connsiteY15" fmla="*/ 161588 h 4095225"/>
              <a:gd name="connsiteX16" fmla="*/ 1032974 w 2448217"/>
              <a:gd name="connsiteY16" fmla="*/ 35760 h 4095225"/>
              <a:gd name="connsiteX17" fmla="*/ 584930 w 2448217"/>
              <a:gd name="connsiteY17" fmla="*/ 32 h 4095225"/>
              <a:gd name="connsiteX18" fmla="*/ 149501 w 2448217"/>
              <a:gd name="connsiteY18" fmla="*/ 39667 h 4095225"/>
              <a:gd name="connsiteX19" fmla="*/ 10867 w 2448217"/>
              <a:gd name="connsiteY19" fmla="*/ 66576 h 4095225"/>
              <a:gd name="connsiteX0" fmla="*/ 761752 w 2460286"/>
              <a:gd name="connsiteY0" fmla="*/ 4089857 h 4095225"/>
              <a:gd name="connsiteX1" fmla="*/ 1055033 w 2460286"/>
              <a:gd name="connsiteY1" fmla="*/ 4084668 h 4095225"/>
              <a:gd name="connsiteX2" fmla="*/ 1358552 w 2460286"/>
              <a:gd name="connsiteY2" fmla="*/ 4002961 h 4095225"/>
              <a:gd name="connsiteX3" fmla="*/ 1684098 w 2460286"/>
              <a:gd name="connsiteY3" fmla="*/ 3824304 h 4095225"/>
              <a:gd name="connsiteX4" fmla="*/ 1897715 w 2460286"/>
              <a:gd name="connsiteY4" fmla="*/ 3641109 h 4095225"/>
              <a:gd name="connsiteX5" fmla="*/ 2136943 w 2460286"/>
              <a:gd name="connsiteY5" fmla="*/ 3344248 h 4095225"/>
              <a:gd name="connsiteX6" fmla="*/ 2219808 w 2460286"/>
              <a:gd name="connsiteY6" fmla="*/ 3201772 h 4095225"/>
              <a:gd name="connsiteX7" fmla="*/ 2307786 w 2460286"/>
              <a:gd name="connsiteY7" fmla="*/ 3014092 h 4095225"/>
              <a:gd name="connsiteX8" fmla="*/ 2404473 w 2460286"/>
              <a:gd name="connsiteY8" fmla="*/ 2687967 h 4095225"/>
              <a:gd name="connsiteX9" fmla="*/ 2455832 w 2460286"/>
              <a:gd name="connsiteY9" fmla="*/ 2308697 h 4095225"/>
              <a:gd name="connsiteX10" fmla="*/ 2445002 w 2460286"/>
              <a:gd name="connsiteY10" fmla="*/ 1868468 h 4095225"/>
              <a:gd name="connsiteX11" fmla="*/ 2344406 w 2460286"/>
              <a:gd name="connsiteY11" fmla="*/ 1307212 h 4095225"/>
              <a:gd name="connsiteX12" fmla="*/ 2175035 w 2460286"/>
              <a:gd name="connsiteY12" fmla="*/ 914432 h 4095225"/>
              <a:gd name="connsiteX13" fmla="*/ 1930303 w 2460286"/>
              <a:gd name="connsiteY13" fmla="*/ 551688 h 4095225"/>
              <a:gd name="connsiteX14" fmla="*/ 1672060 w 2460286"/>
              <a:gd name="connsiteY14" fmla="*/ 314435 h 4095225"/>
              <a:gd name="connsiteX15" fmla="*/ 1425206 w 2460286"/>
              <a:gd name="connsiteY15" fmla="*/ 161588 h 4095225"/>
              <a:gd name="connsiteX16" fmla="*/ 1045043 w 2460286"/>
              <a:gd name="connsiteY16" fmla="*/ 35760 h 4095225"/>
              <a:gd name="connsiteX17" fmla="*/ 596999 w 2460286"/>
              <a:gd name="connsiteY17" fmla="*/ 32 h 4095225"/>
              <a:gd name="connsiteX18" fmla="*/ 161570 w 2460286"/>
              <a:gd name="connsiteY18" fmla="*/ 39667 h 4095225"/>
              <a:gd name="connsiteX19" fmla="*/ 22936 w 2460286"/>
              <a:gd name="connsiteY19" fmla="*/ 66576 h 4095225"/>
              <a:gd name="connsiteX0" fmla="*/ 762816 w 2461350"/>
              <a:gd name="connsiteY0" fmla="*/ 4089857 h 4095225"/>
              <a:gd name="connsiteX1" fmla="*/ 1056097 w 2461350"/>
              <a:gd name="connsiteY1" fmla="*/ 4084668 h 4095225"/>
              <a:gd name="connsiteX2" fmla="*/ 1359616 w 2461350"/>
              <a:gd name="connsiteY2" fmla="*/ 4002961 h 4095225"/>
              <a:gd name="connsiteX3" fmla="*/ 1685162 w 2461350"/>
              <a:gd name="connsiteY3" fmla="*/ 3824304 h 4095225"/>
              <a:gd name="connsiteX4" fmla="*/ 1898779 w 2461350"/>
              <a:gd name="connsiteY4" fmla="*/ 3641109 h 4095225"/>
              <a:gd name="connsiteX5" fmla="*/ 2138007 w 2461350"/>
              <a:gd name="connsiteY5" fmla="*/ 3344248 h 4095225"/>
              <a:gd name="connsiteX6" fmla="*/ 2220872 w 2461350"/>
              <a:gd name="connsiteY6" fmla="*/ 3201772 h 4095225"/>
              <a:gd name="connsiteX7" fmla="*/ 2308850 w 2461350"/>
              <a:gd name="connsiteY7" fmla="*/ 3014092 h 4095225"/>
              <a:gd name="connsiteX8" fmla="*/ 2405537 w 2461350"/>
              <a:gd name="connsiteY8" fmla="*/ 2687967 h 4095225"/>
              <a:gd name="connsiteX9" fmla="*/ 2456896 w 2461350"/>
              <a:gd name="connsiteY9" fmla="*/ 2308697 h 4095225"/>
              <a:gd name="connsiteX10" fmla="*/ 2446066 w 2461350"/>
              <a:gd name="connsiteY10" fmla="*/ 1868468 h 4095225"/>
              <a:gd name="connsiteX11" fmla="*/ 2345470 w 2461350"/>
              <a:gd name="connsiteY11" fmla="*/ 1307212 h 4095225"/>
              <a:gd name="connsiteX12" fmla="*/ 2176099 w 2461350"/>
              <a:gd name="connsiteY12" fmla="*/ 914432 h 4095225"/>
              <a:gd name="connsiteX13" fmla="*/ 1931367 w 2461350"/>
              <a:gd name="connsiteY13" fmla="*/ 551688 h 4095225"/>
              <a:gd name="connsiteX14" fmla="*/ 1673124 w 2461350"/>
              <a:gd name="connsiteY14" fmla="*/ 314435 h 4095225"/>
              <a:gd name="connsiteX15" fmla="*/ 1426270 w 2461350"/>
              <a:gd name="connsiteY15" fmla="*/ 161588 h 4095225"/>
              <a:gd name="connsiteX16" fmla="*/ 1046107 w 2461350"/>
              <a:gd name="connsiteY16" fmla="*/ 35760 h 4095225"/>
              <a:gd name="connsiteX17" fmla="*/ 598063 w 2461350"/>
              <a:gd name="connsiteY17" fmla="*/ 32 h 4095225"/>
              <a:gd name="connsiteX18" fmla="*/ 162634 w 2461350"/>
              <a:gd name="connsiteY18" fmla="*/ 39667 h 4095225"/>
              <a:gd name="connsiteX19" fmla="*/ 24000 w 2461350"/>
              <a:gd name="connsiteY19" fmla="*/ 66576 h 4095225"/>
              <a:gd name="connsiteX0" fmla="*/ 777117 w 2475651"/>
              <a:gd name="connsiteY0" fmla="*/ 4089857 h 4095225"/>
              <a:gd name="connsiteX1" fmla="*/ 1070398 w 2475651"/>
              <a:gd name="connsiteY1" fmla="*/ 4084668 h 4095225"/>
              <a:gd name="connsiteX2" fmla="*/ 1373917 w 2475651"/>
              <a:gd name="connsiteY2" fmla="*/ 4002961 h 4095225"/>
              <a:gd name="connsiteX3" fmla="*/ 1699463 w 2475651"/>
              <a:gd name="connsiteY3" fmla="*/ 3824304 h 4095225"/>
              <a:gd name="connsiteX4" fmla="*/ 1913080 w 2475651"/>
              <a:gd name="connsiteY4" fmla="*/ 3641109 h 4095225"/>
              <a:gd name="connsiteX5" fmla="*/ 2152308 w 2475651"/>
              <a:gd name="connsiteY5" fmla="*/ 3344248 h 4095225"/>
              <a:gd name="connsiteX6" fmla="*/ 2235173 w 2475651"/>
              <a:gd name="connsiteY6" fmla="*/ 3201772 h 4095225"/>
              <a:gd name="connsiteX7" fmla="*/ 2323151 w 2475651"/>
              <a:gd name="connsiteY7" fmla="*/ 3014092 h 4095225"/>
              <a:gd name="connsiteX8" fmla="*/ 2419838 w 2475651"/>
              <a:gd name="connsiteY8" fmla="*/ 2687967 h 4095225"/>
              <a:gd name="connsiteX9" fmla="*/ 2471197 w 2475651"/>
              <a:gd name="connsiteY9" fmla="*/ 2308697 h 4095225"/>
              <a:gd name="connsiteX10" fmla="*/ 2460367 w 2475651"/>
              <a:gd name="connsiteY10" fmla="*/ 1868468 h 4095225"/>
              <a:gd name="connsiteX11" fmla="*/ 2359771 w 2475651"/>
              <a:gd name="connsiteY11" fmla="*/ 1307212 h 4095225"/>
              <a:gd name="connsiteX12" fmla="*/ 2190400 w 2475651"/>
              <a:gd name="connsiteY12" fmla="*/ 914432 h 4095225"/>
              <a:gd name="connsiteX13" fmla="*/ 1945668 w 2475651"/>
              <a:gd name="connsiteY13" fmla="*/ 551688 h 4095225"/>
              <a:gd name="connsiteX14" fmla="*/ 1687425 w 2475651"/>
              <a:gd name="connsiteY14" fmla="*/ 314435 h 4095225"/>
              <a:gd name="connsiteX15" fmla="*/ 1440571 w 2475651"/>
              <a:gd name="connsiteY15" fmla="*/ 161588 h 4095225"/>
              <a:gd name="connsiteX16" fmla="*/ 1060408 w 2475651"/>
              <a:gd name="connsiteY16" fmla="*/ 35760 h 4095225"/>
              <a:gd name="connsiteX17" fmla="*/ 612364 w 2475651"/>
              <a:gd name="connsiteY17" fmla="*/ 32 h 4095225"/>
              <a:gd name="connsiteX18" fmla="*/ 176935 w 2475651"/>
              <a:gd name="connsiteY18" fmla="*/ 39667 h 4095225"/>
              <a:gd name="connsiteX19" fmla="*/ 38301 w 2475651"/>
              <a:gd name="connsiteY19" fmla="*/ 66576 h 409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75651" h="4095225">
                <a:moveTo>
                  <a:pt x="777117" y="4089857"/>
                </a:moveTo>
                <a:cubicBezTo>
                  <a:pt x="875666" y="4096530"/>
                  <a:pt x="970931" y="4099151"/>
                  <a:pt x="1070398" y="4084668"/>
                </a:cubicBezTo>
                <a:cubicBezTo>
                  <a:pt x="1169865" y="4070185"/>
                  <a:pt x="1269073" y="4046355"/>
                  <a:pt x="1373917" y="4002961"/>
                </a:cubicBezTo>
                <a:cubicBezTo>
                  <a:pt x="1478761" y="3959567"/>
                  <a:pt x="1609603" y="3884613"/>
                  <a:pt x="1699463" y="3824304"/>
                </a:cubicBezTo>
                <a:cubicBezTo>
                  <a:pt x="1789324" y="3763995"/>
                  <a:pt x="1837606" y="3721118"/>
                  <a:pt x="1913080" y="3641109"/>
                </a:cubicBezTo>
                <a:cubicBezTo>
                  <a:pt x="1988554" y="3561100"/>
                  <a:pt x="2098626" y="3417471"/>
                  <a:pt x="2152308" y="3344248"/>
                </a:cubicBezTo>
                <a:cubicBezTo>
                  <a:pt x="2205990" y="3271025"/>
                  <a:pt x="2198883" y="3260706"/>
                  <a:pt x="2235173" y="3201772"/>
                </a:cubicBezTo>
                <a:cubicBezTo>
                  <a:pt x="2271463" y="3142838"/>
                  <a:pt x="2292374" y="3099726"/>
                  <a:pt x="2323151" y="3014092"/>
                </a:cubicBezTo>
                <a:cubicBezTo>
                  <a:pt x="2353928" y="2928458"/>
                  <a:pt x="2395164" y="2805533"/>
                  <a:pt x="2419838" y="2687967"/>
                </a:cubicBezTo>
                <a:cubicBezTo>
                  <a:pt x="2444512" y="2570401"/>
                  <a:pt x="2464442" y="2445280"/>
                  <a:pt x="2471197" y="2308697"/>
                </a:cubicBezTo>
                <a:cubicBezTo>
                  <a:pt x="2477952" y="2172114"/>
                  <a:pt x="2478938" y="2035382"/>
                  <a:pt x="2460367" y="1868468"/>
                </a:cubicBezTo>
                <a:cubicBezTo>
                  <a:pt x="2441796" y="1701554"/>
                  <a:pt x="2404765" y="1466218"/>
                  <a:pt x="2359771" y="1307212"/>
                </a:cubicBezTo>
                <a:cubicBezTo>
                  <a:pt x="2314777" y="1148206"/>
                  <a:pt x="2259417" y="1040353"/>
                  <a:pt x="2190400" y="914432"/>
                </a:cubicBezTo>
                <a:cubicBezTo>
                  <a:pt x="2121383" y="788511"/>
                  <a:pt x="2029497" y="651687"/>
                  <a:pt x="1945668" y="551688"/>
                </a:cubicBezTo>
                <a:cubicBezTo>
                  <a:pt x="1861839" y="451689"/>
                  <a:pt x="1771608" y="379452"/>
                  <a:pt x="1687425" y="314435"/>
                </a:cubicBezTo>
                <a:cubicBezTo>
                  <a:pt x="1603242" y="249418"/>
                  <a:pt x="1545074" y="223665"/>
                  <a:pt x="1440571" y="161588"/>
                </a:cubicBezTo>
                <a:cubicBezTo>
                  <a:pt x="1336068" y="99511"/>
                  <a:pt x="1198442" y="62686"/>
                  <a:pt x="1060408" y="35760"/>
                </a:cubicBezTo>
                <a:cubicBezTo>
                  <a:pt x="922374" y="8834"/>
                  <a:pt x="759609" y="-619"/>
                  <a:pt x="612364" y="32"/>
                </a:cubicBezTo>
                <a:cubicBezTo>
                  <a:pt x="465119" y="683"/>
                  <a:pt x="249060" y="26046"/>
                  <a:pt x="176935" y="39667"/>
                </a:cubicBezTo>
                <a:cubicBezTo>
                  <a:pt x="108718" y="45473"/>
                  <a:pt x="-80480" y="95418"/>
                  <a:pt x="38301" y="66576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C77F6C65-9DCB-4027-A4A5-ED0F5236E5D5}"/>
              </a:ext>
            </a:extLst>
          </p:cNvPr>
          <p:cNvSpPr/>
          <p:nvPr/>
        </p:nvSpPr>
        <p:spPr>
          <a:xfrm>
            <a:off x="6081184" y="1982697"/>
            <a:ext cx="1066993" cy="1905605"/>
          </a:xfrm>
          <a:custGeom>
            <a:avLst/>
            <a:gdLst>
              <a:gd name="connsiteX0" fmla="*/ 1058364 w 1058364"/>
              <a:gd name="connsiteY0" fmla="*/ 0 h 1933303"/>
              <a:gd name="connsiteX1" fmla="*/ 692604 w 1058364"/>
              <a:gd name="connsiteY1" fmla="*/ 113211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58364 w 1058364"/>
              <a:gd name="connsiteY0" fmla="*/ 0 h 1933303"/>
              <a:gd name="connsiteX1" fmla="*/ 692604 w 1058364"/>
              <a:gd name="connsiteY1" fmla="*/ 121027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7879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0521 w 1062272"/>
              <a:gd name="connsiteY3" fmla="*/ 498175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442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1928 w 1061928"/>
              <a:gd name="connsiteY0" fmla="*/ 0 h 1929395"/>
              <a:gd name="connsiteX1" fmla="*/ 692260 w 1061928"/>
              <a:gd name="connsiteY1" fmla="*/ 117119 h 1929395"/>
              <a:gd name="connsiteX2" fmla="*/ 370042 w 1061928"/>
              <a:gd name="connsiteY2" fmla="*/ 318309 h 1929395"/>
              <a:gd name="connsiteX3" fmla="*/ 194084 w 1061928"/>
              <a:gd name="connsiteY3" fmla="*/ 509898 h 1929395"/>
              <a:gd name="connsiteX4" fmla="*/ 67029 w 1061928"/>
              <a:gd name="connsiteY4" fmla="*/ 735427 h 1929395"/>
              <a:gd name="connsiteX5" fmla="*/ 21700 w 1061928"/>
              <a:gd name="connsiteY5" fmla="*/ 954035 h 1929395"/>
              <a:gd name="connsiteX6" fmla="*/ 4282 w 1061928"/>
              <a:gd name="connsiteY6" fmla="*/ 1180458 h 1929395"/>
              <a:gd name="connsiteX7" fmla="*/ 100077 w 1061928"/>
              <a:gd name="connsiteY7" fmla="*/ 1520092 h 1929395"/>
              <a:gd name="connsiteX8" fmla="*/ 326500 w 1061928"/>
              <a:gd name="connsiteY8" fmla="*/ 1755223 h 1929395"/>
              <a:gd name="connsiteX9" fmla="*/ 579048 w 1061928"/>
              <a:gd name="connsiteY9" fmla="*/ 1894561 h 1929395"/>
              <a:gd name="connsiteX10" fmla="*/ 901265 w 1061928"/>
              <a:gd name="connsiteY10" fmla="*/ 1929395 h 1929395"/>
              <a:gd name="connsiteX11" fmla="*/ 901265 w 1061928"/>
              <a:gd name="connsiteY11" fmla="*/ 1929395 h 1929395"/>
              <a:gd name="connsiteX0" fmla="*/ 1062812 w 1062812"/>
              <a:gd name="connsiteY0" fmla="*/ 0 h 1929395"/>
              <a:gd name="connsiteX1" fmla="*/ 693144 w 1062812"/>
              <a:gd name="connsiteY1" fmla="*/ 117119 h 1929395"/>
              <a:gd name="connsiteX2" fmla="*/ 370926 w 1062812"/>
              <a:gd name="connsiteY2" fmla="*/ 318309 h 1929395"/>
              <a:gd name="connsiteX3" fmla="*/ 194968 w 1062812"/>
              <a:gd name="connsiteY3" fmla="*/ 509898 h 1929395"/>
              <a:gd name="connsiteX4" fmla="*/ 67913 w 1062812"/>
              <a:gd name="connsiteY4" fmla="*/ 735427 h 1929395"/>
              <a:gd name="connsiteX5" fmla="*/ 18676 w 1062812"/>
              <a:gd name="connsiteY5" fmla="*/ 950127 h 1929395"/>
              <a:gd name="connsiteX6" fmla="*/ 5166 w 1062812"/>
              <a:gd name="connsiteY6" fmla="*/ 1180458 h 1929395"/>
              <a:gd name="connsiteX7" fmla="*/ 100961 w 1062812"/>
              <a:gd name="connsiteY7" fmla="*/ 1520092 h 1929395"/>
              <a:gd name="connsiteX8" fmla="*/ 327384 w 1062812"/>
              <a:gd name="connsiteY8" fmla="*/ 1755223 h 1929395"/>
              <a:gd name="connsiteX9" fmla="*/ 579932 w 1062812"/>
              <a:gd name="connsiteY9" fmla="*/ 1894561 h 1929395"/>
              <a:gd name="connsiteX10" fmla="*/ 902149 w 1062812"/>
              <a:gd name="connsiteY10" fmla="*/ 1929395 h 1929395"/>
              <a:gd name="connsiteX11" fmla="*/ 902149 w 1062812"/>
              <a:gd name="connsiteY11" fmla="*/ 1929395 h 1929395"/>
              <a:gd name="connsiteX0" fmla="*/ 1063890 w 1063890"/>
              <a:gd name="connsiteY0" fmla="*/ 0 h 1929395"/>
              <a:gd name="connsiteX1" fmla="*/ 694222 w 1063890"/>
              <a:gd name="connsiteY1" fmla="*/ 117119 h 1929395"/>
              <a:gd name="connsiteX2" fmla="*/ 372004 w 1063890"/>
              <a:gd name="connsiteY2" fmla="*/ 318309 h 1929395"/>
              <a:gd name="connsiteX3" fmla="*/ 196046 w 1063890"/>
              <a:gd name="connsiteY3" fmla="*/ 509898 h 1929395"/>
              <a:gd name="connsiteX4" fmla="*/ 68991 w 1063890"/>
              <a:gd name="connsiteY4" fmla="*/ 735427 h 1929395"/>
              <a:gd name="connsiteX5" fmla="*/ 15846 w 1063890"/>
              <a:gd name="connsiteY5" fmla="*/ 950127 h 1929395"/>
              <a:gd name="connsiteX6" fmla="*/ 6244 w 1063890"/>
              <a:gd name="connsiteY6" fmla="*/ 1180458 h 1929395"/>
              <a:gd name="connsiteX7" fmla="*/ 102039 w 1063890"/>
              <a:gd name="connsiteY7" fmla="*/ 1520092 h 1929395"/>
              <a:gd name="connsiteX8" fmla="*/ 328462 w 1063890"/>
              <a:gd name="connsiteY8" fmla="*/ 1755223 h 1929395"/>
              <a:gd name="connsiteX9" fmla="*/ 581010 w 1063890"/>
              <a:gd name="connsiteY9" fmla="*/ 1894561 h 1929395"/>
              <a:gd name="connsiteX10" fmla="*/ 903227 w 1063890"/>
              <a:gd name="connsiteY10" fmla="*/ 1929395 h 1929395"/>
              <a:gd name="connsiteX11" fmla="*/ 903227 w 1063890"/>
              <a:gd name="connsiteY11" fmla="*/ 1929395 h 1929395"/>
              <a:gd name="connsiteX0" fmla="*/ 1066816 w 1066816"/>
              <a:gd name="connsiteY0" fmla="*/ 0 h 1929395"/>
              <a:gd name="connsiteX1" fmla="*/ 697148 w 1066816"/>
              <a:gd name="connsiteY1" fmla="*/ 117119 h 1929395"/>
              <a:gd name="connsiteX2" fmla="*/ 374930 w 1066816"/>
              <a:gd name="connsiteY2" fmla="*/ 318309 h 1929395"/>
              <a:gd name="connsiteX3" fmla="*/ 198972 w 1066816"/>
              <a:gd name="connsiteY3" fmla="*/ 509898 h 1929395"/>
              <a:gd name="connsiteX4" fmla="*/ 71917 w 1066816"/>
              <a:gd name="connsiteY4" fmla="*/ 735427 h 1929395"/>
              <a:gd name="connsiteX5" fmla="*/ 10957 w 1066816"/>
              <a:gd name="connsiteY5" fmla="*/ 950127 h 1929395"/>
              <a:gd name="connsiteX6" fmla="*/ 9170 w 1066816"/>
              <a:gd name="connsiteY6" fmla="*/ 1180458 h 1929395"/>
              <a:gd name="connsiteX7" fmla="*/ 104965 w 1066816"/>
              <a:gd name="connsiteY7" fmla="*/ 1520092 h 1929395"/>
              <a:gd name="connsiteX8" fmla="*/ 331388 w 1066816"/>
              <a:gd name="connsiteY8" fmla="*/ 1755223 h 1929395"/>
              <a:gd name="connsiteX9" fmla="*/ 583936 w 1066816"/>
              <a:gd name="connsiteY9" fmla="*/ 1894561 h 1929395"/>
              <a:gd name="connsiteX10" fmla="*/ 906153 w 1066816"/>
              <a:gd name="connsiteY10" fmla="*/ 1929395 h 1929395"/>
              <a:gd name="connsiteX11" fmla="*/ 906153 w 1066816"/>
              <a:gd name="connsiteY11" fmla="*/ 1929395 h 1929395"/>
              <a:gd name="connsiteX0" fmla="*/ 1072553 w 1072553"/>
              <a:gd name="connsiteY0" fmla="*/ 0 h 1929395"/>
              <a:gd name="connsiteX1" fmla="*/ 702885 w 1072553"/>
              <a:gd name="connsiteY1" fmla="*/ 117119 h 1929395"/>
              <a:gd name="connsiteX2" fmla="*/ 380667 w 1072553"/>
              <a:gd name="connsiteY2" fmla="*/ 318309 h 1929395"/>
              <a:gd name="connsiteX3" fmla="*/ 204709 w 1072553"/>
              <a:gd name="connsiteY3" fmla="*/ 509898 h 1929395"/>
              <a:gd name="connsiteX4" fmla="*/ 77654 w 1072553"/>
              <a:gd name="connsiteY4" fmla="*/ 735427 h 1929395"/>
              <a:gd name="connsiteX5" fmla="*/ 16694 w 1072553"/>
              <a:gd name="connsiteY5" fmla="*/ 950127 h 1929395"/>
              <a:gd name="connsiteX6" fmla="*/ 7092 w 1072553"/>
              <a:gd name="connsiteY6" fmla="*/ 1180458 h 1929395"/>
              <a:gd name="connsiteX7" fmla="*/ 110702 w 1072553"/>
              <a:gd name="connsiteY7" fmla="*/ 1520092 h 1929395"/>
              <a:gd name="connsiteX8" fmla="*/ 337125 w 1072553"/>
              <a:gd name="connsiteY8" fmla="*/ 1755223 h 1929395"/>
              <a:gd name="connsiteX9" fmla="*/ 589673 w 1072553"/>
              <a:gd name="connsiteY9" fmla="*/ 1894561 h 1929395"/>
              <a:gd name="connsiteX10" fmla="*/ 911890 w 1072553"/>
              <a:gd name="connsiteY10" fmla="*/ 1929395 h 1929395"/>
              <a:gd name="connsiteX11" fmla="*/ 911890 w 1072553"/>
              <a:gd name="connsiteY11" fmla="*/ 1929395 h 1929395"/>
              <a:gd name="connsiteX0" fmla="*/ 1067351 w 1067351"/>
              <a:gd name="connsiteY0" fmla="*/ 0 h 1929395"/>
              <a:gd name="connsiteX1" fmla="*/ 697683 w 1067351"/>
              <a:gd name="connsiteY1" fmla="*/ 117119 h 1929395"/>
              <a:gd name="connsiteX2" fmla="*/ 375465 w 1067351"/>
              <a:gd name="connsiteY2" fmla="*/ 318309 h 1929395"/>
              <a:gd name="connsiteX3" fmla="*/ 199507 w 1067351"/>
              <a:gd name="connsiteY3" fmla="*/ 509898 h 1929395"/>
              <a:gd name="connsiteX4" fmla="*/ 72452 w 1067351"/>
              <a:gd name="connsiteY4" fmla="*/ 735427 h 1929395"/>
              <a:gd name="connsiteX5" fmla="*/ 11492 w 1067351"/>
              <a:gd name="connsiteY5" fmla="*/ 950127 h 1929395"/>
              <a:gd name="connsiteX6" fmla="*/ 1890 w 1067351"/>
              <a:gd name="connsiteY6" fmla="*/ 1180458 h 1929395"/>
              <a:gd name="connsiteX7" fmla="*/ 105500 w 1067351"/>
              <a:gd name="connsiteY7" fmla="*/ 1520092 h 1929395"/>
              <a:gd name="connsiteX8" fmla="*/ 331923 w 1067351"/>
              <a:gd name="connsiteY8" fmla="*/ 1755223 h 1929395"/>
              <a:gd name="connsiteX9" fmla="*/ 584471 w 1067351"/>
              <a:gd name="connsiteY9" fmla="*/ 1894561 h 1929395"/>
              <a:gd name="connsiteX10" fmla="*/ 906688 w 1067351"/>
              <a:gd name="connsiteY10" fmla="*/ 1929395 h 1929395"/>
              <a:gd name="connsiteX11" fmla="*/ 906688 w 106735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0432 w 1070432"/>
              <a:gd name="connsiteY0" fmla="*/ 0 h 1929395"/>
              <a:gd name="connsiteX1" fmla="*/ 700764 w 1070432"/>
              <a:gd name="connsiteY1" fmla="*/ 117119 h 1929395"/>
              <a:gd name="connsiteX2" fmla="*/ 378546 w 1070432"/>
              <a:gd name="connsiteY2" fmla="*/ 318309 h 1929395"/>
              <a:gd name="connsiteX3" fmla="*/ 202588 w 1070432"/>
              <a:gd name="connsiteY3" fmla="*/ 509898 h 1929395"/>
              <a:gd name="connsiteX4" fmla="*/ 75533 w 1070432"/>
              <a:gd name="connsiteY4" fmla="*/ 735427 h 1929395"/>
              <a:gd name="connsiteX5" fmla="*/ 14573 w 1070432"/>
              <a:gd name="connsiteY5" fmla="*/ 950127 h 1929395"/>
              <a:gd name="connsiteX6" fmla="*/ 8879 w 1070432"/>
              <a:gd name="connsiteY6" fmla="*/ 1180458 h 1929395"/>
              <a:gd name="connsiteX7" fmla="*/ 120304 w 1070432"/>
              <a:gd name="connsiteY7" fmla="*/ 1516184 h 1929395"/>
              <a:gd name="connsiteX8" fmla="*/ 335004 w 1070432"/>
              <a:gd name="connsiteY8" fmla="*/ 1755223 h 1929395"/>
              <a:gd name="connsiteX9" fmla="*/ 587552 w 1070432"/>
              <a:gd name="connsiteY9" fmla="*/ 1894561 h 1929395"/>
              <a:gd name="connsiteX10" fmla="*/ 909769 w 1070432"/>
              <a:gd name="connsiteY10" fmla="*/ 1929395 h 1929395"/>
              <a:gd name="connsiteX11" fmla="*/ 909769 w 1070432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5223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1316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1928 w 1066993"/>
              <a:gd name="connsiteY9" fmla="*/ 1886745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10238 w 1066993"/>
              <a:gd name="connsiteY11" fmla="*/ 1882503 h 1929395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0238 w 1066993"/>
              <a:gd name="connsiteY11" fmla="*/ 1882503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4146 w 1066993"/>
              <a:gd name="connsiteY11" fmla="*/ 1874688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1031376 w 1066993"/>
              <a:gd name="connsiteY11" fmla="*/ 1866872 h 1902041"/>
              <a:gd name="connsiteX0" fmla="*/ 1066993 w 1066993"/>
              <a:gd name="connsiteY0" fmla="*/ 0 h 1898304"/>
              <a:gd name="connsiteX1" fmla="*/ 697325 w 1066993"/>
              <a:gd name="connsiteY1" fmla="*/ 117119 h 1898304"/>
              <a:gd name="connsiteX2" fmla="*/ 375107 w 1066993"/>
              <a:gd name="connsiteY2" fmla="*/ 318309 h 1898304"/>
              <a:gd name="connsiteX3" fmla="*/ 199149 w 1066993"/>
              <a:gd name="connsiteY3" fmla="*/ 509898 h 1898304"/>
              <a:gd name="connsiteX4" fmla="*/ 72094 w 1066993"/>
              <a:gd name="connsiteY4" fmla="*/ 735427 h 1898304"/>
              <a:gd name="connsiteX5" fmla="*/ 11134 w 1066993"/>
              <a:gd name="connsiteY5" fmla="*/ 950127 h 1898304"/>
              <a:gd name="connsiteX6" fmla="*/ 5440 w 1066993"/>
              <a:gd name="connsiteY6" fmla="*/ 1180458 h 1898304"/>
              <a:gd name="connsiteX7" fmla="*/ 116865 w 1066993"/>
              <a:gd name="connsiteY7" fmla="*/ 1516184 h 1898304"/>
              <a:gd name="connsiteX8" fmla="*/ 343288 w 1066993"/>
              <a:gd name="connsiteY8" fmla="*/ 1763039 h 1898304"/>
              <a:gd name="connsiteX9" fmla="*/ 595836 w 1066993"/>
              <a:gd name="connsiteY9" fmla="*/ 1878930 h 1898304"/>
              <a:gd name="connsiteX10" fmla="*/ 894607 w 1066993"/>
              <a:gd name="connsiteY10" fmla="*/ 1898133 h 1898304"/>
              <a:gd name="connsiteX11" fmla="*/ 1031376 w 1066993"/>
              <a:gd name="connsiteY11" fmla="*/ 1866872 h 1898304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31376 w 1066993"/>
              <a:gd name="connsiteY11" fmla="*/ 1866872 h 1892589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11838 w 1066993"/>
              <a:gd name="connsiteY11" fmla="*/ 1859057 h 1892589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43324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9463"/>
              <a:gd name="connsiteX1" fmla="*/ 697325 w 1066993"/>
              <a:gd name="connsiteY1" fmla="*/ 117119 h 1909463"/>
              <a:gd name="connsiteX2" fmla="*/ 375107 w 1066993"/>
              <a:gd name="connsiteY2" fmla="*/ 318309 h 1909463"/>
              <a:gd name="connsiteX3" fmla="*/ 199149 w 1066993"/>
              <a:gd name="connsiteY3" fmla="*/ 509898 h 1909463"/>
              <a:gd name="connsiteX4" fmla="*/ 72094 w 1066993"/>
              <a:gd name="connsiteY4" fmla="*/ 735427 h 1909463"/>
              <a:gd name="connsiteX5" fmla="*/ 11134 w 1066993"/>
              <a:gd name="connsiteY5" fmla="*/ 950127 h 1909463"/>
              <a:gd name="connsiteX6" fmla="*/ 5440 w 1066993"/>
              <a:gd name="connsiteY6" fmla="*/ 1180458 h 1909463"/>
              <a:gd name="connsiteX7" fmla="*/ 116865 w 1066993"/>
              <a:gd name="connsiteY7" fmla="*/ 1516184 h 1909463"/>
              <a:gd name="connsiteX8" fmla="*/ 343288 w 1066993"/>
              <a:gd name="connsiteY8" fmla="*/ 1763039 h 1909463"/>
              <a:gd name="connsiteX9" fmla="*/ 595836 w 1066993"/>
              <a:gd name="connsiteY9" fmla="*/ 1878930 h 1909463"/>
              <a:gd name="connsiteX10" fmla="*/ 739416 w 1066993"/>
              <a:gd name="connsiteY10" fmla="*/ 1909300 h 1909463"/>
              <a:gd name="connsiteX11" fmla="*/ 902423 w 1066993"/>
              <a:gd name="connsiteY11" fmla="*/ 1890318 h 1909463"/>
              <a:gd name="connsiteX12" fmla="*/ 1011838 w 1066993"/>
              <a:gd name="connsiteY12" fmla="*/ 1859057 h 1909463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39416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898106"/>
              <a:gd name="connsiteX1" fmla="*/ 697325 w 1066993"/>
              <a:gd name="connsiteY1" fmla="*/ 117119 h 1898106"/>
              <a:gd name="connsiteX2" fmla="*/ 375107 w 1066993"/>
              <a:gd name="connsiteY2" fmla="*/ 318309 h 1898106"/>
              <a:gd name="connsiteX3" fmla="*/ 199149 w 1066993"/>
              <a:gd name="connsiteY3" fmla="*/ 509898 h 1898106"/>
              <a:gd name="connsiteX4" fmla="*/ 72094 w 1066993"/>
              <a:gd name="connsiteY4" fmla="*/ 735427 h 1898106"/>
              <a:gd name="connsiteX5" fmla="*/ 11134 w 1066993"/>
              <a:gd name="connsiteY5" fmla="*/ 950127 h 1898106"/>
              <a:gd name="connsiteX6" fmla="*/ 5440 w 1066993"/>
              <a:gd name="connsiteY6" fmla="*/ 1180458 h 1898106"/>
              <a:gd name="connsiteX7" fmla="*/ 116865 w 1066993"/>
              <a:gd name="connsiteY7" fmla="*/ 1516184 h 1898106"/>
              <a:gd name="connsiteX8" fmla="*/ 343288 w 1066993"/>
              <a:gd name="connsiteY8" fmla="*/ 1763039 h 1898106"/>
              <a:gd name="connsiteX9" fmla="*/ 595836 w 1066993"/>
              <a:gd name="connsiteY9" fmla="*/ 1878930 h 1898106"/>
              <a:gd name="connsiteX10" fmla="*/ 739416 w 1066993"/>
              <a:gd name="connsiteY10" fmla="*/ 1897577 h 1898106"/>
              <a:gd name="connsiteX11" fmla="*/ 902423 w 1066993"/>
              <a:gd name="connsiteY11" fmla="*/ 1890318 h 1898106"/>
              <a:gd name="connsiteX12" fmla="*/ 1011838 w 1066993"/>
              <a:gd name="connsiteY12" fmla="*/ 1859057 h 1898106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6993" h="1905605">
                <a:moveTo>
                  <a:pt x="1066993" y="0"/>
                </a:moveTo>
                <a:cubicBezTo>
                  <a:pt x="941444" y="29754"/>
                  <a:pt x="812639" y="64068"/>
                  <a:pt x="697325" y="117119"/>
                </a:cubicBezTo>
                <a:cubicBezTo>
                  <a:pt x="582011" y="170170"/>
                  <a:pt x="458136" y="252846"/>
                  <a:pt x="375107" y="318309"/>
                </a:cubicBezTo>
                <a:cubicBezTo>
                  <a:pt x="292078" y="383772"/>
                  <a:pt x="249651" y="440378"/>
                  <a:pt x="199149" y="509898"/>
                </a:cubicBezTo>
                <a:cubicBezTo>
                  <a:pt x="148647" y="579418"/>
                  <a:pt x="103430" y="662056"/>
                  <a:pt x="72094" y="735427"/>
                </a:cubicBezTo>
                <a:cubicBezTo>
                  <a:pt x="40758" y="808798"/>
                  <a:pt x="22243" y="875955"/>
                  <a:pt x="11134" y="950127"/>
                </a:cubicBezTo>
                <a:cubicBezTo>
                  <a:pt x="25" y="1024299"/>
                  <a:pt x="-4366" y="1086115"/>
                  <a:pt x="5440" y="1180458"/>
                </a:cubicBezTo>
                <a:cubicBezTo>
                  <a:pt x="15246" y="1274801"/>
                  <a:pt x="60557" y="1419087"/>
                  <a:pt x="116865" y="1516184"/>
                </a:cubicBezTo>
                <a:cubicBezTo>
                  <a:pt x="173173" y="1613281"/>
                  <a:pt x="263460" y="1702581"/>
                  <a:pt x="343288" y="1763039"/>
                </a:cubicBezTo>
                <a:cubicBezTo>
                  <a:pt x="423116" y="1823497"/>
                  <a:pt x="529815" y="1855205"/>
                  <a:pt x="595836" y="1878930"/>
                </a:cubicBezTo>
                <a:cubicBezTo>
                  <a:pt x="661857" y="1902655"/>
                  <a:pt x="688318" y="1903494"/>
                  <a:pt x="739416" y="1905392"/>
                </a:cubicBezTo>
                <a:cubicBezTo>
                  <a:pt x="790514" y="1907290"/>
                  <a:pt x="857019" y="1896087"/>
                  <a:pt x="902423" y="1890318"/>
                </a:cubicBezTo>
                <a:lnTo>
                  <a:pt x="1011838" y="1859057"/>
                </a:ln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38B71985-0F91-439A-B8FD-253F90796F30}"/>
              </a:ext>
            </a:extLst>
          </p:cNvPr>
          <p:cNvSpPr/>
          <p:nvPr/>
        </p:nvSpPr>
        <p:spPr>
          <a:xfrm>
            <a:off x="6996223" y="2745756"/>
            <a:ext cx="578805" cy="1122794"/>
          </a:xfrm>
          <a:custGeom>
            <a:avLst/>
            <a:gdLst>
              <a:gd name="connsiteX0" fmla="*/ 0 w 573224"/>
              <a:gd name="connsiteY0" fmla="*/ 1237250 h 1237250"/>
              <a:gd name="connsiteX1" fmla="*/ 226423 w 573224"/>
              <a:gd name="connsiteY1" fmla="*/ 1158873 h 1237250"/>
              <a:gd name="connsiteX2" fmla="*/ 400594 w 573224"/>
              <a:gd name="connsiteY2" fmla="*/ 1019536 h 1237250"/>
              <a:gd name="connsiteX3" fmla="*/ 522514 w 573224"/>
              <a:gd name="connsiteY3" fmla="*/ 827947 h 1237250"/>
              <a:gd name="connsiteX4" fmla="*/ 566057 w 573224"/>
              <a:gd name="connsiteY4" fmla="*/ 653776 h 1237250"/>
              <a:gd name="connsiteX5" fmla="*/ 566057 w 573224"/>
              <a:gd name="connsiteY5" fmla="*/ 444770 h 1237250"/>
              <a:gd name="connsiteX6" fmla="*/ 496388 w 573224"/>
              <a:gd name="connsiteY6" fmla="*/ 174804 h 1237250"/>
              <a:gd name="connsiteX7" fmla="*/ 374468 w 573224"/>
              <a:gd name="connsiteY7" fmla="*/ 26759 h 1237250"/>
              <a:gd name="connsiteX8" fmla="*/ 348343 w 573224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49868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1722"/>
              <a:gd name="connsiteY0" fmla="*/ 1237250 h 1237250"/>
              <a:gd name="connsiteX1" fmla="*/ 226423 w 571722"/>
              <a:gd name="connsiteY1" fmla="*/ 1158873 h 1237250"/>
              <a:gd name="connsiteX2" fmla="*/ 400594 w 571722"/>
              <a:gd name="connsiteY2" fmla="*/ 1019536 h 1237250"/>
              <a:gd name="connsiteX3" fmla="*/ 518606 w 571722"/>
              <a:gd name="connsiteY3" fmla="*/ 824039 h 1237250"/>
              <a:gd name="connsiteX4" fmla="*/ 562150 w 571722"/>
              <a:gd name="connsiteY4" fmla="*/ 649868 h 1237250"/>
              <a:gd name="connsiteX5" fmla="*/ 566057 w 571722"/>
              <a:gd name="connsiteY5" fmla="*/ 444770 h 1237250"/>
              <a:gd name="connsiteX6" fmla="*/ 496388 w 571722"/>
              <a:gd name="connsiteY6" fmla="*/ 174804 h 1237250"/>
              <a:gd name="connsiteX7" fmla="*/ 374468 w 571722"/>
              <a:gd name="connsiteY7" fmla="*/ 26759 h 1237250"/>
              <a:gd name="connsiteX8" fmla="*/ 348343 w 571722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69050"/>
              <a:gd name="connsiteY0" fmla="*/ 1237250 h 1237250"/>
              <a:gd name="connsiteX1" fmla="*/ 226423 w 569050"/>
              <a:gd name="connsiteY1" fmla="*/ 1158873 h 1237250"/>
              <a:gd name="connsiteX2" fmla="*/ 400594 w 569050"/>
              <a:gd name="connsiteY2" fmla="*/ 1019536 h 1237250"/>
              <a:gd name="connsiteX3" fmla="*/ 518606 w 569050"/>
              <a:gd name="connsiteY3" fmla="*/ 824039 h 1237250"/>
              <a:gd name="connsiteX4" fmla="*/ 562150 w 569050"/>
              <a:gd name="connsiteY4" fmla="*/ 649868 h 1237250"/>
              <a:gd name="connsiteX5" fmla="*/ 562150 w 569050"/>
              <a:gd name="connsiteY5" fmla="*/ 444770 h 1237250"/>
              <a:gd name="connsiteX6" fmla="*/ 496388 w 569050"/>
              <a:gd name="connsiteY6" fmla="*/ 174804 h 1237250"/>
              <a:gd name="connsiteX7" fmla="*/ 374468 w 569050"/>
              <a:gd name="connsiteY7" fmla="*/ 26759 h 1237250"/>
              <a:gd name="connsiteX8" fmla="*/ 348343 w 569050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74732"/>
              <a:gd name="connsiteY0" fmla="*/ 1237250 h 1237250"/>
              <a:gd name="connsiteX1" fmla="*/ 226423 w 574732"/>
              <a:gd name="connsiteY1" fmla="*/ 1158873 h 1237250"/>
              <a:gd name="connsiteX2" fmla="*/ 400594 w 574732"/>
              <a:gd name="connsiteY2" fmla="*/ 1019536 h 1237250"/>
              <a:gd name="connsiteX3" fmla="*/ 518606 w 574732"/>
              <a:gd name="connsiteY3" fmla="*/ 824039 h 1237250"/>
              <a:gd name="connsiteX4" fmla="*/ 562150 w 574732"/>
              <a:gd name="connsiteY4" fmla="*/ 649868 h 1237250"/>
              <a:gd name="connsiteX5" fmla="*/ 569964 w 574732"/>
              <a:gd name="connsiteY5" fmla="*/ 444770 h 1237250"/>
              <a:gd name="connsiteX6" fmla="*/ 496388 w 574732"/>
              <a:gd name="connsiteY6" fmla="*/ 174804 h 1237250"/>
              <a:gd name="connsiteX7" fmla="*/ 374468 w 574732"/>
              <a:gd name="connsiteY7" fmla="*/ 26759 h 1237250"/>
              <a:gd name="connsiteX8" fmla="*/ 348343 w 574732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2583"/>
              <a:gd name="connsiteY0" fmla="*/ 1237250 h 1237250"/>
              <a:gd name="connsiteX1" fmla="*/ 226423 w 572583"/>
              <a:gd name="connsiteY1" fmla="*/ 1158873 h 1237250"/>
              <a:gd name="connsiteX2" fmla="*/ 400594 w 572583"/>
              <a:gd name="connsiteY2" fmla="*/ 1019536 h 1237250"/>
              <a:gd name="connsiteX3" fmla="*/ 518606 w 572583"/>
              <a:gd name="connsiteY3" fmla="*/ 824039 h 1237250"/>
              <a:gd name="connsiteX4" fmla="*/ 562150 w 572583"/>
              <a:gd name="connsiteY4" fmla="*/ 649868 h 1237250"/>
              <a:gd name="connsiteX5" fmla="*/ 566056 w 572583"/>
              <a:gd name="connsiteY5" fmla="*/ 397878 h 1237250"/>
              <a:gd name="connsiteX6" fmla="*/ 484665 w 572583"/>
              <a:gd name="connsiteY6" fmla="*/ 190435 h 1237250"/>
              <a:gd name="connsiteX7" fmla="*/ 374468 w 572583"/>
              <a:gd name="connsiteY7" fmla="*/ 26759 h 1237250"/>
              <a:gd name="connsiteX8" fmla="*/ 348343 w 572583"/>
              <a:gd name="connsiteY8" fmla="*/ 633 h 1237250"/>
              <a:gd name="connsiteX0" fmla="*/ 0 w 578819"/>
              <a:gd name="connsiteY0" fmla="*/ 1237250 h 1237250"/>
              <a:gd name="connsiteX1" fmla="*/ 226423 w 578819"/>
              <a:gd name="connsiteY1" fmla="*/ 1158873 h 1237250"/>
              <a:gd name="connsiteX2" fmla="*/ 400594 w 578819"/>
              <a:gd name="connsiteY2" fmla="*/ 1019536 h 1237250"/>
              <a:gd name="connsiteX3" fmla="*/ 518606 w 578819"/>
              <a:gd name="connsiteY3" fmla="*/ 824039 h 1237250"/>
              <a:gd name="connsiteX4" fmla="*/ 573873 w 578819"/>
              <a:gd name="connsiteY4" fmla="*/ 614699 h 1237250"/>
              <a:gd name="connsiteX5" fmla="*/ 566056 w 578819"/>
              <a:gd name="connsiteY5" fmla="*/ 397878 h 1237250"/>
              <a:gd name="connsiteX6" fmla="*/ 484665 w 578819"/>
              <a:gd name="connsiteY6" fmla="*/ 190435 h 1237250"/>
              <a:gd name="connsiteX7" fmla="*/ 374468 w 578819"/>
              <a:gd name="connsiteY7" fmla="*/ 26759 h 1237250"/>
              <a:gd name="connsiteX8" fmla="*/ 348343 w 578819"/>
              <a:gd name="connsiteY8" fmla="*/ 633 h 1237250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48343 w 578819"/>
              <a:gd name="connsiteY8" fmla="*/ 319 h 1236936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20990 w 578819"/>
              <a:gd name="connsiteY8" fmla="*/ 319 h 1236936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559"/>
              <a:gd name="connsiteY0" fmla="*/ 1219490 h 1219490"/>
              <a:gd name="connsiteX1" fmla="*/ 226423 w 578559"/>
              <a:gd name="connsiteY1" fmla="*/ 1141113 h 1219490"/>
              <a:gd name="connsiteX2" fmla="*/ 400594 w 578559"/>
              <a:gd name="connsiteY2" fmla="*/ 1001776 h 1219490"/>
              <a:gd name="connsiteX3" fmla="*/ 518606 w 578559"/>
              <a:gd name="connsiteY3" fmla="*/ 806279 h 1219490"/>
              <a:gd name="connsiteX4" fmla="*/ 573873 w 578559"/>
              <a:gd name="connsiteY4" fmla="*/ 596939 h 1219490"/>
              <a:gd name="connsiteX5" fmla="*/ 566056 w 578559"/>
              <a:gd name="connsiteY5" fmla="*/ 380118 h 1219490"/>
              <a:gd name="connsiteX6" fmla="*/ 490174 w 578559"/>
              <a:gd name="connsiteY6" fmla="*/ 164412 h 1219490"/>
              <a:gd name="connsiteX7" fmla="*/ 358837 w 578559"/>
              <a:gd name="connsiteY7" fmla="*/ 12906 h 1219490"/>
              <a:gd name="connsiteX8" fmla="*/ 356159 w 578559"/>
              <a:gd name="connsiteY8" fmla="*/ 14135 h 1219490"/>
              <a:gd name="connsiteX0" fmla="*/ 0 w 579092"/>
              <a:gd name="connsiteY0" fmla="*/ 1219490 h 1219490"/>
              <a:gd name="connsiteX1" fmla="*/ 226423 w 579092"/>
              <a:gd name="connsiteY1" fmla="*/ 1141113 h 1219490"/>
              <a:gd name="connsiteX2" fmla="*/ 400594 w 579092"/>
              <a:gd name="connsiteY2" fmla="*/ 1001776 h 1219490"/>
              <a:gd name="connsiteX3" fmla="*/ 518606 w 579092"/>
              <a:gd name="connsiteY3" fmla="*/ 806279 h 1219490"/>
              <a:gd name="connsiteX4" fmla="*/ 573873 w 579092"/>
              <a:gd name="connsiteY4" fmla="*/ 596939 h 1219490"/>
              <a:gd name="connsiteX5" fmla="*/ 566056 w 579092"/>
              <a:gd name="connsiteY5" fmla="*/ 380118 h 1219490"/>
              <a:gd name="connsiteX6" fmla="*/ 479157 w 579092"/>
              <a:gd name="connsiteY6" fmla="*/ 172674 h 1219490"/>
              <a:gd name="connsiteX7" fmla="*/ 358837 w 579092"/>
              <a:gd name="connsiteY7" fmla="*/ 12906 h 1219490"/>
              <a:gd name="connsiteX8" fmla="*/ 356159 w 579092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81435"/>
              <a:gd name="connsiteY0" fmla="*/ 1219490 h 1219490"/>
              <a:gd name="connsiteX1" fmla="*/ 226423 w 581435"/>
              <a:gd name="connsiteY1" fmla="*/ 1141113 h 1219490"/>
              <a:gd name="connsiteX2" fmla="*/ 400594 w 581435"/>
              <a:gd name="connsiteY2" fmla="*/ 1001776 h 1219490"/>
              <a:gd name="connsiteX3" fmla="*/ 518606 w 581435"/>
              <a:gd name="connsiteY3" fmla="*/ 806279 h 1219490"/>
              <a:gd name="connsiteX4" fmla="*/ 573873 w 581435"/>
              <a:gd name="connsiteY4" fmla="*/ 596939 h 1219490"/>
              <a:gd name="connsiteX5" fmla="*/ 571565 w 581435"/>
              <a:gd name="connsiteY5" fmla="*/ 380118 h 1219490"/>
              <a:gd name="connsiteX6" fmla="*/ 487419 w 581435"/>
              <a:gd name="connsiteY6" fmla="*/ 169920 h 1219490"/>
              <a:gd name="connsiteX7" fmla="*/ 358837 w 581435"/>
              <a:gd name="connsiteY7" fmla="*/ 12906 h 1219490"/>
              <a:gd name="connsiteX8" fmla="*/ 356159 w 581435"/>
              <a:gd name="connsiteY8" fmla="*/ 14135 h 1219490"/>
              <a:gd name="connsiteX0" fmla="*/ 0 w 579951"/>
              <a:gd name="connsiteY0" fmla="*/ 1219490 h 1219490"/>
              <a:gd name="connsiteX1" fmla="*/ 226423 w 579951"/>
              <a:gd name="connsiteY1" fmla="*/ 1141113 h 1219490"/>
              <a:gd name="connsiteX2" fmla="*/ 400594 w 579951"/>
              <a:gd name="connsiteY2" fmla="*/ 1001776 h 1219490"/>
              <a:gd name="connsiteX3" fmla="*/ 518606 w 579951"/>
              <a:gd name="connsiteY3" fmla="*/ 806279 h 1219490"/>
              <a:gd name="connsiteX4" fmla="*/ 573873 w 579951"/>
              <a:gd name="connsiteY4" fmla="*/ 596939 h 1219490"/>
              <a:gd name="connsiteX5" fmla="*/ 568810 w 579951"/>
              <a:gd name="connsiteY5" fmla="*/ 385626 h 1219490"/>
              <a:gd name="connsiteX6" fmla="*/ 487419 w 579951"/>
              <a:gd name="connsiteY6" fmla="*/ 169920 h 1219490"/>
              <a:gd name="connsiteX7" fmla="*/ 358837 w 579951"/>
              <a:gd name="connsiteY7" fmla="*/ 12906 h 1219490"/>
              <a:gd name="connsiteX8" fmla="*/ 356159 w 579951"/>
              <a:gd name="connsiteY8" fmla="*/ 14135 h 1219490"/>
              <a:gd name="connsiteX0" fmla="*/ 0 w 579951"/>
              <a:gd name="connsiteY0" fmla="*/ 1206584 h 1206584"/>
              <a:gd name="connsiteX1" fmla="*/ 226423 w 579951"/>
              <a:gd name="connsiteY1" fmla="*/ 1128207 h 1206584"/>
              <a:gd name="connsiteX2" fmla="*/ 400594 w 579951"/>
              <a:gd name="connsiteY2" fmla="*/ 988870 h 1206584"/>
              <a:gd name="connsiteX3" fmla="*/ 518606 w 579951"/>
              <a:gd name="connsiteY3" fmla="*/ 793373 h 1206584"/>
              <a:gd name="connsiteX4" fmla="*/ 573873 w 579951"/>
              <a:gd name="connsiteY4" fmla="*/ 584033 h 1206584"/>
              <a:gd name="connsiteX5" fmla="*/ 568810 w 579951"/>
              <a:gd name="connsiteY5" fmla="*/ 372720 h 1206584"/>
              <a:gd name="connsiteX6" fmla="*/ 487419 w 579951"/>
              <a:gd name="connsiteY6" fmla="*/ 157014 h 1206584"/>
              <a:gd name="connsiteX7" fmla="*/ 358837 w 579951"/>
              <a:gd name="connsiteY7" fmla="*/ 0 h 1206584"/>
              <a:gd name="connsiteX0" fmla="*/ 0 w 579951"/>
              <a:gd name="connsiteY0" fmla="*/ 1199298 h 1199298"/>
              <a:gd name="connsiteX1" fmla="*/ 226423 w 579951"/>
              <a:gd name="connsiteY1" fmla="*/ 1120921 h 1199298"/>
              <a:gd name="connsiteX2" fmla="*/ 400594 w 579951"/>
              <a:gd name="connsiteY2" fmla="*/ 981584 h 1199298"/>
              <a:gd name="connsiteX3" fmla="*/ 518606 w 579951"/>
              <a:gd name="connsiteY3" fmla="*/ 786087 h 1199298"/>
              <a:gd name="connsiteX4" fmla="*/ 573873 w 579951"/>
              <a:gd name="connsiteY4" fmla="*/ 576747 h 1199298"/>
              <a:gd name="connsiteX5" fmla="*/ 568810 w 579951"/>
              <a:gd name="connsiteY5" fmla="*/ 365434 h 1199298"/>
              <a:gd name="connsiteX6" fmla="*/ 487419 w 579951"/>
              <a:gd name="connsiteY6" fmla="*/ 149728 h 1199298"/>
              <a:gd name="connsiteX7" fmla="*/ 377053 w 579951"/>
              <a:gd name="connsiteY7" fmla="*/ 0 h 1199298"/>
              <a:gd name="connsiteX0" fmla="*/ 0 w 579951"/>
              <a:gd name="connsiteY0" fmla="*/ 1166510 h 1166510"/>
              <a:gd name="connsiteX1" fmla="*/ 226423 w 579951"/>
              <a:gd name="connsiteY1" fmla="*/ 1088133 h 1166510"/>
              <a:gd name="connsiteX2" fmla="*/ 400594 w 579951"/>
              <a:gd name="connsiteY2" fmla="*/ 948796 h 1166510"/>
              <a:gd name="connsiteX3" fmla="*/ 518606 w 579951"/>
              <a:gd name="connsiteY3" fmla="*/ 753299 h 1166510"/>
              <a:gd name="connsiteX4" fmla="*/ 573873 w 579951"/>
              <a:gd name="connsiteY4" fmla="*/ 543959 h 1166510"/>
              <a:gd name="connsiteX5" fmla="*/ 568810 w 579951"/>
              <a:gd name="connsiteY5" fmla="*/ 332646 h 1166510"/>
              <a:gd name="connsiteX6" fmla="*/ 487419 w 579951"/>
              <a:gd name="connsiteY6" fmla="*/ 116940 h 1166510"/>
              <a:gd name="connsiteX7" fmla="*/ 402555 w 579951"/>
              <a:gd name="connsiteY7" fmla="*/ 0 h 1166510"/>
              <a:gd name="connsiteX0" fmla="*/ 0 w 579951"/>
              <a:gd name="connsiteY0" fmla="*/ 1155581 h 1155581"/>
              <a:gd name="connsiteX1" fmla="*/ 226423 w 579951"/>
              <a:gd name="connsiteY1" fmla="*/ 1077204 h 1155581"/>
              <a:gd name="connsiteX2" fmla="*/ 400594 w 579951"/>
              <a:gd name="connsiteY2" fmla="*/ 937867 h 1155581"/>
              <a:gd name="connsiteX3" fmla="*/ 518606 w 579951"/>
              <a:gd name="connsiteY3" fmla="*/ 742370 h 1155581"/>
              <a:gd name="connsiteX4" fmla="*/ 573873 w 579951"/>
              <a:gd name="connsiteY4" fmla="*/ 533030 h 1155581"/>
              <a:gd name="connsiteX5" fmla="*/ 568810 w 579951"/>
              <a:gd name="connsiteY5" fmla="*/ 321717 h 1155581"/>
              <a:gd name="connsiteX6" fmla="*/ 487419 w 579951"/>
              <a:gd name="connsiteY6" fmla="*/ 106011 h 1155581"/>
              <a:gd name="connsiteX7" fmla="*/ 417127 w 579951"/>
              <a:gd name="connsiteY7" fmla="*/ 0 h 1155581"/>
              <a:gd name="connsiteX0" fmla="*/ 0 w 579951"/>
              <a:gd name="connsiteY0" fmla="*/ 1126437 h 1126437"/>
              <a:gd name="connsiteX1" fmla="*/ 226423 w 579951"/>
              <a:gd name="connsiteY1" fmla="*/ 1048060 h 1126437"/>
              <a:gd name="connsiteX2" fmla="*/ 400594 w 579951"/>
              <a:gd name="connsiteY2" fmla="*/ 908723 h 1126437"/>
              <a:gd name="connsiteX3" fmla="*/ 518606 w 579951"/>
              <a:gd name="connsiteY3" fmla="*/ 713226 h 1126437"/>
              <a:gd name="connsiteX4" fmla="*/ 573873 w 579951"/>
              <a:gd name="connsiteY4" fmla="*/ 503886 h 1126437"/>
              <a:gd name="connsiteX5" fmla="*/ 568810 w 579951"/>
              <a:gd name="connsiteY5" fmla="*/ 292573 h 1126437"/>
              <a:gd name="connsiteX6" fmla="*/ 487419 w 579951"/>
              <a:gd name="connsiteY6" fmla="*/ 76867 h 1126437"/>
              <a:gd name="connsiteX7" fmla="*/ 428056 w 579951"/>
              <a:gd name="connsiteY7" fmla="*/ 0 h 1126437"/>
              <a:gd name="connsiteX0" fmla="*/ 0 w 579951"/>
              <a:gd name="connsiteY0" fmla="*/ 1126437 h 1126437"/>
              <a:gd name="connsiteX1" fmla="*/ 226423 w 579951"/>
              <a:gd name="connsiteY1" fmla="*/ 1048060 h 1126437"/>
              <a:gd name="connsiteX2" fmla="*/ 400594 w 579951"/>
              <a:gd name="connsiteY2" fmla="*/ 908723 h 1126437"/>
              <a:gd name="connsiteX3" fmla="*/ 518606 w 579951"/>
              <a:gd name="connsiteY3" fmla="*/ 713226 h 1126437"/>
              <a:gd name="connsiteX4" fmla="*/ 573873 w 579951"/>
              <a:gd name="connsiteY4" fmla="*/ 503886 h 1126437"/>
              <a:gd name="connsiteX5" fmla="*/ 568810 w 579951"/>
              <a:gd name="connsiteY5" fmla="*/ 292573 h 1126437"/>
              <a:gd name="connsiteX6" fmla="*/ 487419 w 579951"/>
              <a:gd name="connsiteY6" fmla="*/ 76867 h 1126437"/>
              <a:gd name="connsiteX7" fmla="*/ 435342 w 579951"/>
              <a:gd name="connsiteY7" fmla="*/ 0 h 1126437"/>
              <a:gd name="connsiteX0" fmla="*/ 0 w 579951"/>
              <a:gd name="connsiteY0" fmla="*/ 1122794 h 1122794"/>
              <a:gd name="connsiteX1" fmla="*/ 226423 w 579951"/>
              <a:gd name="connsiteY1" fmla="*/ 1044417 h 1122794"/>
              <a:gd name="connsiteX2" fmla="*/ 400594 w 579951"/>
              <a:gd name="connsiteY2" fmla="*/ 905080 h 1122794"/>
              <a:gd name="connsiteX3" fmla="*/ 518606 w 579951"/>
              <a:gd name="connsiteY3" fmla="*/ 709583 h 1122794"/>
              <a:gd name="connsiteX4" fmla="*/ 573873 w 579951"/>
              <a:gd name="connsiteY4" fmla="*/ 500243 h 1122794"/>
              <a:gd name="connsiteX5" fmla="*/ 568810 w 579951"/>
              <a:gd name="connsiteY5" fmla="*/ 288930 h 1122794"/>
              <a:gd name="connsiteX6" fmla="*/ 487419 w 579951"/>
              <a:gd name="connsiteY6" fmla="*/ 73224 h 1122794"/>
              <a:gd name="connsiteX7" fmla="*/ 449914 w 579951"/>
              <a:gd name="connsiteY7" fmla="*/ 0 h 1122794"/>
              <a:gd name="connsiteX0" fmla="*/ 0 w 579951"/>
              <a:gd name="connsiteY0" fmla="*/ 1122794 h 1122794"/>
              <a:gd name="connsiteX1" fmla="*/ 226423 w 579951"/>
              <a:gd name="connsiteY1" fmla="*/ 1044417 h 1122794"/>
              <a:gd name="connsiteX2" fmla="*/ 400594 w 579951"/>
              <a:gd name="connsiteY2" fmla="*/ 905080 h 1122794"/>
              <a:gd name="connsiteX3" fmla="*/ 518606 w 579951"/>
              <a:gd name="connsiteY3" fmla="*/ 709583 h 1122794"/>
              <a:gd name="connsiteX4" fmla="*/ 573873 w 579951"/>
              <a:gd name="connsiteY4" fmla="*/ 500243 h 1122794"/>
              <a:gd name="connsiteX5" fmla="*/ 568810 w 579951"/>
              <a:gd name="connsiteY5" fmla="*/ 288930 h 1122794"/>
              <a:gd name="connsiteX6" fmla="*/ 487419 w 579951"/>
              <a:gd name="connsiteY6" fmla="*/ 73224 h 1122794"/>
              <a:gd name="connsiteX7" fmla="*/ 446271 w 579951"/>
              <a:gd name="connsiteY7" fmla="*/ 0 h 1122794"/>
              <a:gd name="connsiteX0" fmla="*/ 0 w 579167"/>
              <a:gd name="connsiteY0" fmla="*/ 1122794 h 1122794"/>
              <a:gd name="connsiteX1" fmla="*/ 226423 w 579167"/>
              <a:gd name="connsiteY1" fmla="*/ 1044417 h 1122794"/>
              <a:gd name="connsiteX2" fmla="*/ 400594 w 579167"/>
              <a:gd name="connsiteY2" fmla="*/ 905080 h 1122794"/>
              <a:gd name="connsiteX3" fmla="*/ 518606 w 579167"/>
              <a:gd name="connsiteY3" fmla="*/ 709583 h 1122794"/>
              <a:gd name="connsiteX4" fmla="*/ 573873 w 579167"/>
              <a:gd name="connsiteY4" fmla="*/ 500243 h 1122794"/>
              <a:gd name="connsiteX5" fmla="*/ 568810 w 579167"/>
              <a:gd name="connsiteY5" fmla="*/ 288930 h 1122794"/>
              <a:gd name="connsiteX6" fmla="*/ 501991 w 579167"/>
              <a:gd name="connsiteY6" fmla="*/ 98726 h 1122794"/>
              <a:gd name="connsiteX7" fmla="*/ 446271 w 579167"/>
              <a:gd name="connsiteY7" fmla="*/ 0 h 1122794"/>
              <a:gd name="connsiteX0" fmla="*/ 0 w 578467"/>
              <a:gd name="connsiteY0" fmla="*/ 1122794 h 1122794"/>
              <a:gd name="connsiteX1" fmla="*/ 226423 w 578467"/>
              <a:gd name="connsiteY1" fmla="*/ 1044417 h 1122794"/>
              <a:gd name="connsiteX2" fmla="*/ 400594 w 578467"/>
              <a:gd name="connsiteY2" fmla="*/ 905080 h 1122794"/>
              <a:gd name="connsiteX3" fmla="*/ 518606 w 578467"/>
              <a:gd name="connsiteY3" fmla="*/ 709583 h 1122794"/>
              <a:gd name="connsiteX4" fmla="*/ 573873 w 578467"/>
              <a:gd name="connsiteY4" fmla="*/ 500243 h 1122794"/>
              <a:gd name="connsiteX5" fmla="*/ 568810 w 578467"/>
              <a:gd name="connsiteY5" fmla="*/ 288930 h 1122794"/>
              <a:gd name="connsiteX6" fmla="*/ 516564 w 578467"/>
              <a:gd name="connsiteY6" fmla="*/ 102369 h 1122794"/>
              <a:gd name="connsiteX7" fmla="*/ 446271 w 578467"/>
              <a:gd name="connsiteY7" fmla="*/ 0 h 1122794"/>
              <a:gd name="connsiteX0" fmla="*/ 0 w 579167"/>
              <a:gd name="connsiteY0" fmla="*/ 1122794 h 1122794"/>
              <a:gd name="connsiteX1" fmla="*/ 226423 w 579167"/>
              <a:gd name="connsiteY1" fmla="*/ 1044417 h 1122794"/>
              <a:gd name="connsiteX2" fmla="*/ 400594 w 579167"/>
              <a:gd name="connsiteY2" fmla="*/ 905080 h 1122794"/>
              <a:gd name="connsiteX3" fmla="*/ 518606 w 579167"/>
              <a:gd name="connsiteY3" fmla="*/ 709583 h 1122794"/>
              <a:gd name="connsiteX4" fmla="*/ 573873 w 579167"/>
              <a:gd name="connsiteY4" fmla="*/ 500243 h 1122794"/>
              <a:gd name="connsiteX5" fmla="*/ 568810 w 579167"/>
              <a:gd name="connsiteY5" fmla="*/ 288930 h 1122794"/>
              <a:gd name="connsiteX6" fmla="*/ 501991 w 579167"/>
              <a:gd name="connsiteY6" fmla="*/ 102369 h 1122794"/>
              <a:gd name="connsiteX7" fmla="*/ 446271 w 579167"/>
              <a:gd name="connsiteY7" fmla="*/ 0 h 1122794"/>
              <a:gd name="connsiteX0" fmla="*/ 0 w 578633"/>
              <a:gd name="connsiteY0" fmla="*/ 1122794 h 1122794"/>
              <a:gd name="connsiteX1" fmla="*/ 226423 w 578633"/>
              <a:gd name="connsiteY1" fmla="*/ 1044417 h 1122794"/>
              <a:gd name="connsiteX2" fmla="*/ 400594 w 578633"/>
              <a:gd name="connsiteY2" fmla="*/ 905080 h 1122794"/>
              <a:gd name="connsiteX3" fmla="*/ 518606 w 578633"/>
              <a:gd name="connsiteY3" fmla="*/ 709583 h 1122794"/>
              <a:gd name="connsiteX4" fmla="*/ 573873 w 578633"/>
              <a:gd name="connsiteY4" fmla="*/ 500243 h 1122794"/>
              <a:gd name="connsiteX5" fmla="*/ 568810 w 578633"/>
              <a:gd name="connsiteY5" fmla="*/ 288930 h 1122794"/>
              <a:gd name="connsiteX6" fmla="*/ 512921 w 578633"/>
              <a:gd name="connsiteY6" fmla="*/ 102369 h 1122794"/>
              <a:gd name="connsiteX7" fmla="*/ 446271 w 578633"/>
              <a:gd name="connsiteY7" fmla="*/ 0 h 1122794"/>
              <a:gd name="connsiteX0" fmla="*/ 0 w 578805"/>
              <a:gd name="connsiteY0" fmla="*/ 1122794 h 1122794"/>
              <a:gd name="connsiteX1" fmla="*/ 226423 w 578805"/>
              <a:gd name="connsiteY1" fmla="*/ 1044417 h 1122794"/>
              <a:gd name="connsiteX2" fmla="*/ 400594 w 578805"/>
              <a:gd name="connsiteY2" fmla="*/ 905080 h 1122794"/>
              <a:gd name="connsiteX3" fmla="*/ 518606 w 578805"/>
              <a:gd name="connsiteY3" fmla="*/ 709583 h 1122794"/>
              <a:gd name="connsiteX4" fmla="*/ 573873 w 578805"/>
              <a:gd name="connsiteY4" fmla="*/ 500243 h 1122794"/>
              <a:gd name="connsiteX5" fmla="*/ 568810 w 578805"/>
              <a:gd name="connsiteY5" fmla="*/ 288930 h 1122794"/>
              <a:gd name="connsiteX6" fmla="*/ 509278 w 578805"/>
              <a:gd name="connsiteY6" fmla="*/ 109655 h 1122794"/>
              <a:gd name="connsiteX7" fmla="*/ 446271 w 578805"/>
              <a:gd name="connsiteY7" fmla="*/ 0 h 11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5" h="1122794">
                <a:moveTo>
                  <a:pt x="0" y="1122794"/>
                </a:moveTo>
                <a:cubicBezTo>
                  <a:pt x="79828" y="1101748"/>
                  <a:pt x="159657" y="1080703"/>
                  <a:pt x="226423" y="1044417"/>
                </a:cubicBezTo>
                <a:cubicBezTo>
                  <a:pt x="293189" y="1008131"/>
                  <a:pt x="351897" y="960886"/>
                  <a:pt x="400594" y="905080"/>
                </a:cubicBezTo>
                <a:cubicBezTo>
                  <a:pt x="449291" y="849274"/>
                  <a:pt x="489726" y="777056"/>
                  <a:pt x="518606" y="709583"/>
                </a:cubicBezTo>
                <a:cubicBezTo>
                  <a:pt x="547486" y="642110"/>
                  <a:pt x="565506" y="570352"/>
                  <a:pt x="573873" y="500243"/>
                </a:cubicBezTo>
                <a:cubicBezTo>
                  <a:pt x="582240" y="430134"/>
                  <a:pt x="579576" y="354028"/>
                  <a:pt x="568810" y="288930"/>
                </a:cubicBezTo>
                <a:cubicBezTo>
                  <a:pt x="558044" y="223832"/>
                  <a:pt x="529701" y="157810"/>
                  <a:pt x="509278" y="109655"/>
                </a:cubicBezTo>
                <a:cubicBezTo>
                  <a:pt x="488855" y="61500"/>
                  <a:pt x="470945" y="29028"/>
                  <a:pt x="446271" y="0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BD6C237-178B-4608-9F50-3802B5195245}"/>
              </a:ext>
            </a:extLst>
          </p:cNvPr>
          <p:cNvSpPr/>
          <p:nvPr/>
        </p:nvSpPr>
        <p:spPr>
          <a:xfrm>
            <a:off x="6123341" y="5620797"/>
            <a:ext cx="1784929" cy="385161"/>
          </a:xfrm>
          <a:custGeom>
            <a:avLst/>
            <a:gdLst>
              <a:gd name="connsiteX0" fmla="*/ 0 w 1600200"/>
              <a:gd name="connsiteY0" fmla="*/ 15508 h 385078"/>
              <a:gd name="connsiteX1" fmla="*/ 160020 w 1600200"/>
              <a:gd name="connsiteY1" fmla="*/ 268 h 385078"/>
              <a:gd name="connsiteX2" fmla="*/ 308610 w 1600200"/>
              <a:gd name="connsiteY2" fmla="*/ 26938 h 385078"/>
              <a:gd name="connsiteX3" fmla="*/ 510540 w 1600200"/>
              <a:gd name="connsiteY3" fmla="*/ 84088 h 385078"/>
              <a:gd name="connsiteX4" fmla="*/ 727710 w 1600200"/>
              <a:gd name="connsiteY4" fmla="*/ 160288 h 385078"/>
              <a:gd name="connsiteX5" fmla="*/ 1009650 w 1600200"/>
              <a:gd name="connsiteY5" fmla="*/ 247918 h 385078"/>
              <a:gd name="connsiteX6" fmla="*/ 1173480 w 1600200"/>
              <a:gd name="connsiteY6" fmla="*/ 297448 h 385078"/>
              <a:gd name="connsiteX7" fmla="*/ 1394460 w 1600200"/>
              <a:gd name="connsiteY7" fmla="*/ 350788 h 385078"/>
              <a:gd name="connsiteX8" fmla="*/ 1562100 w 1600200"/>
              <a:gd name="connsiteY8" fmla="*/ 377458 h 385078"/>
              <a:gd name="connsiteX9" fmla="*/ 1600200 w 1600200"/>
              <a:gd name="connsiteY9" fmla="*/ 385078 h 385078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27710 w 1600200"/>
              <a:gd name="connsiteY4" fmla="*/ 16005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004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23060"/>
              <a:gd name="connsiteY0" fmla="*/ 15279 h 381039"/>
              <a:gd name="connsiteX1" fmla="*/ 160020 w 1623060"/>
              <a:gd name="connsiteY1" fmla="*/ 39 h 381039"/>
              <a:gd name="connsiteX2" fmla="*/ 308610 w 1623060"/>
              <a:gd name="connsiteY2" fmla="*/ 19089 h 381039"/>
              <a:gd name="connsiteX3" fmla="*/ 510540 w 1623060"/>
              <a:gd name="connsiteY3" fmla="*/ 80049 h 381039"/>
              <a:gd name="connsiteX4" fmla="*/ 731520 w 1623060"/>
              <a:gd name="connsiteY4" fmla="*/ 156249 h 381039"/>
              <a:gd name="connsiteX5" fmla="*/ 1009650 w 1623060"/>
              <a:gd name="connsiteY5" fmla="*/ 247689 h 381039"/>
              <a:gd name="connsiteX6" fmla="*/ 1173480 w 1623060"/>
              <a:gd name="connsiteY6" fmla="*/ 297219 h 381039"/>
              <a:gd name="connsiteX7" fmla="*/ 1394460 w 1623060"/>
              <a:gd name="connsiteY7" fmla="*/ 350559 h 381039"/>
              <a:gd name="connsiteX8" fmla="*/ 1562100 w 1623060"/>
              <a:gd name="connsiteY8" fmla="*/ 377229 h 381039"/>
              <a:gd name="connsiteX9" fmla="*/ 1623060 w 1623060"/>
              <a:gd name="connsiteY9" fmla="*/ 381039 h 381039"/>
              <a:gd name="connsiteX0" fmla="*/ 0 w 1791011"/>
              <a:gd name="connsiteY0" fmla="*/ 93784 h 384899"/>
              <a:gd name="connsiteX1" fmla="*/ 327971 w 1791011"/>
              <a:gd name="connsiteY1" fmla="*/ 3899 h 384899"/>
              <a:gd name="connsiteX2" fmla="*/ 476561 w 1791011"/>
              <a:gd name="connsiteY2" fmla="*/ 22949 h 384899"/>
              <a:gd name="connsiteX3" fmla="*/ 678491 w 1791011"/>
              <a:gd name="connsiteY3" fmla="*/ 83909 h 384899"/>
              <a:gd name="connsiteX4" fmla="*/ 899471 w 1791011"/>
              <a:gd name="connsiteY4" fmla="*/ 160109 h 384899"/>
              <a:gd name="connsiteX5" fmla="*/ 1177601 w 1791011"/>
              <a:gd name="connsiteY5" fmla="*/ 251549 h 384899"/>
              <a:gd name="connsiteX6" fmla="*/ 1341431 w 1791011"/>
              <a:gd name="connsiteY6" fmla="*/ 301079 h 384899"/>
              <a:gd name="connsiteX7" fmla="*/ 1562411 w 1791011"/>
              <a:gd name="connsiteY7" fmla="*/ 354419 h 384899"/>
              <a:gd name="connsiteX8" fmla="*/ 1730051 w 1791011"/>
              <a:gd name="connsiteY8" fmla="*/ 381089 h 384899"/>
              <a:gd name="connsiteX9" fmla="*/ 1791011 w 1791011"/>
              <a:gd name="connsiteY9" fmla="*/ 384899 h 384899"/>
              <a:gd name="connsiteX0" fmla="*/ 0 w 1791011"/>
              <a:gd name="connsiteY0" fmla="*/ 94565 h 385680"/>
              <a:gd name="connsiteX1" fmla="*/ 147969 w 1791011"/>
              <a:gd name="connsiteY1" fmla="*/ 8646 h 385680"/>
              <a:gd name="connsiteX2" fmla="*/ 327971 w 1791011"/>
              <a:gd name="connsiteY2" fmla="*/ 4680 h 385680"/>
              <a:gd name="connsiteX3" fmla="*/ 476561 w 1791011"/>
              <a:gd name="connsiteY3" fmla="*/ 23730 h 385680"/>
              <a:gd name="connsiteX4" fmla="*/ 678491 w 1791011"/>
              <a:gd name="connsiteY4" fmla="*/ 84690 h 385680"/>
              <a:gd name="connsiteX5" fmla="*/ 899471 w 1791011"/>
              <a:gd name="connsiteY5" fmla="*/ 160890 h 385680"/>
              <a:gd name="connsiteX6" fmla="*/ 1177601 w 1791011"/>
              <a:gd name="connsiteY6" fmla="*/ 252330 h 385680"/>
              <a:gd name="connsiteX7" fmla="*/ 1341431 w 1791011"/>
              <a:gd name="connsiteY7" fmla="*/ 301860 h 385680"/>
              <a:gd name="connsiteX8" fmla="*/ 1562411 w 1791011"/>
              <a:gd name="connsiteY8" fmla="*/ 355200 h 385680"/>
              <a:gd name="connsiteX9" fmla="*/ 1730051 w 1791011"/>
              <a:gd name="connsiteY9" fmla="*/ 381870 h 385680"/>
              <a:gd name="connsiteX10" fmla="*/ 1791011 w 1791011"/>
              <a:gd name="connsiteY10" fmla="*/ 385680 h 385680"/>
              <a:gd name="connsiteX0" fmla="*/ 0 w 1791011"/>
              <a:gd name="connsiteY0" fmla="*/ 89941 h 381056"/>
              <a:gd name="connsiteX1" fmla="*/ 154189 w 1791011"/>
              <a:gd name="connsiteY1" fmla="*/ 16463 h 381056"/>
              <a:gd name="connsiteX2" fmla="*/ 327971 w 1791011"/>
              <a:gd name="connsiteY2" fmla="*/ 56 h 381056"/>
              <a:gd name="connsiteX3" fmla="*/ 476561 w 1791011"/>
              <a:gd name="connsiteY3" fmla="*/ 19106 h 381056"/>
              <a:gd name="connsiteX4" fmla="*/ 678491 w 1791011"/>
              <a:gd name="connsiteY4" fmla="*/ 80066 h 381056"/>
              <a:gd name="connsiteX5" fmla="*/ 899471 w 1791011"/>
              <a:gd name="connsiteY5" fmla="*/ 156266 h 381056"/>
              <a:gd name="connsiteX6" fmla="*/ 1177601 w 1791011"/>
              <a:gd name="connsiteY6" fmla="*/ 247706 h 381056"/>
              <a:gd name="connsiteX7" fmla="*/ 1341431 w 1791011"/>
              <a:gd name="connsiteY7" fmla="*/ 297236 h 381056"/>
              <a:gd name="connsiteX8" fmla="*/ 1562411 w 1791011"/>
              <a:gd name="connsiteY8" fmla="*/ 350576 h 381056"/>
              <a:gd name="connsiteX9" fmla="*/ 1730051 w 1791011"/>
              <a:gd name="connsiteY9" fmla="*/ 377246 h 381056"/>
              <a:gd name="connsiteX10" fmla="*/ 1791011 w 1791011"/>
              <a:gd name="connsiteY10" fmla="*/ 381056 h 381056"/>
              <a:gd name="connsiteX0" fmla="*/ 0 w 1822113"/>
              <a:gd name="connsiteY0" fmla="*/ 220569 h 381056"/>
              <a:gd name="connsiteX1" fmla="*/ 185291 w 1822113"/>
              <a:gd name="connsiteY1" fmla="*/ 16463 h 381056"/>
              <a:gd name="connsiteX2" fmla="*/ 359073 w 1822113"/>
              <a:gd name="connsiteY2" fmla="*/ 56 h 381056"/>
              <a:gd name="connsiteX3" fmla="*/ 507663 w 1822113"/>
              <a:gd name="connsiteY3" fmla="*/ 19106 h 381056"/>
              <a:gd name="connsiteX4" fmla="*/ 709593 w 1822113"/>
              <a:gd name="connsiteY4" fmla="*/ 80066 h 381056"/>
              <a:gd name="connsiteX5" fmla="*/ 930573 w 1822113"/>
              <a:gd name="connsiteY5" fmla="*/ 156266 h 381056"/>
              <a:gd name="connsiteX6" fmla="*/ 1208703 w 1822113"/>
              <a:gd name="connsiteY6" fmla="*/ 247706 h 381056"/>
              <a:gd name="connsiteX7" fmla="*/ 1372533 w 1822113"/>
              <a:gd name="connsiteY7" fmla="*/ 297236 h 381056"/>
              <a:gd name="connsiteX8" fmla="*/ 1593513 w 1822113"/>
              <a:gd name="connsiteY8" fmla="*/ 350576 h 381056"/>
              <a:gd name="connsiteX9" fmla="*/ 1761153 w 1822113"/>
              <a:gd name="connsiteY9" fmla="*/ 377246 h 381056"/>
              <a:gd name="connsiteX10" fmla="*/ 1822113 w 1822113"/>
              <a:gd name="connsiteY10" fmla="*/ 381056 h 381056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63234 w 1804482"/>
              <a:gd name="connsiteY0" fmla="*/ 307817 h 381218"/>
              <a:gd name="connsiteX1" fmla="*/ 5930 w 1804482"/>
              <a:gd name="connsiteY1" fmla="*/ 109930 h 381218"/>
              <a:gd name="connsiteX2" fmla="*/ 167660 w 1804482"/>
              <a:gd name="connsiteY2" fmla="*/ 16625 h 381218"/>
              <a:gd name="connsiteX3" fmla="*/ 341442 w 1804482"/>
              <a:gd name="connsiteY3" fmla="*/ 218 h 381218"/>
              <a:gd name="connsiteX4" fmla="*/ 490032 w 1804482"/>
              <a:gd name="connsiteY4" fmla="*/ 19268 h 381218"/>
              <a:gd name="connsiteX5" fmla="*/ 691962 w 1804482"/>
              <a:gd name="connsiteY5" fmla="*/ 80228 h 381218"/>
              <a:gd name="connsiteX6" fmla="*/ 912942 w 1804482"/>
              <a:gd name="connsiteY6" fmla="*/ 156428 h 381218"/>
              <a:gd name="connsiteX7" fmla="*/ 1191072 w 1804482"/>
              <a:gd name="connsiteY7" fmla="*/ 247868 h 381218"/>
              <a:gd name="connsiteX8" fmla="*/ 1354902 w 1804482"/>
              <a:gd name="connsiteY8" fmla="*/ 297398 h 381218"/>
              <a:gd name="connsiteX9" fmla="*/ 1575882 w 1804482"/>
              <a:gd name="connsiteY9" fmla="*/ 350738 h 381218"/>
              <a:gd name="connsiteX10" fmla="*/ 1743522 w 1804482"/>
              <a:gd name="connsiteY10" fmla="*/ 377408 h 381218"/>
              <a:gd name="connsiteX11" fmla="*/ 1804482 w 1804482"/>
              <a:gd name="connsiteY11" fmla="*/ 381218 h 381218"/>
              <a:gd name="connsiteX0" fmla="*/ 196929 w 1801328"/>
              <a:gd name="connsiteY0" fmla="*/ 376242 h 381218"/>
              <a:gd name="connsiteX1" fmla="*/ 2776 w 1801328"/>
              <a:gd name="connsiteY1" fmla="*/ 109930 h 381218"/>
              <a:gd name="connsiteX2" fmla="*/ 164506 w 1801328"/>
              <a:gd name="connsiteY2" fmla="*/ 16625 h 381218"/>
              <a:gd name="connsiteX3" fmla="*/ 338288 w 1801328"/>
              <a:gd name="connsiteY3" fmla="*/ 218 h 381218"/>
              <a:gd name="connsiteX4" fmla="*/ 486878 w 1801328"/>
              <a:gd name="connsiteY4" fmla="*/ 19268 h 381218"/>
              <a:gd name="connsiteX5" fmla="*/ 688808 w 1801328"/>
              <a:gd name="connsiteY5" fmla="*/ 80228 h 381218"/>
              <a:gd name="connsiteX6" fmla="*/ 909788 w 1801328"/>
              <a:gd name="connsiteY6" fmla="*/ 156428 h 381218"/>
              <a:gd name="connsiteX7" fmla="*/ 1187918 w 1801328"/>
              <a:gd name="connsiteY7" fmla="*/ 247868 h 381218"/>
              <a:gd name="connsiteX8" fmla="*/ 1351748 w 1801328"/>
              <a:gd name="connsiteY8" fmla="*/ 297398 h 381218"/>
              <a:gd name="connsiteX9" fmla="*/ 1572728 w 1801328"/>
              <a:gd name="connsiteY9" fmla="*/ 350738 h 381218"/>
              <a:gd name="connsiteX10" fmla="*/ 1740368 w 1801328"/>
              <a:gd name="connsiteY10" fmla="*/ 377408 h 381218"/>
              <a:gd name="connsiteX11" fmla="*/ 1801328 w 1801328"/>
              <a:gd name="connsiteY11" fmla="*/ 381218 h 381218"/>
              <a:gd name="connsiteX0" fmla="*/ 196482 w 1800881"/>
              <a:gd name="connsiteY0" fmla="*/ 376242 h 381218"/>
              <a:gd name="connsiteX1" fmla="*/ 76973 w 1800881"/>
              <a:gd name="connsiteY1" fmla="*/ 234339 h 381218"/>
              <a:gd name="connsiteX2" fmla="*/ 2329 w 1800881"/>
              <a:gd name="connsiteY2" fmla="*/ 109930 h 381218"/>
              <a:gd name="connsiteX3" fmla="*/ 164059 w 1800881"/>
              <a:gd name="connsiteY3" fmla="*/ 16625 h 381218"/>
              <a:gd name="connsiteX4" fmla="*/ 337841 w 1800881"/>
              <a:gd name="connsiteY4" fmla="*/ 218 h 381218"/>
              <a:gd name="connsiteX5" fmla="*/ 486431 w 1800881"/>
              <a:gd name="connsiteY5" fmla="*/ 19268 h 381218"/>
              <a:gd name="connsiteX6" fmla="*/ 688361 w 1800881"/>
              <a:gd name="connsiteY6" fmla="*/ 80228 h 381218"/>
              <a:gd name="connsiteX7" fmla="*/ 909341 w 1800881"/>
              <a:gd name="connsiteY7" fmla="*/ 156428 h 381218"/>
              <a:gd name="connsiteX8" fmla="*/ 1187471 w 1800881"/>
              <a:gd name="connsiteY8" fmla="*/ 247868 h 381218"/>
              <a:gd name="connsiteX9" fmla="*/ 1351301 w 1800881"/>
              <a:gd name="connsiteY9" fmla="*/ 297398 h 381218"/>
              <a:gd name="connsiteX10" fmla="*/ 1572281 w 1800881"/>
              <a:gd name="connsiteY10" fmla="*/ 350738 h 381218"/>
              <a:gd name="connsiteX11" fmla="*/ 1739921 w 1800881"/>
              <a:gd name="connsiteY11" fmla="*/ 377408 h 381218"/>
              <a:gd name="connsiteX12" fmla="*/ 1800881 w 1800881"/>
              <a:gd name="connsiteY12" fmla="*/ 381218 h 381218"/>
              <a:gd name="connsiteX0" fmla="*/ 198305 w 1802704"/>
              <a:gd name="connsiteY0" fmla="*/ 376242 h 381218"/>
              <a:gd name="connsiteX1" fmla="*/ 47694 w 1802704"/>
              <a:gd name="connsiteY1" fmla="*/ 271661 h 381218"/>
              <a:gd name="connsiteX2" fmla="*/ 4152 w 1802704"/>
              <a:gd name="connsiteY2" fmla="*/ 109930 h 381218"/>
              <a:gd name="connsiteX3" fmla="*/ 165882 w 1802704"/>
              <a:gd name="connsiteY3" fmla="*/ 16625 h 381218"/>
              <a:gd name="connsiteX4" fmla="*/ 339664 w 1802704"/>
              <a:gd name="connsiteY4" fmla="*/ 218 h 381218"/>
              <a:gd name="connsiteX5" fmla="*/ 488254 w 1802704"/>
              <a:gd name="connsiteY5" fmla="*/ 19268 h 381218"/>
              <a:gd name="connsiteX6" fmla="*/ 690184 w 1802704"/>
              <a:gd name="connsiteY6" fmla="*/ 80228 h 381218"/>
              <a:gd name="connsiteX7" fmla="*/ 911164 w 1802704"/>
              <a:gd name="connsiteY7" fmla="*/ 156428 h 381218"/>
              <a:gd name="connsiteX8" fmla="*/ 1189294 w 1802704"/>
              <a:gd name="connsiteY8" fmla="*/ 247868 h 381218"/>
              <a:gd name="connsiteX9" fmla="*/ 1353124 w 1802704"/>
              <a:gd name="connsiteY9" fmla="*/ 297398 h 381218"/>
              <a:gd name="connsiteX10" fmla="*/ 1574104 w 1802704"/>
              <a:gd name="connsiteY10" fmla="*/ 350738 h 381218"/>
              <a:gd name="connsiteX11" fmla="*/ 1741744 w 1802704"/>
              <a:gd name="connsiteY11" fmla="*/ 377408 h 381218"/>
              <a:gd name="connsiteX12" fmla="*/ 1802704 w 1802704"/>
              <a:gd name="connsiteY12" fmla="*/ 381218 h 381218"/>
              <a:gd name="connsiteX0" fmla="*/ 201346 w 1805745"/>
              <a:gd name="connsiteY0" fmla="*/ 376242 h 381218"/>
              <a:gd name="connsiteX1" fmla="*/ 32074 w 1805745"/>
              <a:gd name="connsiteY1" fmla="*/ 265440 h 381218"/>
              <a:gd name="connsiteX2" fmla="*/ 7193 w 1805745"/>
              <a:gd name="connsiteY2" fmla="*/ 109930 h 381218"/>
              <a:gd name="connsiteX3" fmla="*/ 168923 w 1805745"/>
              <a:gd name="connsiteY3" fmla="*/ 16625 h 381218"/>
              <a:gd name="connsiteX4" fmla="*/ 342705 w 1805745"/>
              <a:gd name="connsiteY4" fmla="*/ 218 h 381218"/>
              <a:gd name="connsiteX5" fmla="*/ 491295 w 1805745"/>
              <a:gd name="connsiteY5" fmla="*/ 19268 h 381218"/>
              <a:gd name="connsiteX6" fmla="*/ 693225 w 1805745"/>
              <a:gd name="connsiteY6" fmla="*/ 80228 h 381218"/>
              <a:gd name="connsiteX7" fmla="*/ 914205 w 1805745"/>
              <a:gd name="connsiteY7" fmla="*/ 156428 h 381218"/>
              <a:gd name="connsiteX8" fmla="*/ 1192335 w 1805745"/>
              <a:gd name="connsiteY8" fmla="*/ 247868 h 381218"/>
              <a:gd name="connsiteX9" fmla="*/ 1356165 w 1805745"/>
              <a:gd name="connsiteY9" fmla="*/ 297398 h 381218"/>
              <a:gd name="connsiteX10" fmla="*/ 1577145 w 1805745"/>
              <a:gd name="connsiteY10" fmla="*/ 350738 h 381218"/>
              <a:gd name="connsiteX11" fmla="*/ 1744785 w 1805745"/>
              <a:gd name="connsiteY11" fmla="*/ 377408 h 381218"/>
              <a:gd name="connsiteX12" fmla="*/ 1805745 w 1805745"/>
              <a:gd name="connsiteY12" fmla="*/ 381218 h 381218"/>
              <a:gd name="connsiteX0" fmla="*/ 20654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21898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37175 w 1810946"/>
              <a:gd name="connsiteY0" fmla="*/ 407344 h 407344"/>
              <a:gd name="connsiteX1" fmla="*/ 37275 w 1810946"/>
              <a:gd name="connsiteY1" fmla="*/ 265440 h 407344"/>
              <a:gd name="connsiteX2" fmla="*/ 12394 w 1810946"/>
              <a:gd name="connsiteY2" fmla="*/ 109930 h 407344"/>
              <a:gd name="connsiteX3" fmla="*/ 174124 w 1810946"/>
              <a:gd name="connsiteY3" fmla="*/ 16625 h 407344"/>
              <a:gd name="connsiteX4" fmla="*/ 347906 w 1810946"/>
              <a:gd name="connsiteY4" fmla="*/ 218 h 407344"/>
              <a:gd name="connsiteX5" fmla="*/ 496496 w 1810946"/>
              <a:gd name="connsiteY5" fmla="*/ 19268 h 407344"/>
              <a:gd name="connsiteX6" fmla="*/ 698426 w 1810946"/>
              <a:gd name="connsiteY6" fmla="*/ 80228 h 407344"/>
              <a:gd name="connsiteX7" fmla="*/ 919406 w 1810946"/>
              <a:gd name="connsiteY7" fmla="*/ 156428 h 407344"/>
              <a:gd name="connsiteX8" fmla="*/ 1197536 w 1810946"/>
              <a:gd name="connsiteY8" fmla="*/ 247868 h 407344"/>
              <a:gd name="connsiteX9" fmla="*/ 1361366 w 1810946"/>
              <a:gd name="connsiteY9" fmla="*/ 297398 h 407344"/>
              <a:gd name="connsiteX10" fmla="*/ 1582346 w 1810946"/>
              <a:gd name="connsiteY10" fmla="*/ 350738 h 407344"/>
              <a:gd name="connsiteX11" fmla="*/ 1749986 w 1810946"/>
              <a:gd name="connsiteY11" fmla="*/ 377408 h 407344"/>
              <a:gd name="connsiteX12" fmla="*/ 1810946 w 1810946"/>
              <a:gd name="connsiteY12" fmla="*/ 381218 h 407344"/>
              <a:gd name="connsiteX0" fmla="*/ 355836 w 1810946"/>
              <a:gd name="connsiteY0" fmla="*/ 394903 h 394903"/>
              <a:gd name="connsiteX1" fmla="*/ 37275 w 1810946"/>
              <a:gd name="connsiteY1" fmla="*/ 265440 h 394903"/>
              <a:gd name="connsiteX2" fmla="*/ 12394 w 1810946"/>
              <a:gd name="connsiteY2" fmla="*/ 109930 h 394903"/>
              <a:gd name="connsiteX3" fmla="*/ 174124 w 1810946"/>
              <a:gd name="connsiteY3" fmla="*/ 16625 h 394903"/>
              <a:gd name="connsiteX4" fmla="*/ 347906 w 1810946"/>
              <a:gd name="connsiteY4" fmla="*/ 218 h 394903"/>
              <a:gd name="connsiteX5" fmla="*/ 496496 w 1810946"/>
              <a:gd name="connsiteY5" fmla="*/ 19268 h 394903"/>
              <a:gd name="connsiteX6" fmla="*/ 698426 w 1810946"/>
              <a:gd name="connsiteY6" fmla="*/ 80228 h 394903"/>
              <a:gd name="connsiteX7" fmla="*/ 919406 w 1810946"/>
              <a:gd name="connsiteY7" fmla="*/ 156428 h 394903"/>
              <a:gd name="connsiteX8" fmla="*/ 1197536 w 1810946"/>
              <a:gd name="connsiteY8" fmla="*/ 247868 h 394903"/>
              <a:gd name="connsiteX9" fmla="*/ 1361366 w 1810946"/>
              <a:gd name="connsiteY9" fmla="*/ 297398 h 394903"/>
              <a:gd name="connsiteX10" fmla="*/ 1582346 w 1810946"/>
              <a:gd name="connsiteY10" fmla="*/ 350738 h 394903"/>
              <a:gd name="connsiteX11" fmla="*/ 1749986 w 1810946"/>
              <a:gd name="connsiteY11" fmla="*/ 377408 h 394903"/>
              <a:gd name="connsiteX12" fmla="*/ 1810946 w 1810946"/>
              <a:gd name="connsiteY12" fmla="*/ 381218 h 394903"/>
              <a:gd name="connsiteX0" fmla="*/ 355836 w 1810946"/>
              <a:gd name="connsiteY0" fmla="*/ 394903 h 394903"/>
              <a:gd name="connsiteX1" fmla="*/ 180345 w 1810946"/>
              <a:gd name="connsiteY1" fmla="*/ 352527 h 394903"/>
              <a:gd name="connsiteX2" fmla="*/ 37275 w 1810946"/>
              <a:gd name="connsiteY2" fmla="*/ 265440 h 394903"/>
              <a:gd name="connsiteX3" fmla="*/ 12394 w 1810946"/>
              <a:gd name="connsiteY3" fmla="*/ 109930 h 394903"/>
              <a:gd name="connsiteX4" fmla="*/ 174124 w 1810946"/>
              <a:gd name="connsiteY4" fmla="*/ 16625 h 394903"/>
              <a:gd name="connsiteX5" fmla="*/ 347906 w 1810946"/>
              <a:gd name="connsiteY5" fmla="*/ 218 h 394903"/>
              <a:gd name="connsiteX6" fmla="*/ 496496 w 1810946"/>
              <a:gd name="connsiteY6" fmla="*/ 19268 h 394903"/>
              <a:gd name="connsiteX7" fmla="*/ 698426 w 1810946"/>
              <a:gd name="connsiteY7" fmla="*/ 80228 h 394903"/>
              <a:gd name="connsiteX8" fmla="*/ 919406 w 1810946"/>
              <a:gd name="connsiteY8" fmla="*/ 156428 h 394903"/>
              <a:gd name="connsiteX9" fmla="*/ 1197536 w 1810946"/>
              <a:gd name="connsiteY9" fmla="*/ 247868 h 394903"/>
              <a:gd name="connsiteX10" fmla="*/ 1361366 w 1810946"/>
              <a:gd name="connsiteY10" fmla="*/ 297398 h 394903"/>
              <a:gd name="connsiteX11" fmla="*/ 1582346 w 1810946"/>
              <a:gd name="connsiteY11" fmla="*/ 350738 h 394903"/>
              <a:gd name="connsiteX12" fmla="*/ 1749986 w 1810946"/>
              <a:gd name="connsiteY12" fmla="*/ 377408 h 394903"/>
              <a:gd name="connsiteX13" fmla="*/ 1810946 w 1810946"/>
              <a:gd name="connsiteY13" fmla="*/ 381218 h 394903"/>
              <a:gd name="connsiteX0" fmla="*/ 368277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349615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180345 w 1810946"/>
              <a:gd name="connsiteY0" fmla="*/ 352527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7275 w 1810946"/>
              <a:gd name="connsiteY0" fmla="*/ 265440 h 381218"/>
              <a:gd name="connsiteX1" fmla="*/ 12394 w 1810946"/>
              <a:gd name="connsiteY1" fmla="*/ 109930 h 381218"/>
              <a:gd name="connsiteX2" fmla="*/ 174124 w 1810946"/>
              <a:gd name="connsiteY2" fmla="*/ 16625 h 381218"/>
              <a:gd name="connsiteX3" fmla="*/ 347906 w 1810946"/>
              <a:gd name="connsiteY3" fmla="*/ 218 h 381218"/>
              <a:gd name="connsiteX4" fmla="*/ 496496 w 1810946"/>
              <a:gd name="connsiteY4" fmla="*/ 19268 h 381218"/>
              <a:gd name="connsiteX5" fmla="*/ 698426 w 1810946"/>
              <a:gd name="connsiteY5" fmla="*/ 80228 h 381218"/>
              <a:gd name="connsiteX6" fmla="*/ 919406 w 1810946"/>
              <a:gd name="connsiteY6" fmla="*/ 156428 h 381218"/>
              <a:gd name="connsiteX7" fmla="*/ 1197536 w 1810946"/>
              <a:gd name="connsiteY7" fmla="*/ 247868 h 381218"/>
              <a:gd name="connsiteX8" fmla="*/ 1361366 w 1810946"/>
              <a:gd name="connsiteY8" fmla="*/ 297398 h 381218"/>
              <a:gd name="connsiteX9" fmla="*/ 1582346 w 1810946"/>
              <a:gd name="connsiteY9" fmla="*/ 350738 h 381218"/>
              <a:gd name="connsiteX10" fmla="*/ 1749986 w 1810946"/>
              <a:gd name="connsiteY10" fmla="*/ 377408 h 381218"/>
              <a:gd name="connsiteX11" fmla="*/ 1810946 w 1810946"/>
              <a:gd name="connsiteY11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636822"/>
              <a:gd name="connsiteY0" fmla="*/ 16625 h 381218"/>
              <a:gd name="connsiteX1" fmla="*/ 173782 w 1636822"/>
              <a:gd name="connsiteY1" fmla="*/ 218 h 381218"/>
              <a:gd name="connsiteX2" fmla="*/ 322372 w 1636822"/>
              <a:gd name="connsiteY2" fmla="*/ 19268 h 381218"/>
              <a:gd name="connsiteX3" fmla="*/ 524302 w 1636822"/>
              <a:gd name="connsiteY3" fmla="*/ 80228 h 381218"/>
              <a:gd name="connsiteX4" fmla="*/ 745282 w 1636822"/>
              <a:gd name="connsiteY4" fmla="*/ 156428 h 381218"/>
              <a:gd name="connsiteX5" fmla="*/ 1023412 w 1636822"/>
              <a:gd name="connsiteY5" fmla="*/ 247868 h 381218"/>
              <a:gd name="connsiteX6" fmla="*/ 1187242 w 1636822"/>
              <a:gd name="connsiteY6" fmla="*/ 297398 h 381218"/>
              <a:gd name="connsiteX7" fmla="*/ 1408222 w 1636822"/>
              <a:gd name="connsiteY7" fmla="*/ 350738 h 381218"/>
              <a:gd name="connsiteX8" fmla="*/ 1575862 w 1636822"/>
              <a:gd name="connsiteY8" fmla="*/ 377408 h 381218"/>
              <a:gd name="connsiteX9" fmla="*/ 1636822 w 1636822"/>
              <a:gd name="connsiteY9" fmla="*/ 381218 h 381218"/>
              <a:gd name="connsiteX0" fmla="*/ 0 w 1778490"/>
              <a:gd name="connsiteY0" fmla="*/ 97841 h 385160"/>
              <a:gd name="connsiteX1" fmla="*/ 315450 w 1778490"/>
              <a:gd name="connsiteY1" fmla="*/ 4160 h 385160"/>
              <a:gd name="connsiteX2" fmla="*/ 464040 w 1778490"/>
              <a:gd name="connsiteY2" fmla="*/ 23210 h 385160"/>
              <a:gd name="connsiteX3" fmla="*/ 665970 w 1778490"/>
              <a:gd name="connsiteY3" fmla="*/ 84170 h 385160"/>
              <a:gd name="connsiteX4" fmla="*/ 886950 w 1778490"/>
              <a:gd name="connsiteY4" fmla="*/ 160370 h 385160"/>
              <a:gd name="connsiteX5" fmla="*/ 1165080 w 1778490"/>
              <a:gd name="connsiteY5" fmla="*/ 251810 h 385160"/>
              <a:gd name="connsiteX6" fmla="*/ 1328910 w 1778490"/>
              <a:gd name="connsiteY6" fmla="*/ 301340 h 385160"/>
              <a:gd name="connsiteX7" fmla="*/ 1549890 w 1778490"/>
              <a:gd name="connsiteY7" fmla="*/ 354680 h 385160"/>
              <a:gd name="connsiteX8" fmla="*/ 1717530 w 1778490"/>
              <a:gd name="connsiteY8" fmla="*/ 381350 h 385160"/>
              <a:gd name="connsiteX9" fmla="*/ 1778490 w 1778490"/>
              <a:gd name="connsiteY9" fmla="*/ 385160 h 385160"/>
              <a:gd name="connsiteX0" fmla="*/ 0 w 1778490"/>
              <a:gd name="connsiteY0" fmla="*/ 97841 h 385160"/>
              <a:gd name="connsiteX1" fmla="*/ 315450 w 1778490"/>
              <a:gd name="connsiteY1" fmla="*/ 4160 h 385160"/>
              <a:gd name="connsiteX2" fmla="*/ 464040 w 1778490"/>
              <a:gd name="connsiteY2" fmla="*/ 23210 h 385160"/>
              <a:gd name="connsiteX3" fmla="*/ 665970 w 1778490"/>
              <a:gd name="connsiteY3" fmla="*/ 84170 h 385160"/>
              <a:gd name="connsiteX4" fmla="*/ 886950 w 1778490"/>
              <a:gd name="connsiteY4" fmla="*/ 160370 h 385160"/>
              <a:gd name="connsiteX5" fmla="*/ 1165080 w 1778490"/>
              <a:gd name="connsiteY5" fmla="*/ 251810 h 385160"/>
              <a:gd name="connsiteX6" fmla="*/ 1328910 w 1778490"/>
              <a:gd name="connsiteY6" fmla="*/ 301340 h 385160"/>
              <a:gd name="connsiteX7" fmla="*/ 1549890 w 1778490"/>
              <a:gd name="connsiteY7" fmla="*/ 354680 h 385160"/>
              <a:gd name="connsiteX8" fmla="*/ 1717530 w 1778490"/>
              <a:gd name="connsiteY8" fmla="*/ 381350 h 385160"/>
              <a:gd name="connsiteX9" fmla="*/ 1778490 w 1778490"/>
              <a:gd name="connsiteY9" fmla="*/ 385160 h 385160"/>
              <a:gd name="connsiteX0" fmla="*/ 0 w 1778490"/>
              <a:gd name="connsiteY0" fmla="*/ 97841 h 385160"/>
              <a:gd name="connsiteX1" fmla="*/ 315450 w 1778490"/>
              <a:gd name="connsiteY1" fmla="*/ 4160 h 385160"/>
              <a:gd name="connsiteX2" fmla="*/ 464040 w 1778490"/>
              <a:gd name="connsiteY2" fmla="*/ 23210 h 385160"/>
              <a:gd name="connsiteX3" fmla="*/ 665970 w 1778490"/>
              <a:gd name="connsiteY3" fmla="*/ 84170 h 385160"/>
              <a:gd name="connsiteX4" fmla="*/ 886950 w 1778490"/>
              <a:gd name="connsiteY4" fmla="*/ 160370 h 385160"/>
              <a:gd name="connsiteX5" fmla="*/ 1165080 w 1778490"/>
              <a:gd name="connsiteY5" fmla="*/ 251810 h 385160"/>
              <a:gd name="connsiteX6" fmla="*/ 1328910 w 1778490"/>
              <a:gd name="connsiteY6" fmla="*/ 301340 h 385160"/>
              <a:gd name="connsiteX7" fmla="*/ 1549890 w 1778490"/>
              <a:gd name="connsiteY7" fmla="*/ 354680 h 385160"/>
              <a:gd name="connsiteX8" fmla="*/ 1717530 w 1778490"/>
              <a:gd name="connsiteY8" fmla="*/ 381350 h 385160"/>
              <a:gd name="connsiteX9" fmla="*/ 1778490 w 1778490"/>
              <a:gd name="connsiteY9" fmla="*/ 385160 h 385160"/>
              <a:gd name="connsiteX0" fmla="*/ 0 w 1778490"/>
              <a:gd name="connsiteY0" fmla="*/ 115663 h 402982"/>
              <a:gd name="connsiteX1" fmla="*/ 270374 w 1778490"/>
              <a:gd name="connsiteY1" fmla="*/ 2663 h 402982"/>
              <a:gd name="connsiteX2" fmla="*/ 464040 w 1778490"/>
              <a:gd name="connsiteY2" fmla="*/ 41032 h 402982"/>
              <a:gd name="connsiteX3" fmla="*/ 665970 w 1778490"/>
              <a:gd name="connsiteY3" fmla="*/ 101992 h 402982"/>
              <a:gd name="connsiteX4" fmla="*/ 886950 w 1778490"/>
              <a:gd name="connsiteY4" fmla="*/ 178192 h 402982"/>
              <a:gd name="connsiteX5" fmla="*/ 1165080 w 1778490"/>
              <a:gd name="connsiteY5" fmla="*/ 269632 h 402982"/>
              <a:gd name="connsiteX6" fmla="*/ 1328910 w 1778490"/>
              <a:gd name="connsiteY6" fmla="*/ 319162 h 402982"/>
              <a:gd name="connsiteX7" fmla="*/ 1549890 w 1778490"/>
              <a:gd name="connsiteY7" fmla="*/ 372502 h 402982"/>
              <a:gd name="connsiteX8" fmla="*/ 1717530 w 1778490"/>
              <a:gd name="connsiteY8" fmla="*/ 399172 h 402982"/>
              <a:gd name="connsiteX9" fmla="*/ 1778490 w 1778490"/>
              <a:gd name="connsiteY9" fmla="*/ 402982 h 402982"/>
              <a:gd name="connsiteX0" fmla="*/ 0 w 1778490"/>
              <a:gd name="connsiteY0" fmla="*/ 92328 h 379647"/>
              <a:gd name="connsiteX1" fmla="*/ 257495 w 1778490"/>
              <a:gd name="connsiteY1" fmla="*/ 5086 h 379647"/>
              <a:gd name="connsiteX2" fmla="*/ 464040 w 1778490"/>
              <a:gd name="connsiteY2" fmla="*/ 17697 h 379647"/>
              <a:gd name="connsiteX3" fmla="*/ 665970 w 1778490"/>
              <a:gd name="connsiteY3" fmla="*/ 78657 h 379647"/>
              <a:gd name="connsiteX4" fmla="*/ 886950 w 1778490"/>
              <a:gd name="connsiteY4" fmla="*/ 154857 h 379647"/>
              <a:gd name="connsiteX5" fmla="*/ 1165080 w 1778490"/>
              <a:gd name="connsiteY5" fmla="*/ 246297 h 379647"/>
              <a:gd name="connsiteX6" fmla="*/ 1328910 w 1778490"/>
              <a:gd name="connsiteY6" fmla="*/ 295827 h 379647"/>
              <a:gd name="connsiteX7" fmla="*/ 1549890 w 1778490"/>
              <a:gd name="connsiteY7" fmla="*/ 349167 h 379647"/>
              <a:gd name="connsiteX8" fmla="*/ 1717530 w 1778490"/>
              <a:gd name="connsiteY8" fmla="*/ 375837 h 379647"/>
              <a:gd name="connsiteX9" fmla="*/ 1778490 w 1778490"/>
              <a:gd name="connsiteY9" fmla="*/ 379647 h 379647"/>
              <a:gd name="connsiteX0" fmla="*/ 0 w 1778490"/>
              <a:gd name="connsiteY0" fmla="*/ 109589 h 396908"/>
              <a:gd name="connsiteX1" fmla="*/ 244617 w 1778490"/>
              <a:gd name="connsiteY1" fmla="*/ 3029 h 396908"/>
              <a:gd name="connsiteX2" fmla="*/ 464040 w 1778490"/>
              <a:gd name="connsiteY2" fmla="*/ 34958 h 396908"/>
              <a:gd name="connsiteX3" fmla="*/ 665970 w 1778490"/>
              <a:gd name="connsiteY3" fmla="*/ 95918 h 396908"/>
              <a:gd name="connsiteX4" fmla="*/ 886950 w 1778490"/>
              <a:gd name="connsiteY4" fmla="*/ 172118 h 396908"/>
              <a:gd name="connsiteX5" fmla="*/ 1165080 w 1778490"/>
              <a:gd name="connsiteY5" fmla="*/ 263558 h 396908"/>
              <a:gd name="connsiteX6" fmla="*/ 1328910 w 1778490"/>
              <a:gd name="connsiteY6" fmla="*/ 313088 h 396908"/>
              <a:gd name="connsiteX7" fmla="*/ 1549890 w 1778490"/>
              <a:gd name="connsiteY7" fmla="*/ 366428 h 396908"/>
              <a:gd name="connsiteX8" fmla="*/ 1717530 w 1778490"/>
              <a:gd name="connsiteY8" fmla="*/ 393098 h 396908"/>
              <a:gd name="connsiteX9" fmla="*/ 1778490 w 1778490"/>
              <a:gd name="connsiteY9" fmla="*/ 396908 h 396908"/>
              <a:gd name="connsiteX0" fmla="*/ 0 w 1778490"/>
              <a:gd name="connsiteY0" fmla="*/ 97842 h 385161"/>
              <a:gd name="connsiteX1" fmla="*/ 251056 w 1778490"/>
              <a:gd name="connsiteY1" fmla="*/ 4161 h 385161"/>
              <a:gd name="connsiteX2" fmla="*/ 464040 w 1778490"/>
              <a:gd name="connsiteY2" fmla="*/ 23211 h 385161"/>
              <a:gd name="connsiteX3" fmla="*/ 665970 w 1778490"/>
              <a:gd name="connsiteY3" fmla="*/ 84171 h 385161"/>
              <a:gd name="connsiteX4" fmla="*/ 886950 w 1778490"/>
              <a:gd name="connsiteY4" fmla="*/ 160371 h 385161"/>
              <a:gd name="connsiteX5" fmla="*/ 1165080 w 1778490"/>
              <a:gd name="connsiteY5" fmla="*/ 251811 h 385161"/>
              <a:gd name="connsiteX6" fmla="*/ 1328910 w 1778490"/>
              <a:gd name="connsiteY6" fmla="*/ 301341 h 385161"/>
              <a:gd name="connsiteX7" fmla="*/ 1549890 w 1778490"/>
              <a:gd name="connsiteY7" fmla="*/ 354681 h 385161"/>
              <a:gd name="connsiteX8" fmla="*/ 1717530 w 1778490"/>
              <a:gd name="connsiteY8" fmla="*/ 381351 h 385161"/>
              <a:gd name="connsiteX9" fmla="*/ 1778490 w 1778490"/>
              <a:gd name="connsiteY9" fmla="*/ 385161 h 385161"/>
              <a:gd name="connsiteX0" fmla="*/ 0 w 1784929"/>
              <a:gd name="connsiteY0" fmla="*/ 97842 h 385161"/>
              <a:gd name="connsiteX1" fmla="*/ 257495 w 1784929"/>
              <a:gd name="connsiteY1" fmla="*/ 4161 h 385161"/>
              <a:gd name="connsiteX2" fmla="*/ 470479 w 1784929"/>
              <a:gd name="connsiteY2" fmla="*/ 23211 h 385161"/>
              <a:gd name="connsiteX3" fmla="*/ 672409 w 1784929"/>
              <a:gd name="connsiteY3" fmla="*/ 84171 h 385161"/>
              <a:gd name="connsiteX4" fmla="*/ 893389 w 1784929"/>
              <a:gd name="connsiteY4" fmla="*/ 160371 h 385161"/>
              <a:gd name="connsiteX5" fmla="*/ 1171519 w 1784929"/>
              <a:gd name="connsiteY5" fmla="*/ 251811 h 385161"/>
              <a:gd name="connsiteX6" fmla="*/ 1335349 w 1784929"/>
              <a:gd name="connsiteY6" fmla="*/ 301341 h 385161"/>
              <a:gd name="connsiteX7" fmla="*/ 1556329 w 1784929"/>
              <a:gd name="connsiteY7" fmla="*/ 354681 h 385161"/>
              <a:gd name="connsiteX8" fmla="*/ 1723969 w 1784929"/>
              <a:gd name="connsiteY8" fmla="*/ 381351 h 385161"/>
              <a:gd name="connsiteX9" fmla="*/ 1784929 w 1784929"/>
              <a:gd name="connsiteY9" fmla="*/ 385161 h 385161"/>
              <a:gd name="connsiteX0" fmla="*/ 0 w 1784929"/>
              <a:gd name="connsiteY0" fmla="*/ 97842 h 385161"/>
              <a:gd name="connsiteX1" fmla="*/ 257495 w 1784929"/>
              <a:gd name="connsiteY1" fmla="*/ 4161 h 385161"/>
              <a:gd name="connsiteX2" fmla="*/ 470479 w 1784929"/>
              <a:gd name="connsiteY2" fmla="*/ 23211 h 385161"/>
              <a:gd name="connsiteX3" fmla="*/ 672409 w 1784929"/>
              <a:gd name="connsiteY3" fmla="*/ 84171 h 385161"/>
              <a:gd name="connsiteX4" fmla="*/ 893389 w 1784929"/>
              <a:gd name="connsiteY4" fmla="*/ 160371 h 385161"/>
              <a:gd name="connsiteX5" fmla="*/ 1171519 w 1784929"/>
              <a:gd name="connsiteY5" fmla="*/ 251811 h 385161"/>
              <a:gd name="connsiteX6" fmla="*/ 1335349 w 1784929"/>
              <a:gd name="connsiteY6" fmla="*/ 301341 h 385161"/>
              <a:gd name="connsiteX7" fmla="*/ 1556329 w 1784929"/>
              <a:gd name="connsiteY7" fmla="*/ 354681 h 385161"/>
              <a:gd name="connsiteX8" fmla="*/ 1723969 w 1784929"/>
              <a:gd name="connsiteY8" fmla="*/ 381351 h 385161"/>
              <a:gd name="connsiteX9" fmla="*/ 1784929 w 1784929"/>
              <a:gd name="connsiteY9" fmla="*/ 385161 h 385161"/>
              <a:gd name="connsiteX0" fmla="*/ 0 w 1784929"/>
              <a:gd name="connsiteY0" fmla="*/ 97842 h 385161"/>
              <a:gd name="connsiteX1" fmla="*/ 257495 w 1784929"/>
              <a:gd name="connsiteY1" fmla="*/ 4161 h 385161"/>
              <a:gd name="connsiteX2" fmla="*/ 470479 w 1784929"/>
              <a:gd name="connsiteY2" fmla="*/ 23211 h 385161"/>
              <a:gd name="connsiteX3" fmla="*/ 672409 w 1784929"/>
              <a:gd name="connsiteY3" fmla="*/ 84171 h 385161"/>
              <a:gd name="connsiteX4" fmla="*/ 893389 w 1784929"/>
              <a:gd name="connsiteY4" fmla="*/ 160371 h 385161"/>
              <a:gd name="connsiteX5" fmla="*/ 1171519 w 1784929"/>
              <a:gd name="connsiteY5" fmla="*/ 251811 h 385161"/>
              <a:gd name="connsiteX6" fmla="*/ 1335349 w 1784929"/>
              <a:gd name="connsiteY6" fmla="*/ 301341 h 385161"/>
              <a:gd name="connsiteX7" fmla="*/ 1556329 w 1784929"/>
              <a:gd name="connsiteY7" fmla="*/ 354681 h 385161"/>
              <a:gd name="connsiteX8" fmla="*/ 1723969 w 1784929"/>
              <a:gd name="connsiteY8" fmla="*/ 381351 h 385161"/>
              <a:gd name="connsiteX9" fmla="*/ 1784929 w 1784929"/>
              <a:gd name="connsiteY9" fmla="*/ 385161 h 38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4929" h="385161">
                <a:moveTo>
                  <a:pt x="0" y="97842"/>
                </a:moveTo>
                <a:cubicBezTo>
                  <a:pt x="150656" y="-4156"/>
                  <a:pt x="179082" y="16599"/>
                  <a:pt x="257495" y="4161"/>
                </a:cubicBezTo>
                <a:cubicBezTo>
                  <a:pt x="335908" y="-8277"/>
                  <a:pt x="401327" y="9876"/>
                  <a:pt x="470479" y="23211"/>
                </a:cubicBezTo>
                <a:cubicBezTo>
                  <a:pt x="539631" y="36546"/>
                  <a:pt x="601924" y="61311"/>
                  <a:pt x="672409" y="84171"/>
                </a:cubicBezTo>
                <a:lnTo>
                  <a:pt x="893389" y="160371"/>
                </a:lnTo>
                <a:lnTo>
                  <a:pt x="1171519" y="251811"/>
                </a:lnTo>
                <a:cubicBezTo>
                  <a:pt x="1245179" y="275306"/>
                  <a:pt x="1271214" y="284196"/>
                  <a:pt x="1335349" y="301341"/>
                </a:cubicBezTo>
                <a:cubicBezTo>
                  <a:pt x="1399484" y="318486"/>
                  <a:pt x="1491559" y="341346"/>
                  <a:pt x="1556329" y="354681"/>
                </a:cubicBezTo>
                <a:cubicBezTo>
                  <a:pt x="1621099" y="368016"/>
                  <a:pt x="1689679" y="375636"/>
                  <a:pt x="1723969" y="381351"/>
                </a:cubicBezTo>
                <a:cubicBezTo>
                  <a:pt x="1758259" y="387066"/>
                  <a:pt x="1783024" y="384208"/>
                  <a:pt x="1784929" y="385161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70BC8E9A-B209-4920-95BF-DC4B93230AA4}"/>
              </a:ext>
            </a:extLst>
          </p:cNvPr>
          <p:cNvSpPr/>
          <p:nvPr/>
        </p:nvSpPr>
        <p:spPr>
          <a:xfrm>
            <a:off x="6491043" y="1970863"/>
            <a:ext cx="2129096" cy="4040975"/>
          </a:xfrm>
          <a:custGeom>
            <a:avLst/>
            <a:gdLst>
              <a:gd name="connsiteX0" fmla="*/ 1103546 w 1103546"/>
              <a:gd name="connsiteY0" fmla="*/ 0 h 2488164"/>
              <a:gd name="connsiteX1" fmla="*/ 823627 w 1103546"/>
              <a:gd name="connsiteY1" fmla="*/ 192833 h 2488164"/>
              <a:gd name="connsiteX2" fmla="*/ 630795 w 1103546"/>
              <a:gd name="connsiteY2" fmla="*/ 379445 h 2488164"/>
              <a:gd name="connsiteX3" fmla="*/ 512607 w 1103546"/>
              <a:gd name="connsiteY3" fmla="*/ 566057 h 2488164"/>
              <a:gd name="connsiteX4" fmla="*/ 437962 w 1103546"/>
              <a:gd name="connsiteY4" fmla="*/ 771331 h 2488164"/>
              <a:gd name="connsiteX5" fmla="*/ 357097 w 1103546"/>
              <a:gd name="connsiteY5" fmla="*/ 1076131 h 2488164"/>
              <a:gd name="connsiteX6" fmla="*/ 319774 w 1103546"/>
              <a:gd name="connsiteY6" fmla="*/ 1430694 h 2488164"/>
              <a:gd name="connsiteX7" fmla="*/ 307334 w 1103546"/>
              <a:gd name="connsiteY7" fmla="*/ 1847462 h 2488164"/>
              <a:gd name="connsiteX8" fmla="*/ 307334 w 1103546"/>
              <a:gd name="connsiteY8" fmla="*/ 2164702 h 2488164"/>
              <a:gd name="connsiteX9" fmla="*/ 307334 w 1103546"/>
              <a:gd name="connsiteY9" fmla="*/ 2488164 h 2488164"/>
              <a:gd name="connsiteX0" fmla="*/ 1112794 w 1112794"/>
              <a:gd name="connsiteY0" fmla="*/ 0 h 2537927"/>
              <a:gd name="connsiteX1" fmla="*/ 832875 w 1112794"/>
              <a:gd name="connsiteY1" fmla="*/ 192833 h 2537927"/>
              <a:gd name="connsiteX2" fmla="*/ 640043 w 1112794"/>
              <a:gd name="connsiteY2" fmla="*/ 379445 h 2537927"/>
              <a:gd name="connsiteX3" fmla="*/ 521855 w 1112794"/>
              <a:gd name="connsiteY3" fmla="*/ 566057 h 2537927"/>
              <a:gd name="connsiteX4" fmla="*/ 447210 w 1112794"/>
              <a:gd name="connsiteY4" fmla="*/ 771331 h 2537927"/>
              <a:gd name="connsiteX5" fmla="*/ 366345 w 1112794"/>
              <a:gd name="connsiteY5" fmla="*/ 1076131 h 2537927"/>
              <a:gd name="connsiteX6" fmla="*/ 329022 w 1112794"/>
              <a:gd name="connsiteY6" fmla="*/ 1430694 h 2537927"/>
              <a:gd name="connsiteX7" fmla="*/ 316582 w 1112794"/>
              <a:gd name="connsiteY7" fmla="*/ 1847462 h 2537927"/>
              <a:gd name="connsiteX8" fmla="*/ 316582 w 1112794"/>
              <a:gd name="connsiteY8" fmla="*/ 2164702 h 2537927"/>
              <a:gd name="connsiteX9" fmla="*/ 304141 w 1112794"/>
              <a:gd name="connsiteY9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31196 w 827408"/>
              <a:gd name="connsiteY8" fmla="*/ 216470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32689 w 832689"/>
              <a:gd name="connsiteY0" fmla="*/ 0 h 2537927"/>
              <a:gd name="connsiteX1" fmla="*/ 552770 w 832689"/>
              <a:gd name="connsiteY1" fmla="*/ 192833 h 2537927"/>
              <a:gd name="connsiteX2" fmla="*/ 359938 w 832689"/>
              <a:gd name="connsiteY2" fmla="*/ 379445 h 2537927"/>
              <a:gd name="connsiteX3" fmla="*/ 241750 w 832689"/>
              <a:gd name="connsiteY3" fmla="*/ 566057 h 2537927"/>
              <a:gd name="connsiteX4" fmla="*/ 167105 w 832689"/>
              <a:gd name="connsiteY4" fmla="*/ 771331 h 2537927"/>
              <a:gd name="connsiteX5" fmla="*/ 86240 w 832689"/>
              <a:gd name="connsiteY5" fmla="*/ 1076131 h 2537927"/>
              <a:gd name="connsiteX6" fmla="*/ 48917 w 832689"/>
              <a:gd name="connsiteY6" fmla="*/ 1430694 h 2537927"/>
              <a:gd name="connsiteX7" fmla="*/ 36477 w 832689"/>
              <a:gd name="connsiteY7" fmla="*/ 1847462 h 2537927"/>
              <a:gd name="connsiteX8" fmla="*/ 17816 w 832689"/>
              <a:gd name="connsiteY8" fmla="*/ 2170922 h 2537927"/>
              <a:gd name="connsiteX9" fmla="*/ 36477 w 832689"/>
              <a:gd name="connsiteY9" fmla="*/ 2419739 h 2537927"/>
              <a:gd name="connsiteX10" fmla="*/ 24036 w 832689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264228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59311 w 859311"/>
              <a:gd name="connsiteY0" fmla="*/ 0 h 3128866"/>
              <a:gd name="connsiteX1" fmla="*/ 579392 w 859311"/>
              <a:gd name="connsiteY1" fmla="*/ 192833 h 3128866"/>
              <a:gd name="connsiteX2" fmla="*/ 386560 w 859311"/>
              <a:gd name="connsiteY2" fmla="*/ 379445 h 3128866"/>
              <a:gd name="connsiteX3" fmla="*/ 268372 w 859311"/>
              <a:gd name="connsiteY3" fmla="*/ 566057 h 3128866"/>
              <a:gd name="connsiteX4" fmla="*/ 193727 w 859311"/>
              <a:gd name="connsiteY4" fmla="*/ 771331 h 3128866"/>
              <a:gd name="connsiteX5" fmla="*/ 112862 w 859311"/>
              <a:gd name="connsiteY5" fmla="*/ 1076131 h 3128866"/>
              <a:gd name="connsiteX6" fmla="*/ 75539 w 859311"/>
              <a:gd name="connsiteY6" fmla="*/ 1430694 h 3128866"/>
              <a:gd name="connsiteX7" fmla="*/ 63099 w 859311"/>
              <a:gd name="connsiteY7" fmla="*/ 1847462 h 3128866"/>
              <a:gd name="connsiteX8" fmla="*/ 56879 w 859311"/>
              <a:gd name="connsiteY8" fmla="*/ 2332652 h 3128866"/>
              <a:gd name="connsiteX9" fmla="*/ 63099 w 859311"/>
              <a:gd name="connsiteY9" fmla="*/ 2419739 h 3128866"/>
              <a:gd name="connsiteX10" fmla="*/ 13336 w 859311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68518 w 864729"/>
              <a:gd name="connsiteY9" fmla="*/ 2481942 h 3128866"/>
              <a:gd name="connsiteX10" fmla="*/ 31195 w 864729"/>
              <a:gd name="connsiteY10" fmla="*/ 2836507 h 3128866"/>
              <a:gd name="connsiteX11" fmla="*/ 18754 w 86472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481942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712097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1105700 w 1105700"/>
              <a:gd name="connsiteY0" fmla="*/ 0 h 3694923"/>
              <a:gd name="connsiteX1" fmla="*/ 825781 w 1105700"/>
              <a:gd name="connsiteY1" fmla="*/ 192833 h 3694923"/>
              <a:gd name="connsiteX2" fmla="*/ 632949 w 1105700"/>
              <a:gd name="connsiteY2" fmla="*/ 379445 h 3694923"/>
              <a:gd name="connsiteX3" fmla="*/ 514761 w 1105700"/>
              <a:gd name="connsiteY3" fmla="*/ 566057 h 3694923"/>
              <a:gd name="connsiteX4" fmla="*/ 440116 w 1105700"/>
              <a:gd name="connsiteY4" fmla="*/ 771331 h 3694923"/>
              <a:gd name="connsiteX5" fmla="*/ 359251 w 1105700"/>
              <a:gd name="connsiteY5" fmla="*/ 1076131 h 3694923"/>
              <a:gd name="connsiteX6" fmla="*/ 321928 w 1105700"/>
              <a:gd name="connsiteY6" fmla="*/ 1430694 h 3694923"/>
              <a:gd name="connsiteX7" fmla="*/ 309488 w 1105700"/>
              <a:gd name="connsiteY7" fmla="*/ 1847462 h 3694923"/>
              <a:gd name="connsiteX8" fmla="*/ 303268 w 1105700"/>
              <a:gd name="connsiteY8" fmla="*/ 2332652 h 3694923"/>
              <a:gd name="connsiteX9" fmla="*/ 309489 w 1105700"/>
              <a:gd name="connsiteY9" fmla="*/ 2712097 h 3694923"/>
              <a:gd name="connsiteX10" fmla="*/ 290827 w 1105700"/>
              <a:gd name="connsiteY10" fmla="*/ 2880050 h 3694923"/>
              <a:gd name="connsiteX11" fmla="*/ 4688 w 1105700"/>
              <a:gd name="connsiteY11" fmla="*/ 3694923 h 3694923"/>
              <a:gd name="connsiteX0" fmla="*/ 1105866 w 1105866"/>
              <a:gd name="connsiteY0" fmla="*/ 0 h 3694923"/>
              <a:gd name="connsiteX1" fmla="*/ 825947 w 1105866"/>
              <a:gd name="connsiteY1" fmla="*/ 192833 h 3694923"/>
              <a:gd name="connsiteX2" fmla="*/ 633115 w 1105866"/>
              <a:gd name="connsiteY2" fmla="*/ 379445 h 3694923"/>
              <a:gd name="connsiteX3" fmla="*/ 514927 w 1105866"/>
              <a:gd name="connsiteY3" fmla="*/ 566057 h 3694923"/>
              <a:gd name="connsiteX4" fmla="*/ 440282 w 1105866"/>
              <a:gd name="connsiteY4" fmla="*/ 771331 h 3694923"/>
              <a:gd name="connsiteX5" fmla="*/ 359417 w 1105866"/>
              <a:gd name="connsiteY5" fmla="*/ 1076131 h 3694923"/>
              <a:gd name="connsiteX6" fmla="*/ 322094 w 1105866"/>
              <a:gd name="connsiteY6" fmla="*/ 1430694 h 3694923"/>
              <a:gd name="connsiteX7" fmla="*/ 309654 w 1105866"/>
              <a:gd name="connsiteY7" fmla="*/ 1847462 h 3694923"/>
              <a:gd name="connsiteX8" fmla="*/ 303434 w 1105866"/>
              <a:gd name="connsiteY8" fmla="*/ 2332652 h 3694923"/>
              <a:gd name="connsiteX9" fmla="*/ 309655 w 1105866"/>
              <a:gd name="connsiteY9" fmla="*/ 2712097 h 3694923"/>
              <a:gd name="connsiteX10" fmla="*/ 278552 w 1105866"/>
              <a:gd name="connsiteY10" fmla="*/ 3085324 h 3694923"/>
              <a:gd name="connsiteX11" fmla="*/ 4854 w 1105866"/>
              <a:gd name="connsiteY11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61731 w 1101012"/>
              <a:gd name="connsiteY11" fmla="*/ 3315477 h 3694923"/>
              <a:gd name="connsiteX12" fmla="*/ 0 w 1101012"/>
              <a:gd name="connsiteY12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86612 w 1101012"/>
              <a:gd name="connsiteY11" fmla="*/ 3334139 h 3694923"/>
              <a:gd name="connsiteX12" fmla="*/ 0 w 1101012"/>
              <a:gd name="connsiteY12" fmla="*/ 3694923 h 3694923"/>
              <a:gd name="connsiteX0" fmla="*/ 1138334 w 1138334"/>
              <a:gd name="connsiteY0" fmla="*/ 0 h 3682482"/>
              <a:gd name="connsiteX1" fmla="*/ 858415 w 1138334"/>
              <a:gd name="connsiteY1" fmla="*/ 192833 h 3682482"/>
              <a:gd name="connsiteX2" fmla="*/ 665583 w 1138334"/>
              <a:gd name="connsiteY2" fmla="*/ 379445 h 3682482"/>
              <a:gd name="connsiteX3" fmla="*/ 547395 w 1138334"/>
              <a:gd name="connsiteY3" fmla="*/ 566057 h 3682482"/>
              <a:gd name="connsiteX4" fmla="*/ 472750 w 1138334"/>
              <a:gd name="connsiteY4" fmla="*/ 771331 h 3682482"/>
              <a:gd name="connsiteX5" fmla="*/ 391885 w 1138334"/>
              <a:gd name="connsiteY5" fmla="*/ 1076131 h 3682482"/>
              <a:gd name="connsiteX6" fmla="*/ 354562 w 1138334"/>
              <a:gd name="connsiteY6" fmla="*/ 1430694 h 3682482"/>
              <a:gd name="connsiteX7" fmla="*/ 342122 w 1138334"/>
              <a:gd name="connsiteY7" fmla="*/ 1847462 h 3682482"/>
              <a:gd name="connsiteX8" fmla="*/ 335902 w 1138334"/>
              <a:gd name="connsiteY8" fmla="*/ 2332652 h 3682482"/>
              <a:gd name="connsiteX9" fmla="*/ 342123 w 1138334"/>
              <a:gd name="connsiteY9" fmla="*/ 2712097 h 3682482"/>
              <a:gd name="connsiteX10" fmla="*/ 311020 w 1138334"/>
              <a:gd name="connsiteY10" fmla="*/ 3085324 h 3682482"/>
              <a:gd name="connsiteX11" fmla="*/ 223934 w 1138334"/>
              <a:gd name="connsiteY11" fmla="*/ 3334139 h 3682482"/>
              <a:gd name="connsiteX12" fmla="*/ 0 w 1138334"/>
              <a:gd name="connsiteY12" fmla="*/ 3682482 h 3682482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0 w 1685729"/>
              <a:gd name="connsiteY12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32718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45159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61257 w 1685729"/>
              <a:gd name="connsiteY13" fmla="*/ 3850432 h 4024605"/>
              <a:gd name="connsiteX14" fmla="*/ 0 w 1685729"/>
              <a:gd name="connsiteY14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73698 w 1685729"/>
              <a:gd name="connsiteY13" fmla="*/ 3875314 h 4024605"/>
              <a:gd name="connsiteX14" fmla="*/ 0 w 1685729"/>
              <a:gd name="connsiteY14" fmla="*/ 4024605 h 4024605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0 w 1704391"/>
              <a:gd name="connsiteY14" fmla="*/ 3993503 h 3993503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124409 w 1704391"/>
              <a:gd name="connsiteY14" fmla="*/ 3962399 h 3993503"/>
              <a:gd name="connsiteX15" fmla="*/ 0 w 1704391"/>
              <a:gd name="connsiteY15" fmla="*/ 3993503 h 3993503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578499 w 2158481"/>
              <a:gd name="connsiteY14" fmla="*/ 3962399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6532 w 2158481"/>
              <a:gd name="connsiteY14" fmla="*/ 4012163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0599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74247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5916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1130 w 2158481"/>
              <a:gd name="connsiteY5" fmla="*/ 1089778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63030 w 2163030"/>
              <a:gd name="connsiteY0" fmla="*/ 0 h 4057378"/>
              <a:gd name="connsiteX1" fmla="*/ 1878562 w 2163030"/>
              <a:gd name="connsiteY1" fmla="*/ 188284 h 4057378"/>
              <a:gd name="connsiteX2" fmla="*/ 1685730 w 2163030"/>
              <a:gd name="connsiteY2" fmla="*/ 374896 h 4057378"/>
              <a:gd name="connsiteX3" fmla="*/ 1567542 w 2163030"/>
              <a:gd name="connsiteY3" fmla="*/ 561508 h 4057378"/>
              <a:gd name="connsiteX4" fmla="*/ 1492897 w 2163030"/>
              <a:gd name="connsiteY4" fmla="*/ 766782 h 4057378"/>
              <a:gd name="connsiteX5" fmla="*/ 1421130 w 2163030"/>
              <a:gd name="connsiteY5" fmla="*/ 1085229 h 4057378"/>
              <a:gd name="connsiteX6" fmla="*/ 1379259 w 2163030"/>
              <a:gd name="connsiteY6" fmla="*/ 1417046 h 4057378"/>
              <a:gd name="connsiteX7" fmla="*/ 1371367 w 2163030"/>
              <a:gd name="connsiteY7" fmla="*/ 1842913 h 4057378"/>
              <a:gd name="connsiteX8" fmla="*/ 1369698 w 2163030"/>
              <a:gd name="connsiteY8" fmla="*/ 2319005 h 4057378"/>
              <a:gd name="connsiteX9" fmla="*/ 1362270 w 2163030"/>
              <a:gd name="connsiteY9" fmla="*/ 2707548 h 4057378"/>
              <a:gd name="connsiteX10" fmla="*/ 1326618 w 2163030"/>
              <a:gd name="connsiteY10" fmla="*/ 3076225 h 4057378"/>
              <a:gd name="connsiteX11" fmla="*/ 1244081 w 2163030"/>
              <a:gd name="connsiteY11" fmla="*/ 3329590 h 4057378"/>
              <a:gd name="connsiteX12" fmla="*/ 1020148 w 2163030"/>
              <a:gd name="connsiteY12" fmla="*/ 3653051 h 4057378"/>
              <a:gd name="connsiteX13" fmla="*/ 746450 w 2163030"/>
              <a:gd name="connsiteY13" fmla="*/ 3870765 h 4057378"/>
              <a:gd name="connsiteX14" fmla="*/ 460312 w 2163030"/>
              <a:gd name="connsiteY14" fmla="*/ 3995173 h 4057378"/>
              <a:gd name="connsiteX15" fmla="*/ 0 w 2163030"/>
              <a:gd name="connsiteY15" fmla="*/ 4057378 h 405737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460312 w 2167579"/>
              <a:gd name="connsiteY14" fmla="*/ 3981524 h 4043729"/>
              <a:gd name="connsiteX15" fmla="*/ 0 w 2167579"/>
              <a:gd name="connsiteY15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12614 w 2167579"/>
              <a:gd name="connsiteY14" fmla="*/ 3915022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25184 w 2167579"/>
              <a:gd name="connsiteY14" fmla="*/ 3927591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8428 w 2167579"/>
              <a:gd name="connsiteY12" fmla="*/ 3633118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5286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51867 w 2151867"/>
              <a:gd name="connsiteY0" fmla="*/ 0 h 4043729"/>
              <a:gd name="connsiteX1" fmla="*/ 1862850 w 2151867"/>
              <a:gd name="connsiteY1" fmla="*/ 174635 h 4043729"/>
              <a:gd name="connsiteX2" fmla="*/ 1670018 w 2151867"/>
              <a:gd name="connsiteY2" fmla="*/ 361247 h 4043729"/>
              <a:gd name="connsiteX3" fmla="*/ 1551830 w 2151867"/>
              <a:gd name="connsiteY3" fmla="*/ 547859 h 4043729"/>
              <a:gd name="connsiteX4" fmla="*/ 1477185 w 2151867"/>
              <a:gd name="connsiteY4" fmla="*/ 753133 h 4043729"/>
              <a:gd name="connsiteX5" fmla="*/ 1405418 w 2151867"/>
              <a:gd name="connsiteY5" fmla="*/ 1071580 h 4043729"/>
              <a:gd name="connsiteX6" fmla="*/ 1363547 w 2151867"/>
              <a:gd name="connsiteY6" fmla="*/ 1403397 h 4043729"/>
              <a:gd name="connsiteX7" fmla="*/ 1355655 w 2151867"/>
              <a:gd name="connsiteY7" fmla="*/ 1829264 h 4043729"/>
              <a:gd name="connsiteX8" fmla="*/ 1353986 w 2151867"/>
              <a:gd name="connsiteY8" fmla="*/ 2305356 h 4043729"/>
              <a:gd name="connsiteX9" fmla="*/ 1346558 w 2151867"/>
              <a:gd name="connsiteY9" fmla="*/ 2693899 h 4043729"/>
              <a:gd name="connsiteX10" fmla="*/ 1310906 w 2151867"/>
              <a:gd name="connsiteY10" fmla="*/ 3062576 h 4043729"/>
              <a:gd name="connsiteX11" fmla="*/ 1228369 w 2151867"/>
              <a:gd name="connsiteY11" fmla="*/ 3315941 h 4043729"/>
              <a:gd name="connsiteX12" fmla="*/ 1029574 w 2151867"/>
              <a:gd name="connsiteY12" fmla="*/ 3620549 h 4043729"/>
              <a:gd name="connsiteX13" fmla="*/ 867137 w 2151867"/>
              <a:gd name="connsiteY13" fmla="*/ 3770478 h 4043729"/>
              <a:gd name="connsiteX14" fmla="*/ 730738 w 2151867"/>
              <a:gd name="connsiteY14" fmla="*/ 3857116 h 4043729"/>
              <a:gd name="connsiteX15" fmla="*/ 609472 w 2151867"/>
              <a:gd name="connsiteY15" fmla="*/ 3927591 h 4043729"/>
              <a:gd name="connsiteX16" fmla="*/ 444600 w 2151867"/>
              <a:gd name="connsiteY16" fmla="*/ 3981524 h 4043729"/>
              <a:gd name="connsiteX17" fmla="*/ 0 w 2151867"/>
              <a:gd name="connsiteY17" fmla="*/ 4043729 h 4043729"/>
              <a:gd name="connsiteX0" fmla="*/ 2136156 w 2136156"/>
              <a:gd name="connsiteY0" fmla="*/ 0 h 4043729"/>
              <a:gd name="connsiteX1" fmla="*/ 1847139 w 2136156"/>
              <a:gd name="connsiteY1" fmla="*/ 174635 h 4043729"/>
              <a:gd name="connsiteX2" fmla="*/ 1654307 w 2136156"/>
              <a:gd name="connsiteY2" fmla="*/ 361247 h 4043729"/>
              <a:gd name="connsiteX3" fmla="*/ 1536119 w 2136156"/>
              <a:gd name="connsiteY3" fmla="*/ 547859 h 4043729"/>
              <a:gd name="connsiteX4" fmla="*/ 1461474 w 2136156"/>
              <a:gd name="connsiteY4" fmla="*/ 753133 h 4043729"/>
              <a:gd name="connsiteX5" fmla="*/ 1389707 w 2136156"/>
              <a:gd name="connsiteY5" fmla="*/ 1071580 h 4043729"/>
              <a:gd name="connsiteX6" fmla="*/ 1347836 w 2136156"/>
              <a:gd name="connsiteY6" fmla="*/ 1403397 h 4043729"/>
              <a:gd name="connsiteX7" fmla="*/ 1339944 w 2136156"/>
              <a:gd name="connsiteY7" fmla="*/ 1829264 h 4043729"/>
              <a:gd name="connsiteX8" fmla="*/ 1338275 w 2136156"/>
              <a:gd name="connsiteY8" fmla="*/ 2305356 h 4043729"/>
              <a:gd name="connsiteX9" fmla="*/ 1330847 w 2136156"/>
              <a:gd name="connsiteY9" fmla="*/ 2693899 h 4043729"/>
              <a:gd name="connsiteX10" fmla="*/ 1295195 w 2136156"/>
              <a:gd name="connsiteY10" fmla="*/ 3062576 h 4043729"/>
              <a:gd name="connsiteX11" fmla="*/ 1212658 w 2136156"/>
              <a:gd name="connsiteY11" fmla="*/ 3315941 h 4043729"/>
              <a:gd name="connsiteX12" fmla="*/ 1013863 w 2136156"/>
              <a:gd name="connsiteY12" fmla="*/ 3620549 h 4043729"/>
              <a:gd name="connsiteX13" fmla="*/ 851426 w 2136156"/>
              <a:gd name="connsiteY13" fmla="*/ 3770478 h 4043729"/>
              <a:gd name="connsiteX14" fmla="*/ 715027 w 2136156"/>
              <a:gd name="connsiteY14" fmla="*/ 3857116 h 4043729"/>
              <a:gd name="connsiteX15" fmla="*/ 593761 w 2136156"/>
              <a:gd name="connsiteY15" fmla="*/ 3927591 h 4043729"/>
              <a:gd name="connsiteX16" fmla="*/ 428889 w 2136156"/>
              <a:gd name="connsiteY16" fmla="*/ 3981524 h 4043729"/>
              <a:gd name="connsiteX17" fmla="*/ 0 w 2136156"/>
              <a:gd name="connsiteY17" fmla="*/ 4043729 h 4043729"/>
              <a:gd name="connsiteX0" fmla="*/ 2123587 w 2123587"/>
              <a:gd name="connsiteY0" fmla="*/ 0 h 4043729"/>
              <a:gd name="connsiteX1" fmla="*/ 1834570 w 2123587"/>
              <a:gd name="connsiteY1" fmla="*/ 174635 h 4043729"/>
              <a:gd name="connsiteX2" fmla="*/ 1641738 w 2123587"/>
              <a:gd name="connsiteY2" fmla="*/ 361247 h 4043729"/>
              <a:gd name="connsiteX3" fmla="*/ 1523550 w 2123587"/>
              <a:gd name="connsiteY3" fmla="*/ 547859 h 4043729"/>
              <a:gd name="connsiteX4" fmla="*/ 1448905 w 2123587"/>
              <a:gd name="connsiteY4" fmla="*/ 753133 h 4043729"/>
              <a:gd name="connsiteX5" fmla="*/ 1377138 w 2123587"/>
              <a:gd name="connsiteY5" fmla="*/ 1071580 h 4043729"/>
              <a:gd name="connsiteX6" fmla="*/ 1335267 w 2123587"/>
              <a:gd name="connsiteY6" fmla="*/ 1403397 h 4043729"/>
              <a:gd name="connsiteX7" fmla="*/ 1327375 w 2123587"/>
              <a:gd name="connsiteY7" fmla="*/ 1829264 h 4043729"/>
              <a:gd name="connsiteX8" fmla="*/ 1325706 w 2123587"/>
              <a:gd name="connsiteY8" fmla="*/ 2305356 h 4043729"/>
              <a:gd name="connsiteX9" fmla="*/ 1318278 w 2123587"/>
              <a:gd name="connsiteY9" fmla="*/ 2693899 h 4043729"/>
              <a:gd name="connsiteX10" fmla="*/ 1282626 w 2123587"/>
              <a:gd name="connsiteY10" fmla="*/ 3062576 h 4043729"/>
              <a:gd name="connsiteX11" fmla="*/ 1200089 w 2123587"/>
              <a:gd name="connsiteY11" fmla="*/ 3315941 h 4043729"/>
              <a:gd name="connsiteX12" fmla="*/ 1001294 w 2123587"/>
              <a:gd name="connsiteY12" fmla="*/ 3620549 h 4043729"/>
              <a:gd name="connsiteX13" fmla="*/ 838857 w 2123587"/>
              <a:gd name="connsiteY13" fmla="*/ 3770478 h 4043729"/>
              <a:gd name="connsiteX14" fmla="*/ 702458 w 2123587"/>
              <a:gd name="connsiteY14" fmla="*/ 3857116 h 4043729"/>
              <a:gd name="connsiteX15" fmla="*/ 581192 w 2123587"/>
              <a:gd name="connsiteY15" fmla="*/ 3927591 h 4043729"/>
              <a:gd name="connsiteX16" fmla="*/ 416320 w 2123587"/>
              <a:gd name="connsiteY16" fmla="*/ 3981524 h 4043729"/>
              <a:gd name="connsiteX17" fmla="*/ 0 w 2123587"/>
              <a:gd name="connsiteY17" fmla="*/ 4043729 h 4043729"/>
              <a:gd name="connsiteX0" fmla="*/ 2123587 w 2123587"/>
              <a:gd name="connsiteY0" fmla="*/ 0 h 4035466"/>
              <a:gd name="connsiteX1" fmla="*/ 1834570 w 2123587"/>
              <a:gd name="connsiteY1" fmla="*/ 174635 h 4035466"/>
              <a:gd name="connsiteX2" fmla="*/ 1641738 w 2123587"/>
              <a:gd name="connsiteY2" fmla="*/ 361247 h 4035466"/>
              <a:gd name="connsiteX3" fmla="*/ 1523550 w 2123587"/>
              <a:gd name="connsiteY3" fmla="*/ 547859 h 4035466"/>
              <a:gd name="connsiteX4" fmla="*/ 1448905 w 2123587"/>
              <a:gd name="connsiteY4" fmla="*/ 753133 h 4035466"/>
              <a:gd name="connsiteX5" fmla="*/ 1377138 w 2123587"/>
              <a:gd name="connsiteY5" fmla="*/ 1071580 h 4035466"/>
              <a:gd name="connsiteX6" fmla="*/ 1335267 w 2123587"/>
              <a:gd name="connsiteY6" fmla="*/ 1403397 h 4035466"/>
              <a:gd name="connsiteX7" fmla="*/ 1327375 w 2123587"/>
              <a:gd name="connsiteY7" fmla="*/ 1829264 h 4035466"/>
              <a:gd name="connsiteX8" fmla="*/ 1325706 w 2123587"/>
              <a:gd name="connsiteY8" fmla="*/ 2305356 h 4035466"/>
              <a:gd name="connsiteX9" fmla="*/ 1318278 w 2123587"/>
              <a:gd name="connsiteY9" fmla="*/ 2693899 h 4035466"/>
              <a:gd name="connsiteX10" fmla="*/ 1282626 w 2123587"/>
              <a:gd name="connsiteY10" fmla="*/ 3062576 h 4035466"/>
              <a:gd name="connsiteX11" fmla="*/ 1200089 w 2123587"/>
              <a:gd name="connsiteY11" fmla="*/ 3315941 h 4035466"/>
              <a:gd name="connsiteX12" fmla="*/ 1001294 w 2123587"/>
              <a:gd name="connsiteY12" fmla="*/ 3620549 h 4035466"/>
              <a:gd name="connsiteX13" fmla="*/ 838857 w 2123587"/>
              <a:gd name="connsiteY13" fmla="*/ 3770478 h 4035466"/>
              <a:gd name="connsiteX14" fmla="*/ 702458 w 2123587"/>
              <a:gd name="connsiteY14" fmla="*/ 3857116 h 4035466"/>
              <a:gd name="connsiteX15" fmla="*/ 581192 w 2123587"/>
              <a:gd name="connsiteY15" fmla="*/ 3927591 h 4035466"/>
              <a:gd name="connsiteX16" fmla="*/ 416320 w 2123587"/>
              <a:gd name="connsiteY16" fmla="*/ 3981524 h 4035466"/>
              <a:gd name="connsiteX17" fmla="*/ 0 w 2123587"/>
              <a:gd name="connsiteY17" fmla="*/ 4035466 h 4035466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6701 w 2129096"/>
              <a:gd name="connsiteY15" fmla="*/ 3927591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1193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9096" h="4040975">
                <a:moveTo>
                  <a:pt x="2129096" y="0"/>
                </a:moveTo>
                <a:cubicBezTo>
                  <a:pt x="2014885" y="46599"/>
                  <a:pt x="1920387" y="114427"/>
                  <a:pt x="1840079" y="174635"/>
                </a:cubicBezTo>
                <a:cubicBezTo>
                  <a:pt x="1759771" y="234843"/>
                  <a:pt x="1699084" y="299043"/>
                  <a:pt x="1647247" y="361247"/>
                </a:cubicBezTo>
                <a:cubicBezTo>
                  <a:pt x="1595410" y="423451"/>
                  <a:pt x="1561198" y="482545"/>
                  <a:pt x="1529059" y="547859"/>
                </a:cubicBezTo>
                <a:cubicBezTo>
                  <a:pt x="1496920" y="613173"/>
                  <a:pt x="1478816" y="665846"/>
                  <a:pt x="1454414" y="753133"/>
                </a:cubicBezTo>
                <a:cubicBezTo>
                  <a:pt x="1430012" y="840420"/>
                  <a:pt x="1401587" y="963203"/>
                  <a:pt x="1382647" y="1071580"/>
                </a:cubicBezTo>
                <a:cubicBezTo>
                  <a:pt x="1363707" y="1179957"/>
                  <a:pt x="1349070" y="1277116"/>
                  <a:pt x="1340776" y="1403397"/>
                </a:cubicBezTo>
                <a:cubicBezTo>
                  <a:pt x="1332482" y="1529678"/>
                  <a:pt x="1334477" y="1678938"/>
                  <a:pt x="1332884" y="1829264"/>
                </a:cubicBezTo>
                <a:cubicBezTo>
                  <a:pt x="1331291" y="1979590"/>
                  <a:pt x="1335362" y="2202720"/>
                  <a:pt x="1331215" y="2305356"/>
                </a:cubicBezTo>
                <a:cubicBezTo>
                  <a:pt x="1327068" y="2407992"/>
                  <a:pt x="1328971" y="2609923"/>
                  <a:pt x="1323787" y="2693899"/>
                </a:cubicBezTo>
                <a:cubicBezTo>
                  <a:pt x="1318603" y="2777875"/>
                  <a:pt x="1305760" y="2958903"/>
                  <a:pt x="1288135" y="3062576"/>
                </a:cubicBezTo>
                <a:cubicBezTo>
                  <a:pt x="1264290" y="3160029"/>
                  <a:pt x="1253287" y="3221598"/>
                  <a:pt x="1205598" y="3315941"/>
                </a:cubicBezTo>
                <a:cubicBezTo>
                  <a:pt x="1164129" y="3410284"/>
                  <a:pt x="1091815" y="3534500"/>
                  <a:pt x="1006803" y="3620549"/>
                </a:cubicBezTo>
                <a:cubicBezTo>
                  <a:pt x="944503" y="3693687"/>
                  <a:pt x="889982" y="3734192"/>
                  <a:pt x="844366" y="3770478"/>
                </a:cubicBezTo>
                <a:cubicBezTo>
                  <a:pt x="798750" y="3806764"/>
                  <a:pt x="748816" y="3828312"/>
                  <a:pt x="707967" y="3857116"/>
                </a:cubicBezTo>
                <a:cubicBezTo>
                  <a:pt x="667118" y="3885920"/>
                  <a:pt x="628883" y="3904101"/>
                  <a:pt x="581193" y="3924836"/>
                </a:cubicBezTo>
                <a:cubicBezTo>
                  <a:pt x="533503" y="3945571"/>
                  <a:pt x="523931" y="3960073"/>
                  <a:pt x="421829" y="3981524"/>
                </a:cubicBezTo>
                <a:cubicBezTo>
                  <a:pt x="255951" y="4025067"/>
                  <a:pt x="153437" y="4040974"/>
                  <a:pt x="0" y="4040975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54E88468-0885-49AD-A85A-EC8A374E2A41}"/>
              </a:ext>
            </a:extLst>
          </p:cNvPr>
          <p:cNvSpPr/>
          <p:nvPr/>
        </p:nvSpPr>
        <p:spPr>
          <a:xfrm>
            <a:off x="6096416" y="5738409"/>
            <a:ext cx="420296" cy="274793"/>
          </a:xfrm>
          <a:custGeom>
            <a:avLst/>
            <a:gdLst>
              <a:gd name="connsiteX0" fmla="*/ 297813 w 297813"/>
              <a:gd name="connsiteY0" fmla="*/ 369550 h 369550"/>
              <a:gd name="connsiteX1" fmla="*/ 146202 w 297813"/>
              <a:gd name="connsiteY1" fmla="*/ 307959 h 369550"/>
              <a:gd name="connsiteX2" fmla="*/ 8805 w 297813"/>
              <a:gd name="connsiteY2" fmla="*/ 208464 h 369550"/>
              <a:gd name="connsiteX3" fmla="*/ 27757 w 297813"/>
              <a:gd name="connsiteY3" fmla="*/ 66329 h 369550"/>
              <a:gd name="connsiteX4" fmla="*/ 141464 w 297813"/>
              <a:gd name="connsiteY4" fmla="*/ 0 h 369550"/>
              <a:gd name="connsiteX5" fmla="*/ 141464 w 297813"/>
              <a:gd name="connsiteY5" fmla="*/ 0 h 369550"/>
              <a:gd name="connsiteX0" fmla="*/ 290643 w 290643"/>
              <a:gd name="connsiteY0" fmla="*/ 369550 h 369550"/>
              <a:gd name="connsiteX1" fmla="*/ 139032 w 290643"/>
              <a:gd name="connsiteY1" fmla="*/ 307959 h 369550"/>
              <a:gd name="connsiteX2" fmla="*/ 11110 w 290643"/>
              <a:gd name="connsiteY2" fmla="*/ 208464 h 369550"/>
              <a:gd name="connsiteX3" fmla="*/ 20587 w 290643"/>
              <a:gd name="connsiteY3" fmla="*/ 66329 h 369550"/>
              <a:gd name="connsiteX4" fmla="*/ 134294 w 290643"/>
              <a:gd name="connsiteY4" fmla="*/ 0 h 369550"/>
              <a:gd name="connsiteX5" fmla="*/ 134294 w 290643"/>
              <a:gd name="connsiteY5" fmla="*/ 0 h 369550"/>
              <a:gd name="connsiteX0" fmla="*/ 282056 w 282056"/>
              <a:gd name="connsiteY0" fmla="*/ 369550 h 369550"/>
              <a:gd name="connsiteX1" fmla="*/ 130445 w 282056"/>
              <a:gd name="connsiteY1" fmla="*/ 307959 h 369550"/>
              <a:gd name="connsiteX2" fmla="*/ 16736 w 282056"/>
              <a:gd name="connsiteY2" fmla="*/ 203726 h 369550"/>
              <a:gd name="connsiteX3" fmla="*/ 12000 w 282056"/>
              <a:gd name="connsiteY3" fmla="*/ 66329 h 369550"/>
              <a:gd name="connsiteX4" fmla="*/ 125707 w 282056"/>
              <a:gd name="connsiteY4" fmla="*/ 0 h 369550"/>
              <a:gd name="connsiteX5" fmla="*/ 125707 w 282056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66329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80542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85218 w 285218"/>
              <a:gd name="connsiteY0" fmla="*/ 369550 h 369550"/>
              <a:gd name="connsiteX1" fmla="*/ 133607 w 285218"/>
              <a:gd name="connsiteY1" fmla="*/ 307959 h 369550"/>
              <a:gd name="connsiteX2" fmla="*/ 19898 w 285218"/>
              <a:gd name="connsiteY2" fmla="*/ 203726 h 369550"/>
              <a:gd name="connsiteX3" fmla="*/ 10424 w 285218"/>
              <a:gd name="connsiteY3" fmla="*/ 75804 h 369550"/>
              <a:gd name="connsiteX4" fmla="*/ 128869 w 285218"/>
              <a:gd name="connsiteY4" fmla="*/ 0 h 369550"/>
              <a:gd name="connsiteX5" fmla="*/ 128869 w 285218"/>
              <a:gd name="connsiteY5" fmla="*/ 0 h 369550"/>
              <a:gd name="connsiteX0" fmla="*/ 279238 w 279238"/>
              <a:gd name="connsiteY0" fmla="*/ 369550 h 369550"/>
              <a:gd name="connsiteX1" fmla="*/ 127627 w 279238"/>
              <a:gd name="connsiteY1" fmla="*/ 307959 h 369550"/>
              <a:gd name="connsiteX2" fmla="*/ 13918 w 279238"/>
              <a:gd name="connsiteY2" fmla="*/ 203726 h 369550"/>
              <a:gd name="connsiteX3" fmla="*/ 13920 w 279238"/>
              <a:gd name="connsiteY3" fmla="*/ 75804 h 369550"/>
              <a:gd name="connsiteX4" fmla="*/ 122889 w 279238"/>
              <a:gd name="connsiteY4" fmla="*/ 0 h 369550"/>
              <a:gd name="connsiteX5" fmla="*/ 122889 w 279238"/>
              <a:gd name="connsiteY5" fmla="*/ 0 h 369550"/>
              <a:gd name="connsiteX0" fmla="*/ 280148 w 280148"/>
              <a:gd name="connsiteY0" fmla="*/ 369550 h 369550"/>
              <a:gd name="connsiteX1" fmla="*/ 142750 w 280148"/>
              <a:gd name="connsiteY1" fmla="*/ 298483 h 369550"/>
              <a:gd name="connsiteX2" fmla="*/ 14828 w 280148"/>
              <a:gd name="connsiteY2" fmla="*/ 203726 h 369550"/>
              <a:gd name="connsiteX3" fmla="*/ 14830 w 280148"/>
              <a:gd name="connsiteY3" fmla="*/ 75804 h 369550"/>
              <a:gd name="connsiteX4" fmla="*/ 123799 w 280148"/>
              <a:gd name="connsiteY4" fmla="*/ 0 h 369550"/>
              <a:gd name="connsiteX5" fmla="*/ 123799 w 280148"/>
              <a:gd name="connsiteY5" fmla="*/ 0 h 369550"/>
              <a:gd name="connsiteX0" fmla="*/ 289623 w 289623"/>
              <a:gd name="connsiteY0" fmla="*/ 350598 h 350598"/>
              <a:gd name="connsiteX1" fmla="*/ 142750 w 289623"/>
              <a:gd name="connsiteY1" fmla="*/ 298483 h 350598"/>
              <a:gd name="connsiteX2" fmla="*/ 14828 w 289623"/>
              <a:gd name="connsiteY2" fmla="*/ 203726 h 350598"/>
              <a:gd name="connsiteX3" fmla="*/ 14830 w 289623"/>
              <a:gd name="connsiteY3" fmla="*/ 75804 h 350598"/>
              <a:gd name="connsiteX4" fmla="*/ 123799 w 289623"/>
              <a:gd name="connsiteY4" fmla="*/ 0 h 350598"/>
              <a:gd name="connsiteX5" fmla="*/ 123799 w 289623"/>
              <a:gd name="connsiteY5" fmla="*/ 0 h 350598"/>
              <a:gd name="connsiteX0" fmla="*/ 289623 w 289623"/>
              <a:gd name="connsiteY0" fmla="*/ 336385 h 336385"/>
              <a:gd name="connsiteX1" fmla="*/ 142750 w 289623"/>
              <a:gd name="connsiteY1" fmla="*/ 298483 h 336385"/>
              <a:gd name="connsiteX2" fmla="*/ 14828 w 289623"/>
              <a:gd name="connsiteY2" fmla="*/ 203726 h 336385"/>
              <a:gd name="connsiteX3" fmla="*/ 14830 w 289623"/>
              <a:gd name="connsiteY3" fmla="*/ 75804 h 336385"/>
              <a:gd name="connsiteX4" fmla="*/ 123799 w 289623"/>
              <a:gd name="connsiteY4" fmla="*/ 0 h 336385"/>
              <a:gd name="connsiteX5" fmla="*/ 123799 w 289623"/>
              <a:gd name="connsiteY5" fmla="*/ 0 h 336385"/>
              <a:gd name="connsiteX0" fmla="*/ 337001 w 337001"/>
              <a:gd name="connsiteY0" fmla="*/ 331647 h 331647"/>
              <a:gd name="connsiteX1" fmla="*/ 142750 w 337001"/>
              <a:gd name="connsiteY1" fmla="*/ 298483 h 331647"/>
              <a:gd name="connsiteX2" fmla="*/ 14828 w 337001"/>
              <a:gd name="connsiteY2" fmla="*/ 203726 h 331647"/>
              <a:gd name="connsiteX3" fmla="*/ 14830 w 337001"/>
              <a:gd name="connsiteY3" fmla="*/ 75804 h 331647"/>
              <a:gd name="connsiteX4" fmla="*/ 123799 w 337001"/>
              <a:gd name="connsiteY4" fmla="*/ 0 h 331647"/>
              <a:gd name="connsiteX5" fmla="*/ 123799 w 337001"/>
              <a:gd name="connsiteY5" fmla="*/ 0 h 331647"/>
              <a:gd name="connsiteX0" fmla="*/ 337001 w 337001"/>
              <a:gd name="connsiteY0" fmla="*/ 355336 h 355336"/>
              <a:gd name="connsiteX1" fmla="*/ 142750 w 337001"/>
              <a:gd name="connsiteY1" fmla="*/ 298483 h 355336"/>
              <a:gd name="connsiteX2" fmla="*/ 14828 w 337001"/>
              <a:gd name="connsiteY2" fmla="*/ 203726 h 355336"/>
              <a:gd name="connsiteX3" fmla="*/ 14830 w 337001"/>
              <a:gd name="connsiteY3" fmla="*/ 75804 h 355336"/>
              <a:gd name="connsiteX4" fmla="*/ 123799 w 337001"/>
              <a:gd name="connsiteY4" fmla="*/ 0 h 355336"/>
              <a:gd name="connsiteX5" fmla="*/ 123799 w 337001"/>
              <a:gd name="connsiteY5" fmla="*/ 0 h 355336"/>
              <a:gd name="connsiteX0" fmla="*/ 346476 w 346476"/>
              <a:gd name="connsiteY0" fmla="*/ 345860 h 345860"/>
              <a:gd name="connsiteX1" fmla="*/ 142750 w 346476"/>
              <a:gd name="connsiteY1" fmla="*/ 298483 h 345860"/>
              <a:gd name="connsiteX2" fmla="*/ 14828 w 346476"/>
              <a:gd name="connsiteY2" fmla="*/ 203726 h 345860"/>
              <a:gd name="connsiteX3" fmla="*/ 14830 w 346476"/>
              <a:gd name="connsiteY3" fmla="*/ 75804 h 345860"/>
              <a:gd name="connsiteX4" fmla="*/ 123799 w 346476"/>
              <a:gd name="connsiteY4" fmla="*/ 0 h 345860"/>
              <a:gd name="connsiteX5" fmla="*/ 123799 w 346476"/>
              <a:gd name="connsiteY5" fmla="*/ 0 h 345860"/>
              <a:gd name="connsiteX0" fmla="*/ 341738 w 341738"/>
              <a:gd name="connsiteY0" fmla="*/ 350597 h 350597"/>
              <a:gd name="connsiteX1" fmla="*/ 142750 w 341738"/>
              <a:gd name="connsiteY1" fmla="*/ 298483 h 350597"/>
              <a:gd name="connsiteX2" fmla="*/ 14828 w 341738"/>
              <a:gd name="connsiteY2" fmla="*/ 203726 h 350597"/>
              <a:gd name="connsiteX3" fmla="*/ 14830 w 341738"/>
              <a:gd name="connsiteY3" fmla="*/ 75804 h 350597"/>
              <a:gd name="connsiteX4" fmla="*/ 123799 w 341738"/>
              <a:gd name="connsiteY4" fmla="*/ 0 h 350597"/>
              <a:gd name="connsiteX5" fmla="*/ 123799 w 341738"/>
              <a:gd name="connsiteY5" fmla="*/ 0 h 350597"/>
              <a:gd name="connsiteX0" fmla="*/ 341738 w 341738"/>
              <a:gd name="connsiteY0" fmla="*/ 379024 h 379024"/>
              <a:gd name="connsiteX1" fmla="*/ 142750 w 341738"/>
              <a:gd name="connsiteY1" fmla="*/ 326910 h 379024"/>
              <a:gd name="connsiteX2" fmla="*/ 14828 w 341738"/>
              <a:gd name="connsiteY2" fmla="*/ 232153 h 379024"/>
              <a:gd name="connsiteX3" fmla="*/ 14830 w 341738"/>
              <a:gd name="connsiteY3" fmla="*/ 104231 h 379024"/>
              <a:gd name="connsiteX4" fmla="*/ 123799 w 341738"/>
              <a:gd name="connsiteY4" fmla="*/ 28427 h 379024"/>
              <a:gd name="connsiteX5" fmla="*/ 194866 w 341738"/>
              <a:gd name="connsiteY5" fmla="*/ 0 h 379024"/>
              <a:gd name="connsiteX0" fmla="*/ 348023 w 348023"/>
              <a:gd name="connsiteY0" fmla="*/ 375882 h 375882"/>
              <a:gd name="connsiteX1" fmla="*/ 142750 w 348023"/>
              <a:gd name="connsiteY1" fmla="*/ 326910 h 375882"/>
              <a:gd name="connsiteX2" fmla="*/ 14828 w 348023"/>
              <a:gd name="connsiteY2" fmla="*/ 232153 h 375882"/>
              <a:gd name="connsiteX3" fmla="*/ 14830 w 348023"/>
              <a:gd name="connsiteY3" fmla="*/ 104231 h 375882"/>
              <a:gd name="connsiteX4" fmla="*/ 123799 w 348023"/>
              <a:gd name="connsiteY4" fmla="*/ 28427 h 375882"/>
              <a:gd name="connsiteX5" fmla="*/ 194866 w 348023"/>
              <a:gd name="connsiteY5" fmla="*/ 0 h 375882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8227"/>
              <a:gd name="connsiteX1" fmla="*/ 142750 w 423438"/>
              <a:gd name="connsiteY1" fmla="*/ 326910 h 368227"/>
              <a:gd name="connsiteX2" fmla="*/ 14828 w 423438"/>
              <a:gd name="connsiteY2" fmla="*/ 232153 h 368227"/>
              <a:gd name="connsiteX3" fmla="*/ 14830 w 423438"/>
              <a:gd name="connsiteY3" fmla="*/ 104231 h 368227"/>
              <a:gd name="connsiteX4" fmla="*/ 123799 w 423438"/>
              <a:gd name="connsiteY4" fmla="*/ 28427 h 368227"/>
              <a:gd name="connsiteX5" fmla="*/ 194866 w 423438"/>
              <a:gd name="connsiteY5" fmla="*/ 0 h 368227"/>
              <a:gd name="connsiteX0" fmla="*/ 423438 w 423438"/>
              <a:gd name="connsiteY0" fmla="*/ 363313 h 367045"/>
              <a:gd name="connsiteX1" fmla="*/ 142750 w 423438"/>
              <a:gd name="connsiteY1" fmla="*/ 326910 h 367045"/>
              <a:gd name="connsiteX2" fmla="*/ 14828 w 423438"/>
              <a:gd name="connsiteY2" fmla="*/ 232153 h 367045"/>
              <a:gd name="connsiteX3" fmla="*/ 14830 w 423438"/>
              <a:gd name="connsiteY3" fmla="*/ 104231 h 367045"/>
              <a:gd name="connsiteX4" fmla="*/ 123799 w 423438"/>
              <a:gd name="connsiteY4" fmla="*/ 28427 h 367045"/>
              <a:gd name="connsiteX5" fmla="*/ 194866 w 423438"/>
              <a:gd name="connsiteY5" fmla="*/ 0 h 367045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0296 w 420296"/>
              <a:gd name="connsiteY0" fmla="*/ 379024 h 383924"/>
              <a:gd name="connsiteX1" fmla="*/ 142750 w 420296"/>
              <a:gd name="connsiteY1" fmla="*/ 326910 h 383924"/>
              <a:gd name="connsiteX2" fmla="*/ 14828 w 420296"/>
              <a:gd name="connsiteY2" fmla="*/ 232153 h 383924"/>
              <a:gd name="connsiteX3" fmla="*/ 14830 w 420296"/>
              <a:gd name="connsiteY3" fmla="*/ 104231 h 383924"/>
              <a:gd name="connsiteX4" fmla="*/ 123799 w 420296"/>
              <a:gd name="connsiteY4" fmla="*/ 28427 h 383924"/>
              <a:gd name="connsiteX5" fmla="*/ 194866 w 420296"/>
              <a:gd name="connsiteY5" fmla="*/ 0 h 3839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  <a:gd name="connsiteX0" fmla="*/ 420296 w 420296"/>
              <a:gd name="connsiteY0" fmla="*/ 350597 h 350597"/>
              <a:gd name="connsiteX1" fmla="*/ 142750 w 420296"/>
              <a:gd name="connsiteY1" fmla="*/ 298483 h 350597"/>
              <a:gd name="connsiteX2" fmla="*/ 14828 w 420296"/>
              <a:gd name="connsiteY2" fmla="*/ 203726 h 350597"/>
              <a:gd name="connsiteX3" fmla="*/ 14830 w 420296"/>
              <a:gd name="connsiteY3" fmla="*/ 75804 h 350597"/>
              <a:gd name="connsiteX4" fmla="*/ 123799 w 420296"/>
              <a:gd name="connsiteY4" fmla="*/ 0 h 350597"/>
              <a:gd name="connsiteX0" fmla="*/ 420296 w 420296"/>
              <a:gd name="connsiteY0" fmla="*/ 274793 h 274793"/>
              <a:gd name="connsiteX1" fmla="*/ 142750 w 420296"/>
              <a:gd name="connsiteY1" fmla="*/ 222679 h 274793"/>
              <a:gd name="connsiteX2" fmla="*/ 14828 w 420296"/>
              <a:gd name="connsiteY2" fmla="*/ 127922 h 274793"/>
              <a:gd name="connsiteX3" fmla="*/ 14830 w 420296"/>
              <a:gd name="connsiteY3" fmla="*/ 0 h 27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296" h="274793">
                <a:moveTo>
                  <a:pt x="420296" y="274793"/>
                </a:moveTo>
                <a:cubicBezTo>
                  <a:pt x="268021" y="269990"/>
                  <a:pt x="210328" y="247158"/>
                  <a:pt x="142750" y="222679"/>
                </a:cubicBezTo>
                <a:cubicBezTo>
                  <a:pt x="75172" y="198201"/>
                  <a:pt x="36148" y="165035"/>
                  <a:pt x="14828" y="127922"/>
                </a:cubicBezTo>
                <a:cubicBezTo>
                  <a:pt x="-6492" y="90809"/>
                  <a:pt x="-3332" y="33954"/>
                  <a:pt x="14830" y="0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8" name="Chữ-D-2.5-li">
            <a:hlinkClick r:id="" action="ppaction://media"/>
            <a:extLst>
              <a:ext uri="{FF2B5EF4-FFF2-40B4-BE49-F238E27FC236}">
                <a16:creationId xmlns:a16="http://schemas.microsoft.com/office/drawing/2014/main" xmlns="" id="{6F93C07E-E547-4C8A-83BB-EAF823985C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54" y="6312641"/>
            <a:ext cx="609600" cy="6096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D0CADD7-98FC-4D02-A2E4-33B27881BD55}"/>
              </a:ext>
            </a:extLst>
          </p:cNvPr>
          <p:cNvSpPr/>
          <p:nvPr/>
        </p:nvSpPr>
        <p:spPr>
          <a:xfrm>
            <a:off x="6345376" y="6359824"/>
            <a:ext cx="5846619" cy="498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31" name="Table 16">
            <a:extLst>
              <a:ext uri="{FF2B5EF4-FFF2-40B4-BE49-F238E27FC236}">
                <a16:creationId xmlns:a16="http://schemas.microsoft.com/office/drawing/2014/main" xmlns="" id="{C828A279-2964-4B09-93B5-E18285139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909762"/>
              </p:ext>
            </p:extLst>
          </p:nvPr>
        </p:nvGraphicFramePr>
        <p:xfrm>
          <a:off x="-7918787" y="-39932"/>
          <a:ext cx="45720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52680978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1032667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56727927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383543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4719229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8397107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89838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573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8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22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6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2B8194-9401-4738-87F3-AC57CFA10E28}"/>
              </a:ext>
            </a:extLst>
          </p:cNvPr>
          <p:cNvSpPr txBox="1"/>
          <p:nvPr/>
        </p:nvSpPr>
        <p:spPr>
          <a:xfrm>
            <a:off x="1894390" y="416690"/>
            <a:ext cx="8403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 VIẾT CHỮ HOA Đ CỠ NHỎ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84BBDF-8D1C-4BEE-9518-9EE99002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47" y="1001465"/>
            <a:ext cx="4598696" cy="5112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73C855-696B-4BD4-AAF7-FC555D5F6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40" t="2105" r="31107" b="48304"/>
          <a:stretch/>
        </p:blipFill>
        <p:spPr>
          <a:xfrm>
            <a:off x="459801" y="1785949"/>
            <a:ext cx="3965815" cy="4435056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6BB91DE8-2D76-4DCF-99F8-DE97D6DF6974}"/>
              </a:ext>
            </a:extLst>
          </p:cNvPr>
          <p:cNvSpPr/>
          <p:nvPr/>
        </p:nvSpPr>
        <p:spPr>
          <a:xfrm>
            <a:off x="1751370" y="1916902"/>
            <a:ext cx="2475651" cy="4095225"/>
          </a:xfrm>
          <a:custGeom>
            <a:avLst/>
            <a:gdLst>
              <a:gd name="connsiteX0" fmla="*/ 652504 w 2340068"/>
              <a:gd name="connsiteY0" fmla="*/ 4119155 h 4119155"/>
              <a:gd name="connsiteX1" fmla="*/ 939887 w 2340068"/>
              <a:gd name="connsiteY1" fmla="*/ 4101738 h 4119155"/>
              <a:gd name="connsiteX2" fmla="*/ 1227270 w 2340068"/>
              <a:gd name="connsiteY2" fmla="*/ 4014652 h 4119155"/>
              <a:gd name="connsiteX3" fmla="*/ 1558195 w 2340068"/>
              <a:gd name="connsiteY3" fmla="*/ 3849189 h 4119155"/>
              <a:gd name="connsiteX4" fmla="*/ 1793327 w 2340068"/>
              <a:gd name="connsiteY4" fmla="*/ 3648892 h 4119155"/>
              <a:gd name="connsiteX5" fmla="*/ 2011041 w 2340068"/>
              <a:gd name="connsiteY5" fmla="*/ 3378926 h 4119155"/>
              <a:gd name="connsiteX6" fmla="*/ 2080710 w 2340068"/>
              <a:gd name="connsiteY6" fmla="*/ 3213463 h 4119155"/>
              <a:gd name="connsiteX7" fmla="*/ 2176504 w 2340068"/>
              <a:gd name="connsiteY7" fmla="*/ 3021875 h 4119155"/>
              <a:gd name="connsiteX8" fmla="*/ 2281007 w 2340068"/>
              <a:gd name="connsiteY8" fmla="*/ 2699658 h 4119155"/>
              <a:gd name="connsiteX9" fmla="*/ 2324550 w 2340068"/>
              <a:gd name="connsiteY9" fmla="*/ 2316480 h 4119155"/>
              <a:gd name="connsiteX10" fmla="*/ 2333258 w 2340068"/>
              <a:gd name="connsiteY10" fmla="*/ 1872343 h 4119155"/>
              <a:gd name="connsiteX11" fmla="*/ 2228755 w 2340068"/>
              <a:gd name="connsiteY11" fmla="*/ 1314995 h 4119155"/>
              <a:gd name="connsiteX12" fmla="*/ 2063292 w 2340068"/>
              <a:gd name="connsiteY12" fmla="*/ 914400 h 4119155"/>
              <a:gd name="connsiteX13" fmla="*/ 1810744 w 2340068"/>
              <a:gd name="connsiteY13" fmla="*/ 539932 h 4119155"/>
              <a:gd name="connsiteX14" fmla="*/ 1540778 w 2340068"/>
              <a:gd name="connsiteY14" fmla="*/ 322218 h 4119155"/>
              <a:gd name="connsiteX15" fmla="*/ 1305647 w 2340068"/>
              <a:gd name="connsiteY15" fmla="*/ 165463 h 4119155"/>
              <a:gd name="connsiteX16" fmla="*/ 913761 w 2340068"/>
              <a:gd name="connsiteY16" fmla="*/ 43543 h 4119155"/>
              <a:gd name="connsiteX17" fmla="*/ 469624 w 2340068"/>
              <a:gd name="connsiteY17" fmla="*/ 0 h 4119155"/>
              <a:gd name="connsiteX18" fmla="*/ 34195 w 2340068"/>
              <a:gd name="connsiteY18" fmla="*/ 43543 h 4119155"/>
              <a:gd name="connsiteX19" fmla="*/ 60321 w 2340068"/>
              <a:gd name="connsiteY19" fmla="*/ 34835 h 4119155"/>
              <a:gd name="connsiteX0" fmla="*/ 641746 w 2340068"/>
              <a:gd name="connsiteY0" fmla="*/ 4108398 h 4110957"/>
              <a:gd name="connsiteX1" fmla="*/ 939887 w 2340068"/>
              <a:gd name="connsiteY1" fmla="*/ 4101738 h 4110957"/>
              <a:gd name="connsiteX2" fmla="*/ 1227270 w 2340068"/>
              <a:gd name="connsiteY2" fmla="*/ 4014652 h 4110957"/>
              <a:gd name="connsiteX3" fmla="*/ 1558195 w 2340068"/>
              <a:gd name="connsiteY3" fmla="*/ 3849189 h 4110957"/>
              <a:gd name="connsiteX4" fmla="*/ 1793327 w 2340068"/>
              <a:gd name="connsiteY4" fmla="*/ 3648892 h 4110957"/>
              <a:gd name="connsiteX5" fmla="*/ 2011041 w 2340068"/>
              <a:gd name="connsiteY5" fmla="*/ 3378926 h 4110957"/>
              <a:gd name="connsiteX6" fmla="*/ 2080710 w 2340068"/>
              <a:gd name="connsiteY6" fmla="*/ 3213463 h 4110957"/>
              <a:gd name="connsiteX7" fmla="*/ 2176504 w 2340068"/>
              <a:gd name="connsiteY7" fmla="*/ 3021875 h 4110957"/>
              <a:gd name="connsiteX8" fmla="*/ 2281007 w 2340068"/>
              <a:gd name="connsiteY8" fmla="*/ 2699658 h 4110957"/>
              <a:gd name="connsiteX9" fmla="*/ 2324550 w 2340068"/>
              <a:gd name="connsiteY9" fmla="*/ 2316480 h 4110957"/>
              <a:gd name="connsiteX10" fmla="*/ 2333258 w 2340068"/>
              <a:gd name="connsiteY10" fmla="*/ 1872343 h 4110957"/>
              <a:gd name="connsiteX11" fmla="*/ 2228755 w 2340068"/>
              <a:gd name="connsiteY11" fmla="*/ 1314995 h 4110957"/>
              <a:gd name="connsiteX12" fmla="*/ 2063292 w 2340068"/>
              <a:gd name="connsiteY12" fmla="*/ 914400 h 4110957"/>
              <a:gd name="connsiteX13" fmla="*/ 1810744 w 2340068"/>
              <a:gd name="connsiteY13" fmla="*/ 539932 h 4110957"/>
              <a:gd name="connsiteX14" fmla="*/ 1540778 w 2340068"/>
              <a:gd name="connsiteY14" fmla="*/ 322218 h 4110957"/>
              <a:gd name="connsiteX15" fmla="*/ 1305647 w 2340068"/>
              <a:gd name="connsiteY15" fmla="*/ 165463 h 4110957"/>
              <a:gd name="connsiteX16" fmla="*/ 913761 w 2340068"/>
              <a:gd name="connsiteY16" fmla="*/ 43543 h 4110957"/>
              <a:gd name="connsiteX17" fmla="*/ 469624 w 2340068"/>
              <a:gd name="connsiteY17" fmla="*/ 0 h 4110957"/>
              <a:gd name="connsiteX18" fmla="*/ 34195 w 2340068"/>
              <a:gd name="connsiteY18" fmla="*/ 43543 h 4110957"/>
              <a:gd name="connsiteX19" fmla="*/ 60321 w 2340068"/>
              <a:gd name="connsiteY19" fmla="*/ 34835 h 4110957"/>
              <a:gd name="connsiteX0" fmla="*/ 657883 w 2340068"/>
              <a:gd name="connsiteY0" fmla="*/ 4097641 h 4106977"/>
              <a:gd name="connsiteX1" fmla="*/ 939887 w 2340068"/>
              <a:gd name="connsiteY1" fmla="*/ 4101738 h 4106977"/>
              <a:gd name="connsiteX2" fmla="*/ 1227270 w 2340068"/>
              <a:gd name="connsiteY2" fmla="*/ 4014652 h 4106977"/>
              <a:gd name="connsiteX3" fmla="*/ 1558195 w 2340068"/>
              <a:gd name="connsiteY3" fmla="*/ 3849189 h 4106977"/>
              <a:gd name="connsiteX4" fmla="*/ 1793327 w 2340068"/>
              <a:gd name="connsiteY4" fmla="*/ 3648892 h 4106977"/>
              <a:gd name="connsiteX5" fmla="*/ 2011041 w 2340068"/>
              <a:gd name="connsiteY5" fmla="*/ 3378926 h 4106977"/>
              <a:gd name="connsiteX6" fmla="*/ 2080710 w 2340068"/>
              <a:gd name="connsiteY6" fmla="*/ 3213463 h 4106977"/>
              <a:gd name="connsiteX7" fmla="*/ 2176504 w 2340068"/>
              <a:gd name="connsiteY7" fmla="*/ 3021875 h 4106977"/>
              <a:gd name="connsiteX8" fmla="*/ 2281007 w 2340068"/>
              <a:gd name="connsiteY8" fmla="*/ 2699658 h 4106977"/>
              <a:gd name="connsiteX9" fmla="*/ 2324550 w 2340068"/>
              <a:gd name="connsiteY9" fmla="*/ 2316480 h 4106977"/>
              <a:gd name="connsiteX10" fmla="*/ 2333258 w 2340068"/>
              <a:gd name="connsiteY10" fmla="*/ 1872343 h 4106977"/>
              <a:gd name="connsiteX11" fmla="*/ 2228755 w 2340068"/>
              <a:gd name="connsiteY11" fmla="*/ 1314995 h 4106977"/>
              <a:gd name="connsiteX12" fmla="*/ 2063292 w 2340068"/>
              <a:gd name="connsiteY12" fmla="*/ 914400 h 4106977"/>
              <a:gd name="connsiteX13" fmla="*/ 1810744 w 2340068"/>
              <a:gd name="connsiteY13" fmla="*/ 539932 h 4106977"/>
              <a:gd name="connsiteX14" fmla="*/ 1540778 w 2340068"/>
              <a:gd name="connsiteY14" fmla="*/ 322218 h 4106977"/>
              <a:gd name="connsiteX15" fmla="*/ 1305647 w 2340068"/>
              <a:gd name="connsiteY15" fmla="*/ 165463 h 4106977"/>
              <a:gd name="connsiteX16" fmla="*/ 913761 w 2340068"/>
              <a:gd name="connsiteY16" fmla="*/ 43543 h 4106977"/>
              <a:gd name="connsiteX17" fmla="*/ 469624 w 2340068"/>
              <a:gd name="connsiteY17" fmla="*/ 0 h 4106977"/>
              <a:gd name="connsiteX18" fmla="*/ 34195 w 2340068"/>
              <a:gd name="connsiteY18" fmla="*/ 43543 h 4106977"/>
              <a:gd name="connsiteX19" fmla="*/ 60321 w 2340068"/>
              <a:gd name="connsiteY19" fmla="*/ 34835 h 4106977"/>
              <a:gd name="connsiteX0" fmla="*/ 652504 w 2340068"/>
              <a:gd name="connsiteY0" fmla="*/ 4113777 h 4114331"/>
              <a:gd name="connsiteX1" fmla="*/ 939887 w 2340068"/>
              <a:gd name="connsiteY1" fmla="*/ 4101738 h 4114331"/>
              <a:gd name="connsiteX2" fmla="*/ 1227270 w 2340068"/>
              <a:gd name="connsiteY2" fmla="*/ 4014652 h 4114331"/>
              <a:gd name="connsiteX3" fmla="*/ 1558195 w 2340068"/>
              <a:gd name="connsiteY3" fmla="*/ 3849189 h 4114331"/>
              <a:gd name="connsiteX4" fmla="*/ 1793327 w 2340068"/>
              <a:gd name="connsiteY4" fmla="*/ 3648892 h 4114331"/>
              <a:gd name="connsiteX5" fmla="*/ 2011041 w 2340068"/>
              <a:gd name="connsiteY5" fmla="*/ 3378926 h 4114331"/>
              <a:gd name="connsiteX6" fmla="*/ 2080710 w 2340068"/>
              <a:gd name="connsiteY6" fmla="*/ 3213463 h 4114331"/>
              <a:gd name="connsiteX7" fmla="*/ 2176504 w 2340068"/>
              <a:gd name="connsiteY7" fmla="*/ 3021875 h 4114331"/>
              <a:gd name="connsiteX8" fmla="*/ 2281007 w 2340068"/>
              <a:gd name="connsiteY8" fmla="*/ 2699658 h 4114331"/>
              <a:gd name="connsiteX9" fmla="*/ 2324550 w 2340068"/>
              <a:gd name="connsiteY9" fmla="*/ 2316480 h 4114331"/>
              <a:gd name="connsiteX10" fmla="*/ 2333258 w 2340068"/>
              <a:gd name="connsiteY10" fmla="*/ 1872343 h 4114331"/>
              <a:gd name="connsiteX11" fmla="*/ 2228755 w 2340068"/>
              <a:gd name="connsiteY11" fmla="*/ 1314995 h 4114331"/>
              <a:gd name="connsiteX12" fmla="*/ 2063292 w 2340068"/>
              <a:gd name="connsiteY12" fmla="*/ 914400 h 4114331"/>
              <a:gd name="connsiteX13" fmla="*/ 1810744 w 2340068"/>
              <a:gd name="connsiteY13" fmla="*/ 539932 h 4114331"/>
              <a:gd name="connsiteX14" fmla="*/ 1540778 w 2340068"/>
              <a:gd name="connsiteY14" fmla="*/ 322218 h 4114331"/>
              <a:gd name="connsiteX15" fmla="*/ 1305647 w 2340068"/>
              <a:gd name="connsiteY15" fmla="*/ 165463 h 4114331"/>
              <a:gd name="connsiteX16" fmla="*/ 913761 w 2340068"/>
              <a:gd name="connsiteY16" fmla="*/ 43543 h 4114331"/>
              <a:gd name="connsiteX17" fmla="*/ 469624 w 2340068"/>
              <a:gd name="connsiteY17" fmla="*/ 0 h 4114331"/>
              <a:gd name="connsiteX18" fmla="*/ 34195 w 2340068"/>
              <a:gd name="connsiteY18" fmla="*/ 43543 h 4114331"/>
              <a:gd name="connsiteX19" fmla="*/ 60321 w 2340068"/>
              <a:gd name="connsiteY19" fmla="*/ 34835 h 4114331"/>
              <a:gd name="connsiteX0" fmla="*/ 647125 w 2340068"/>
              <a:gd name="connsiteY0" fmla="*/ 4103019 h 4108633"/>
              <a:gd name="connsiteX1" fmla="*/ 939887 w 2340068"/>
              <a:gd name="connsiteY1" fmla="*/ 4101738 h 4108633"/>
              <a:gd name="connsiteX2" fmla="*/ 1227270 w 2340068"/>
              <a:gd name="connsiteY2" fmla="*/ 4014652 h 4108633"/>
              <a:gd name="connsiteX3" fmla="*/ 1558195 w 2340068"/>
              <a:gd name="connsiteY3" fmla="*/ 3849189 h 4108633"/>
              <a:gd name="connsiteX4" fmla="*/ 1793327 w 2340068"/>
              <a:gd name="connsiteY4" fmla="*/ 3648892 h 4108633"/>
              <a:gd name="connsiteX5" fmla="*/ 2011041 w 2340068"/>
              <a:gd name="connsiteY5" fmla="*/ 3378926 h 4108633"/>
              <a:gd name="connsiteX6" fmla="*/ 2080710 w 2340068"/>
              <a:gd name="connsiteY6" fmla="*/ 3213463 h 4108633"/>
              <a:gd name="connsiteX7" fmla="*/ 2176504 w 2340068"/>
              <a:gd name="connsiteY7" fmla="*/ 3021875 h 4108633"/>
              <a:gd name="connsiteX8" fmla="*/ 2281007 w 2340068"/>
              <a:gd name="connsiteY8" fmla="*/ 2699658 h 4108633"/>
              <a:gd name="connsiteX9" fmla="*/ 2324550 w 2340068"/>
              <a:gd name="connsiteY9" fmla="*/ 2316480 h 4108633"/>
              <a:gd name="connsiteX10" fmla="*/ 2333258 w 2340068"/>
              <a:gd name="connsiteY10" fmla="*/ 1872343 h 4108633"/>
              <a:gd name="connsiteX11" fmla="*/ 2228755 w 2340068"/>
              <a:gd name="connsiteY11" fmla="*/ 1314995 h 4108633"/>
              <a:gd name="connsiteX12" fmla="*/ 2063292 w 2340068"/>
              <a:gd name="connsiteY12" fmla="*/ 914400 h 4108633"/>
              <a:gd name="connsiteX13" fmla="*/ 1810744 w 2340068"/>
              <a:gd name="connsiteY13" fmla="*/ 539932 h 4108633"/>
              <a:gd name="connsiteX14" fmla="*/ 1540778 w 2340068"/>
              <a:gd name="connsiteY14" fmla="*/ 322218 h 4108633"/>
              <a:gd name="connsiteX15" fmla="*/ 1305647 w 2340068"/>
              <a:gd name="connsiteY15" fmla="*/ 165463 h 4108633"/>
              <a:gd name="connsiteX16" fmla="*/ 913761 w 2340068"/>
              <a:gd name="connsiteY16" fmla="*/ 43543 h 4108633"/>
              <a:gd name="connsiteX17" fmla="*/ 469624 w 2340068"/>
              <a:gd name="connsiteY17" fmla="*/ 0 h 4108633"/>
              <a:gd name="connsiteX18" fmla="*/ 34195 w 2340068"/>
              <a:gd name="connsiteY18" fmla="*/ 43543 h 4108633"/>
              <a:gd name="connsiteX19" fmla="*/ 60321 w 2340068"/>
              <a:gd name="connsiteY19" fmla="*/ 34835 h 4108633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3019"/>
              <a:gd name="connsiteX1" fmla="*/ 912993 w 2340068"/>
              <a:gd name="connsiteY1" fmla="*/ 4074843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3019"/>
              <a:gd name="connsiteX1" fmla="*/ 918372 w 2340068"/>
              <a:gd name="connsiteY1" fmla="*/ 4080222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5223"/>
              <a:gd name="connsiteX1" fmla="*/ 923751 w 2340068"/>
              <a:gd name="connsiteY1" fmla="*/ 4096358 h 4105223"/>
              <a:gd name="connsiteX2" fmla="*/ 1227270 w 2340068"/>
              <a:gd name="connsiteY2" fmla="*/ 4014652 h 4105223"/>
              <a:gd name="connsiteX3" fmla="*/ 1558195 w 2340068"/>
              <a:gd name="connsiteY3" fmla="*/ 3849189 h 4105223"/>
              <a:gd name="connsiteX4" fmla="*/ 1793327 w 2340068"/>
              <a:gd name="connsiteY4" fmla="*/ 3648892 h 4105223"/>
              <a:gd name="connsiteX5" fmla="*/ 2011041 w 2340068"/>
              <a:gd name="connsiteY5" fmla="*/ 3378926 h 4105223"/>
              <a:gd name="connsiteX6" fmla="*/ 2080710 w 2340068"/>
              <a:gd name="connsiteY6" fmla="*/ 3213463 h 4105223"/>
              <a:gd name="connsiteX7" fmla="*/ 2176504 w 2340068"/>
              <a:gd name="connsiteY7" fmla="*/ 3021875 h 4105223"/>
              <a:gd name="connsiteX8" fmla="*/ 2281007 w 2340068"/>
              <a:gd name="connsiteY8" fmla="*/ 2699658 h 4105223"/>
              <a:gd name="connsiteX9" fmla="*/ 2324550 w 2340068"/>
              <a:gd name="connsiteY9" fmla="*/ 2316480 h 4105223"/>
              <a:gd name="connsiteX10" fmla="*/ 2333258 w 2340068"/>
              <a:gd name="connsiteY10" fmla="*/ 1872343 h 4105223"/>
              <a:gd name="connsiteX11" fmla="*/ 2228755 w 2340068"/>
              <a:gd name="connsiteY11" fmla="*/ 1314995 h 4105223"/>
              <a:gd name="connsiteX12" fmla="*/ 2063292 w 2340068"/>
              <a:gd name="connsiteY12" fmla="*/ 914400 h 4105223"/>
              <a:gd name="connsiteX13" fmla="*/ 1810744 w 2340068"/>
              <a:gd name="connsiteY13" fmla="*/ 539932 h 4105223"/>
              <a:gd name="connsiteX14" fmla="*/ 1540778 w 2340068"/>
              <a:gd name="connsiteY14" fmla="*/ 322218 h 4105223"/>
              <a:gd name="connsiteX15" fmla="*/ 1305647 w 2340068"/>
              <a:gd name="connsiteY15" fmla="*/ 165463 h 4105223"/>
              <a:gd name="connsiteX16" fmla="*/ 913761 w 2340068"/>
              <a:gd name="connsiteY16" fmla="*/ 43543 h 4105223"/>
              <a:gd name="connsiteX17" fmla="*/ 469624 w 2340068"/>
              <a:gd name="connsiteY17" fmla="*/ 0 h 4105223"/>
              <a:gd name="connsiteX18" fmla="*/ 34195 w 2340068"/>
              <a:gd name="connsiteY18" fmla="*/ 43543 h 4105223"/>
              <a:gd name="connsiteX19" fmla="*/ 60321 w 2340068"/>
              <a:gd name="connsiteY19" fmla="*/ 34835 h 4105223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8195 w 2340068"/>
              <a:gd name="connsiteY3" fmla="*/ 3849189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0283 w 2340068"/>
              <a:gd name="connsiteY5" fmla="*/ 3368168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89525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94904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52031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43810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2343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7092"/>
              <a:gd name="connsiteY0" fmla="*/ 4097640 h 4100576"/>
              <a:gd name="connsiteX1" fmla="*/ 923751 w 2327092"/>
              <a:gd name="connsiteY1" fmla="*/ 4092451 h 4100576"/>
              <a:gd name="connsiteX2" fmla="*/ 1227270 w 2327092"/>
              <a:gd name="connsiteY2" fmla="*/ 4010744 h 4100576"/>
              <a:gd name="connsiteX3" fmla="*/ 1552816 w 2327092"/>
              <a:gd name="connsiteY3" fmla="*/ 3832087 h 4100576"/>
              <a:gd name="connsiteX4" fmla="*/ 1766433 w 2327092"/>
              <a:gd name="connsiteY4" fmla="*/ 3648892 h 4100576"/>
              <a:gd name="connsiteX5" fmla="*/ 2005661 w 2327092"/>
              <a:gd name="connsiteY5" fmla="*/ 3352031 h 4100576"/>
              <a:gd name="connsiteX6" fmla="*/ 2088526 w 2327092"/>
              <a:gd name="connsiteY6" fmla="*/ 3209555 h 4100576"/>
              <a:gd name="connsiteX7" fmla="*/ 2176504 w 2327092"/>
              <a:gd name="connsiteY7" fmla="*/ 3021875 h 4100576"/>
              <a:gd name="connsiteX8" fmla="*/ 2273191 w 2327092"/>
              <a:gd name="connsiteY8" fmla="*/ 2695750 h 4100576"/>
              <a:gd name="connsiteX9" fmla="*/ 2324550 w 2327092"/>
              <a:gd name="connsiteY9" fmla="*/ 2316480 h 4100576"/>
              <a:gd name="connsiteX10" fmla="*/ 2309812 w 2327092"/>
              <a:gd name="connsiteY10" fmla="*/ 1872343 h 4100576"/>
              <a:gd name="connsiteX11" fmla="*/ 2228755 w 2327092"/>
              <a:gd name="connsiteY11" fmla="*/ 1314995 h 4100576"/>
              <a:gd name="connsiteX12" fmla="*/ 2063292 w 2327092"/>
              <a:gd name="connsiteY12" fmla="*/ 914400 h 4100576"/>
              <a:gd name="connsiteX13" fmla="*/ 1810744 w 2327092"/>
              <a:gd name="connsiteY13" fmla="*/ 539932 h 4100576"/>
              <a:gd name="connsiteX14" fmla="*/ 1540778 w 2327092"/>
              <a:gd name="connsiteY14" fmla="*/ 322218 h 4100576"/>
              <a:gd name="connsiteX15" fmla="*/ 1305647 w 2327092"/>
              <a:gd name="connsiteY15" fmla="*/ 165463 h 4100576"/>
              <a:gd name="connsiteX16" fmla="*/ 913761 w 2327092"/>
              <a:gd name="connsiteY16" fmla="*/ 43543 h 4100576"/>
              <a:gd name="connsiteX17" fmla="*/ 469624 w 2327092"/>
              <a:gd name="connsiteY17" fmla="*/ 0 h 4100576"/>
              <a:gd name="connsiteX18" fmla="*/ 34195 w 2327092"/>
              <a:gd name="connsiteY18" fmla="*/ 43543 h 4100576"/>
              <a:gd name="connsiteX19" fmla="*/ 60321 w 232709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6251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8311"/>
              <a:gd name="connsiteY0" fmla="*/ 4097640 h 4100576"/>
              <a:gd name="connsiteX1" fmla="*/ 923751 w 2328311"/>
              <a:gd name="connsiteY1" fmla="*/ 4092451 h 4100576"/>
              <a:gd name="connsiteX2" fmla="*/ 1227270 w 2328311"/>
              <a:gd name="connsiteY2" fmla="*/ 4010744 h 4100576"/>
              <a:gd name="connsiteX3" fmla="*/ 1552816 w 2328311"/>
              <a:gd name="connsiteY3" fmla="*/ 3832087 h 4100576"/>
              <a:gd name="connsiteX4" fmla="*/ 1766433 w 2328311"/>
              <a:gd name="connsiteY4" fmla="*/ 3648892 h 4100576"/>
              <a:gd name="connsiteX5" fmla="*/ 2005661 w 2328311"/>
              <a:gd name="connsiteY5" fmla="*/ 3352031 h 4100576"/>
              <a:gd name="connsiteX6" fmla="*/ 2088526 w 2328311"/>
              <a:gd name="connsiteY6" fmla="*/ 3209555 h 4100576"/>
              <a:gd name="connsiteX7" fmla="*/ 2176504 w 2328311"/>
              <a:gd name="connsiteY7" fmla="*/ 3021875 h 4100576"/>
              <a:gd name="connsiteX8" fmla="*/ 2273191 w 2328311"/>
              <a:gd name="connsiteY8" fmla="*/ 2695750 h 4100576"/>
              <a:gd name="connsiteX9" fmla="*/ 2324550 w 2328311"/>
              <a:gd name="connsiteY9" fmla="*/ 2316480 h 4100576"/>
              <a:gd name="connsiteX10" fmla="*/ 2313720 w 2328311"/>
              <a:gd name="connsiteY10" fmla="*/ 1876251 h 4100576"/>
              <a:gd name="connsiteX11" fmla="*/ 2228755 w 2328311"/>
              <a:gd name="connsiteY11" fmla="*/ 1314995 h 4100576"/>
              <a:gd name="connsiteX12" fmla="*/ 2063292 w 2328311"/>
              <a:gd name="connsiteY12" fmla="*/ 914400 h 4100576"/>
              <a:gd name="connsiteX13" fmla="*/ 1810744 w 2328311"/>
              <a:gd name="connsiteY13" fmla="*/ 539932 h 4100576"/>
              <a:gd name="connsiteX14" fmla="*/ 1540778 w 2328311"/>
              <a:gd name="connsiteY14" fmla="*/ 322218 h 4100576"/>
              <a:gd name="connsiteX15" fmla="*/ 1305647 w 2328311"/>
              <a:gd name="connsiteY15" fmla="*/ 165463 h 4100576"/>
              <a:gd name="connsiteX16" fmla="*/ 913761 w 2328311"/>
              <a:gd name="connsiteY16" fmla="*/ 43543 h 4100576"/>
              <a:gd name="connsiteX17" fmla="*/ 469624 w 2328311"/>
              <a:gd name="connsiteY17" fmla="*/ 0 h 4100576"/>
              <a:gd name="connsiteX18" fmla="*/ 34195 w 2328311"/>
              <a:gd name="connsiteY18" fmla="*/ 43543 h 4100576"/>
              <a:gd name="connsiteX19" fmla="*/ 60321 w 2328311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5476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1568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06836 w 2329004"/>
              <a:gd name="connsiteY13" fmla="*/ 555563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46558 h 4092761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212 w 2414712"/>
              <a:gd name="connsiteY0" fmla="*/ 4089935 h 4092871"/>
              <a:gd name="connsiteX1" fmla="*/ 1009459 w 2414712"/>
              <a:gd name="connsiteY1" fmla="*/ 4084746 h 4092871"/>
              <a:gd name="connsiteX2" fmla="*/ 1312978 w 2414712"/>
              <a:gd name="connsiteY2" fmla="*/ 4003039 h 4092871"/>
              <a:gd name="connsiteX3" fmla="*/ 1638524 w 2414712"/>
              <a:gd name="connsiteY3" fmla="*/ 3824382 h 4092871"/>
              <a:gd name="connsiteX4" fmla="*/ 1852141 w 2414712"/>
              <a:gd name="connsiteY4" fmla="*/ 3641187 h 4092871"/>
              <a:gd name="connsiteX5" fmla="*/ 2091369 w 2414712"/>
              <a:gd name="connsiteY5" fmla="*/ 3344326 h 4092871"/>
              <a:gd name="connsiteX6" fmla="*/ 2174234 w 2414712"/>
              <a:gd name="connsiteY6" fmla="*/ 3201850 h 4092871"/>
              <a:gd name="connsiteX7" fmla="*/ 2262212 w 2414712"/>
              <a:gd name="connsiteY7" fmla="*/ 3014170 h 4092871"/>
              <a:gd name="connsiteX8" fmla="*/ 2358899 w 2414712"/>
              <a:gd name="connsiteY8" fmla="*/ 2688045 h 4092871"/>
              <a:gd name="connsiteX9" fmla="*/ 2410258 w 2414712"/>
              <a:gd name="connsiteY9" fmla="*/ 2308775 h 4092871"/>
              <a:gd name="connsiteX10" fmla="*/ 2399428 w 2414712"/>
              <a:gd name="connsiteY10" fmla="*/ 1868546 h 4092871"/>
              <a:gd name="connsiteX11" fmla="*/ 2298832 w 2414712"/>
              <a:gd name="connsiteY11" fmla="*/ 1307290 h 4092871"/>
              <a:gd name="connsiteX12" fmla="*/ 2129461 w 2414712"/>
              <a:gd name="connsiteY12" fmla="*/ 914510 h 4092871"/>
              <a:gd name="connsiteX13" fmla="*/ 1884729 w 2414712"/>
              <a:gd name="connsiteY13" fmla="*/ 551766 h 4092871"/>
              <a:gd name="connsiteX14" fmla="*/ 1626486 w 2414712"/>
              <a:gd name="connsiteY14" fmla="*/ 314513 h 4092871"/>
              <a:gd name="connsiteX15" fmla="*/ 1379632 w 2414712"/>
              <a:gd name="connsiteY15" fmla="*/ 161666 h 4092871"/>
              <a:gd name="connsiteX16" fmla="*/ 999469 w 2414712"/>
              <a:gd name="connsiteY16" fmla="*/ 35838 h 4092871"/>
              <a:gd name="connsiteX17" fmla="*/ 551425 w 2414712"/>
              <a:gd name="connsiteY17" fmla="*/ 110 h 4092871"/>
              <a:gd name="connsiteX18" fmla="*/ 123811 w 2414712"/>
              <a:gd name="connsiteY18" fmla="*/ 43653 h 4092871"/>
              <a:gd name="connsiteX19" fmla="*/ 13167 w 2414712"/>
              <a:gd name="connsiteY19" fmla="*/ 58392 h 4092871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6340"/>
              <a:gd name="connsiteX1" fmla="*/ 1010273 w 2415526"/>
              <a:gd name="connsiteY1" fmla="*/ 4084668 h 4096340"/>
              <a:gd name="connsiteX2" fmla="*/ 1313792 w 2415526"/>
              <a:gd name="connsiteY2" fmla="*/ 4002961 h 4096340"/>
              <a:gd name="connsiteX3" fmla="*/ 1639338 w 2415526"/>
              <a:gd name="connsiteY3" fmla="*/ 3824304 h 4096340"/>
              <a:gd name="connsiteX4" fmla="*/ 1852955 w 2415526"/>
              <a:gd name="connsiteY4" fmla="*/ 3641109 h 4096340"/>
              <a:gd name="connsiteX5" fmla="*/ 2092183 w 2415526"/>
              <a:gd name="connsiteY5" fmla="*/ 3344248 h 4096340"/>
              <a:gd name="connsiteX6" fmla="*/ 2175048 w 2415526"/>
              <a:gd name="connsiteY6" fmla="*/ 3201772 h 4096340"/>
              <a:gd name="connsiteX7" fmla="*/ 2263026 w 2415526"/>
              <a:gd name="connsiteY7" fmla="*/ 3014092 h 4096340"/>
              <a:gd name="connsiteX8" fmla="*/ 2359713 w 2415526"/>
              <a:gd name="connsiteY8" fmla="*/ 2687967 h 4096340"/>
              <a:gd name="connsiteX9" fmla="*/ 2411072 w 2415526"/>
              <a:gd name="connsiteY9" fmla="*/ 2308697 h 4096340"/>
              <a:gd name="connsiteX10" fmla="*/ 2400242 w 2415526"/>
              <a:gd name="connsiteY10" fmla="*/ 1868468 h 4096340"/>
              <a:gd name="connsiteX11" fmla="*/ 2299646 w 2415526"/>
              <a:gd name="connsiteY11" fmla="*/ 1307212 h 4096340"/>
              <a:gd name="connsiteX12" fmla="*/ 2130275 w 2415526"/>
              <a:gd name="connsiteY12" fmla="*/ 914432 h 4096340"/>
              <a:gd name="connsiteX13" fmla="*/ 1885543 w 2415526"/>
              <a:gd name="connsiteY13" fmla="*/ 551688 h 4096340"/>
              <a:gd name="connsiteX14" fmla="*/ 1627300 w 2415526"/>
              <a:gd name="connsiteY14" fmla="*/ 314435 h 4096340"/>
              <a:gd name="connsiteX15" fmla="*/ 1380446 w 2415526"/>
              <a:gd name="connsiteY15" fmla="*/ 161588 h 4096340"/>
              <a:gd name="connsiteX16" fmla="*/ 1000283 w 2415526"/>
              <a:gd name="connsiteY16" fmla="*/ 35760 h 4096340"/>
              <a:gd name="connsiteX17" fmla="*/ 552239 w 2415526"/>
              <a:gd name="connsiteY17" fmla="*/ 32 h 4096340"/>
              <a:gd name="connsiteX18" fmla="*/ 116810 w 2415526"/>
              <a:gd name="connsiteY18" fmla="*/ 39667 h 4096340"/>
              <a:gd name="connsiteX19" fmla="*/ 13981 w 2415526"/>
              <a:gd name="connsiteY19" fmla="*/ 58314 h 4096340"/>
              <a:gd name="connsiteX0" fmla="*/ 739026 w 2415526"/>
              <a:gd name="connsiteY0" fmla="*/ 4095366 h 4100212"/>
              <a:gd name="connsiteX1" fmla="*/ 1010273 w 2415526"/>
              <a:gd name="connsiteY1" fmla="*/ 4084668 h 4100212"/>
              <a:gd name="connsiteX2" fmla="*/ 1313792 w 2415526"/>
              <a:gd name="connsiteY2" fmla="*/ 4002961 h 4100212"/>
              <a:gd name="connsiteX3" fmla="*/ 1639338 w 2415526"/>
              <a:gd name="connsiteY3" fmla="*/ 3824304 h 4100212"/>
              <a:gd name="connsiteX4" fmla="*/ 1852955 w 2415526"/>
              <a:gd name="connsiteY4" fmla="*/ 3641109 h 4100212"/>
              <a:gd name="connsiteX5" fmla="*/ 2092183 w 2415526"/>
              <a:gd name="connsiteY5" fmla="*/ 3344248 h 4100212"/>
              <a:gd name="connsiteX6" fmla="*/ 2175048 w 2415526"/>
              <a:gd name="connsiteY6" fmla="*/ 3201772 h 4100212"/>
              <a:gd name="connsiteX7" fmla="*/ 2263026 w 2415526"/>
              <a:gd name="connsiteY7" fmla="*/ 3014092 h 4100212"/>
              <a:gd name="connsiteX8" fmla="*/ 2359713 w 2415526"/>
              <a:gd name="connsiteY8" fmla="*/ 2687967 h 4100212"/>
              <a:gd name="connsiteX9" fmla="*/ 2411072 w 2415526"/>
              <a:gd name="connsiteY9" fmla="*/ 2308697 h 4100212"/>
              <a:gd name="connsiteX10" fmla="*/ 2400242 w 2415526"/>
              <a:gd name="connsiteY10" fmla="*/ 1868468 h 4100212"/>
              <a:gd name="connsiteX11" fmla="*/ 2299646 w 2415526"/>
              <a:gd name="connsiteY11" fmla="*/ 1307212 h 4100212"/>
              <a:gd name="connsiteX12" fmla="*/ 2130275 w 2415526"/>
              <a:gd name="connsiteY12" fmla="*/ 914432 h 4100212"/>
              <a:gd name="connsiteX13" fmla="*/ 1885543 w 2415526"/>
              <a:gd name="connsiteY13" fmla="*/ 551688 h 4100212"/>
              <a:gd name="connsiteX14" fmla="*/ 1627300 w 2415526"/>
              <a:gd name="connsiteY14" fmla="*/ 314435 h 4100212"/>
              <a:gd name="connsiteX15" fmla="*/ 1380446 w 2415526"/>
              <a:gd name="connsiteY15" fmla="*/ 161588 h 4100212"/>
              <a:gd name="connsiteX16" fmla="*/ 1000283 w 2415526"/>
              <a:gd name="connsiteY16" fmla="*/ 35760 h 4100212"/>
              <a:gd name="connsiteX17" fmla="*/ 552239 w 2415526"/>
              <a:gd name="connsiteY17" fmla="*/ 32 h 4100212"/>
              <a:gd name="connsiteX18" fmla="*/ 116810 w 2415526"/>
              <a:gd name="connsiteY18" fmla="*/ 39667 h 4100212"/>
              <a:gd name="connsiteX19" fmla="*/ 13981 w 2415526"/>
              <a:gd name="connsiteY19" fmla="*/ 58314 h 4100212"/>
              <a:gd name="connsiteX0" fmla="*/ 741780 w 2415526"/>
              <a:gd name="connsiteY0" fmla="*/ 4087103 h 4094679"/>
              <a:gd name="connsiteX1" fmla="*/ 1010273 w 2415526"/>
              <a:gd name="connsiteY1" fmla="*/ 4084668 h 4094679"/>
              <a:gd name="connsiteX2" fmla="*/ 1313792 w 2415526"/>
              <a:gd name="connsiteY2" fmla="*/ 4002961 h 4094679"/>
              <a:gd name="connsiteX3" fmla="*/ 1639338 w 2415526"/>
              <a:gd name="connsiteY3" fmla="*/ 3824304 h 4094679"/>
              <a:gd name="connsiteX4" fmla="*/ 1852955 w 2415526"/>
              <a:gd name="connsiteY4" fmla="*/ 3641109 h 4094679"/>
              <a:gd name="connsiteX5" fmla="*/ 2092183 w 2415526"/>
              <a:gd name="connsiteY5" fmla="*/ 3344248 h 4094679"/>
              <a:gd name="connsiteX6" fmla="*/ 2175048 w 2415526"/>
              <a:gd name="connsiteY6" fmla="*/ 3201772 h 4094679"/>
              <a:gd name="connsiteX7" fmla="*/ 2263026 w 2415526"/>
              <a:gd name="connsiteY7" fmla="*/ 3014092 h 4094679"/>
              <a:gd name="connsiteX8" fmla="*/ 2359713 w 2415526"/>
              <a:gd name="connsiteY8" fmla="*/ 2687967 h 4094679"/>
              <a:gd name="connsiteX9" fmla="*/ 2411072 w 2415526"/>
              <a:gd name="connsiteY9" fmla="*/ 2308697 h 4094679"/>
              <a:gd name="connsiteX10" fmla="*/ 2400242 w 2415526"/>
              <a:gd name="connsiteY10" fmla="*/ 1868468 h 4094679"/>
              <a:gd name="connsiteX11" fmla="*/ 2299646 w 2415526"/>
              <a:gd name="connsiteY11" fmla="*/ 1307212 h 4094679"/>
              <a:gd name="connsiteX12" fmla="*/ 2130275 w 2415526"/>
              <a:gd name="connsiteY12" fmla="*/ 914432 h 4094679"/>
              <a:gd name="connsiteX13" fmla="*/ 1885543 w 2415526"/>
              <a:gd name="connsiteY13" fmla="*/ 551688 h 4094679"/>
              <a:gd name="connsiteX14" fmla="*/ 1627300 w 2415526"/>
              <a:gd name="connsiteY14" fmla="*/ 314435 h 4094679"/>
              <a:gd name="connsiteX15" fmla="*/ 1380446 w 2415526"/>
              <a:gd name="connsiteY15" fmla="*/ 161588 h 4094679"/>
              <a:gd name="connsiteX16" fmla="*/ 1000283 w 2415526"/>
              <a:gd name="connsiteY16" fmla="*/ 35760 h 4094679"/>
              <a:gd name="connsiteX17" fmla="*/ 552239 w 2415526"/>
              <a:gd name="connsiteY17" fmla="*/ 32 h 4094679"/>
              <a:gd name="connsiteX18" fmla="*/ 116810 w 2415526"/>
              <a:gd name="connsiteY18" fmla="*/ 39667 h 4094679"/>
              <a:gd name="connsiteX19" fmla="*/ 13981 w 2415526"/>
              <a:gd name="connsiteY19" fmla="*/ 58314 h 4094679"/>
              <a:gd name="connsiteX0" fmla="*/ 741780 w 2415526"/>
              <a:gd name="connsiteY0" fmla="*/ 4092612 h 4098193"/>
              <a:gd name="connsiteX1" fmla="*/ 1010273 w 2415526"/>
              <a:gd name="connsiteY1" fmla="*/ 4084668 h 4098193"/>
              <a:gd name="connsiteX2" fmla="*/ 1313792 w 2415526"/>
              <a:gd name="connsiteY2" fmla="*/ 4002961 h 4098193"/>
              <a:gd name="connsiteX3" fmla="*/ 1639338 w 2415526"/>
              <a:gd name="connsiteY3" fmla="*/ 3824304 h 4098193"/>
              <a:gd name="connsiteX4" fmla="*/ 1852955 w 2415526"/>
              <a:gd name="connsiteY4" fmla="*/ 3641109 h 4098193"/>
              <a:gd name="connsiteX5" fmla="*/ 2092183 w 2415526"/>
              <a:gd name="connsiteY5" fmla="*/ 3344248 h 4098193"/>
              <a:gd name="connsiteX6" fmla="*/ 2175048 w 2415526"/>
              <a:gd name="connsiteY6" fmla="*/ 3201772 h 4098193"/>
              <a:gd name="connsiteX7" fmla="*/ 2263026 w 2415526"/>
              <a:gd name="connsiteY7" fmla="*/ 3014092 h 4098193"/>
              <a:gd name="connsiteX8" fmla="*/ 2359713 w 2415526"/>
              <a:gd name="connsiteY8" fmla="*/ 2687967 h 4098193"/>
              <a:gd name="connsiteX9" fmla="*/ 2411072 w 2415526"/>
              <a:gd name="connsiteY9" fmla="*/ 2308697 h 4098193"/>
              <a:gd name="connsiteX10" fmla="*/ 2400242 w 2415526"/>
              <a:gd name="connsiteY10" fmla="*/ 1868468 h 4098193"/>
              <a:gd name="connsiteX11" fmla="*/ 2299646 w 2415526"/>
              <a:gd name="connsiteY11" fmla="*/ 1307212 h 4098193"/>
              <a:gd name="connsiteX12" fmla="*/ 2130275 w 2415526"/>
              <a:gd name="connsiteY12" fmla="*/ 914432 h 4098193"/>
              <a:gd name="connsiteX13" fmla="*/ 1885543 w 2415526"/>
              <a:gd name="connsiteY13" fmla="*/ 551688 h 4098193"/>
              <a:gd name="connsiteX14" fmla="*/ 1627300 w 2415526"/>
              <a:gd name="connsiteY14" fmla="*/ 314435 h 4098193"/>
              <a:gd name="connsiteX15" fmla="*/ 1380446 w 2415526"/>
              <a:gd name="connsiteY15" fmla="*/ 161588 h 4098193"/>
              <a:gd name="connsiteX16" fmla="*/ 1000283 w 2415526"/>
              <a:gd name="connsiteY16" fmla="*/ 35760 h 4098193"/>
              <a:gd name="connsiteX17" fmla="*/ 552239 w 2415526"/>
              <a:gd name="connsiteY17" fmla="*/ 32 h 4098193"/>
              <a:gd name="connsiteX18" fmla="*/ 116810 w 2415526"/>
              <a:gd name="connsiteY18" fmla="*/ 39667 h 4098193"/>
              <a:gd name="connsiteX19" fmla="*/ 13981 w 2415526"/>
              <a:gd name="connsiteY19" fmla="*/ 58314 h 4098193"/>
              <a:gd name="connsiteX0" fmla="*/ 741780 w 2415526"/>
              <a:gd name="connsiteY0" fmla="*/ 4092612 h 4097003"/>
              <a:gd name="connsiteX1" fmla="*/ 1010273 w 2415526"/>
              <a:gd name="connsiteY1" fmla="*/ 4084668 h 4097003"/>
              <a:gd name="connsiteX2" fmla="*/ 1313792 w 2415526"/>
              <a:gd name="connsiteY2" fmla="*/ 4002961 h 4097003"/>
              <a:gd name="connsiteX3" fmla="*/ 1639338 w 2415526"/>
              <a:gd name="connsiteY3" fmla="*/ 3824304 h 4097003"/>
              <a:gd name="connsiteX4" fmla="*/ 1852955 w 2415526"/>
              <a:gd name="connsiteY4" fmla="*/ 3641109 h 4097003"/>
              <a:gd name="connsiteX5" fmla="*/ 2092183 w 2415526"/>
              <a:gd name="connsiteY5" fmla="*/ 3344248 h 4097003"/>
              <a:gd name="connsiteX6" fmla="*/ 2175048 w 2415526"/>
              <a:gd name="connsiteY6" fmla="*/ 3201772 h 4097003"/>
              <a:gd name="connsiteX7" fmla="*/ 2263026 w 2415526"/>
              <a:gd name="connsiteY7" fmla="*/ 3014092 h 4097003"/>
              <a:gd name="connsiteX8" fmla="*/ 2359713 w 2415526"/>
              <a:gd name="connsiteY8" fmla="*/ 2687967 h 4097003"/>
              <a:gd name="connsiteX9" fmla="*/ 2411072 w 2415526"/>
              <a:gd name="connsiteY9" fmla="*/ 2308697 h 4097003"/>
              <a:gd name="connsiteX10" fmla="*/ 2400242 w 2415526"/>
              <a:gd name="connsiteY10" fmla="*/ 1868468 h 4097003"/>
              <a:gd name="connsiteX11" fmla="*/ 2299646 w 2415526"/>
              <a:gd name="connsiteY11" fmla="*/ 1307212 h 4097003"/>
              <a:gd name="connsiteX12" fmla="*/ 2130275 w 2415526"/>
              <a:gd name="connsiteY12" fmla="*/ 914432 h 4097003"/>
              <a:gd name="connsiteX13" fmla="*/ 1885543 w 2415526"/>
              <a:gd name="connsiteY13" fmla="*/ 551688 h 4097003"/>
              <a:gd name="connsiteX14" fmla="*/ 1627300 w 2415526"/>
              <a:gd name="connsiteY14" fmla="*/ 314435 h 4097003"/>
              <a:gd name="connsiteX15" fmla="*/ 1380446 w 2415526"/>
              <a:gd name="connsiteY15" fmla="*/ 161588 h 4097003"/>
              <a:gd name="connsiteX16" fmla="*/ 1000283 w 2415526"/>
              <a:gd name="connsiteY16" fmla="*/ 35760 h 4097003"/>
              <a:gd name="connsiteX17" fmla="*/ 552239 w 2415526"/>
              <a:gd name="connsiteY17" fmla="*/ 32 h 4097003"/>
              <a:gd name="connsiteX18" fmla="*/ 116810 w 2415526"/>
              <a:gd name="connsiteY18" fmla="*/ 39667 h 4097003"/>
              <a:gd name="connsiteX19" fmla="*/ 13981 w 2415526"/>
              <a:gd name="connsiteY19" fmla="*/ 58314 h 4097003"/>
              <a:gd name="connsiteX0" fmla="*/ 716992 w 2415526"/>
              <a:gd name="connsiteY0" fmla="*/ 4089857 h 4095225"/>
              <a:gd name="connsiteX1" fmla="*/ 1010273 w 2415526"/>
              <a:gd name="connsiteY1" fmla="*/ 4084668 h 4095225"/>
              <a:gd name="connsiteX2" fmla="*/ 1313792 w 2415526"/>
              <a:gd name="connsiteY2" fmla="*/ 4002961 h 4095225"/>
              <a:gd name="connsiteX3" fmla="*/ 1639338 w 2415526"/>
              <a:gd name="connsiteY3" fmla="*/ 3824304 h 4095225"/>
              <a:gd name="connsiteX4" fmla="*/ 1852955 w 2415526"/>
              <a:gd name="connsiteY4" fmla="*/ 3641109 h 4095225"/>
              <a:gd name="connsiteX5" fmla="*/ 2092183 w 2415526"/>
              <a:gd name="connsiteY5" fmla="*/ 3344248 h 4095225"/>
              <a:gd name="connsiteX6" fmla="*/ 2175048 w 2415526"/>
              <a:gd name="connsiteY6" fmla="*/ 3201772 h 4095225"/>
              <a:gd name="connsiteX7" fmla="*/ 2263026 w 2415526"/>
              <a:gd name="connsiteY7" fmla="*/ 3014092 h 4095225"/>
              <a:gd name="connsiteX8" fmla="*/ 2359713 w 2415526"/>
              <a:gd name="connsiteY8" fmla="*/ 2687967 h 4095225"/>
              <a:gd name="connsiteX9" fmla="*/ 2411072 w 2415526"/>
              <a:gd name="connsiteY9" fmla="*/ 2308697 h 4095225"/>
              <a:gd name="connsiteX10" fmla="*/ 2400242 w 2415526"/>
              <a:gd name="connsiteY10" fmla="*/ 1868468 h 4095225"/>
              <a:gd name="connsiteX11" fmla="*/ 2299646 w 2415526"/>
              <a:gd name="connsiteY11" fmla="*/ 1307212 h 4095225"/>
              <a:gd name="connsiteX12" fmla="*/ 2130275 w 2415526"/>
              <a:gd name="connsiteY12" fmla="*/ 914432 h 4095225"/>
              <a:gd name="connsiteX13" fmla="*/ 1885543 w 2415526"/>
              <a:gd name="connsiteY13" fmla="*/ 551688 h 4095225"/>
              <a:gd name="connsiteX14" fmla="*/ 1627300 w 2415526"/>
              <a:gd name="connsiteY14" fmla="*/ 314435 h 4095225"/>
              <a:gd name="connsiteX15" fmla="*/ 1380446 w 2415526"/>
              <a:gd name="connsiteY15" fmla="*/ 161588 h 4095225"/>
              <a:gd name="connsiteX16" fmla="*/ 1000283 w 2415526"/>
              <a:gd name="connsiteY16" fmla="*/ 35760 h 4095225"/>
              <a:gd name="connsiteX17" fmla="*/ 552239 w 2415526"/>
              <a:gd name="connsiteY17" fmla="*/ 32 h 4095225"/>
              <a:gd name="connsiteX18" fmla="*/ 116810 w 2415526"/>
              <a:gd name="connsiteY18" fmla="*/ 39667 h 4095225"/>
              <a:gd name="connsiteX19" fmla="*/ 13981 w 2415526"/>
              <a:gd name="connsiteY19" fmla="*/ 58314 h 4095225"/>
              <a:gd name="connsiteX0" fmla="*/ 754825 w 2453359"/>
              <a:gd name="connsiteY0" fmla="*/ 4089857 h 4095225"/>
              <a:gd name="connsiteX1" fmla="*/ 1048106 w 2453359"/>
              <a:gd name="connsiteY1" fmla="*/ 4084668 h 4095225"/>
              <a:gd name="connsiteX2" fmla="*/ 1351625 w 2453359"/>
              <a:gd name="connsiteY2" fmla="*/ 4002961 h 4095225"/>
              <a:gd name="connsiteX3" fmla="*/ 1677171 w 2453359"/>
              <a:gd name="connsiteY3" fmla="*/ 3824304 h 4095225"/>
              <a:gd name="connsiteX4" fmla="*/ 1890788 w 2453359"/>
              <a:gd name="connsiteY4" fmla="*/ 3641109 h 4095225"/>
              <a:gd name="connsiteX5" fmla="*/ 2130016 w 2453359"/>
              <a:gd name="connsiteY5" fmla="*/ 3344248 h 4095225"/>
              <a:gd name="connsiteX6" fmla="*/ 2212881 w 2453359"/>
              <a:gd name="connsiteY6" fmla="*/ 3201772 h 4095225"/>
              <a:gd name="connsiteX7" fmla="*/ 2300859 w 2453359"/>
              <a:gd name="connsiteY7" fmla="*/ 3014092 h 4095225"/>
              <a:gd name="connsiteX8" fmla="*/ 2397546 w 2453359"/>
              <a:gd name="connsiteY8" fmla="*/ 2687967 h 4095225"/>
              <a:gd name="connsiteX9" fmla="*/ 2448905 w 2453359"/>
              <a:gd name="connsiteY9" fmla="*/ 2308697 h 4095225"/>
              <a:gd name="connsiteX10" fmla="*/ 2438075 w 2453359"/>
              <a:gd name="connsiteY10" fmla="*/ 1868468 h 4095225"/>
              <a:gd name="connsiteX11" fmla="*/ 2337479 w 2453359"/>
              <a:gd name="connsiteY11" fmla="*/ 1307212 h 4095225"/>
              <a:gd name="connsiteX12" fmla="*/ 2168108 w 2453359"/>
              <a:gd name="connsiteY12" fmla="*/ 914432 h 4095225"/>
              <a:gd name="connsiteX13" fmla="*/ 1923376 w 2453359"/>
              <a:gd name="connsiteY13" fmla="*/ 551688 h 4095225"/>
              <a:gd name="connsiteX14" fmla="*/ 1665133 w 2453359"/>
              <a:gd name="connsiteY14" fmla="*/ 314435 h 4095225"/>
              <a:gd name="connsiteX15" fmla="*/ 1418279 w 2453359"/>
              <a:gd name="connsiteY15" fmla="*/ 161588 h 4095225"/>
              <a:gd name="connsiteX16" fmla="*/ 1038116 w 2453359"/>
              <a:gd name="connsiteY16" fmla="*/ 35760 h 4095225"/>
              <a:gd name="connsiteX17" fmla="*/ 590072 w 2453359"/>
              <a:gd name="connsiteY17" fmla="*/ 32 h 4095225"/>
              <a:gd name="connsiteX18" fmla="*/ 154643 w 2453359"/>
              <a:gd name="connsiteY18" fmla="*/ 39667 h 4095225"/>
              <a:gd name="connsiteX19" fmla="*/ 10501 w 2453359"/>
              <a:gd name="connsiteY19" fmla="*/ 58314 h 4095225"/>
              <a:gd name="connsiteX0" fmla="*/ 749683 w 2448217"/>
              <a:gd name="connsiteY0" fmla="*/ 4089857 h 4095225"/>
              <a:gd name="connsiteX1" fmla="*/ 1042964 w 2448217"/>
              <a:gd name="connsiteY1" fmla="*/ 4084668 h 4095225"/>
              <a:gd name="connsiteX2" fmla="*/ 1346483 w 2448217"/>
              <a:gd name="connsiteY2" fmla="*/ 4002961 h 4095225"/>
              <a:gd name="connsiteX3" fmla="*/ 1672029 w 2448217"/>
              <a:gd name="connsiteY3" fmla="*/ 3824304 h 4095225"/>
              <a:gd name="connsiteX4" fmla="*/ 1885646 w 2448217"/>
              <a:gd name="connsiteY4" fmla="*/ 3641109 h 4095225"/>
              <a:gd name="connsiteX5" fmla="*/ 2124874 w 2448217"/>
              <a:gd name="connsiteY5" fmla="*/ 3344248 h 4095225"/>
              <a:gd name="connsiteX6" fmla="*/ 2207739 w 2448217"/>
              <a:gd name="connsiteY6" fmla="*/ 3201772 h 4095225"/>
              <a:gd name="connsiteX7" fmla="*/ 2295717 w 2448217"/>
              <a:gd name="connsiteY7" fmla="*/ 3014092 h 4095225"/>
              <a:gd name="connsiteX8" fmla="*/ 2392404 w 2448217"/>
              <a:gd name="connsiteY8" fmla="*/ 2687967 h 4095225"/>
              <a:gd name="connsiteX9" fmla="*/ 2443763 w 2448217"/>
              <a:gd name="connsiteY9" fmla="*/ 2308697 h 4095225"/>
              <a:gd name="connsiteX10" fmla="*/ 2432933 w 2448217"/>
              <a:gd name="connsiteY10" fmla="*/ 1868468 h 4095225"/>
              <a:gd name="connsiteX11" fmla="*/ 2332337 w 2448217"/>
              <a:gd name="connsiteY11" fmla="*/ 1307212 h 4095225"/>
              <a:gd name="connsiteX12" fmla="*/ 2162966 w 2448217"/>
              <a:gd name="connsiteY12" fmla="*/ 914432 h 4095225"/>
              <a:gd name="connsiteX13" fmla="*/ 1918234 w 2448217"/>
              <a:gd name="connsiteY13" fmla="*/ 551688 h 4095225"/>
              <a:gd name="connsiteX14" fmla="*/ 1659991 w 2448217"/>
              <a:gd name="connsiteY14" fmla="*/ 314435 h 4095225"/>
              <a:gd name="connsiteX15" fmla="*/ 1413137 w 2448217"/>
              <a:gd name="connsiteY15" fmla="*/ 161588 h 4095225"/>
              <a:gd name="connsiteX16" fmla="*/ 1032974 w 2448217"/>
              <a:gd name="connsiteY16" fmla="*/ 35760 h 4095225"/>
              <a:gd name="connsiteX17" fmla="*/ 584930 w 2448217"/>
              <a:gd name="connsiteY17" fmla="*/ 32 h 4095225"/>
              <a:gd name="connsiteX18" fmla="*/ 149501 w 2448217"/>
              <a:gd name="connsiteY18" fmla="*/ 39667 h 4095225"/>
              <a:gd name="connsiteX19" fmla="*/ 10867 w 2448217"/>
              <a:gd name="connsiteY19" fmla="*/ 66576 h 4095225"/>
              <a:gd name="connsiteX0" fmla="*/ 761752 w 2460286"/>
              <a:gd name="connsiteY0" fmla="*/ 4089857 h 4095225"/>
              <a:gd name="connsiteX1" fmla="*/ 1055033 w 2460286"/>
              <a:gd name="connsiteY1" fmla="*/ 4084668 h 4095225"/>
              <a:gd name="connsiteX2" fmla="*/ 1358552 w 2460286"/>
              <a:gd name="connsiteY2" fmla="*/ 4002961 h 4095225"/>
              <a:gd name="connsiteX3" fmla="*/ 1684098 w 2460286"/>
              <a:gd name="connsiteY3" fmla="*/ 3824304 h 4095225"/>
              <a:gd name="connsiteX4" fmla="*/ 1897715 w 2460286"/>
              <a:gd name="connsiteY4" fmla="*/ 3641109 h 4095225"/>
              <a:gd name="connsiteX5" fmla="*/ 2136943 w 2460286"/>
              <a:gd name="connsiteY5" fmla="*/ 3344248 h 4095225"/>
              <a:gd name="connsiteX6" fmla="*/ 2219808 w 2460286"/>
              <a:gd name="connsiteY6" fmla="*/ 3201772 h 4095225"/>
              <a:gd name="connsiteX7" fmla="*/ 2307786 w 2460286"/>
              <a:gd name="connsiteY7" fmla="*/ 3014092 h 4095225"/>
              <a:gd name="connsiteX8" fmla="*/ 2404473 w 2460286"/>
              <a:gd name="connsiteY8" fmla="*/ 2687967 h 4095225"/>
              <a:gd name="connsiteX9" fmla="*/ 2455832 w 2460286"/>
              <a:gd name="connsiteY9" fmla="*/ 2308697 h 4095225"/>
              <a:gd name="connsiteX10" fmla="*/ 2445002 w 2460286"/>
              <a:gd name="connsiteY10" fmla="*/ 1868468 h 4095225"/>
              <a:gd name="connsiteX11" fmla="*/ 2344406 w 2460286"/>
              <a:gd name="connsiteY11" fmla="*/ 1307212 h 4095225"/>
              <a:gd name="connsiteX12" fmla="*/ 2175035 w 2460286"/>
              <a:gd name="connsiteY12" fmla="*/ 914432 h 4095225"/>
              <a:gd name="connsiteX13" fmla="*/ 1930303 w 2460286"/>
              <a:gd name="connsiteY13" fmla="*/ 551688 h 4095225"/>
              <a:gd name="connsiteX14" fmla="*/ 1672060 w 2460286"/>
              <a:gd name="connsiteY14" fmla="*/ 314435 h 4095225"/>
              <a:gd name="connsiteX15" fmla="*/ 1425206 w 2460286"/>
              <a:gd name="connsiteY15" fmla="*/ 161588 h 4095225"/>
              <a:gd name="connsiteX16" fmla="*/ 1045043 w 2460286"/>
              <a:gd name="connsiteY16" fmla="*/ 35760 h 4095225"/>
              <a:gd name="connsiteX17" fmla="*/ 596999 w 2460286"/>
              <a:gd name="connsiteY17" fmla="*/ 32 h 4095225"/>
              <a:gd name="connsiteX18" fmla="*/ 161570 w 2460286"/>
              <a:gd name="connsiteY18" fmla="*/ 39667 h 4095225"/>
              <a:gd name="connsiteX19" fmla="*/ 22936 w 2460286"/>
              <a:gd name="connsiteY19" fmla="*/ 66576 h 4095225"/>
              <a:gd name="connsiteX0" fmla="*/ 762816 w 2461350"/>
              <a:gd name="connsiteY0" fmla="*/ 4089857 h 4095225"/>
              <a:gd name="connsiteX1" fmla="*/ 1056097 w 2461350"/>
              <a:gd name="connsiteY1" fmla="*/ 4084668 h 4095225"/>
              <a:gd name="connsiteX2" fmla="*/ 1359616 w 2461350"/>
              <a:gd name="connsiteY2" fmla="*/ 4002961 h 4095225"/>
              <a:gd name="connsiteX3" fmla="*/ 1685162 w 2461350"/>
              <a:gd name="connsiteY3" fmla="*/ 3824304 h 4095225"/>
              <a:gd name="connsiteX4" fmla="*/ 1898779 w 2461350"/>
              <a:gd name="connsiteY4" fmla="*/ 3641109 h 4095225"/>
              <a:gd name="connsiteX5" fmla="*/ 2138007 w 2461350"/>
              <a:gd name="connsiteY5" fmla="*/ 3344248 h 4095225"/>
              <a:gd name="connsiteX6" fmla="*/ 2220872 w 2461350"/>
              <a:gd name="connsiteY6" fmla="*/ 3201772 h 4095225"/>
              <a:gd name="connsiteX7" fmla="*/ 2308850 w 2461350"/>
              <a:gd name="connsiteY7" fmla="*/ 3014092 h 4095225"/>
              <a:gd name="connsiteX8" fmla="*/ 2405537 w 2461350"/>
              <a:gd name="connsiteY8" fmla="*/ 2687967 h 4095225"/>
              <a:gd name="connsiteX9" fmla="*/ 2456896 w 2461350"/>
              <a:gd name="connsiteY9" fmla="*/ 2308697 h 4095225"/>
              <a:gd name="connsiteX10" fmla="*/ 2446066 w 2461350"/>
              <a:gd name="connsiteY10" fmla="*/ 1868468 h 4095225"/>
              <a:gd name="connsiteX11" fmla="*/ 2345470 w 2461350"/>
              <a:gd name="connsiteY11" fmla="*/ 1307212 h 4095225"/>
              <a:gd name="connsiteX12" fmla="*/ 2176099 w 2461350"/>
              <a:gd name="connsiteY12" fmla="*/ 914432 h 4095225"/>
              <a:gd name="connsiteX13" fmla="*/ 1931367 w 2461350"/>
              <a:gd name="connsiteY13" fmla="*/ 551688 h 4095225"/>
              <a:gd name="connsiteX14" fmla="*/ 1673124 w 2461350"/>
              <a:gd name="connsiteY14" fmla="*/ 314435 h 4095225"/>
              <a:gd name="connsiteX15" fmla="*/ 1426270 w 2461350"/>
              <a:gd name="connsiteY15" fmla="*/ 161588 h 4095225"/>
              <a:gd name="connsiteX16" fmla="*/ 1046107 w 2461350"/>
              <a:gd name="connsiteY16" fmla="*/ 35760 h 4095225"/>
              <a:gd name="connsiteX17" fmla="*/ 598063 w 2461350"/>
              <a:gd name="connsiteY17" fmla="*/ 32 h 4095225"/>
              <a:gd name="connsiteX18" fmla="*/ 162634 w 2461350"/>
              <a:gd name="connsiteY18" fmla="*/ 39667 h 4095225"/>
              <a:gd name="connsiteX19" fmla="*/ 24000 w 2461350"/>
              <a:gd name="connsiteY19" fmla="*/ 66576 h 4095225"/>
              <a:gd name="connsiteX0" fmla="*/ 777117 w 2475651"/>
              <a:gd name="connsiteY0" fmla="*/ 4089857 h 4095225"/>
              <a:gd name="connsiteX1" fmla="*/ 1070398 w 2475651"/>
              <a:gd name="connsiteY1" fmla="*/ 4084668 h 4095225"/>
              <a:gd name="connsiteX2" fmla="*/ 1373917 w 2475651"/>
              <a:gd name="connsiteY2" fmla="*/ 4002961 h 4095225"/>
              <a:gd name="connsiteX3" fmla="*/ 1699463 w 2475651"/>
              <a:gd name="connsiteY3" fmla="*/ 3824304 h 4095225"/>
              <a:gd name="connsiteX4" fmla="*/ 1913080 w 2475651"/>
              <a:gd name="connsiteY4" fmla="*/ 3641109 h 4095225"/>
              <a:gd name="connsiteX5" fmla="*/ 2152308 w 2475651"/>
              <a:gd name="connsiteY5" fmla="*/ 3344248 h 4095225"/>
              <a:gd name="connsiteX6" fmla="*/ 2235173 w 2475651"/>
              <a:gd name="connsiteY6" fmla="*/ 3201772 h 4095225"/>
              <a:gd name="connsiteX7" fmla="*/ 2323151 w 2475651"/>
              <a:gd name="connsiteY7" fmla="*/ 3014092 h 4095225"/>
              <a:gd name="connsiteX8" fmla="*/ 2419838 w 2475651"/>
              <a:gd name="connsiteY8" fmla="*/ 2687967 h 4095225"/>
              <a:gd name="connsiteX9" fmla="*/ 2471197 w 2475651"/>
              <a:gd name="connsiteY9" fmla="*/ 2308697 h 4095225"/>
              <a:gd name="connsiteX10" fmla="*/ 2460367 w 2475651"/>
              <a:gd name="connsiteY10" fmla="*/ 1868468 h 4095225"/>
              <a:gd name="connsiteX11" fmla="*/ 2359771 w 2475651"/>
              <a:gd name="connsiteY11" fmla="*/ 1307212 h 4095225"/>
              <a:gd name="connsiteX12" fmla="*/ 2190400 w 2475651"/>
              <a:gd name="connsiteY12" fmla="*/ 914432 h 4095225"/>
              <a:gd name="connsiteX13" fmla="*/ 1945668 w 2475651"/>
              <a:gd name="connsiteY13" fmla="*/ 551688 h 4095225"/>
              <a:gd name="connsiteX14" fmla="*/ 1687425 w 2475651"/>
              <a:gd name="connsiteY14" fmla="*/ 314435 h 4095225"/>
              <a:gd name="connsiteX15" fmla="*/ 1440571 w 2475651"/>
              <a:gd name="connsiteY15" fmla="*/ 161588 h 4095225"/>
              <a:gd name="connsiteX16" fmla="*/ 1060408 w 2475651"/>
              <a:gd name="connsiteY16" fmla="*/ 35760 h 4095225"/>
              <a:gd name="connsiteX17" fmla="*/ 612364 w 2475651"/>
              <a:gd name="connsiteY17" fmla="*/ 32 h 4095225"/>
              <a:gd name="connsiteX18" fmla="*/ 176935 w 2475651"/>
              <a:gd name="connsiteY18" fmla="*/ 39667 h 4095225"/>
              <a:gd name="connsiteX19" fmla="*/ 38301 w 2475651"/>
              <a:gd name="connsiteY19" fmla="*/ 66576 h 409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75651" h="4095225">
                <a:moveTo>
                  <a:pt x="777117" y="4089857"/>
                </a:moveTo>
                <a:cubicBezTo>
                  <a:pt x="875666" y="4096530"/>
                  <a:pt x="970931" y="4099151"/>
                  <a:pt x="1070398" y="4084668"/>
                </a:cubicBezTo>
                <a:cubicBezTo>
                  <a:pt x="1169865" y="4070185"/>
                  <a:pt x="1269073" y="4046355"/>
                  <a:pt x="1373917" y="4002961"/>
                </a:cubicBezTo>
                <a:cubicBezTo>
                  <a:pt x="1478761" y="3959567"/>
                  <a:pt x="1609603" y="3884613"/>
                  <a:pt x="1699463" y="3824304"/>
                </a:cubicBezTo>
                <a:cubicBezTo>
                  <a:pt x="1789324" y="3763995"/>
                  <a:pt x="1837606" y="3721118"/>
                  <a:pt x="1913080" y="3641109"/>
                </a:cubicBezTo>
                <a:cubicBezTo>
                  <a:pt x="1988554" y="3561100"/>
                  <a:pt x="2098626" y="3417471"/>
                  <a:pt x="2152308" y="3344248"/>
                </a:cubicBezTo>
                <a:cubicBezTo>
                  <a:pt x="2205990" y="3271025"/>
                  <a:pt x="2198883" y="3260706"/>
                  <a:pt x="2235173" y="3201772"/>
                </a:cubicBezTo>
                <a:cubicBezTo>
                  <a:pt x="2271463" y="3142838"/>
                  <a:pt x="2292374" y="3099726"/>
                  <a:pt x="2323151" y="3014092"/>
                </a:cubicBezTo>
                <a:cubicBezTo>
                  <a:pt x="2353928" y="2928458"/>
                  <a:pt x="2395164" y="2805533"/>
                  <a:pt x="2419838" y="2687967"/>
                </a:cubicBezTo>
                <a:cubicBezTo>
                  <a:pt x="2444512" y="2570401"/>
                  <a:pt x="2464442" y="2445280"/>
                  <a:pt x="2471197" y="2308697"/>
                </a:cubicBezTo>
                <a:cubicBezTo>
                  <a:pt x="2477952" y="2172114"/>
                  <a:pt x="2478938" y="2035382"/>
                  <a:pt x="2460367" y="1868468"/>
                </a:cubicBezTo>
                <a:cubicBezTo>
                  <a:pt x="2441796" y="1701554"/>
                  <a:pt x="2404765" y="1466218"/>
                  <a:pt x="2359771" y="1307212"/>
                </a:cubicBezTo>
                <a:cubicBezTo>
                  <a:pt x="2314777" y="1148206"/>
                  <a:pt x="2259417" y="1040353"/>
                  <a:pt x="2190400" y="914432"/>
                </a:cubicBezTo>
                <a:cubicBezTo>
                  <a:pt x="2121383" y="788511"/>
                  <a:pt x="2029497" y="651687"/>
                  <a:pt x="1945668" y="551688"/>
                </a:cubicBezTo>
                <a:cubicBezTo>
                  <a:pt x="1861839" y="451689"/>
                  <a:pt x="1771608" y="379452"/>
                  <a:pt x="1687425" y="314435"/>
                </a:cubicBezTo>
                <a:cubicBezTo>
                  <a:pt x="1603242" y="249418"/>
                  <a:pt x="1545074" y="223665"/>
                  <a:pt x="1440571" y="161588"/>
                </a:cubicBezTo>
                <a:cubicBezTo>
                  <a:pt x="1336068" y="99511"/>
                  <a:pt x="1198442" y="62686"/>
                  <a:pt x="1060408" y="35760"/>
                </a:cubicBezTo>
                <a:cubicBezTo>
                  <a:pt x="922374" y="8834"/>
                  <a:pt x="759609" y="-619"/>
                  <a:pt x="612364" y="32"/>
                </a:cubicBezTo>
                <a:cubicBezTo>
                  <a:pt x="465119" y="683"/>
                  <a:pt x="249060" y="26046"/>
                  <a:pt x="176935" y="39667"/>
                </a:cubicBezTo>
                <a:cubicBezTo>
                  <a:pt x="108718" y="45473"/>
                  <a:pt x="-80480" y="95418"/>
                  <a:pt x="38301" y="66576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C511E4C-4433-43A8-A3C0-4045854DDFC2}"/>
              </a:ext>
            </a:extLst>
          </p:cNvPr>
          <p:cNvSpPr/>
          <p:nvPr/>
        </p:nvSpPr>
        <p:spPr>
          <a:xfrm>
            <a:off x="721084" y="1982697"/>
            <a:ext cx="1066993" cy="1905605"/>
          </a:xfrm>
          <a:custGeom>
            <a:avLst/>
            <a:gdLst>
              <a:gd name="connsiteX0" fmla="*/ 1058364 w 1058364"/>
              <a:gd name="connsiteY0" fmla="*/ 0 h 1933303"/>
              <a:gd name="connsiteX1" fmla="*/ 692604 w 1058364"/>
              <a:gd name="connsiteY1" fmla="*/ 113211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58364 w 1058364"/>
              <a:gd name="connsiteY0" fmla="*/ 0 h 1933303"/>
              <a:gd name="connsiteX1" fmla="*/ 692604 w 1058364"/>
              <a:gd name="connsiteY1" fmla="*/ 121027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7879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0521 w 1062272"/>
              <a:gd name="connsiteY3" fmla="*/ 498175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442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1928 w 1061928"/>
              <a:gd name="connsiteY0" fmla="*/ 0 h 1929395"/>
              <a:gd name="connsiteX1" fmla="*/ 692260 w 1061928"/>
              <a:gd name="connsiteY1" fmla="*/ 117119 h 1929395"/>
              <a:gd name="connsiteX2" fmla="*/ 370042 w 1061928"/>
              <a:gd name="connsiteY2" fmla="*/ 318309 h 1929395"/>
              <a:gd name="connsiteX3" fmla="*/ 194084 w 1061928"/>
              <a:gd name="connsiteY3" fmla="*/ 509898 h 1929395"/>
              <a:gd name="connsiteX4" fmla="*/ 67029 w 1061928"/>
              <a:gd name="connsiteY4" fmla="*/ 735427 h 1929395"/>
              <a:gd name="connsiteX5" fmla="*/ 21700 w 1061928"/>
              <a:gd name="connsiteY5" fmla="*/ 954035 h 1929395"/>
              <a:gd name="connsiteX6" fmla="*/ 4282 w 1061928"/>
              <a:gd name="connsiteY6" fmla="*/ 1180458 h 1929395"/>
              <a:gd name="connsiteX7" fmla="*/ 100077 w 1061928"/>
              <a:gd name="connsiteY7" fmla="*/ 1520092 h 1929395"/>
              <a:gd name="connsiteX8" fmla="*/ 326500 w 1061928"/>
              <a:gd name="connsiteY8" fmla="*/ 1755223 h 1929395"/>
              <a:gd name="connsiteX9" fmla="*/ 579048 w 1061928"/>
              <a:gd name="connsiteY9" fmla="*/ 1894561 h 1929395"/>
              <a:gd name="connsiteX10" fmla="*/ 901265 w 1061928"/>
              <a:gd name="connsiteY10" fmla="*/ 1929395 h 1929395"/>
              <a:gd name="connsiteX11" fmla="*/ 901265 w 1061928"/>
              <a:gd name="connsiteY11" fmla="*/ 1929395 h 1929395"/>
              <a:gd name="connsiteX0" fmla="*/ 1062812 w 1062812"/>
              <a:gd name="connsiteY0" fmla="*/ 0 h 1929395"/>
              <a:gd name="connsiteX1" fmla="*/ 693144 w 1062812"/>
              <a:gd name="connsiteY1" fmla="*/ 117119 h 1929395"/>
              <a:gd name="connsiteX2" fmla="*/ 370926 w 1062812"/>
              <a:gd name="connsiteY2" fmla="*/ 318309 h 1929395"/>
              <a:gd name="connsiteX3" fmla="*/ 194968 w 1062812"/>
              <a:gd name="connsiteY3" fmla="*/ 509898 h 1929395"/>
              <a:gd name="connsiteX4" fmla="*/ 67913 w 1062812"/>
              <a:gd name="connsiteY4" fmla="*/ 735427 h 1929395"/>
              <a:gd name="connsiteX5" fmla="*/ 18676 w 1062812"/>
              <a:gd name="connsiteY5" fmla="*/ 950127 h 1929395"/>
              <a:gd name="connsiteX6" fmla="*/ 5166 w 1062812"/>
              <a:gd name="connsiteY6" fmla="*/ 1180458 h 1929395"/>
              <a:gd name="connsiteX7" fmla="*/ 100961 w 1062812"/>
              <a:gd name="connsiteY7" fmla="*/ 1520092 h 1929395"/>
              <a:gd name="connsiteX8" fmla="*/ 327384 w 1062812"/>
              <a:gd name="connsiteY8" fmla="*/ 1755223 h 1929395"/>
              <a:gd name="connsiteX9" fmla="*/ 579932 w 1062812"/>
              <a:gd name="connsiteY9" fmla="*/ 1894561 h 1929395"/>
              <a:gd name="connsiteX10" fmla="*/ 902149 w 1062812"/>
              <a:gd name="connsiteY10" fmla="*/ 1929395 h 1929395"/>
              <a:gd name="connsiteX11" fmla="*/ 902149 w 1062812"/>
              <a:gd name="connsiteY11" fmla="*/ 1929395 h 1929395"/>
              <a:gd name="connsiteX0" fmla="*/ 1063890 w 1063890"/>
              <a:gd name="connsiteY0" fmla="*/ 0 h 1929395"/>
              <a:gd name="connsiteX1" fmla="*/ 694222 w 1063890"/>
              <a:gd name="connsiteY1" fmla="*/ 117119 h 1929395"/>
              <a:gd name="connsiteX2" fmla="*/ 372004 w 1063890"/>
              <a:gd name="connsiteY2" fmla="*/ 318309 h 1929395"/>
              <a:gd name="connsiteX3" fmla="*/ 196046 w 1063890"/>
              <a:gd name="connsiteY3" fmla="*/ 509898 h 1929395"/>
              <a:gd name="connsiteX4" fmla="*/ 68991 w 1063890"/>
              <a:gd name="connsiteY4" fmla="*/ 735427 h 1929395"/>
              <a:gd name="connsiteX5" fmla="*/ 15846 w 1063890"/>
              <a:gd name="connsiteY5" fmla="*/ 950127 h 1929395"/>
              <a:gd name="connsiteX6" fmla="*/ 6244 w 1063890"/>
              <a:gd name="connsiteY6" fmla="*/ 1180458 h 1929395"/>
              <a:gd name="connsiteX7" fmla="*/ 102039 w 1063890"/>
              <a:gd name="connsiteY7" fmla="*/ 1520092 h 1929395"/>
              <a:gd name="connsiteX8" fmla="*/ 328462 w 1063890"/>
              <a:gd name="connsiteY8" fmla="*/ 1755223 h 1929395"/>
              <a:gd name="connsiteX9" fmla="*/ 581010 w 1063890"/>
              <a:gd name="connsiteY9" fmla="*/ 1894561 h 1929395"/>
              <a:gd name="connsiteX10" fmla="*/ 903227 w 1063890"/>
              <a:gd name="connsiteY10" fmla="*/ 1929395 h 1929395"/>
              <a:gd name="connsiteX11" fmla="*/ 903227 w 1063890"/>
              <a:gd name="connsiteY11" fmla="*/ 1929395 h 1929395"/>
              <a:gd name="connsiteX0" fmla="*/ 1066816 w 1066816"/>
              <a:gd name="connsiteY0" fmla="*/ 0 h 1929395"/>
              <a:gd name="connsiteX1" fmla="*/ 697148 w 1066816"/>
              <a:gd name="connsiteY1" fmla="*/ 117119 h 1929395"/>
              <a:gd name="connsiteX2" fmla="*/ 374930 w 1066816"/>
              <a:gd name="connsiteY2" fmla="*/ 318309 h 1929395"/>
              <a:gd name="connsiteX3" fmla="*/ 198972 w 1066816"/>
              <a:gd name="connsiteY3" fmla="*/ 509898 h 1929395"/>
              <a:gd name="connsiteX4" fmla="*/ 71917 w 1066816"/>
              <a:gd name="connsiteY4" fmla="*/ 735427 h 1929395"/>
              <a:gd name="connsiteX5" fmla="*/ 10957 w 1066816"/>
              <a:gd name="connsiteY5" fmla="*/ 950127 h 1929395"/>
              <a:gd name="connsiteX6" fmla="*/ 9170 w 1066816"/>
              <a:gd name="connsiteY6" fmla="*/ 1180458 h 1929395"/>
              <a:gd name="connsiteX7" fmla="*/ 104965 w 1066816"/>
              <a:gd name="connsiteY7" fmla="*/ 1520092 h 1929395"/>
              <a:gd name="connsiteX8" fmla="*/ 331388 w 1066816"/>
              <a:gd name="connsiteY8" fmla="*/ 1755223 h 1929395"/>
              <a:gd name="connsiteX9" fmla="*/ 583936 w 1066816"/>
              <a:gd name="connsiteY9" fmla="*/ 1894561 h 1929395"/>
              <a:gd name="connsiteX10" fmla="*/ 906153 w 1066816"/>
              <a:gd name="connsiteY10" fmla="*/ 1929395 h 1929395"/>
              <a:gd name="connsiteX11" fmla="*/ 906153 w 1066816"/>
              <a:gd name="connsiteY11" fmla="*/ 1929395 h 1929395"/>
              <a:gd name="connsiteX0" fmla="*/ 1072553 w 1072553"/>
              <a:gd name="connsiteY0" fmla="*/ 0 h 1929395"/>
              <a:gd name="connsiteX1" fmla="*/ 702885 w 1072553"/>
              <a:gd name="connsiteY1" fmla="*/ 117119 h 1929395"/>
              <a:gd name="connsiteX2" fmla="*/ 380667 w 1072553"/>
              <a:gd name="connsiteY2" fmla="*/ 318309 h 1929395"/>
              <a:gd name="connsiteX3" fmla="*/ 204709 w 1072553"/>
              <a:gd name="connsiteY3" fmla="*/ 509898 h 1929395"/>
              <a:gd name="connsiteX4" fmla="*/ 77654 w 1072553"/>
              <a:gd name="connsiteY4" fmla="*/ 735427 h 1929395"/>
              <a:gd name="connsiteX5" fmla="*/ 16694 w 1072553"/>
              <a:gd name="connsiteY5" fmla="*/ 950127 h 1929395"/>
              <a:gd name="connsiteX6" fmla="*/ 7092 w 1072553"/>
              <a:gd name="connsiteY6" fmla="*/ 1180458 h 1929395"/>
              <a:gd name="connsiteX7" fmla="*/ 110702 w 1072553"/>
              <a:gd name="connsiteY7" fmla="*/ 1520092 h 1929395"/>
              <a:gd name="connsiteX8" fmla="*/ 337125 w 1072553"/>
              <a:gd name="connsiteY8" fmla="*/ 1755223 h 1929395"/>
              <a:gd name="connsiteX9" fmla="*/ 589673 w 1072553"/>
              <a:gd name="connsiteY9" fmla="*/ 1894561 h 1929395"/>
              <a:gd name="connsiteX10" fmla="*/ 911890 w 1072553"/>
              <a:gd name="connsiteY10" fmla="*/ 1929395 h 1929395"/>
              <a:gd name="connsiteX11" fmla="*/ 911890 w 1072553"/>
              <a:gd name="connsiteY11" fmla="*/ 1929395 h 1929395"/>
              <a:gd name="connsiteX0" fmla="*/ 1067351 w 1067351"/>
              <a:gd name="connsiteY0" fmla="*/ 0 h 1929395"/>
              <a:gd name="connsiteX1" fmla="*/ 697683 w 1067351"/>
              <a:gd name="connsiteY1" fmla="*/ 117119 h 1929395"/>
              <a:gd name="connsiteX2" fmla="*/ 375465 w 1067351"/>
              <a:gd name="connsiteY2" fmla="*/ 318309 h 1929395"/>
              <a:gd name="connsiteX3" fmla="*/ 199507 w 1067351"/>
              <a:gd name="connsiteY3" fmla="*/ 509898 h 1929395"/>
              <a:gd name="connsiteX4" fmla="*/ 72452 w 1067351"/>
              <a:gd name="connsiteY4" fmla="*/ 735427 h 1929395"/>
              <a:gd name="connsiteX5" fmla="*/ 11492 w 1067351"/>
              <a:gd name="connsiteY5" fmla="*/ 950127 h 1929395"/>
              <a:gd name="connsiteX6" fmla="*/ 1890 w 1067351"/>
              <a:gd name="connsiteY6" fmla="*/ 1180458 h 1929395"/>
              <a:gd name="connsiteX7" fmla="*/ 105500 w 1067351"/>
              <a:gd name="connsiteY7" fmla="*/ 1520092 h 1929395"/>
              <a:gd name="connsiteX8" fmla="*/ 331923 w 1067351"/>
              <a:gd name="connsiteY8" fmla="*/ 1755223 h 1929395"/>
              <a:gd name="connsiteX9" fmla="*/ 584471 w 1067351"/>
              <a:gd name="connsiteY9" fmla="*/ 1894561 h 1929395"/>
              <a:gd name="connsiteX10" fmla="*/ 906688 w 1067351"/>
              <a:gd name="connsiteY10" fmla="*/ 1929395 h 1929395"/>
              <a:gd name="connsiteX11" fmla="*/ 906688 w 106735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0432 w 1070432"/>
              <a:gd name="connsiteY0" fmla="*/ 0 h 1929395"/>
              <a:gd name="connsiteX1" fmla="*/ 700764 w 1070432"/>
              <a:gd name="connsiteY1" fmla="*/ 117119 h 1929395"/>
              <a:gd name="connsiteX2" fmla="*/ 378546 w 1070432"/>
              <a:gd name="connsiteY2" fmla="*/ 318309 h 1929395"/>
              <a:gd name="connsiteX3" fmla="*/ 202588 w 1070432"/>
              <a:gd name="connsiteY3" fmla="*/ 509898 h 1929395"/>
              <a:gd name="connsiteX4" fmla="*/ 75533 w 1070432"/>
              <a:gd name="connsiteY4" fmla="*/ 735427 h 1929395"/>
              <a:gd name="connsiteX5" fmla="*/ 14573 w 1070432"/>
              <a:gd name="connsiteY5" fmla="*/ 950127 h 1929395"/>
              <a:gd name="connsiteX6" fmla="*/ 8879 w 1070432"/>
              <a:gd name="connsiteY6" fmla="*/ 1180458 h 1929395"/>
              <a:gd name="connsiteX7" fmla="*/ 120304 w 1070432"/>
              <a:gd name="connsiteY7" fmla="*/ 1516184 h 1929395"/>
              <a:gd name="connsiteX8" fmla="*/ 335004 w 1070432"/>
              <a:gd name="connsiteY8" fmla="*/ 1755223 h 1929395"/>
              <a:gd name="connsiteX9" fmla="*/ 587552 w 1070432"/>
              <a:gd name="connsiteY9" fmla="*/ 1894561 h 1929395"/>
              <a:gd name="connsiteX10" fmla="*/ 909769 w 1070432"/>
              <a:gd name="connsiteY10" fmla="*/ 1929395 h 1929395"/>
              <a:gd name="connsiteX11" fmla="*/ 909769 w 1070432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5223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1316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1928 w 1066993"/>
              <a:gd name="connsiteY9" fmla="*/ 1886745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10238 w 1066993"/>
              <a:gd name="connsiteY11" fmla="*/ 1882503 h 1929395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0238 w 1066993"/>
              <a:gd name="connsiteY11" fmla="*/ 1882503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4146 w 1066993"/>
              <a:gd name="connsiteY11" fmla="*/ 1874688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1031376 w 1066993"/>
              <a:gd name="connsiteY11" fmla="*/ 1866872 h 1902041"/>
              <a:gd name="connsiteX0" fmla="*/ 1066993 w 1066993"/>
              <a:gd name="connsiteY0" fmla="*/ 0 h 1898304"/>
              <a:gd name="connsiteX1" fmla="*/ 697325 w 1066993"/>
              <a:gd name="connsiteY1" fmla="*/ 117119 h 1898304"/>
              <a:gd name="connsiteX2" fmla="*/ 375107 w 1066993"/>
              <a:gd name="connsiteY2" fmla="*/ 318309 h 1898304"/>
              <a:gd name="connsiteX3" fmla="*/ 199149 w 1066993"/>
              <a:gd name="connsiteY3" fmla="*/ 509898 h 1898304"/>
              <a:gd name="connsiteX4" fmla="*/ 72094 w 1066993"/>
              <a:gd name="connsiteY4" fmla="*/ 735427 h 1898304"/>
              <a:gd name="connsiteX5" fmla="*/ 11134 w 1066993"/>
              <a:gd name="connsiteY5" fmla="*/ 950127 h 1898304"/>
              <a:gd name="connsiteX6" fmla="*/ 5440 w 1066993"/>
              <a:gd name="connsiteY6" fmla="*/ 1180458 h 1898304"/>
              <a:gd name="connsiteX7" fmla="*/ 116865 w 1066993"/>
              <a:gd name="connsiteY7" fmla="*/ 1516184 h 1898304"/>
              <a:gd name="connsiteX8" fmla="*/ 343288 w 1066993"/>
              <a:gd name="connsiteY8" fmla="*/ 1763039 h 1898304"/>
              <a:gd name="connsiteX9" fmla="*/ 595836 w 1066993"/>
              <a:gd name="connsiteY9" fmla="*/ 1878930 h 1898304"/>
              <a:gd name="connsiteX10" fmla="*/ 894607 w 1066993"/>
              <a:gd name="connsiteY10" fmla="*/ 1898133 h 1898304"/>
              <a:gd name="connsiteX11" fmla="*/ 1031376 w 1066993"/>
              <a:gd name="connsiteY11" fmla="*/ 1866872 h 1898304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31376 w 1066993"/>
              <a:gd name="connsiteY11" fmla="*/ 1866872 h 1892589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11838 w 1066993"/>
              <a:gd name="connsiteY11" fmla="*/ 1859057 h 1892589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43324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9463"/>
              <a:gd name="connsiteX1" fmla="*/ 697325 w 1066993"/>
              <a:gd name="connsiteY1" fmla="*/ 117119 h 1909463"/>
              <a:gd name="connsiteX2" fmla="*/ 375107 w 1066993"/>
              <a:gd name="connsiteY2" fmla="*/ 318309 h 1909463"/>
              <a:gd name="connsiteX3" fmla="*/ 199149 w 1066993"/>
              <a:gd name="connsiteY3" fmla="*/ 509898 h 1909463"/>
              <a:gd name="connsiteX4" fmla="*/ 72094 w 1066993"/>
              <a:gd name="connsiteY4" fmla="*/ 735427 h 1909463"/>
              <a:gd name="connsiteX5" fmla="*/ 11134 w 1066993"/>
              <a:gd name="connsiteY5" fmla="*/ 950127 h 1909463"/>
              <a:gd name="connsiteX6" fmla="*/ 5440 w 1066993"/>
              <a:gd name="connsiteY6" fmla="*/ 1180458 h 1909463"/>
              <a:gd name="connsiteX7" fmla="*/ 116865 w 1066993"/>
              <a:gd name="connsiteY7" fmla="*/ 1516184 h 1909463"/>
              <a:gd name="connsiteX8" fmla="*/ 343288 w 1066993"/>
              <a:gd name="connsiteY8" fmla="*/ 1763039 h 1909463"/>
              <a:gd name="connsiteX9" fmla="*/ 595836 w 1066993"/>
              <a:gd name="connsiteY9" fmla="*/ 1878930 h 1909463"/>
              <a:gd name="connsiteX10" fmla="*/ 739416 w 1066993"/>
              <a:gd name="connsiteY10" fmla="*/ 1909300 h 1909463"/>
              <a:gd name="connsiteX11" fmla="*/ 902423 w 1066993"/>
              <a:gd name="connsiteY11" fmla="*/ 1890318 h 1909463"/>
              <a:gd name="connsiteX12" fmla="*/ 1011838 w 1066993"/>
              <a:gd name="connsiteY12" fmla="*/ 1859057 h 1909463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39416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898106"/>
              <a:gd name="connsiteX1" fmla="*/ 697325 w 1066993"/>
              <a:gd name="connsiteY1" fmla="*/ 117119 h 1898106"/>
              <a:gd name="connsiteX2" fmla="*/ 375107 w 1066993"/>
              <a:gd name="connsiteY2" fmla="*/ 318309 h 1898106"/>
              <a:gd name="connsiteX3" fmla="*/ 199149 w 1066993"/>
              <a:gd name="connsiteY3" fmla="*/ 509898 h 1898106"/>
              <a:gd name="connsiteX4" fmla="*/ 72094 w 1066993"/>
              <a:gd name="connsiteY4" fmla="*/ 735427 h 1898106"/>
              <a:gd name="connsiteX5" fmla="*/ 11134 w 1066993"/>
              <a:gd name="connsiteY5" fmla="*/ 950127 h 1898106"/>
              <a:gd name="connsiteX6" fmla="*/ 5440 w 1066993"/>
              <a:gd name="connsiteY6" fmla="*/ 1180458 h 1898106"/>
              <a:gd name="connsiteX7" fmla="*/ 116865 w 1066993"/>
              <a:gd name="connsiteY7" fmla="*/ 1516184 h 1898106"/>
              <a:gd name="connsiteX8" fmla="*/ 343288 w 1066993"/>
              <a:gd name="connsiteY8" fmla="*/ 1763039 h 1898106"/>
              <a:gd name="connsiteX9" fmla="*/ 595836 w 1066993"/>
              <a:gd name="connsiteY9" fmla="*/ 1878930 h 1898106"/>
              <a:gd name="connsiteX10" fmla="*/ 739416 w 1066993"/>
              <a:gd name="connsiteY10" fmla="*/ 1897577 h 1898106"/>
              <a:gd name="connsiteX11" fmla="*/ 902423 w 1066993"/>
              <a:gd name="connsiteY11" fmla="*/ 1890318 h 1898106"/>
              <a:gd name="connsiteX12" fmla="*/ 1011838 w 1066993"/>
              <a:gd name="connsiteY12" fmla="*/ 1859057 h 1898106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66692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73978 w 1066993"/>
              <a:gd name="connsiteY9" fmla="*/ 1871644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73978 w 1066993"/>
              <a:gd name="connsiteY9" fmla="*/ 1871644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70335 w 1066993"/>
              <a:gd name="connsiteY9" fmla="*/ 1875287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6993" h="1905605">
                <a:moveTo>
                  <a:pt x="1066993" y="0"/>
                </a:moveTo>
                <a:cubicBezTo>
                  <a:pt x="941444" y="29754"/>
                  <a:pt x="812639" y="64068"/>
                  <a:pt x="697325" y="117119"/>
                </a:cubicBezTo>
                <a:cubicBezTo>
                  <a:pt x="582011" y="170170"/>
                  <a:pt x="458136" y="252846"/>
                  <a:pt x="375107" y="318309"/>
                </a:cubicBezTo>
                <a:cubicBezTo>
                  <a:pt x="292078" y="383772"/>
                  <a:pt x="249651" y="440378"/>
                  <a:pt x="199149" y="509898"/>
                </a:cubicBezTo>
                <a:cubicBezTo>
                  <a:pt x="148647" y="579418"/>
                  <a:pt x="103430" y="662056"/>
                  <a:pt x="72094" y="735427"/>
                </a:cubicBezTo>
                <a:cubicBezTo>
                  <a:pt x="40758" y="808798"/>
                  <a:pt x="22243" y="875955"/>
                  <a:pt x="11134" y="950127"/>
                </a:cubicBezTo>
                <a:cubicBezTo>
                  <a:pt x="25" y="1024299"/>
                  <a:pt x="-4366" y="1086115"/>
                  <a:pt x="5440" y="1180458"/>
                </a:cubicBezTo>
                <a:cubicBezTo>
                  <a:pt x="15246" y="1274801"/>
                  <a:pt x="60557" y="1419087"/>
                  <a:pt x="116865" y="1516184"/>
                </a:cubicBezTo>
                <a:cubicBezTo>
                  <a:pt x="173173" y="1613281"/>
                  <a:pt x="267710" y="1703189"/>
                  <a:pt x="343288" y="1763039"/>
                </a:cubicBezTo>
                <a:cubicBezTo>
                  <a:pt x="418866" y="1822889"/>
                  <a:pt x="504314" y="1851562"/>
                  <a:pt x="570335" y="1875287"/>
                </a:cubicBezTo>
                <a:cubicBezTo>
                  <a:pt x="636356" y="1899012"/>
                  <a:pt x="688318" y="1903494"/>
                  <a:pt x="739416" y="1905392"/>
                </a:cubicBezTo>
                <a:cubicBezTo>
                  <a:pt x="790514" y="1907290"/>
                  <a:pt x="857019" y="1896087"/>
                  <a:pt x="902423" y="1890318"/>
                </a:cubicBezTo>
                <a:lnTo>
                  <a:pt x="1011838" y="1859057"/>
                </a:ln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7194CDE-D760-47EA-B33F-15AC5D1D8C82}"/>
              </a:ext>
            </a:extLst>
          </p:cNvPr>
          <p:cNvSpPr/>
          <p:nvPr/>
        </p:nvSpPr>
        <p:spPr>
          <a:xfrm>
            <a:off x="1636123" y="2703268"/>
            <a:ext cx="579951" cy="1165281"/>
          </a:xfrm>
          <a:custGeom>
            <a:avLst/>
            <a:gdLst>
              <a:gd name="connsiteX0" fmla="*/ 0 w 573224"/>
              <a:gd name="connsiteY0" fmla="*/ 1237250 h 1237250"/>
              <a:gd name="connsiteX1" fmla="*/ 226423 w 573224"/>
              <a:gd name="connsiteY1" fmla="*/ 1158873 h 1237250"/>
              <a:gd name="connsiteX2" fmla="*/ 400594 w 573224"/>
              <a:gd name="connsiteY2" fmla="*/ 1019536 h 1237250"/>
              <a:gd name="connsiteX3" fmla="*/ 522514 w 573224"/>
              <a:gd name="connsiteY3" fmla="*/ 827947 h 1237250"/>
              <a:gd name="connsiteX4" fmla="*/ 566057 w 573224"/>
              <a:gd name="connsiteY4" fmla="*/ 653776 h 1237250"/>
              <a:gd name="connsiteX5" fmla="*/ 566057 w 573224"/>
              <a:gd name="connsiteY5" fmla="*/ 444770 h 1237250"/>
              <a:gd name="connsiteX6" fmla="*/ 496388 w 573224"/>
              <a:gd name="connsiteY6" fmla="*/ 174804 h 1237250"/>
              <a:gd name="connsiteX7" fmla="*/ 374468 w 573224"/>
              <a:gd name="connsiteY7" fmla="*/ 26759 h 1237250"/>
              <a:gd name="connsiteX8" fmla="*/ 348343 w 573224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49868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1722"/>
              <a:gd name="connsiteY0" fmla="*/ 1237250 h 1237250"/>
              <a:gd name="connsiteX1" fmla="*/ 226423 w 571722"/>
              <a:gd name="connsiteY1" fmla="*/ 1158873 h 1237250"/>
              <a:gd name="connsiteX2" fmla="*/ 400594 w 571722"/>
              <a:gd name="connsiteY2" fmla="*/ 1019536 h 1237250"/>
              <a:gd name="connsiteX3" fmla="*/ 518606 w 571722"/>
              <a:gd name="connsiteY3" fmla="*/ 824039 h 1237250"/>
              <a:gd name="connsiteX4" fmla="*/ 562150 w 571722"/>
              <a:gd name="connsiteY4" fmla="*/ 649868 h 1237250"/>
              <a:gd name="connsiteX5" fmla="*/ 566057 w 571722"/>
              <a:gd name="connsiteY5" fmla="*/ 444770 h 1237250"/>
              <a:gd name="connsiteX6" fmla="*/ 496388 w 571722"/>
              <a:gd name="connsiteY6" fmla="*/ 174804 h 1237250"/>
              <a:gd name="connsiteX7" fmla="*/ 374468 w 571722"/>
              <a:gd name="connsiteY7" fmla="*/ 26759 h 1237250"/>
              <a:gd name="connsiteX8" fmla="*/ 348343 w 571722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69050"/>
              <a:gd name="connsiteY0" fmla="*/ 1237250 h 1237250"/>
              <a:gd name="connsiteX1" fmla="*/ 226423 w 569050"/>
              <a:gd name="connsiteY1" fmla="*/ 1158873 h 1237250"/>
              <a:gd name="connsiteX2" fmla="*/ 400594 w 569050"/>
              <a:gd name="connsiteY2" fmla="*/ 1019536 h 1237250"/>
              <a:gd name="connsiteX3" fmla="*/ 518606 w 569050"/>
              <a:gd name="connsiteY3" fmla="*/ 824039 h 1237250"/>
              <a:gd name="connsiteX4" fmla="*/ 562150 w 569050"/>
              <a:gd name="connsiteY4" fmla="*/ 649868 h 1237250"/>
              <a:gd name="connsiteX5" fmla="*/ 562150 w 569050"/>
              <a:gd name="connsiteY5" fmla="*/ 444770 h 1237250"/>
              <a:gd name="connsiteX6" fmla="*/ 496388 w 569050"/>
              <a:gd name="connsiteY6" fmla="*/ 174804 h 1237250"/>
              <a:gd name="connsiteX7" fmla="*/ 374468 w 569050"/>
              <a:gd name="connsiteY7" fmla="*/ 26759 h 1237250"/>
              <a:gd name="connsiteX8" fmla="*/ 348343 w 569050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74732"/>
              <a:gd name="connsiteY0" fmla="*/ 1237250 h 1237250"/>
              <a:gd name="connsiteX1" fmla="*/ 226423 w 574732"/>
              <a:gd name="connsiteY1" fmla="*/ 1158873 h 1237250"/>
              <a:gd name="connsiteX2" fmla="*/ 400594 w 574732"/>
              <a:gd name="connsiteY2" fmla="*/ 1019536 h 1237250"/>
              <a:gd name="connsiteX3" fmla="*/ 518606 w 574732"/>
              <a:gd name="connsiteY3" fmla="*/ 824039 h 1237250"/>
              <a:gd name="connsiteX4" fmla="*/ 562150 w 574732"/>
              <a:gd name="connsiteY4" fmla="*/ 649868 h 1237250"/>
              <a:gd name="connsiteX5" fmla="*/ 569964 w 574732"/>
              <a:gd name="connsiteY5" fmla="*/ 444770 h 1237250"/>
              <a:gd name="connsiteX6" fmla="*/ 496388 w 574732"/>
              <a:gd name="connsiteY6" fmla="*/ 174804 h 1237250"/>
              <a:gd name="connsiteX7" fmla="*/ 374468 w 574732"/>
              <a:gd name="connsiteY7" fmla="*/ 26759 h 1237250"/>
              <a:gd name="connsiteX8" fmla="*/ 348343 w 574732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2583"/>
              <a:gd name="connsiteY0" fmla="*/ 1237250 h 1237250"/>
              <a:gd name="connsiteX1" fmla="*/ 226423 w 572583"/>
              <a:gd name="connsiteY1" fmla="*/ 1158873 h 1237250"/>
              <a:gd name="connsiteX2" fmla="*/ 400594 w 572583"/>
              <a:gd name="connsiteY2" fmla="*/ 1019536 h 1237250"/>
              <a:gd name="connsiteX3" fmla="*/ 518606 w 572583"/>
              <a:gd name="connsiteY3" fmla="*/ 824039 h 1237250"/>
              <a:gd name="connsiteX4" fmla="*/ 562150 w 572583"/>
              <a:gd name="connsiteY4" fmla="*/ 649868 h 1237250"/>
              <a:gd name="connsiteX5" fmla="*/ 566056 w 572583"/>
              <a:gd name="connsiteY5" fmla="*/ 397878 h 1237250"/>
              <a:gd name="connsiteX6" fmla="*/ 484665 w 572583"/>
              <a:gd name="connsiteY6" fmla="*/ 190435 h 1237250"/>
              <a:gd name="connsiteX7" fmla="*/ 374468 w 572583"/>
              <a:gd name="connsiteY7" fmla="*/ 26759 h 1237250"/>
              <a:gd name="connsiteX8" fmla="*/ 348343 w 572583"/>
              <a:gd name="connsiteY8" fmla="*/ 633 h 1237250"/>
              <a:gd name="connsiteX0" fmla="*/ 0 w 578819"/>
              <a:gd name="connsiteY0" fmla="*/ 1237250 h 1237250"/>
              <a:gd name="connsiteX1" fmla="*/ 226423 w 578819"/>
              <a:gd name="connsiteY1" fmla="*/ 1158873 h 1237250"/>
              <a:gd name="connsiteX2" fmla="*/ 400594 w 578819"/>
              <a:gd name="connsiteY2" fmla="*/ 1019536 h 1237250"/>
              <a:gd name="connsiteX3" fmla="*/ 518606 w 578819"/>
              <a:gd name="connsiteY3" fmla="*/ 824039 h 1237250"/>
              <a:gd name="connsiteX4" fmla="*/ 573873 w 578819"/>
              <a:gd name="connsiteY4" fmla="*/ 614699 h 1237250"/>
              <a:gd name="connsiteX5" fmla="*/ 566056 w 578819"/>
              <a:gd name="connsiteY5" fmla="*/ 397878 h 1237250"/>
              <a:gd name="connsiteX6" fmla="*/ 484665 w 578819"/>
              <a:gd name="connsiteY6" fmla="*/ 190435 h 1237250"/>
              <a:gd name="connsiteX7" fmla="*/ 374468 w 578819"/>
              <a:gd name="connsiteY7" fmla="*/ 26759 h 1237250"/>
              <a:gd name="connsiteX8" fmla="*/ 348343 w 578819"/>
              <a:gd name="connsiteY8" fmla="*/ 633 h 1237250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48343 w 578819"/>
              <a:gd name="connsiteY8" fmla="*/ 319 h 1236936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20990 w 578819"/>
              <a:gd name="connsiteY8" fmla="*/ 319 h 1236936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559"/>
              <a:gd name="connsiteY0" fmla="*/ 1219490 h 1219490"/>
              <a:gd name="connsiteX1" fmla="*/ 226423 w 578559"/>
              <a:gd name="connsiteY1" fmla="*/ 1141113 h 1219490"/>
              <a:gd name="connsiteX2" fmla="*/ 400594 w 578559"/>
              <a:gd name="connsiteY2" fmla="*/ 1001776 h 1219490"/>
              <a:gd name="connsiteX3" fmla="*/ 518606 w 578559"/>
              <a:gd name="connsiteY3" fmla="*/ 806279 h 1219490"/>
              <a:gd name="connsiteX4" fmla="*/ 573873 w 578559"/>
              <a:gd name="connsiteY4" fmla="*/ 596939 h 1219490"/>
              <a:gd name="connsiteX5" fmla="*/ 566056 w 578559"/>
              <a:gd name="connsiteY5" fmla="*/ 380118 h 1219490"/>
              <a:gd name="connsiteX6" fmla="*/ 490174 w 578559"/>
              <a:gd name="connsiteY6" fmla="*/ 164412 h 1219490"/>
              <a:gd name="connsiteX7" fmla="*/ 358837 w 578559"/>
              <a:gd name="connsiteY7" fmla="*/ 12906 h 1219490"/>
              <a:gd name="connsiteX8" fmla="*/ 356159 w 578559"/>
              <a:gd name="connsiteY8" fmla="*/ 14135 h 1219490"/>
              <a:gd name="connsiteX0" fmla="*/ 0 w 579092"/>
              <a:gd name="connsiteY0" fmla="*/ 1219490 h 1219490"/>
              <a:gd name="connsiteX1" fmla="*/ 226423 w 579092"/>
              <a:gd name="connsiteY1" fmla="*/ 1141113 h 1219490"/>
              <a:gd name="connsiteX2" fmla="*/ 400594 w 579092"/>
              <a:gd name="connsiteY2" fmla="*/ 1001776 h 1219490"/>
              <a:gd name="connsiteX3" fmla="*/ 518606 w 579092"/>
              <a:gd name="connsiteY3" fmla="*/ 806279 h 1219490"/>
              <a:gd name="connsiteX4" fmla="*/ 573873 w 579092"/>
              <a:gd name="connsiteY4" fmla="*/ 596939 h 1219490"/>
              <a:gd name="connsiteX5" fmla="*/ 566056 w 579092"/>
              <a:gd name="connsiteY5" fmla="*/ 380118 h 1219490"/>
              <a:gd name="connsiteX6" fmla="*/ 479157 w 579092"/>
              <a:gd name="connsiteY6" fmla="*/ 172674 h 1219490"/>
              <a:gd name="connsiteX7" fmla="*/ 358837 w 579092"/>
              <a:gd name="connsiteY7" fmla="*/ 12906 h 1219490"/>
              <a:gd name="connsiteX8" fmla="*/ 356159 w 579092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81435"/>
              <a:gd name="connsiteY0" fmla="*/ 1219490 h 1219490"/>
              <a:gd name="connsiteX1" fmla="*/ 226423 w 581435"/>
              <a:gd name="connsiteY1" fmla="*/ 1141113 h 1219490"/>
              <a:gd name="connsiteX2" fmla="*/ 400594 w 581435"/>
              <a:gd name="connsiteY2" fmla="*/ 1001776 h 1219490"/>
              <a:gd name="connsiteX3" fmla="*/ 518606 w 581435"/>
              <a:gd name="connsiteY3" fmla="*/ 806279 h 1219490"/>
              <a:gd name="connsiteX4" fmla="*/ 573873 w 581435"/>
              <a:gd name="connsiteY4" fmla="*/ 596939 h 1219490"/>
              <a:gd name="connsiteX5" fmla="*/ 571565 w 581435"/>
              <a:gd name="connsiteY5" fmla="*/ 380118 h 1219490"/>
              <a:gd name="connsiteX6" fmla="*/ 487419 w 581435"/>
              <a:gd name="connsiteY6" fmla="*/ 169920 h 1219490"/>
              <a:gd name="connsiteX7" fmla="*/ 358837 w 581435"/>
              <a:gd name="connsiteY7" fmla="*/ 12906 h 1219490"/>
              <a:gd name="connsiteX8" fmla="*/ 356159 w 581435"/>
              <a:gd name="connsiteY8" fmla="*/ 14135 h 1219490"/>
              <a:gd name="connsiteX0" fmla="*/ 0 w 579951"/>
              <a:gd name="connsiteY0" fmla="*/ 1219490 h 1219490"/>
              <a:gd name="connsiteX1" fmla="*/ 226423 w 579951"/>
              <a:gd name="connsiteY1" fmla="*/ 1141113 h 1219490"/>
              <a:gd name="connsiteX2" fmla="*/ 400594 w 579951"/>
              <a:gd name="connsiteY2" fmla="*/ 1001776 h 1219490"/>
              <a:gd name="connsiteX3" fmla="*/ 518606 w 579951"/>
              <a:gd name="connsiteY3" fmla="*/ 806279 h 1219490"/>
              <a:gd name="connsiteX4" fmla="*/ 573873 w 579951"/>
              <a:gd name="connsiteY4" fmla="*/ 596939 h 1219490"/>
              <a:gd name="connsiteX5" fmla="*/ 568810 w 579951"/>
              <a:gd name="connsiteY5" fmla="*/ 385626 h 1219490"/>
              <a:gd name="connsiteX6" fmla="*/ 487419 w 579951"/>
              <a:gd name="connsiteY6" fmla="*/ 169920 h 1219490"/>
              <a:gd name="connsiteX7" fmla="*/ 358837 w 579951"/>
              <a:gd name="connsiteY7" fmla="*/ 12906 h 1219490"/>
              <a:gd name="connsiteX8" fmla="*/ 356159 w 579951"/>
              <a:gd name="connsiteY8" fmla="*/ 14135 h 1219490"/>
              <a:gd name="connsiteX0" fmla="*/ 0 w 579951"/>
              <a:gd name="connsiteY0" fmla="*/ 1212936 h 1212936"/>
              <a:gd name="connsiteX1" fmla="*/ 226423 w 579951"/>
              <a:gd name="connsiteY1" fmla="*/ 1134559 h 1212936"/>
              <a:gd name="connsiteX2" fmla="*/ 400594 w 579951"/>
              <a:gd name="connsiteY2" fmla="*/ 995222 h 1212936"/>
              <a:gd name="connsiteX3" fmla="*/ 518606 w 579951"/>
              <a:gd name="connsiteY3" fmla="*/ 799725 h 1212936"/>
              <a:gd name="connsiteX4" fmla="*/ 573873 w 579951"/>
              <a:gd name="connsiteY4" fmla="*/ 590385 h 1212936"/>
              <a:gd name="connsiteX5" fmla="*/ 568810 w 579951"/>
              <a:gd name="connsiteY5" fmla="*/ 379072 h 1212936"/>
              <a:gd name="connsiteX6" fmla="*/ 487419 w 579951"/>
              <a:gd name="connsiteY6" fmla="*/ 163366 h 1212936"/>
              <a:gd name="connsiteX7" fmla="*/ 358837 w 579951"/>
              <a:gd name="connsiteY7" fmla="*/ 6352 h 1212936"/>
              <a:gd name="connsiteX8" fmla="*/ 381660 w 579951"/>
              <a:gd name="connsiteY8" fmla="*/ 58584 h 1212936"/>
              <a:gd name="connsiteX0" fmla="*/ 0 w 579951"/>
              <a:gd name="connsiteY0" fmla="*/ 1199447 h 1199447"/>
              <a:gd name="connsiteX1" fmla="*/ 226423 w 579951"/>
              <a:gd name="connsiteY1" fmla="*/ 1121070 h 1199447"/>
              <a:gd name="connsiteX2" fmla="*/ 400594 w 579951"/>
              <a:gd name="connsiteY2" fmla="*/ 981733 h 1199447"/>
              <a:gd name="connsiteX3" fmla="*/ 518606 w 579951"/>
              <a:gd name="connsiteY3" fmla="*/ 786236 h 1199447"/>
              <a:gd name="connsiteX4" fmla="*/ 573873 w 579951"/>
              <a:gd name="connsiteY4" fmla="*/ 576896 h 1199447"/>
              <a:gd name="connsiteX5" fmla="*/ 568810 w 579951"/>
              <a:gd name="connsiteY5" fmla="*/ 365583 h 1199447"/>
              <a:gd name="connsiteX6" fmla="*/ 487419 w 579951"/>
              <a:gd name="connsiteY6" fmla="*/ 149877 h 1199447"/>
              <a:gd name="connsiteX7" fmla="*/ 398911 w 579951"/>
              <a:gd name="connsiteY7" fmla="*/ 7435 h 1199447"/>
              <a:gd name="connsiteX8" fmla="*/ 381660 w 579951"/>
              <a:gd name="connsiteY8" fmla="*/ 45095 h 1199447"/>
              <a:gd name="connsiteX0" fmla="*/ 0 w 579951"/>
              <a:gd name="connsiteY0" fmla="*/ 1154352 h 1154352"/>
              <a:gd name="connsiteX1" fmla="*/ 226423 w 579951"/>
              <a:gd name="connsiteY1" fmla="*/ 1075975 h 1154352"/>
              <a:gd name="connsiteX2" fmla="*/ 400594 w 579951"/>
              <a:gd name="connsiteY2" fmla="*/ 936638 h 1154352"/>
              <a:gd name="connsiteX3" fmla="*/ 518606 w 579951"/>
              <a:gd name="connsiteY3" fmla="*/ 741141 h 1154352"/>
              <a:gd name="connsiteX4" fmla="*/ 573873 w 579951"/>
              <a:gd name="connsiteY4" fmla="*/ 531801 h 1154352"/>
              <a:gd name="connsiteX5" fmla="*/ 568810 w 579951"/>
              <a:gd name="connsiteY5" fmla="*/ 320488 h 1154352"/>
              <a:gd name="connsiteX6" fmla="*/ 487419 w 579951"/>
              <a:gd name="connsiteY6" fmla="*/ 104782 h 1154352"/>
              <a:gd name="connsiteX7" fmla="*/ 381660 w 579951"/>
              <a:gd name="connsiteY7" fmla="*/ 0 h 1154352"/>
              <a:gd name="connsiteX0" fmla="*/ 0 w 579951"/>
              <a:gd name="connsiteY0" fmla="*/ 1165281 h 1165281"/>
              <a:gd name="connsiteX1" fmla="*/ 226423 w 579951"/>
              <a:gd name="connsiteY1" fmla="*/ 1086904 h 1165281"/>
              <a:gd name="connsiteX2" fmla="*/ 400594 w 579951"/>
              <a:gd name="connsiteY2" fmla="*/ 947567 h 1165281"/>
              <a:gd name="connsiteX3" fmla="*/ 518606 w 579951"/>
              <a:gd name="connsiteY3" fmla="*/ 752070 h 1165281"/>
              <a:gd name="connsiteX4" fmla="*/ 573873 w 579951"/>
              <a:gd name="connsiteY4" fmla="*/ 542730 h 1165281"/>
              <a:gd name="connsiteX5" fmla="*/ 568810 w 579951"/>
              <a:gd name="connsiteY5" fmla="*/ 331417 h 1165281"/>
              <a:gd name="connsiteX6" fmla="*/ 487419 w 579951"/>
              <a:gd name="connsiteY6" fmla="*/ 115711 h 1165281"/>
              <a:gd name="connsiteX7" fmla="*/ 407162 w 579951"/>
              <a:gd name="connsiteY7" fmla="*/ 0 h 1165281"/>
              <a:gd name="connsiteX0" fmla="*/ 0 w 579951"/>
              <a:gd name="connsiteY0" fmla="*/ 1165281 h 1165281"/>
              <a:gd name="connsiteX1" fmla="*/ 226423 w 579951"/>
              <a:gd name="connsiteY1" fmla="*/ 1086904 h 1165281"/>
              <a:gd name="connsiteX2" fmla="*/ 400594 w 579951"/>
              <a:gd name="connsiteY2" fmla="*/ 947567 h 1165281"/>
              <a:gd name="connsiteX3" fmla="*/ 518606 w 579951"/>
              <a:gd name="connsiteY3" fmla="*/ 752070 h 1165281"/>
              <a:gd name="connsiteX4" fmla="*/ 573873 w 579951"/>
              <a:gd name="connsiteY4" fmla="*/ 542730 h 1165281"/>
              <a:gd name="connsiteX5" fmla="*/ 568810 w 579951"/>
              <a:gd name="connsiteY5" fmla="*/ 331417 h 1165281"/>
              <a:gd name="connsiteX6" fmla="*/ 487419 w 579951"/>
              <a:gd name="connsiteY6" fmla="*/ 115711 h 1165281"/>
              <a:gd name="connsiteX7" fmla="*/ 392590 w 579951"/>
              <a:gd name="connsiteY7" fmla="*/ 0 h 116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9951" h="1165281">
                <a:moveTo>
                  <a:pt x="0" y="1165281"/>
                </a:moveTo>
                <a:cubicBezTo>
                  <a:pt x="79828" y="1144235"/>
                  <a:pt x="159657" y="1123190"/>
                  <a:pt x="226423" y="1086904"/>
                </a:cubicBezTo>
                <a:cubicBezTo>
                  <a:pt x="293189" y="1050618"/>
                  <a:pt x="351897" y="1003373"/>
                  <a:pt x="400594" y="947567"/>
                </a:cubicBezTo>
                <a:cubicBezTo>
                  <a:pt x="449291" y="891761"/>
                  <a:pt x="489726" y="819543"/>
                  <a:pt x="518606" y="752070"/>
                </a:cubicBezTo>
                <a:cubicBezTo>
                  <a:pt x="547486" y="684597"/>
                  <a:pt x="565506" y="612839"/>
                  <a:pt x="573873" y="542730"/>
                </a:cubicBezTo>
                <a:cubicBezTo>
                  <a:pt x="582240" y="472621"/>
                  <a:pt x="583219" y="402587"/>
                  <a:pt x="568810" y="331417"/>
                </a:cubicBezTo>
                <a:cubicBezTo>
                  <a:pt x="554401" y="260247"/>
                  <a:pt x="516789" y="170947"/>
                  <a:pt x="487419" y="115711"/>
                </a:cubicBezTo>
                <a:cubicBezTo>
                  <a:pt x="458049" y="60475"/>
                  <a:pt x="414623" y="21830"/>
                  <a:pt x="392590" y="0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9244108-4565-4FF2-B360-AC9AC2F978CC}"/>
              </a:ext>
            </a:extLst>
          </p:cNvPr>
          <p:cNvSpPr/>
          <p:nvPr/>
        </p:nvSpPr>
        <p:spPr>
          <a:xfrm>
            <a:off x="912067" y="5624740"/>
            <a:ext cx="1636822" cy="381218"/>
          </a:xfrm>
          <a:custGeom>
            <a:avLst/>
            <a:gdLst>
              <a:gd name="connsiteX0" fmla="*/ 0 w 1600200"/>
              <a:gd name="connsiteY0" fmla="*/ 15508 h 385078"/>
              <a:gd name="connsiteX1" fmla="*/ 160020 w 1600200"/>
              <a:gd name="connsiteY1" fmla="*/ 268 h 385078"/>
              <a:gd name="connsiteX2" fmla="*/ 308610 w 1600200"/>
              <a:gd name="connsiteY2" fmla="*/ 26938 h 385078"/>
              <a:gd name="connsiteX3" fmla="*/ 510540 w 1600200"/>
              <a:gd name="connsiteY3" fmla="*/ 84088 h 385078"/>
              <a:gd name="connsiteX4" fmla="*/ 727710 w 1600200"/>
              <a:gd name="connsiteY4" fmla="*/ 160288 h 385078"/>
              <a:gd name="connsiteX5" fmla="*/ 1009650 w 1600200"/>
              <a:gd name="connsiteY5" fmla="*/ 247918 h 385078"/>
              <a:gd name="connsiteX6" fmla="*/ 1173480 w 1600200"/>
              <a:gd name="connsiteY6" fmla="*/ 297448 h 385078"/>
              <a:gd name="connsiteX7" fmla="*/ 1394460 w 1600200"/>
              <a:gd name="connsiteY7" fmla="*/ 350788 h 385078"/>
              <a:gd name="connsiteX8" fmla="*/ 1562100 w 1600200"/>
              <a:gd name="connsiteY8" fmla="*/ 377458 h 385078"/>
              <a:gd name="connsiteX9" fmla="*/ 1600200 w 1600200"/>
              <a:gd name="connsiteY9" fmla="*/ 385078 h 385078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27710 w 1600200"/>
              <a:gd name="connsiteY4" fmla="*/ 16005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004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23060"/>
              <a:gd name="connsiteY0" fmla="*/ 15279 h 381039"/>
              <a:gd name="connsiteX1" fmla="*/ 160020 w 1623060"/>
              <a:gd name="connsiteY1" fmla="*/ 39 h 381039"/>
              <a:gd name="connsiteX2" fmla="*/ 308610 w 1623060"/>
              <a:gd name="connsiteY2" fmla="*/ 19089 h 381039"/>
              <a:gd name="connsiteX3" fmla="*/ 510540 w 1623060"/>
              <a:gd name="connsiteY3" fmla="*/ 80049 h 381039"/>
              <a:gd name="connsiteX4" fmla="*/ 731520 w 1623060"/>
              <a:gd name="connsiteY4" fmla="*/ 156249 h 381039"/>
              <a:gd name="connsiteX5" fmla="*/ 1009650 w 1623060"/>
              <a:gd name="connsiteY5" fmla="*/ 247689 h 381039"/>
              <a:gd name="connsiteX6" fmla="*/ 1173480 w 1623060"/>
              <a:gd name="connsiteY6" fmla="*/ 297219 h 381039"/>
              <a:gd name="connsiteX7" fmla="*/ 1394460 w 1623060"/>
              <a:gd name="connsiteY7" fmla="*/ 350559 h 381039"/>
              <a:gd name="connsiteX8" fmla="*/ 1562100 w 1623060"/>
              <a:gd name="connsiteY8" fmla="*/ 377229 h 381039"/>
              <a:gd name="connsiteX9" fmla="*/ 1623060 w 1623060"/>
              <a:gd name="connsiteY9" fmla="*/ 381039 h 381039"/>
              <a:gd name="connsiteX0" fmla="*/ 0 w 1791011"/>
              <a:gd name="connsiteY0" fmla="*/ 93784 h 384899"/>
              <a:gd name="connsiteX1" fmla="*/ 327971 w 1791011"/>
              <a:gd name="connsiteY1" fmla="*/ 3899 h 384899"/>
              <a:gd name="connsiteX2" fmla="*/ 476561 w 1791011"/>
              <a:gd name="connsiteY2" fmla="*/ 22949 h 384899"/>
              <a:gd name="connsiteX3" fmla="*/ 678491 w 1791011"/>
              <a:gd name="connsiteY3" fmla="*/ 83909 h 384899"/>
              <a:gd name="connsiteX4" fmla="*/ 899471 w 1791011"/>
              <a:gd name="connsiteY4" fmla="*/ 160109 h 384899"/>
              <a:gd name="connsiteX5" fmla="*/ 1177601 w 1791011"/>
              <a:gd name="connsiteY5" fmla="*/ 251549 h 384899"/>
              <a:gd name="connsiteX6" fmla="*/ 1341431 w 1791011"/>
              <a:gd name="connsiteY6" fmla="*/ 301079 h 384899"/>
              <a:gd name="connsiteX7" fmla="*/ 1562411 w 1791011"/>
              <a:gd name="connsiteY7" fmla="*/ 354419 h 384899"/>
              <a:gd name="connsiteX8" fmla="*/ 1730051 w 1791011"/>
              <a:gd name="connsiteY8" fmla="*/ 381089 h 384899"/>
              <a:gd name="connsiteX9" fmla="*/ 1791011 w 1791011"/>
              <a:gd name="connsiteY9" fmla="*/ 384899 h 384899"/>
              <a:gd name="connsiteX0" fmla="*/ 0 w 1791011"/>
              <a:gd name="connsiteY0" fmla="*/ 94565 h 385680"/>
              <a:gd name="connsiteX1" fmla="*/ 147969 w 1791011"/>
              <a:gd name="connsiteY1" fmla="*/ 8646 h 385680"/>
              <a:gd name="connsiteX2" fmla="*/ 327971 w 1791011"/>
              <a:gd name="connsiteY2" fmla="*/ 4680 h 385680"/>
              <a:gd name="connsiteX3" fmla="*/ 476561 w 1791011"/>
              <a:gd name="connsiteY3" fmla="*/ 23730 h 385680"/>
              <a:gd name="connsiteX4" fmla="*/ 678491 w 1791011"/>
              <a:gd name="connsiteY4" fmla="*/ 84690 h 385680"/>
              <a:gd name="connsiteX5" fmla="*/ 899471 w 1791011"/>
              <a:gd name="connsiteY5" fmla="*/ 160890 h 385680"/>
              <a:gd name="connsiteX6" fmla="*/ 1177601 w 1791011"/>
              <a:gd name="connsiteY6" fmla="*/ 252330 h 385680"/>
              <a:gd name="connsiteX7" fmla="*/ 1341431 w 1791011"/>
              <a:gd name="connsiteY7" fmla="*/ 301860 h 385680"/>
              <a:gd name="connsiteX8" fmla="*/ 1562411 w 1791011"/>
              <a:gd name="connsiteY8" fmla="*/ 355200 h 385680"/>
              <a:gd name="connsiteX9" fmla="*/ 1730051 w 1791011"/>
              <a:gd name="connsiteY9" fmla="*/ 381870 h 385680"/>
              <a:gd name="connsiteX10" fmla="*/ 1791011 w 1791011"/>
              <a:gd name="connsiteY10" fmla="*/ 385680 h 385680"/>
              <a:gd name="connsiteX0" fmla="*/ 0 w 1791011"/>
              <a:gd name="connsiteY0" fmla="*/ 89941 h 381056"/>
              <a:gd name="connsiteX1" fmla="*/ 154189 w 1791011"/>
              <a:gd name="connsiteY1" fmla="*/ 16463 h 381056"/>
              <a:gd name="connsiteX2" fmla="*/ 327971 w 1791011"/>
              <a:gd name="connsiteY2" fmla="*/ 56 h 381056"/>
              <a:gd name="connsiteX3" fmla="*/ 476561 w 1791011"/>
              <a:gd name="connsiteY3" fmla="*/ 19106 h 381056"/>
              <a:gd name="connsiteX4" fmla="*/ 678491 w 1791011"/>
              <a:gd name="connsiteY4" fmla="*/ 80066 h 381056"/>
              <a:gd name="connsiteX5" fmla="*/ 899471 w 1791011"/>
              <a:gd name="connsiteY5" fmla="*/ 156266 h 381056"/>
              <a:gd name="connsiteX6" fmla="*/ 1177601 w 1791011"/>
              <a:gd name="connsiteY6" fmla="*/ 247706 h 381056"/>
              <a:gd name="connsiteX7" fmla="*/ 1341431 w 1791011"/>
              <a:gd name="connsiteY7" fmla="*/ 297236 h 381056"/>
              <a:gd name="connsiteX8" fmla="*/ 1562411 w 1791011"/>
              <a:gd name="connsiteY8" fmla="*/ 350576 h 381056"/>
              <a:gd name="connsiteX9" fmla="*/ 1730051 w 1791011"/>
              <a:gd name="connsiteY9" fmla="*/ 377246 h 381056"/>
              <a:gd name="connsiteX10" fmla="*/ 1791011 w 1791011"/>
              <a:gd name="connsiteY10" fmla="*/ 381056 h 381056"/>
              <a:gd name="connsiteX0" fmla="*/ 0 w 1822113"/>
              <a:gd name="connsiteY0" fmla="*/ 220569 h 381056"/>
              <a:gd name="connsiteX1" fmla="*/ 185291 w 1822113"/>
              <a:gd name="connsiteY1" fmla="*/ 16463 h 381056"/>
              <a:gd name="connsiteX2" fmla="*/ 359073 w 1822113"/>
              <a:gd name="connsiteY2" fmla="*/ 56 h 381056"/>
              <a:gd name="connsiteX3" fmla="*/ 507663 w 1822113"/>
              <a:gd name="connsiteY3" fmla="*/ 19106 h 381056"/>
              <a:gd name="connsiteX4" fmla="*/ 709593 w 1822113"/>
              <a:gd name="connsiteY4" fmla="*/ 80066 h 381056"/>
              <a:gd name="connsiteX5" fmla="*/ 930573 w 1822113"/>
              <a:gd name="connsiteY5" fmla="*/ 156266 h 381056"/>
              <a:gd name="connsiteX6" fmla="*/ 1208703 w 1822113"/>
              <a:gd name="connsiteY6" fmla="*/ 247706 h 381056"/>
              <a:gd name="connsiteX7" fmla="*/ 1372533 w 1822113"/>
              <a:gd name="connsiteY7" fmla="*/ 297236 h 381056"/>
              <a:gd name="connsiteX8" fmla="*/ 1593513 w 1822113"/>
              <a:gd name="connsiteY8" fmla="*/ 350576 h 381056"/>
              <a:gd name="connsiteX9" fmla="*/ 1761153 w 1822113"/>
              <a:gd name="connsiteY9" fmla="*/ 377246 h 381056"/>
              <a:gd name="connsiteX10" fmla="*/ 1822113 w 1822113"/>
              <a:gd name="connsiteY10" fmla="*/ 381056 h 381056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63234 w 1804482"/>
              <a:gd name="connsiteY0" fmla="*/ 307817 h 381218"/>
              <a:gd name="connsiteX1" fmla="*/ 5930 w 1804482"/>
              <a:gd name="connsiteY1" fmla="*/ 109930 h 381218"/>
              <a:gd name="connsiteX2" fmla="*/ 167660 w 1804482"/>
              <a:gd name="connsiteY2" fmla="*/ 16625 h 381218"/>
              <a:gd name="connsiteX3" fmla="*/ 341442 w 1804482"/>
              <a:gd name="connsiteY3" fmla="*/ 218 h 381218"/>
              <a:gd name="connsiteX4" fmla="*/ 490032 w 1804482"/>
              <a:gd name="connsiteY4" fmla="*/ 19268 h 381218"/>
              <a:gd name="connsiteX5" fmla="*/ 691962 w 1804482"/>
              <a:gd name="connsiteY5" fmla="*/ 80228 h 381218"/>
              <a:gd name="connsiteX6" fmla="*/ 912942 w 1804482"/>
              <a:gd name="connsiteY6" fmla="*/ 156428 h 381218"/>
              <a:gd name="connsiteX7" fmla="*/ 1191072 w 1804482"/>
              <a:gd name="connsiteY7" fmla="*/ 247868 h 381218"/>
              <a:gd name="connsiteX8" fmla="*/ 1354902 w 1804482"/>
              <a:gd name="connsiteY8" fmla="*/ 297398 h 381218"/>
              <a:gd name="connsiteX9" fmla="*/ 1575882 w 1804482"/>
              <a:gd name="connsiteY9" fmla="*/ 350738 h 381218"/>
              <a:gd name="connsiteX10" fmla="*/ 1743522 w 1804482"/>
              <a:gd name="connsiteY10" fmla="*/ 377408 h 381218"/>
              <a:gd name="connsiteX11" fmla="*/ 1804482 w 1804482"/>
              <a:gd name="connsiteY11" fmla="*/ 381218 h 381218"/>
              <a:gd name="connsiteX0" fmla="*/ 196929 w 1801328"/>
              <a:gd name="connsiteY0" fmla="*/ 376242 h 381218"/>
              <a:gd name="connsiteX1" fmla="*/ 2776 w 1801328"/>
              <a:gd name="connsiteY1" fmla="*/ 109930 h 381218"/>
              <a:gd name="connsiteX2" fmla="*/ 164506 w 1801328"/>
              <a:gd name="connsiteY2" fmla="*/ 16625 h 381218"/>
              <a:gd name="connsiteX3" fmla="*/ 338288 w 1801328"/>
              <a:gd name="connsiteY3" fmla="*/ 218 h 381218"/>
              <a:gd name="connsiteX4" fmla="*/ 486878 w 1801328"/>
              <a:gd name="connsiteY4" fmla="*/ 19268 h 381218"/>
              <a:gd name="connsiteX5" fmla="*/ 688808 w 1801328"/>
              <a:gd name="connsiteY5" fmla="*/ 80228 h 381218"/>
              <a:gd name="connsiteX6" fmla="*/ 909788 w 1801328"/>
              <a:gd name="connsiteY6" fmla="*/ 156428 h 381218"/>
              <a:gd name="connsiteX7" fmla="*/ 1187918 w 1801328"/>
              <a:gd name="connsiteY7" fmla="*/ 247868 h 381218"/>
              <a:gd name="connsiteX8" fmla="*/ 1351748 w 1801328"/>
              <a:gd name="connsiteY8" fmla="*/ 297398 h 381218"/>
              <a:gd name="connsiteX9" fmla="*/ 1572728 w 1801328"/>
              <a:gd name="connsiteY9" fmla="*/ 350738 h 381218"/>
              <a:gd name="connsiteX10" fmla="*/ 1740368 w 1801328"/>
              <a:gd name="connsiteY10" fmla="*/ 377408 h 381218"/>
              <a:gd name="connsiteX11" fmla="*/ 1801328 w 1801328"/>
              <a:gd name="connsiteY11" fmla="*/ 381218 h 381218"/>
              <a:gd name="connsiteX0" fmla="*/ 196482 w 1800881"/>
              <a:gd name="connsiteY0" fmla="*/ 376242 h 381218"/>
              <a:gd name="connsiteX1" fmla="*/ 76973 w 1800881"/>
              <a:gd name="connsiteY1" fmla="*/ 234339 h 381218"/>
              <a:gd name="connsiteX2" fmla="*/ 2329 w 1800881"/>
              <a:gd name="connsiteY2" fmla="*/ 109930 h 381218"/>
              <a:gd name="connsiteX3" fmla="*/ 164059 w 1800881"/>
              <a:gd name="connsiteY3" fmla="*/ 16625 h 381218"/>
              <a:gd name="connsiteX4" fmla="*/ 337841 w 1800881"/>
              <a:gd name="connsiteY4" fmla="*/ 218 h 381218"/>
              <a:gd name="connsiteX5" fmla="*/ 486431 w 1800881"/>
              <a:gd name="connsiteY5" fmla="*/ 19268 h 381218"/>
              <a:gd name="connsiteX6" fmla="*/ 688361 w 1800881"/>
              <a:gd name="connsiteY6" fmla="*/ 80228 h 381218"/>
              <a:gd name="connsiteX7" fmla="*/ 909341 w 1800881"/>
              <a:gd name="connsiteY7" fmla="*/ 156428 h 381218"/>
              <a:gd name="connsiteX8" fmla="*/ 1187471 w 1800881"/>
              <a:gd name="connsiteY8" fmla="*/ 247868 h 381218"/>
              <a:gd name="connsiteX9" fmla="*/ 1351301 w 1800881"/>
              <a:gd name="connsiteY9" fmla="*/ 297398 h 381218"/>
              <a:gd name="connsiteX10" fmla="*/ 1572281 w 1800881"/>
              <a:gd name="connsiteY10" fmla="*/ 350738 h 381218"/>
              <a:gd name="connsiteX11" fmla="*/ 1739921 w 1800881"/>
              <a:gd name="connsiteY11" fmla="*/ 377408 h 381218"/>
              <a:gd name="connsiteX12" fmla="*/ 1800881 w 1800881"/>
              <a:gd name="connsiteY12" fmla="*/ 381218 h 381218"/>
              <a:gd name="connsiteX0" fmla="*/ 198305 w 1802704"/>
              <a:gd name="connsiteY0" fmla="*/ 376242 h 381218"/>
              <a:gd name="connsiteX1" fmla="*/ 47694 w 1802704"/>
              <a:gd name="connsiteY1" fmla="*/ 271661 h 381218"/>
              <a:gd name="connsiteX2" fmla="*/ 4152 w 1802704"/>
              <a:gd name="connsiteY2" fmla="*/ 109930 h 381218"/>
              <a:gd name="connsiteX3" fmla="*/ 165882 w 1802704"/>
              <a:gd name="connsiteY3" fmla="*/ 16625 h 381218"/>
              <a:gd name="connsiteX4" fmla="*/ 339664 w 1802704"/>
              <a:gd name="connsiteY4" fmla="*/ 218 h 381218"/>
              <a:gd name="connsiteX5" fmla="*/ 488254 w 1802704"/>
              <a:gd name="connsiteY5" fmla="*/ 19268 h 381218"/>
              <a:gd name="connsiteX6" fmla="*/ 690184 w 1802704"/>
              <a:gd name="connsiteY6" fmla="*/ 80228 h 381218"/>
              <a:gd name="connsiteX7" fmla="*/ 911164 w 1802704"/>
              <a:gd name="connsiteY7" fmla="*/ 156428 h 381218"/>
              <a:gd name="connsiteX8" fmla="*/ 1189294 w 1802704"/>
              <a:gd name="connsiteY8" fmla="*/ 247868 h 381218"/>
              <a:gd name="connsiteX9" fmla="*/ 1353124 w 1802704"/>
              <a:gd name="connsiteY9" fmla="*/ 297398 h 381218"/>
              <a:gd name="connsiteX10" fmla="*/ 1574104 w 1802704"/>
              <a:gd name="connsiteY10" fmla="*/ 350738 h 381218"/>
              <a:gd name="connsiteX11" fmla="*/ 1741744 w 1802704"/>
              <a:gd name="connsiteY11" fmla="*/ 377408 h 381218"/>
              <a:gd name="connsiteX12" fmla="*/ 1802704 w 1802704"/>
              <a:gd name="connsiteY12" fmla="*/ 381218 h 381218"/>
              <a:gd name="connsiteX0" fmla="*/ 201346 w 1805745"/>
              <a:gd name="connsiteY0" fmla="*/ 376242 h 381218"/>
              <a:gd name="connsiteX1" fmla="*/ 32074 w 1805745"/>
              <a:gd name="connsiteY1" fmla="*/ 265440 h 381218"/>
              <a:gd name="connsiteX2" fmla="*/ 7193 w 1805745"/>
              <a:gd name="connsiteY2" fmla="*/ 109930 h 381218"/>
              <a:gd name="connsiteX3" fmla="*/ 168923 w 1805745"/>
              <a:gd name="connsiteY3" fmla="*/ 16625 h 381218"/>
              <a:gd name="connsiteX4" fmla="*/ 342705 w 1805745"/>
              <a:gd name="connsiteY4" fmla="*/ 218 h 381218"/>
              <a:gd name="connsiteX5" fmla="*/ 491295 w 1805745"/>
              <a:gd name="connsiteY5" fmla="*/ 19268 h 381218"/>
              <a:gd name="connsiteX6" fmla="*/ 693225 w 1805745"/>
              <a:gd name="connsiteY6" fmla="*/ 80228 h 381218"/>
              <a:gd name="connsiteX7" fmla="*/ 914205 w 1805745"/>
              <a:gd name="connsiteY7" fmla="*/ 156428 h 381218"/>
              <a:gd name="connsiteX8" fmla="*/ 1192335 w 1805745"/>
              <a:gd name="connsiteY8" fmla="*/ 247868 h 381218"/>
              <a:gd name="connsiteX9" fmla="*/ 1356165 w 1805745"/>
              <a:gd name="connsiteY9" fmla="*/ 297398 h 381218"/>
              <a:gd name="connsiteX10" fmla="*/ 1577145 w 1805745"/>
              <a:gd name="connsiteY10" fmla="*/ 350738 h 381218"/>
              <a:gd name="connsiteX11" fmla="*/ 1744785 w 1805745"/>
              <a:gd name="connsiteY11" fmla="*/ 377408 h 381218"/>
              <a:gd name="connsiteX12" fmla="*/ 1805745 w 1805745"/>
              <a:gd name="connsiteY12" fmla="*/ 381218 h 381218"/>
              <a:gd name="connsiteX0" fmla="*/ 20654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21898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37175 w 1810946"/>
              <a:gd name="connsiteY0" fmla="*/ 407344 h 407344"/>
              <a:gd name="connsiteX1" fmla="*/ 37275 w 1810946"/>
              <a:gd name="connsiteY1" fmla="*/ 265440 h 407344"/>
              <a:gd name="connsiteX2" fmla="*/ 12394 w 1810946"/>
              <a:gd name="connsiteY2" fmla="*/ 109930 h 407344"/>
              <a:gd name="connsiteX3" fmla="*/ 174124 w 1810946"/>
              <a:gd name="connsiteY3" fmla="*/ 16625 h 407344"/>
              <a:gd name="connsiteX4" fmla="*/ 347906 w 1810946"/>
              <a:gd name="connsiteY4" fmla="*/ 218 h 407344"/>
              <a:gd name="connsiteX5" fmla="*/ 496496 w 1810946"/>
              <a:gd name="connsiteY5" fmla="*/ 19268 h 407344"/>
              <a:gd name="connsiteX6" fmla="*/ 698426 w 1810946"/>
              <a:gd name="connsiteY6" fmla="*/ 80228 h 407344"/>
              <a:gd name="connsiteX7" fmla="*/ 919406 w 1810946"/>
              <a:gd name="connsiteY7" fmla="*/ 156428 h 407344"/>
              <a:gd name="connsiteX8" fmla="*/ 1197536 w 1810946"/>
              <a:gd name="connsiteY8" fmla="*/ 247868 h 407344"/>
              <a:gd name="connsiteX9" fmla="*/ 1361366 w 1810946"/>
              <a:gd name="connsiteY9" fmla="*/ 297398 h 407344"/>
              <a:gd name="connsiteX10" fmla="*/ 1582346 w 1810946"/>
              <a:gd name="connsiteY10" fmla="*/ 350738 h 407344"/>
              <a:gd name="connsiteX11" fmla="*/ 1749986 w 1810946"/>
              <a:gd name="connsiteY11" fmla="*/ 377408 h 407344"/>
              <a:gd name="connsiteX12" fmla="*/ 1810946 w 1810946"/>
              <a:gd name="connsiteY12" fmla="*/ 381218 h 407344"/>
              <a:gd name="connsiteX0" fmla="*/ 355836 w 1810946"/>
              <a:gd name="connsiteY0" fmla="*/ 394903 h 394903"/>
              <a:gd name="connsiteX1" fmla="*/ 37275 w 1810946"/>
              <a:gd name="connsiteY1" fmla="*/ 265440 h 394903"/>
              <a:gd name="connsiteX2" fmla="*/ 12394 w 1810946"/>
              <a:gd name="connsiteY2" fmla="*/ 109930 h 394903"/>
              <a:gd name="connsiteX3" fmla="*/ 174124 w 1810946"/>
              <a:gd name="connsiteY3" fmla="*/ 16625 h 394903"/>
              <a:gd name="connsiteX4" fmla="*/ 347906 w 1810946"/>
              <a:gd name="connsiteY4" fmla="*/ 218 h 394903"/>
              <a:gd name="connsiteX5" fmla="*/ 496496 w 1810946"/>
              <a:gd name="connsiteY5" fmla="*/ 19268 h 394903"/>
              <a:gd name="connsiteX6" fmla="*/ 698426 w 1810946"/>
              <a:gd name="connsiteY6" fmla="*/ 80228 h 394903"/>
              <a:gd name="connsiteX7" fmla="*/ 919406 w 1810946"/>
              <a:gd name="connsiteY7" fmla="*/ 156428 h 394903"/>
              <a:gd name="connsiteX8" fmla="*/ 1197536 w 1810946"/>
              <a:gd name="connsiteY8" fmla="*/ 247868 h 394903"/>
              <a:gd name="connsiteX9" fmla="*/ 1361366 w 1810946"/>
              <a:gd name="connsiteY9" fmla="*/ 297398 h 394903"/>
              <a:gd name="connsiteX10" fmla="*/ 1582346 w 1810946"/>
              <a:gd name="connsiteY10" fmla="*/ 350738 h 394903"/>
              <a:gd name="connsiteX11" fmla="*/ 1749986 w 1810946"/>
              <a:gd name="connsiteY11" fmla="*/ 377408 h 394903"/>
              <a:gd name="connsiteX12" fmla="*/ 1810946 w 1810946"/>
              <a:gd name="connsiteY12" fmla="*/ 381218 h 394903"/>
              <a:gd name="connsiteX0" fmla="*/ 355836 w 1810946"/>
              <a:gd name="connsiteY0" fmla="*/ 394903 h 394903"/>
              <a:gd name="connsiteX1" fmla="*/ 180345 w 1810946"/>
              <a:gd name="connsiteY1" fmla="*/ 352527 h 394903"/>
              <a:gd name="connsiteX2" fmla="*/ 37275 w 1810946"/>
              <a:gd name="connsiteY2" fmla="*/ 265440 h 394903"/>
              <a:gd name="connsiteX3" fmla="*/ 12394 w 1810946"/>
              <a:gd name="connsiteY3" fmla="*/ 109930 h 394903"/>
              <a:gd name="connsiteX4" fmla="*/ 174124 w 1810946"/>
              <a:gd name="connsiteY4" fmla="*/ 16625 h 394903"/>
              <a:gd name="connsiteX5" fmla="*/ 347906 w 1810946"/>
              <a:gd name="connsiteY5" fmla="*/ 218 h 394903"/>
              <a:gd name="connsiteX6" fmla="*/ 496496 w 1810946"/>
              <a:gd name="connsiteY6" fmla="*/ 19268 h 394903"/>
              <a:gd name="connsiteX7" fmla="*/ 698426 w 1810946"/>
              <a:gd name="connsiteY7" fmla="*/ 80228 h 394903"/>
              <a:gd name="connsiteX8" fmla="*/ 919406 w 1810946"/>
              <a:gd name="connsiteY8" fmla="*/ 156428 h 394903"/>
              <a:gd name="connsiteX9" fmla="*/ 1197536 w 1810946"/>
              <a:gd name="connsiteY9" fmla="*/ 247868 h 394903"/>
              <a:gd name="connsiteX10" fmla="*/ 1361366 w 1810946"/>
              <a:gd name="connsiteY10" fmla="*/ 297398 h 394903"/>
              <a:gd name="connsiteX11" fmla="*/ 1582346 w 1810946"/>
              <a:gd name="connsiteY11" fmla="*/ 350738 h 394903"/>
              <a:gd name="connsiteX12" fmla="*/ 1749986 w 1810946"/>
              <a:gd name="connsiteY12" fmla="*/ 377408 h 394903"/>
              <a:gd name="connsiteX13" fmla="*/ 1810946 w 1810946"/>
              <a:gd name="connsiteY13" fmla="*/ 381218 h 394903"/>
              <a:gd name="connsiteX0" fmla="*/ 368277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349615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180345 w 1810946"/>
              <a:gd name="connsiteY0" fmla="*/ 352527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7275 w 1810946"/>
              <a:gd name="connsiteY0" fmla="*/ 265440 h 381218"/>
              <a:gd name="connsiteX1" fmla="*/ 12394 w 1810946"/>
              <a:gd name="connsiteY1" fmla="*/ 109930 h 381218"/>
              <a:gd name="connsiteX2" fmla="*/ 174124 w 1810946"/>
              <a:gd name="connsiteY2" fmla="*/ 16625 h 381218"/>
              <a:gd name="connsiteX3" fmla="*/ 347906 w 1810946"/>
              <a:gd name="connsiteY3" fmla="*/ 218 h 381218"/>
              <a:gd name="connsiteX4" fmla="*/ 496496 w 1810946"/>
              <a:gd name="connsiteY4" fmla="*/ 19268 h 381218"/>
              <a:gd name="connsiteX5" fmla="*/ 698426 w 1810946"/>
              <a:gd name="connsiteY5" fmla="*/ 80228 h 381218"/>
              <a:gd name="connsiteX6" fmla="*/ 919406 w 1810946"/>
              <a:gd name="connsiteY6" fmla="*/ 156428 h 381218"/>
              <a:gd name="connsiteX7" fmla="*/ 1197536 w 1810946"/>
              <a:gd name="connsiteY7" fmla="*/ 247868 h 381218"/>
              <a:gd name="connsiteX8" fmla="*/ 1361366 w 1810946"/>
              <a:gd name="connsiteY8" fmla="*/ 297398 h 381218"/>
              <a:gd name="connsiteX9" fmla="*/ 1582346 w 1810946"/>
              <a:gd name="connsiteY9" fmla="*/ 350738 h 381218"/>
              <a:gd name="connsiteX10" fmla="*/ 1749986 w 1810946"/>
              <a:gd name="connsiteY10" fmla="*/ 377408 h 381218"/>
              <a:gd name="connsiteX11" fmla="*/ 1810946 w 1810946"/>
              <a:gd name="connsiteY11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636822"/>
              <a:gd name="connsiteY0" fmla="*/ 16625 h 381218"/>
              <a:gd name="connsiteX1" fmla="*/ 173782 w 1636822"/>
              <a:gd name="connsiteY1" fmla="*/ 218 h 381218"/>
              <a:gd name="connsiteX2" fmla="*/ 322372 w 1636822"/>
              <a:gd name="connsiteY2" fmla="*/ 19268 h 381218"/>
              <a:gd name="connsiteX3" fmla="*/ 524302 w 1636822"/>
              <a:gd name="connsiteY3" fmla="*/ 80228 h 381218"/>
              <a:gd name="connsiteX4" fmla="*/ 745282 w 1636822"/>
              <a:gd name="connsiteY4" fmla="*/ 156428 h 381218"/>
              <a:gd name="connsiteX5" fmla="*/ 1023412 w 1636822"/>
              <a:gd name="connsiteY5" fmla="*/ 247868 h 381218"/>
              <a:gd name="connsiteX6" fmla="*/ 1187242 w 1636822"/>
              <a:gd name="connsiteY6" fmla="*/ 297398 h 381218"/>
              <a:gd name="connsiteX7" fmla="*/ 1408222 w 1636822"/>
              <a:gd name="connsiteY7" fmla="*/ 350738 h 381218"/>
              <a:gd name="connsiteX8" fmla="*/ 1575862 w 1636822"/>
              <a:gd name="connsiteY8" fmla="*/ 377408 h 381218"/>
              <a:gd name="connsiteX9" fmla="*/ 1636822 w 1636822"/>
              <a:gd name="connsiteY9" fmla="*/ 381218 h 38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6822" h="381218">
                <a:moveTo>
                  <a:pt x="0" y="16625"/>
                </a:moveTo>
                <a:cubicBezTo>
                  <a:pt x="47625" y="-1660"/>
                  <a:pt x="120053" y="-222"/>
                  <a:pt x="173782" y="218"/>
                </a:cubicBezTo>
                <a:cubicBezTo>
                  <a:pt x="227511" y="659"/>
                  <a:pt x="263952" y="5933"/>
                  <a:pt x="322372" y="19268"/>
                </a:cubicBezTo>
                <a:cubicBezTo>
                  <a:pt x="380792" y="32603"/>
                  <a:pt x="453817" y="57368"/>
                  <a:pt x="524302" y="80228"/>
                </a:cubicBezTo>
                <a:lnTo>
                  <a:pt x="745282" y="156428"/>
                </a:lnTo>
                <a:lnTo>
                  <a:pt x="1023412" y="247868"/>
                </a:lnTo>
                <a:cubicBezTo>
                  <a:pt x="1097072" y="271363"/>
                  <a:pt x="1123107" y="280253"/>
                  <a:pt x="1187242" y="297398"/>
                </a:cubicBezTo>
                <a:cubicBezTo>
                  <a:pt x="1251377" y="314543"/>
                  <a:pt x="1343452" y="337403"/>
                  <a:pt x="1408222" y="350738"/>
                </a:cubicBezTo>
                <a:cubicBezTo>
                  <a:pt x="1472992" y="364073"/>
                  <a:pt x="1541572" y="371693"/>
                  <a:pt x="1575862" y="377408"/>
                </a:cubicBezTo>
                <a:cubicBezTo>
                  <a:pt x="1610152" y="383123"/>
                  <a:pt x="1634917" y="380265"/>
                  <a:pt x="1636822" y="381218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8708188C-6CAC-4C9F-B504-C7D4B4C2DA87}"/>
              </a:ext>
            </a:extLst>
          </p:cNvPr>
          <p:cNvSpPr/>
          <p:nvPr/>
        </p:nvSpPr>
        <p:spPr>
          <a:xfrm>
            <a:off x="1130943" y="1970863"/>
            <a:ext cx="2129096" cy="4040975"/>
          </a:xfrm>
          <a:custGeom>
            <a:avLst/>
            <a:gdLst>
              <a:gd name="connsiteX0" fmla="*/ 1103546 w 1103546"/>
              <a:gd name="connsiteY0" fmla="*/ 0 h 2488164"/>
              <a:gd name="connsiteX1" fmla="*/ 823627 w 1103546"/>
              <a:gd name="connsiteY1" fmla="*/ 192833 h 2488164"/>
              <a:gd name="connsiteX2" fmla="*/ 630795 w 1103546"/>
              <a:gd name="connsiteY2" fmla="*/ 379445 h 2488164"/>
              <a:gd name="connsiteX3" fmla="*/ 512607 w 1103546"/>
              <a:gd name="connsiteY3" fmla="*/ 566057 h 2488164"/>
              <a:gd name="connsiteX4" fmla="*/ 437962 w 1103546"/>
              <a:gd name="connsiteY4" fmla="*/ 771331 h 2488164"/>
              <a:gd name="connsiteX5" fmla="*/ 357097 w 1103546"/>
              <a:gd name="connsiteY5" fmla="*/ 1076131 h 2488164"/>
              <a:gd name="connsiteX6" fmla="*/ 319774 w 1103546"/>
              <a:gd name="connsiteY6" fmla="*/ 1430694 h 2488164"/>
              <a:gd name="connsiteX7" fmla="*/ 307334 w 1103546"/>
              <a:gd name="connsiteY7" fmla="*/ 1847462 h 2488164"/>
              <a:gd name="connsiteX8" fmla="*/ 307334 w 1103546"/>
              <a:gd name="connsiteY8" fmla="*/ 2164702 h 2488164"/>
              <a:gd name="connsiteX9" fmla="*/ 307334 w 1103546"/>
              <a:gd name="connsiteY9" fmla="*/ 2488164 h 2488164"/>
              <a:gd name="connsiteX0" fmla="*/ 1112794 w 1112794"/>
              <a:gd name="connsiteY0" fmla="*/ 0 h 2537927"/>
              <a:gd name="connsiteX1" fmla="*/ 832875 w 1112794"/>
              <a:gd name="connsiteY1" fmla="*/ 192833 h 2537927"/>
              <a:gd name="connsiteX2" fmla="*/ 640043 w 1112794"/>
              <a:gd name="connsiteY2" fmla="*/ 379445 h 2537927"/>
              <a:gd name="connsiteX3" fmla="*/ 521855 w 1112794"/>
              <a:gd name="connsiteY3" fmla="*/ 566057 h 2537927"/>
              <a:gd name="connsiteX4" fmla="*/ 447210 w 1112794"/>
              <a:gd name="connsiteY4" fmla="*/ 771331 h 2537927"/>
              <a:gd name="connsiteX5" fmla="*/ 366345 w 1112794"/>
              <a:gd name="connsiteY5" fmla="*/ 1076131 h 2537927"/>
              <a:gd name="connsiteX6" fmla="*/ 329022 w 1112794"/>
              <a:gd name="connsiteY6" fmla="*/ 1430694 h 2537927"/>
              <a:gd name="connsiteX7" fmla="*/ 316582 w 1112794"/>
              <a:gd name="connsiteY7" fmla="*/ 1847462 h 2537927"/>
              <a:gd name="connsiteX8" fmla="*/ 316582 w 1112794"/>
              <a:gd name="connsiteY8" fmla="*/ 2164702 h 2537927"/>
              <a:gd name="connsiteX9" fmla="*/ 304141 w 1112794"/>
              <a:gd name="connsiteY9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31196 w 827408"/>
              <a:gd name="connsiteY8" fmla="*/ 216470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32689 w 832689"/>
              <a:gd name="connsiteY0" fmla="*/ 0 h 2537927"/>
              <a:gd name="connsiteX1" fmla="*/ 552770 w 832689"/>
              <a:gd name="connsiteY1" fmla="*/ 192833 h 2537927"/>
              <a:gd name="connsiteX2" fmla="*/ 359938 w 832689"/>
              <a:gd name="connsiteY2" fmla="*/ 379445 h 2537927"/>
              <a:gd name="connsiteX3" fmla="*/ 241750 w 832689"/>
              <a:gd name="connsiteY3" fmla="*/ 566057 h 2537927"/>
              <a:gd name="connsiteX4" fmla="*/ 167105 w 832689"/>
              <a:gd name="connsiteY4" fmla="*/ 771331 h 2537927"/>
              <a:gd name="connsiteX5" fmla="*/ 86240 w 832689"/>
              <a:gd name="connsiteY5" fmla="*/ 1076131 h 2537927"/>
              <a:gd name="connsiteX6" fmla="*/ 48917 w 832689"/>
              <a:gd name="connsiteY6" fmla="*/ 1430694 h 2537927"/>
              <a:gd name="connsiteX7" fmla="*/ 36477 w 832689"/>
              <a:gd name="connsiteY7" fmla="*/ 1847462 h 2537927"/>
              <a:gd name="connsiteX8" fmla="*/ 17816 w 832689"/>
              <a:gd name="connsiteY8" fmla="*/ 2170922 h 2537927"/>
              <a:gd name="connsiteX9" fmla="*/ 36477 w 832689"/>
              <a:gd name="connsiteY9" fmla="*/ 2419739 h 2537927"/>
              <a:gd name="connsiteX10" fmla="*/ 24036 w 832689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264228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59311 w 859311"/>
              <a:gd name="connsiteY0" fmla="*/ 0 h 3128866"/>
              <a:gd name="connsiteX1" fmla="*/ 579392 w 859311"/>
              <a:gd name="connsiteY1" fmla="*/ 192833 h 3128866"/>
              <a:gd name="connsiteX2" fmla="*/ 386560 w 859311"/>
              <a:gd name="connsiteY2" fmla="*/ 379445 h 3128866"/>
              <a:gd name="connsiteX3" fmla="*/ 268372 w 859311"/>
              <a:gd name="connsiteY3" fmla="*/ 566057 h 3128866"/>
              <a:gd name="connsiteX4" fmla="*/ 193727 w 859311"/>
              <a:gd name="connsiteY4" fmla="*/ 771331 h 3128866"/>
              <a:gd name="connsiteX5" fmla="*/ 112862 w 859311"/>
              <a:gd name="connsiteY5" fmla="*/ 1076131 h 3128866"/>
              <a:gd name="connsiteX6" fmla="*/ 75539 w 859311"/>
              <a:gd name="connsiteY6" fmla="*/ 1430694 h 3128866"/>
              <a:gd name="connsiteX7" fmla="*/ 63099 w 859311"/>
              <a:gd name="connsiteY7" fmla="*/ 1847462 h 3128866"/>
              <a:gd name="connsiteX8" fmla="*/ 56879 w 859311"/>
              <a:gd name="connsiteY8" fmla="*/ 2332652 h 3128866"/>
              <a:gd name="connsiteX9" fmla="*/ 63099 w 859311"/>
              <a:gd name="connsiteY9" fmla="*/ 2419739 h 3128866"/>
              <a:gd name="connsiteX10" fmla="*/ 13336 w 859311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68518 w 864729"/>
              <a:gd name="connsiteY9" fmla="*/ 2481942 h 3128866"/>
              <a:gd name="connsiteX10" fmla="*/ 31195 w 864729"/>
              <a:gd name="connsiteY10" fmla="*/ 2836507 h 3128866"/>
              <a:gd name="connsiteX11" fmla="*/ 18754 w 86472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481942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712097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1105700 w 1105700"/>
              <a:gd name="connsiteY0" fmla="*/ 0 h 3694923"/>
              <a:gd name="connsiteX1" fmla="*/ 825781 w 1105700"/>
              <a:gd name="connsiteY1" fmla="*/ 192833 h 3694923"/>
              <a:gd name="connsiteX2" fmla="*/ 632949 w 1105700"/>
              <a:gd name="connsiteY2" fmla="*/ 379445 h 3694923"/>
              <a:gd name="connsiteX3" fmla="*/ 514761 w 1105700"/>
              <a:gd name="connsiteY3" fmla="*/ 566057 h 3694923"/>
              <a:gd name="connsiteX4" fmla="*/ 440116 w 1105700"/>
              <a:gd name="connsiteY4" fmla="*/ 771331 h 3694923"/>
              <a:gd name="connsiteX5" fmla="*/ 359251 w 1105700"/>
              <a:gd name="connsiteY5" fmla="*/ 1076131 h 3694923"/>
              <a:gd name="connsiteX6" fmla="*/ 321928 w 1105700"/>
              <a:gd name="connsiteY6" fmla="*/ 1430694 h 3694923"/>
              <a:gd name="connsiteX7" fmla="*/ 309488 w 1105700"/>
              <a:gd name="connsiteY7" fmla="*/ 1847462 h 3694923"/>
              <a:gd name="connsiteX8" fmla="*/ 303268 w 1105700"/>
              <a:gd name="connsiteY8" fmla="*/ 2332652 h 3694923"/>
              <a:gd name="connsiteX9" fmla="*/ 309489 w 1105700"/>
              <a:gd name="connsiteY9" fmla="*/ 2712097 h 3694923"/>
              <a:gd name="connsiteX10" fmla="*/ 290827 w 1105700"/>
              <a:gd name="connsiteY10" fmla="*/ 2880050 h 3694923"/>
              <a:gd name="connsiteX11" fmla="*/ 4688 w 1105700"/>
              <a:gd name="connsiteY11" fmla="*/ 3694923 h 3694923"/>
              <a:gd name="connsiteX0" fmla="*/ 1105866 w 1105866"/>
              <a:gd name="connsiteY0" fmla="*/ 0 h 3694923"/>
              <a:gd name="connsiteX1" fmla="*/ 825947 w 1105866"/>
              <a:gd name="connsiteY1" fmla="*/ 192833 h 3694923"/>
              <a:gd name="connsiteX2" fmla="*/ 633115 w 1105866"/>
              <a:gd name="connsiteY2" fmla="*/ 379445 h 3694923"/>
              <a:gd name="connsiteX3" fmla="*/ 514927 w 1105866"/>
              <a:gd name="connsiteY3" fmla="*/ 566057 h 3694923"/>
              <a:gd name="connsiteX4" fmla="*/ 440282 w 1105866"/>
              <a:gd name="connsiteY4" fmla="*/ 771331 h 3694923"/>
              <a:gd name="connsiteX5" fmla="*/ 359417 w 1105866"/>
              <a:gd name="connsiteY5" fmla="*/ 1076131 h 3694923"/>
              <a:gd name="connsiteX6" fmla="*/ 322094 w 1105866"/>
              <a:gd name="connsiteY6" fmla="*/ 1430694 h 3694923"/>
              <a:gd name="connsiteX7" fmla="*/ 309654 w 1105866"/>
              <a:gd name="connsiteY7" fmla="*/ 1847462 h 3694923"/>
              <a:gd name="connsiteX8" fmla="*/ 303434 w 1105866"/>
              <a:gd name="connsiteY8" fmla="*/ 2332652 h 3694923"/>
              <a:gd name="connsiteX9" fmla="*/ 309655 w 1105866"/>
              <a:gd name="connsiteY9" fmla="*/ 2712097 h 3694923"/>
              <a:gd name="connsiteX10" fmla="*/ 278552 w 1105866"/>
              <a:gd name="connsiteY10" fmla="*/ 3085324 h 3694923"/>
              <a:gd name="connsiteX11" fmla="*/ 4854 w 1105866"/>
              <a:gd name="connsiteY11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61731 w 1101012"/>
              <a:gd name="connsiteY11" fmla="*/ 3315477 h 3694923"/>
              <a:gd name="connsiteX12" fmla="*/ 0 w 1101012"/>
              <a:gd name="connsiteY12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86612 w 1101012"/>
              <a:gd name="connsiteY11" fmla="*/ 3334139 h 3694923"/>
              <a:gd name="connsiteX12" fmla="*/ 0 w 1101012"/>
              <a:gd name="connsiteY12" fmla="*/ 3694923 h 3694923"/>
              <a:gd name="connsiteX0" fmla="*/ 1138334 w 1138334"/>
              <a:gd name="connsiteY0" fmla="*/ 0 h 3682482"/>
              <a:gd name="connsiteX1" fmla="*/ 858415 w 1138334"/>
              <a:gd name="connsiteY1" fmla="*/ 192833 h 3682482"/>
              <a:gd name="connsiteX2" fmla="*/ 665583 w 1138334"/>
              <a:gd name="connsiteY2" fmla="*/ 379445 h 3682482"/>
              <a:gd name="connsiteX3" fmla="*/ 547395 w 1138334"/>
              <a:gd name="connsiteY3" fmla="*/ 566057 h 3682482"/>
              <a:gd name="connsiteX4" fmla="*/ 472750 w 1138334"/>
              <a:gd name="connsiteY4" fmla="*/ 771331 h 3682482"/>
              <a:gd name="connsiteX5" fmla="*/ 391885 w 1138334"/>
              <a:gd name="connsiteY5" fmla="*/ 1076131 h 3682482"/>
              <a:gd name="connsiteX6" fmla="*/ 354562 w 1138334"/>
              <a:gd name="connsiteY6" fmla="*/ 1430694 h 3682482"/>
              <a:gd name="connsiteX7" fmla="*/ 342122 w 1138334"/>
              <a:gd name="connsiteY7" fmla="*/ 1847462 h 3682482"/>
              <a:gd name="connsiteX8" fmla="*/ 335902 w 1138334"/>
              <a:gd name="connsiteY8" fmla="*/ 2332652 h 3682482"/>
              <a:gd name="connsiteX9" fmla="*/ 342123 w 1138334"/>
              <a:gd name="connsiteY9" fmla="*/ 2712097 h 3682482"/>
              <a:gd name="connsiteX10" fmla="*/ 311020 w 1138334"/>
              <a:gd name="connsiteY10" fmla="*/ 3085324 h 3682482"/>
              <a:gd name="connsiteX11" fmla="*/ 223934 w 1138334"/>
              <a:gd name="connsiteY11" fmla="*/ 3334139 h 3682482"/>
              <a:gd name="connsiteX12" fmla="*/ 0 w 1138334"/>
              <a:gd name="connsiteY12" fmla="*/ 3682482 h 3682482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0 w 1685729"/>
              <a:gd name="connsiteY12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32718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45159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61257 w 1685729"/>
              <a:gd name="connsiteY13" fmla="*/ 3850432 h 4024605"/>
              <a:gd name="connsiteX14" fmla="*/ 0 w 1685729"/>
              <a:gd name="connsiteY14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73698 w 1685729"/>
              <a:gd name="connsiteY13" fmla="*/ 3875314 h 4024605"/>
              <a:gd name="connsiteX14" fmla="*/ 0 w 1685729"/>
              <a:gd name="connsiteY14" fmla="*/ 4024605 h 4024605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0 w 1704391"/>
              <a:gd name="connsiteY14" fmla="*/ 3993503 h 3993503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124409 w 1704391"/>
              <a:gd name="connsiteY14" fmla="*/ 3962399 h 3993503"/>
              <a:gd name="connsiteX15" fmla="*/ 0 w 1704391"/>
              <a:gd name="connsiteY15" fmla="*/ 3993503 h 3993503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578499 w 2158481"/>
              <a:gd name="connsiteY14" fmla="*/ 3962399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6532 w 2158481"/>
              <a:gd name="connsiteY14" fmla="*/ 4012163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0599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74247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5916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1130 w 2158481"/>
              <a:gd name="connsiteY5" fmla="*/ 1089778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63030 w 2163030"/>
              <a:gd name="connsiteY0" fmla="*/ 0 h 4057378"/>
              <a:gd name="connsiteX1" fmla="*/ 1878562 w 2163030"/>
              <a:gd name="connsiteY1" fmla="*/ 188284 h 4057378"/>
              <a:gd name="connsiteX2" fmla="*/ 1685730 w 2163030"/>
              <a:gd name="connsiteY2" fmla="*/ 374896 h 4057378"/>
              <a:gd name="connsiteX3" fmla="*/ 1567542 w 2163030"/>
              <a:gd name="connsiteY3" fmla="*/ 561508 h 4057378"/>
              <a:gd name="connsiteX4" fmla="*/ 1492897 w 2163030"/>
              <a:gd name="connsiteY4" fmla="*/ 766782 h 4057378"/>
              <a:gd name="connsiteX5" fmla="*/ 1421130 w 2163030"/>
              <a:gd name="connsiteY5" fmla="*/ 1085229 h 4057378"/>
              <a:gd name="connsiteX6" fmla="*/ 1379259 w 2163030"/>
              <a:gd name="connsiteY6" fmla="*/ 1417046 h 4057378"/>
              <a:gd name="connsiteX7" fmla="*/ 1371367 w 2163030"/>
              <a:gd name="connsiteY7" fmla="*/ 1842913 h 4057378"/>
              <a:gd name="connsiteX8" fmla="*/ 1369698 w 2163030"/>
              <a:gd name="connsiteY8" fmla="*/ 2319005 h 4057378"/>
              <a:gd name="connsiteX9" fmla="*/ 1362270 w 2163030"/>
              <a:gd name="connsiteY9" fmla="*/ 2707548 h 4057378"/>
              <a:gd name="connsiteX10" fmla="*/ 1326618 w 2163030"/>
              <a:gd name="connsiteY10" fmla="*/ 3076225 h 4057378"/>
              <a:gd name="connsiteX11" fmla="*/ 1244081 w 2163030"/>
              <a:gd name="connsiteY11" fmla="*/ 3329590 h 4057378"/>
              <a:gd name="connsiteX12" fmla="*/ 1020148 w 2163030"/>
              <a:gd name="connsiteY12" fmla="*/ 3653051 h 4057378"/>
              <a:gd name="connsiteX13" fmla="*/ 746450 w 2163030"/>
              <a:gd name="connsiteY13" fmla="*/ 3870765 h 4057378"/>
              <a:gd name="connsiteX14" fmla="*/ 460312 w 2163030"/>
              <a:gd name="connsiteY14" fmla="*/ 3995173 h 4057378"/>
              <a:gd name="connsiteX15" fmla="*/ 0 w 2163030"/>
              <a:gd name="connsiteY15" fmla="*/ 4057378 h 405737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460312 w 2167579"/>
              <a:gd name="connsiteY14" fmla="*/ 3981524 h 4043729"/>
              <a:gd name="connsiteX15" fmla="*/ 0 w 2167579"/>
              <a:gd name="connsiteY15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12614 w 2167579"/>
              <a:gd name="connsiteY14" fmla="*/ 3915022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25184 w 2167579"/>
              <a:gd name="connsiteY14" fmla="*/ 3927591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8428 w 2167579"/>
              <a:gd name="connsiteY12" fmla="*/ 3633118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5286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51867 w 2151867"/>
              <a:gd name="connsiteY0" fmla="*/ 0 h 4043729"/>
              <a:gd name="connsiteX1" fmla="*/ 1862850 w 2151867"/>
              <a:gd name="connsiteY1" fmla="*/ 174635 h 4043729"/>
              <a:gd name="connsiteX2" fmla="*/ 1670018 w 2151867"/>
              <a:gd name="connsiteY2" fmla="*/ 361247 h 4043729"/>
              <a:gd name="connsiteX3" fmla="*/ 1551830 w 2151867"/>
              <a:gd name="connsiteY3" fmla="*/ 547859 h 4043729"/>
              <a:gd name="connsiteX4" fmla="*/ 1477185 w 2151867"/>
              <a:gd name="connsiteY4" fmla="*/ 753133 h 4043729"/>
              <a:gd name="connsiteX5" fmla="*/ 1405418 w 2151867"/>
              <a:gd name="connsiteY5" fmla="*/ 1071580 h 4043729"/>
              <a:gd name="connsiteX6" fmla="*/ 1363547 w 2151867"/>
              <a:gd name="connsiteY6" fmla="*/ 1403397 h 4043729"/>
              <a:gd name="connsiteX7" fmla="*/ 1355655 w 2151867"/>
              <a:gd name="connsiteY7" fmla="*/ 1829264 h 4043729"/>
              <a:gd name="connsiteX8" fmla="*/ 1353986 w 2151867"/>
              <a:gd name="connsiteY8" fmla="*/ 2305356 h 4043729"/>
              <a:gd name="connsiteX9" fmla="*/ 1346558 w 2151867"/>
              <a:gd name="connsiteY9" fmla="*/ 2693899 h 4043729"/>
              <a:gd name="connsiteX10" fmla="*/ 1310906 w 2151867"/>
              <a:gd name="connsiteY10" fmla="*/ 3062576 h 4043729"/>
              <a:gd name="connsiteX11" fmla="*/ 1228369 w 2151867"/>
              <a:gd name="connsiteY11" fmla="*/ 3315941 h 4043729"/>
              <a:gd name="connsiteX12" fmla="*/ 1029574 w 2151867"/>
              <a:gd name="connsiteY12" fmla="*/ 3620549 h 4043729"/>
              <a:gd name="connsiteX13" fmla="*/ 867137 w 2151867"/>
              <a:gd name="connsiteY13" fmla="*/ 3770478 h 4043729"/>
              <a:gd name="connsiteX14" fmla="*/ 730738 w 2151867"/>
              <a:gd name="connsiteY14" fmla="*/ 3857116 h 4043729"/>
              <a:gd name="connsiteX15" fmla="*/ 609472 w 2151867"/>
              <a:gd name="connsiteY15" fmla="*/ 3927591 h 4043729"/>
              <a:gd name="connsiteX16" fmla="*/ 444600 w 2151867"/>
              <a:gd name="connsiteY16" fmla="*/ 3981524 h 4043729"/>
              <a:gd name="connsiteX17" fmla="*/ 0 w 2151867"/>
              <a:gd name="connsiteY17" fmla="*/ 4043729 h 4043729"/>
              <a:gd name="connsiteX0" fmla="*/ 2136156 w 2136156"/>
              <a:gd name="connsiteY0" fmla="*/ 0 h 4043729"/>
              <a:gd name="connsiteX1" fmla="*/ 1847139 w 2136156"/>
              <a:gd name="connsiteY1" fmla="*/ 174635 h 4043729"/>
              <a:gd name="connsiteX2" fmla="*/ 1654307 w 2136156"/>
              <a:gd name="connsiteY2" fmla="*/ 361247 h 4043729"/>
              <a:gd name="connsiteX3" fmla="*/ 1536119 w 2136156"/>
              <a:gd name="connsiteY3" fmla="*/ 547859 h 4043729"/>
              <a:gd name="connsiteX4" fmla="*/ 1461474 w 2136156"/>
              <a:gd name="connsiteY4" fmla="*/ 753133 h 4043729"/>
              <a:gd name="connsiteX5" fmla="*/ 1389707 w 2136156"/>
              <a:gd name="connsiteY5" fmla="*/ 1071580 h 4043729"/>
              <a:gd name="connsiteX6" fmla="*/ 1347836 w 2136156"/>
              <a:gd name="connsiteY6" fmla="*/ 1403397 h 4043729"/>
              <a:gd name="connsiteX7" fmla="*/ 1339944 w 2136156"/>
              <a:gd name="connsiteY7" fmla="*/ 1829264 h 4043729"/>
              <a:gd name="connsiteX8" fmla="*/ 1338275 w 2136156"/>
              <a:gd name="connsiteY8" fmla="*/ 2305356 h 4043729"/>
              <a:gd name="connsiteX9" fmla="*/ 1330847 w 2136156"/>
              <a:gd name="connsiteY9" fmla="*/ 2693899 h 4043729"/>
              <a:gd name="connsiteX10" fmla="*/ 1295195 w 2136156"/>
              <a:gd name="connsiteY10" fmla="*/ 3062576 h 4043729"/>
              <a:gd name="connsiteX11" fmla="*/ 1212658 w 2136156"/>
              <a:gd name="connsiteY11" fmla="*/ 3315941 h 4043729"/>
              <a:gd name="connsiteX12" fmla="*/ 1013863 w 2136156"/>
              <a:gd name="connsiteY12" fmla="*/ 3620549 h 4043729"/>
              <a:gd name="connsiteX13" fmla="*/ 851426 w 2136156"/>
              <a:gd name="connsiteY13" fmla="*/ 3770478 h 4043729"/>
              <a:gd name="connsiteX14" fmla="*/ 715027 w 2136156"/>
              <a:gd name="connsiteY14" fmla="*/ 3857116 h 4043729"/>
              <a:gd name="connsiteX15" fmla="*/ 593761 w 2136156"/>
              <a:gd name="connsiteY15" fmla="*/ 3927591 h 4043729"/>
              <a:gd name="connsiteX16" fmla="*/ 428889 w 2136156"/>
              <a:gd name="connsiteY16" fmla="*/ 3981524 h 4043729"/>
              <a:gd name="connsiteX17" fmla="*/ 0 w 2136156"/>
              <a:gd name="connsiteY17" fmla="*/ 4043729 h 4043729"/>
              <a:gd name="connsiteX0" fmla="*/ 2123587 w 2123587"/>
              <a:gd name="connsiteY0" fmla="*/ 0 h 4043729"/>
              <a:gd name="connsiteX1" fmla="*/ 1834570 w 2123587"/>
              <a:gd name="connsiteY1" fmla="*/ 174635 h 4043729"/>
              <a:gd name="connsiteX2" fmla="*/ 1641738 w 2123587"/>
              <a:gd name="connsiteY2" fmla="*/ 361247 h 4043729"/>
              <a:gd name="connsiteX3" fmla="*/ 1523550 w 2123587"/>
              <a:gd name="connsiteY3" fmla="*/ 547859 h 4043729"/>
              <a:gd name="connsiteX4" fmla="*/ 1448905 w 2123587"/>
              <a:gd name="connsiteY4" fmla="*/ 753133 h 4043729"/>
              <a:gd name="connsiteX5" fmla="*/ 1377138 w 2123587"/>
              <a:gd name="connsiteY5" fmla="*/ 1071580 h 4043729"/>
              <a:gd name="connsiteX6" fmla="*/ 1335267 w 2123587"/>
              <a:gd name="connsiteY6" fmla="*/ 1403397 h 4043729"/>
              <a:gd name="connsiteX7" fmla="*/ 1327375 w 2123587"/>
              <a:gd name="connsiteY7" fmla="*/ 1829264 h 4043729"/>
              <a:gd name="connsiteX8" fmla="*/ 1325706 w 2123587"/>
              <a:gd name="connsiteY8" fmla="*/ 2305356 h 4043729"/>
              <a:gd name="connsiteX9" fmla="*/ 1318278 w 2123587"/>
              <a:gd name="connsiteY9" fmla="*/ 2693899 h 4043729"/>
              <a:gd name="connsiteX10" fmla="*/ 1282626 w 2123587"/>
              <a:gd name="connsiteY10" fmla="*/ 3062576 h 4043729"/>
              <a:gd name="connsiteX11" fmla="*/ 1200089 w 2123587"/>
              <a:gd name="connsiteY11" fmla="*/ 3315941 h 4043729"/>
              <a:gd name="connsiteX12" fmla="*/ 1001294 w 2123587"/>
              <a:gd name="connsiteY12" fmla="*/ 3620549 h 4043729"/>
              <a:gd name="connsiteX13" fmla="*/ 838857 w 2123587"/>
              <a:gd name="connsiteY13" fmla="*/ 3770478 h 4043729"/>
              <a:gd name="connsiteX14" fmla="*/ 702458 w 2123587"/>
              <a:gd name="connsiteY14" fmla="*/ 3857116 h 4043729"/>
              <a:gd name="connsiteX15" fmla="*/ 581192 w 2123587"/>
              <a:gd name="connsiteY15" fmla="*/ 3927591 h 4043729"/>
              <a:gd name="connsiteX16" fmla="*/ 416320 w 2123587"/>
              <a:gd name="connsiteY16" fmla="*/ 3981524 h 4043729"/>
              <a:gd name="connsiteX17" fmla="*/ 0 w 2123587"/>
              <a:gd name="connsiteY17" fmla="*/ 4043729 h 4043729"/>
              <a:gd name="connsiteX0" fmla="*/ 2123587 w 2123587"/>
              <a:gd name="connsiteY0" fmla="*/ 0 h 4035466"/>
              <a:gd name="connsiteX1" fmla="*/ 1834570 w 2123587"/>
              <a:gd name="connsiteY1" fmla="*/ 174635 h 4035466"/>
              <a:gd name="connsiteX2" fmla="*/ 1641738 w 2123587"/>
              <a:gd name="connsiteY2" fmla="*/ 361247 h 4035466"/>
              <a:gd name="connsiteX3" fmla="*/ 1523550 w 2123587"/>
              <a:gd name="connsiteY3" fmla="*/ 547859 h 4035466"/>
              <a:gd name="connsiteX4" fmla="*/ 1448905 w 2123587"/>
              <a:gd name="connsiteY4" fmla="*/ 753133 h 4035466"/>
              <a:gd name="connsiteX5" fmla="*/ 1377138 w 2123587"/>
              <a:gd name="connsiteY5" fmla="*/ 1071580 h 4035466"/>
              <a:gd name="connsiteX6" fmla="*/ 1335267 w 2123587"/>
              <a:gd name="connsiteY6" fmla="*/ 1403397 h 4035466"/>
              <a:gd name="connsiteX7" fmla="*/ 1327375 w 2123587"/>
              <a:gd name="connsiteY7" fmla="*/ 1829264 h 4035466"/>
              <a:gd name="connsiteX8" fmla="*/ 1325706 w 2123587"/>
              <a:gd name="connsiteY8" fmla="*/ 2305356 h 4035466"/>
              <a:gd name="connsiteX9" fmla="*/ 1318278 w 2123587"/>
              <a:gd name="connsiteY9" fmla="*/ 2693899 h 4035466"/>
              <a:gd name="connsiteX10" fmla="*/ 1282626 w 2123587"/>
              <a:gd name="connsiteY10" fmla="*/ 3062576 h 4035466"/>
              <a:gd name="connsiteX11" fmla="*/ 1200089 w 2123587"/>
              <a:gd name="connsiteY11" fmla="*/ 3315941 h 4035466"/>
              <a:gd name="connsiteX12" fmla="*/ 1001294 w 2123587"/>
              <a:gd name="connsiteY12" fmla="*/ 3620549 h 4035466"/>
              <a:gd name="connsiteX13" fmla="*/ 838857 w 2123587"/>
              <a:gd name="connsiteY13" fmla="*/ 3770478 h 4035466"/>
              <a:gd name="connsiteX14" fmla="*/ 702458 w 2123587"/>
              <a:gd name="connsiteY14" fmla="*/ 3857116 h 4035466"/>
              <a:gd name="connsiteX15" fmla="*/ 581192 w 2123587"/>
              <a:gd name="connsiteY15" fmla="*/ 3927591 h 4035466"/>
              <a:gd name="connsiteX16" fmla="*/ 416320 w 2123587"/>
              <a:gd name="connsiteY16" fmla="*/ 3981524 h 4035466"/>
              <a:gd name="connsiteX17" fmla="*/ 0 w 2123587"/>
              <a:gd name="connsiteY17" fmla="*/ 4035466 h 4035466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6701 w 2129096"/>
              <a:gd name="connsiteY15" fmla="*/ 3927591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1193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9096" h="4040975">
                <a:moveTo>
                  <a:pt x="2129096" y="0"/>
                </a:moveTo>
                <a:cubicBezTo>
                  <a:pt x="2014885" y="46599"/>
                  <a:pt x="1920387" y="114427"/>
                  <a:pt x="1840079" y="174635"/>
                </a:cubicBezTo>
                <a:cubicBezTo>
                  <a:pt x="1759771" y="234843"/>
                  <a:pt x="1699084" y="299043"/>
                  <a:pt x="1647247" y="361247"/>
                </a:cubicBezTo>
                <a:cubicBezTo>
                  <a:pt x="1595410" y="423451"/>
                  <a:pt x="1561198" y="482545"/>
                  <a:pt x="1529059" y="547859"/>
                </a:cubicBezTo>
                <a:cubicBezTo>
                  <a:pt x="1496920" y="613173"/>
                  <a:pt x="1478816" y="665846"/>
                  <a:pt x="1454414" y="753133"/>
                </a:cubicBezTo>
                <a:cubicBezTo>
                  <a:pt x="1430012" y="840420"/>
                  <a:pt x="1401587" y="963203"/>
                  <a:pt x="1382647" y="1071580"/>
                </a:cubicBezTo>
                <a:cubicBezTo>
                  <a:pt x="1363707" y="1179957"/>
                  <a:pt x="1349070" y="1277116"/>
                  <a:pt x="1340776" y="1403397"/>
                </a:cubicBezTo>
                <a:cubicBezTo>
                  <a:pt x="1332482" y="1529678"/>
                  <a:pt x="1334477" y="1678938"/>
                  <a:pt x="1332884" y="1829264"/>
                </a:cubicBezTo>
                <a:cubicBezTo>
                  <a:pt x="1331291" y="1979590"/>
                  <a:pt x="1335362" y="2202720"/>
                  <a:pt x="1331215" y="2305356"/>
                </a:cubicBezTo>
                <a:cubicBezTo>
                  <a:pt x="1327068" y="2407992"/>
                  <a:pt x="1328971" y="2609923"/>
                  <a:pt x="1323787" y="2693899"/>
                </a:cubicBezTo>
                <a:cubicBezTo>
                  <a:pt x="1318603" y="2777875"/>
                  <a:pt x="1305760" y="2958903"/>
                  <a:pt x="1288135" y="3062576"/>
                </a:cubicBezTo>
                <a:cubicBezTo>
                  <a:pt x="1264290" y="3160029"/>
                  <a:pt x="1253287" y="3221598"/>
                  <a:pt x="1205598" y="3315941"/>
                </a:cubicBezTo>
                <a:cubicBezTo>
                  <a:pt x="1164129" y="3410284"/>
                  <a:pt x="1091815" y="3534500"/>
                  <a:pt x="1006803" y="3620549"/>
                </a:cubicBezTo>
                <a:cubicBezTo>
                  <a:pt x="944503" y="3693687"/>
                  <a:pt x="889982" y="3734192"/>
                  <a:pt x="844366" y="3770478"/>
                </a:cubicBezTo>
                <a:cubicBezTo>
                  <a:pt x="798750" y="3806764"/>
                  <a:pt x="748816" y="3828312"/>
                  <a:pt x="707967" y="3857116"/>
                </a:cubicBezTo>
                <a:cubicBezTo>
                  <a:pt x="667118" y="3885920"/>
                  <a:pt x="628883" y="3904101"/>
                  <a:pt x="581193" y="3924836"/>
                </a:cubicBezTo>
                <a:cubicBezTo>
                  <a:pt x="533503" y="3945571"/>
                  <a:pt x="523931" y="3960073"/>
                  <a:pt x="421829" y="3981524"/>
                </a:cubicBezTo>
                <a:cubicBezTo>
                  <a:pt x="255951" y="4025067"/>
                  <a:pt x="153437" y="4040974"/>
                  <a:pt x="0" y="4040975"/>
                </a:cubicBez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715B4F76-6F99-406F-B154-9163028495CE}"/>
              </a:ext>
            </a:extLst>
          </p:cNvPr>
          <p:cNvSpPr/>
          <p:nvPr/>
        </p:nvSpPr>
        <p:spPr>
          <a:xfrm>
            <a:off x="736316" y="5634178"/>
            <a:ext cx="420296" cy="379024"/>
          </a:xfrm>
          <a:custGeom>
            <a:avLst/>
            <a:gdLst>
              <a:gd name="connsiteX0" fmla="*/ 297813 w 297813"/>
              <a:gd name="connsiteY0" fmla="*/ 369550 h 369550"/>
              <a:gd name="connsiteX1" fmla="*/ 146202 w 297813"/>
              <a:gd name="connsiteY1" fmla="*/ 307959 h 369550"/>
              <a:gd name="connsiteX2" fmla="*/ 8805 w 297813"/>
              <a:gd name="connsiteY2" fmla="*/ 208464 h 369550"/>
              <a:gd name="connsiteX3" fmla="*/ 27757 w 297813"/>
              <a:gd name="connsiteY3" fmla="*/ 66329 h 369550"/>
              <a:gd name="connsiteX4" fmla="*/ 141464 w 297813"/>
              <a:gd name="connsiteY4" fmla="*/ 0 h 369550"/>
              <a:gd name="connsiteX5" fmla="*/ 141464 w 297813"/>
              <a:gd name="connsiteY5" fmla="*/ 0 h 369550"/>
              <a:gd name="connsiteX0" fmla="*/ 290643 w 290643"/>
              <a:gd name="connsiteY0" fmla="*/ 369550 h 369550"/>
              <a:gd name="connsiteX1" fmla="*/ 139032 w 290643"/>
              <a:gd name="connsiteY1" fmla="*/ 307959 h 369550"/>
              <a:gd name="connsiteX2" fmla="*/ 11110 w 290643"/>
              <a:gd name="connsiteY2" fmla="*/ 208464 h 369550"/>
              <a:gd name="connsiteX3" fmla="*/ 20587 w 290643"/>
              <a:gd name="connsiteY3" fmla="*/ 66329 h 369550"/>
              <a:gd name="connsiteX4" fmla="*/ 134294 w 290643"/>
              <a:gd name="connsiteY4" fmla="*/ 0 h 369550"/>
              <a:gd name="connsiteX5" fmla="*/ 134294 w 290643"/>
              <a:gd name="connsiteY5" fmla="*/ 0 h 369550"/>
              <a:gd name="connsiteX0" fmla="*/ 282056 w 282056"/>
              <a:gd name="connsiteY0" fmla="*/ 369550 h 369550"/>
              <a:gd name="connsiteX1" fmla="*/ 130445 w 282056"/>
              <a:gd name="connsiteY1" fmla="*/ 307959 h 369550"/>
              <a:gd name="connsiteX2" fmla="*/ 16736 w 282056"/>
              <a:gd name="connsiteY2" fmla="*/ 203726 h 369550"/>
              <a:gd name="connsiteX3" fmla="*/ 12000 w 282056"/>
              <a:gd name="connsiteY3" fmla="*/ 66329 h 369550"/>
              <a:gd name="connsiteX4" fmla="*/ 125707 w 282056"/>
              <a:gd name="connsiteY4" fmla="*/ 0 h 369550"/>
              <a:gd name="connsiteX5" fmla="*/ 125707 w 282056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66329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80542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85218 w 285218"/>
              <a:gd name="connsiteY0" fmla="*/ 369550 h 369550"/>
              <a:gd name="connsiteX1" fmla="*/ 133607 w 285218"/>
              <a:gd name="connsiteY1" fmla="*/ 307959 h 369550"/>
              <a:gd name="connsiteX2" fmla="*/ 19898 w 285218"/>
              <a:gd name="connsiteY2" fmla="*/ 203726 h 369550"/>
              <a:gd name="connsiteX3" fmla="*/ 10424 w 285218"/>
              <a:gd name="connsiteY3" fmla="*/ 75804 h 369550"/>
              <a:gd name="connsiteX4" fmla="*/ 128869 w 285218"/>
              <a:gd name="connsiteY4" fmla="*/ 0 h 369550"/>
              <a:gd name="connsiteX5" fmla="*/ 128869 w 285218"/>
              <a:gd name="connsiteY5" fmla="*/ 0 h 369550"/>
              <a:gd name="connsiteX0" fmla="*/ 279238 w 279238"/>
              <a:gd name="connsiteY0" fmla="*/ 369550 h 369550"/>
              <a:gd name="connsiteX1" fmla="*/ 127627 w 279238"/>
              <a:gd name="connsiteY1" fmla="*/ 307959 h 369550"/>
              <a:gd name="connsiteX2" fmla="*/ 13918 w 279238"/>
              <a:gd name="connsiteY2" fmla="*/ 203726 h 369550"/>
              <a:gd name="connsiteX3" fmla="*/ 13920 w 279238"/>
              <a:gd name="connsiteY3" fmla="*/ 75804 h 369550"/>
              <a:gd name="connsiteX4" fmla="*/ 122889 w 279238"/>
              <a:gd name="connsiteY4" fmla="*/ 0 h 369550"/>
              <a:gd name="connsiteX5" fmla="*/ 122889 w 279238"/>
              <a:gd name="connsiteY5" fmla="*/ 0 h 369550"/>
              <a:gd name="connsiteX0" fmla="*/ 280148 w 280148"/>
              <a:gd name="connsiteY0" fmla="*/ 369550 h 369550"/>
              <a:gd name="connsiteX1" fmla="*/ 142750 w 280148"/>
              <a:gd name="connsiteY1" fmla="*/ 298483 h 369550"/>
              <a:gd name="connsiteX2" fmla="*/ 14828 w 280148"/>
              <a:gd name="connsiteY2" fmla="*/ 203726 h 369550"/>
              <a:gd name="connsiteX3" fmla="*/ 14830 w 280148"/>
              <a:gd name="connsiteY3" fmla="*/ 75804 h 369550"/>
              <a:gd name="connsiteX4" fmla="*/ 123799 w 280148"/>
              <a:gd name="connsiteY4" fmla="*/ 0 h 369550"/>
              <a:gd name="connsiteX5" fmla="*/ 123799 w 280148"/>
              <a:gd name="connsiteY5" fmla="*/ 0 h 369550"/>
              <a:gd name="connsiteX0" fmla="*/ 289623 w 289623"/>
              <a:gd name="connsiteY0" fmla="*/ 350598 h 350598"/>
              <a:gd name="connsiteX1" fmla="*/ 142750 w 289623"/>
              <a:gd name="connsiteY1" fmla="*/ 298483 h 350598"/>
              <a:gd name="connsiteX2" fmla="*/ 14828 w 289623"/>
              <a:gd name="connsiteY2" fmla="*/ 203726 h 350598"/>
              <a:gd name="connsiteX3" fmla="*/ 14830 w 289623"/>
              <a:gd name="connsiteY3" fmla="*/ 75804 h 350598"/>
              <a:gd name="connsiteX4" fmla="*/ 123799 w 289623"/>
              <a:gd name="connsiteY4" fmla="*/ 0 h 350598"/>
              <a:gd name="connsiteX5" fmla="*/ 123799 w 289623"/>
              <a:gd name="connsiteY5" fmla="*/ 0 h 350598"/>
              <a:gd name="connsiteX0" fmla="*/ 289623 w 289623"/>
              <a:gd name="connsiteY0" fmla="*/ 336385 h 336385"/>
              <a:gd name="connsiteX1" fmla="*/ 142750 w 289623"/>
              <a:gd name="connsiteY1" fmla="*/ 298483 h 336385"/>
              <a:gd name="connsiteX2" fmla="*/ 14828 w 289623"/>
              <a:gd name="connsiteY2" fmla="*/ 203726 h 336385"/>
              <a:gd name="connsiteX3" fmla="*/ 14830 w 289623"/>
              <a:gd name="connsiteY3" fmla="*/ 75804 h 336385"/>
              <a:gd name="connsiteX4" fmla="*/ 123799 w 289623"/>
              <a:gd name="connsiteY4" fmla="*/ 0 h 336385"/>
              <a:gd name="connsiteX5" fmla="*/ 123799 w 289623"/>
              <a:gd name="connsiteY5" fmla="*/ 0 h 336385"/>
              <a:gd name="connsiteX0" fmla="*/ 337001 w 337001"/>
              <a:gd name="connsiteY0" fmla="*/ 331647 h 331647"/>
              <a:gd name="connsiteX1" fmla="*/ 142750 w 337001"/>
              <a:gd name="connsiteY1" fmla="*/ 298483 h 331647"/>
              <a:gd name="connsiteX2" fmla="*/ 14828 w 337001"/>
              <a:gd name="connsiteY2" fmla="*/ 203726 h 331647"/>
              <a:gd name="connsiteX3" fmla="*/ 14830 w 337001"/>
              <a:gd name="connsiteY3" fmla="*/ 75804 h 331647"/>
              <a:gd name="connsiteX4" fmla="*/ 123799 w 337001"/>
              <a:gd name="connsiteY4" fmla="*/ 0 h 331647"/>
              <a:gd name="connsiteX5" fmla="*/ 123799 w 337001"/>
              <a:gd name="connsiteY5" fmla="*/ 0 h 331647"/>
              <a:gd name="connsiteX0" fmla="*/ 337001 w 337001"/>
              <a:gd name="connsiteY0" fmla="*/ 355336 h 355336"/>
              <a:gd name="connsiteX1" fmla="*/ 142750 w 337001"/>
              <a:gd name="connsiteY1" fmla="*/ 298483 h 355336"/>
              <a:gd name="connsiteX2" fmla="*/ 14828 w 337001"/>
              <a:gd name="connsiteY2" fmla="*/ 203726 h 355336"/>
              <a:gd name="connsiteX3" fmla="*/ 14830 w 337001"/>
              <a:gd name="connsiteY3" fmla="*/ 75804 h 355336"/>
              <a:gd name="connsiteX4" fmla="*/ 123799 w 337001"/>
              <a:gd name="connsiteY4" fmla="*/ 0 h 355336"/>
              <a:gd name="connsiteX5" fmla="*/ 123799 w 337001"/>
              <a:gd name="connsiteY5" fmla="*/ 0 h 355336"/>
              <a:gd name="connsiteX0" fmla="*/ 346476 w 346476"/>
              <a:gd name="connsiteY0" fmla="*/ 345860 h 345860"/>
              <a:gd name="connsiteX1" fmla="*/ 142750 w 346476"/>
              <a:gd name="connsiteY1" fmla="*/ 298483 h 345860"/>
              <a:gd name="connsiteX2" fmla="*/ 14828 w 346476"/>
              <a:gd name="connsiteY2" fmla="*/ 203726 h 345860"/>
              <a:gd name="connsiteX3" fmla="*/ 14830 w 346476"/>
              <a:gd name="connsiteY3" fmla="*/ 75804 h 345860"/>
              <a:gd name="connsiteX4" fmla="*/ 123799 w 346476"/>
              <a:gd name="connsiteY4" fmla="*/ 0 h 345860"/>
              <a:gd name="connsiteX5" fmla="*/ 123799 w 346476"/>
              <a:gd name="connsiteY5" fmla="*/ 0 h 345860"/>
              <a:gd name="connsiteX0" fmla="*/ 341738 w 341738"/>
              <a:gd name="connsiteY0" fmla="*/ 350597 h 350597"/>
              <a:gd name="connsiteX1" fmla="*/ 142750 w 341738"/>
              <a:gd name="connsiteY1" fmla="*/ 298483 h 350597"/>
              <a:gd name="connsiteX2" fmla="*/ 14828 w 341738"/>
              <a:gd name="connsiteY2" fmla="*/ 203726 h 350597"/>
              <a:gd name="connsiteX3" fmla="*/ 14830 w 341738"/>
              <a:gd name="connsiteY3" fmla="*/ 75804 h 350597"/>
              <a:gd name="connsiteX4" fmla="*/ 123799 w 341738"/>
              <a:gd name="connsiteY4" fmla="*/ 0 h 350597"/>
              <a:gd name="connsiteX5" fmla="*/ 123799 w 341738"/>
              <a:gd name="connsiteY5" fmla="*/ 0 h 350597"/>
              <a:gd name="connsiteX0" fmla="*/ 341738 w 341738"/>
              <a:gd name="connsiteY0" fmla="*/ 379024 h 379024"/>
              <a:gd name="connsiteX1" fmla="*/ 142750 w 341738"/>
              <a:gd name="connsiteY1" fmla="*/ 326910 h 379024"/>
              <a:gd name="connsiteX2" fmla="*/ 14828 w 341738"/>
              <a:gd name="connsiteY2" fmla="*/ 232153 h 379024"/>
              <a:gd name="connsiteX3" fmla="*/ 14830 w 341738"/>
              <a:gd name="connsiteY3" fmla="*/ 104231 h 379024"/>
              <a:gd name="connsiteX4" fmla="*/ 123799 w 341738"/>
              <a:gd name="connsiteY4" fmla="*/ 28427 h 379024"/>
              <a:gd name="connsiteX5" fmla="*/ 194866 w 341738"/>
              <a:gd name="connsiteY5" fmla="*/ 0 h 379024"/>
              <a:gd name="connsiteX0" fmla="*/ 348023 w 348023"/>
              <a:gd name="connsiteY0" fmla="*/ 375882 h 375882"/>
              <a:gd name="connsiteX1" fmla="*/ 142750 w 348023"/>
              <a:gd name="connsiteY1" fmla="*/ 326910 h 375882"/>
              <a:gd name="connsiteX2" fmla="*/ 14828 w 348023"/>
              <a:gd name="connsiteY2" fmla="*/ 232153 h 375882"/>
              <a:gd name="connsiteX3" fmla="*/ 14830 w 348023"/>
              <a:gd name="connsiteY3" fmla="*/ 104231 h 375882"/>
              <a:gd name="connsiteX4" fmla="*/ 123799 w 348023"/>
              <a:gd name="connsiteY4" fmla="*/ 28427 h 375882"/>
              <a:gd name="connsiteX5" fmla="*/ 194866 w 348023"/>
              <a:gd name="connsiteY5" fmla="*/ 0 h 375882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8227"/>
              <a:gd name="connsiteX1" fmla="*/ 142750 w 423438"/>
              <a:gd name="connsiteY1" fmla="*/ 326910 h 368227"/>
              <a:gd name="connsiteX2" fmla="*/ 14828 w 423438"/>
              <a:gd name="connsiteY2" fmla="*/ 232153 h 368227"/>
              <a:gd name="connsiteX3" fmla="*/ 14830 w 423438"/>
              <a:gd name="connsiteY3" fmla="*/ 104231 h 368227"/>
              <a:gd name="connsiteX4" fmla="*/ 123799 w 423438"/>
              <a:gd name="connsiteY4" fmla="*/ 28427 h 368227"/>
              <a:gd name="connsiteX5" fmla="*/ 194866 w 423438"/>
              <a:gd name="connsiteY5" fmla="*/ 0 h 368227"/>
              <a:gd name="connsiteX0" fmla="*/ 423438 w 423438"/>
              <a:gd name="connsiteY0" fmla="*/ 363313 h 367045"/>
              <a:gd name="connsiteX1" fmla="*/ 142750 w 423438"/>
              <a:gd name="connsiteY1" fmla="*/ 326910 h 367045"/>
              <a:gd name="connsiteX2" fmla="*/ 14828 w 423438"/>
              <a:gd name="connsiteY2" fmla="*/ 232153 h 367045"/>
              <a:gd name="connsiteX3" fmla="*/ 14830 w 423438"/>
              <a:gd name="connsiteY3" fmla="*/ 104231 h 367045"/>
              <a:gd name="connsiteX4" fmla="*/ 123799 w 423438"/>
              <a:gd name="connsiteY4" fmla="*/ 28427 h 367045"/>
              <a:gd name="connsiteX5" fmla="*/ 194866 w 423438"/>
              <a:gd name="connsiteY5" fmla="*/ 0 h 367045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0296 w 420296"/>
              <a:gd name="connsiteY0" fmla="*/ 379024 h 383924"/>
              <a:gd name="connsiteX1" fmla="*/ 142750 w 420296"/>
              <a:gd name="connsiteY1" fmla="*/ 326910 h 383924"/>
              <a:gd name="connsiteX2" fmla="*/ 14828 w 420296"/>
              <a:gd name="connsiteY2" fmla="*/ 232153 h 383924"/>
              <a:gd name="connsiteX3" fmla="*/ 14830 w 420296"/>
              <a:gd name="connsiteY3" fmla="*/ 104231 h 383924"/>
              <a:gd name="connsiteX4" fmla="*/ 123799 w 420296"/>
              <a:gd name="connsiteY4" fmla="*/ 28427 h 383924"/>
              <a:gd name="connsiteX5" fmla="*/ 194866 w 420296"/>
              <a:gd name="connsiteY5" fmla="*/ 0 h 3839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296" h="379024">
                <a:moveTo>
                  <a:pt x="420296" y="379024"/>
                </a:moveTo>
                <a:cubicBezTo>
                  <a:pt x="268021" y="374221"/>
                  <a:pt x="210328" y="351389"/>
                  <a:pt x="142750" y="326910"/>
                </a:cubicBezTo>
                <a:cubicBezTo>
                  <a:pt x="75172" y="302432"/>
                  <a:pt x="36148" y="269266"/>
                  <a:pt x="14828" y="232153"/>
                </a:cubicBezTo>
                <a:cubicBezTo>
                  <a:pt x="-6492" y="195040"/>
                  <a:pt x="-3332" y="138185"/>
                  <a:pt x="14830" y="104231"/>
                </a:cubicBezTo>
                <a:cubicBezTo>
                  <a:pt x="32992" y="70277"/>
                  <a:pt x="123799" y="28427"/>
                  <a:pt x="123799" y="28427"/>
                </a:cubicBezTo>
                <a:lnTo>
                  <a:pt x="194866" y="0"/>
                </a:lnTo>
              </a:path>
            </a:pathLst>
          </a:custGeom>
          <a:noFill/>
          <a:ln w="1270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394A27-2C9A-4C6F-8924-D18D53F88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119" y="1001465"/>
            <a:ext cx="4598696" cy="5112663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79851A8-256C-4591-B117-AEC3B4943EE9}"/>
              </a:ext>
            </a:extLst>
          </p:cNvPr>
          <p:cNvSpPr/>
          <p:nvPr/>
        </p:nvSpPr>
        <p:spPr>
          <a:xfrm>
            <a:off x="7111470" y="1916902"/>
            <a:ext cx="2475651" cy="4095225"/>
          </a:xfrm>
          <a:custGeom>
            <a:avLst/>
            <a:gdLst>
              <a:gd name="connsiteX0" fmla="*/ 652504 w 2340068"/>
              <a:gd name="connsiteY0" fmla="*/ 4119155 h 4119155"/>
              <a:gd name="connsiteX1" fmla="*/ 939887 w 2340068"/>
              <a:gd name="connsiteY1" fmla="*/ 4101738 h 4119155"/>
              <a:gd name="connsiteX2" fmla="*/ 1227270 w 2340068"/>
              <a:gd name="connsiteY2" fmla="*/ 4014652 h 4119155"/>
              <a:gd name="connsiteX3" fmla="*/ 1558195 w 2340068"/>
              <a:gd name="connsiteY3" fmla="*/ 3849189 h 4119155"/>
              <a:gd name="connsiteX4" fmla="*/ 1793327 w 2340068"/>
              <a:gd name="connsiteY4" fmla="*/ 3648892 h 4119155"/>
              <a:gd name="connsiteX5" fmla="*/ 2011041 w 2340068"/>
              <a:gd name="connsiteY5" fmla="*/ 3378926 h 4119155"/>
              <a:gd name="connsiteX6" fmla="*/ 2080710 w 2340068"/>
              <a:gd name="connsiteY6" fmla="*/ 3213463 h 4119155"/>
              <a:gd name="connsiteX7" fmla="*/ 2176504 w 2340068"/>
              <a:gd name="connsiteY7" fmla="*/ 3021875 h 4119155"/>
              <a:gd name="connsiteX8" fmla="*/ 2281007 w 2340068"/>
              <a:gd name="connsiteY8" fmla="*/ 2699658 h 4119155"/>
              <a:gd name="connsiteX9" fmla="*/ 2324550 w 2340068"/>
              <a:gd name="connsiteY9" fmla="*/ 2316480 h 4119155"/>
              <a:gd name="connsiteX10" fmla="*/ 2333258 w 2340068"/>
              <a:gd name="connsiteY10" fmla="*/ 1872343 h 4119155"/>
              <a:gd name="connsiteX11" fmla="*/ 2228755 w 2340068"/>
              <a:gd name="connsiteY11" fmla="*/ 1314995 h 4119155"/>
              <a:gd name="connsiteX12" fmla="*/ 2063292 w 2340068"/>
              <a:gd name="connsiteY12" fmla="*/ 914400 h 4119155"/>
              <a:gd name="connsiteX13" fmla="*/ 1810744 w 2340068"/>
              <a:gd name="connsiteY13" fmla="*/ 539932 h 4119155"/>
              <a:gd name="connsiteX14" fmla="*/ 1540778 w 2340068"/>
              <a:gd name="connsiteY14" fmla="*/ 322218 h 4119155"/>
              <a:gd name="connsiteX15" fmla="*/ 1305647 w 2340068"/>
              <a:gd name="connsiteY15" fmla="*/ 165463 h 4119155"/>
              <a:gd name="connsiteX16" fmla="*/ 913761 w 2340068"/>
              <a:gd name="connsiteY16" fmla="*/ 43543 h 4119155"/>
              <a:gd name="connsiteX17" fmla="*/ 469624 w 2340068"/>
              <a:gd name="connsiteY17" fmla="*/ 0 h 4119155"/>
              <a:gd name="connsiteX18" fmla="*/ 34195 w 2340068"/>
              <a:gd name="connsiteY18" fmla="*/ 43543 h 4119155"/>
              <a:gd name="connsiteX19" fmla="*/ 60321 w 2340068"/>
              <a:gd name="connsiteY19" fmla="*/ 34835 h 4119155"/>
              <a:gd name="connsiteX0" fmla="*/ 641746 w 2340068"/>
              <a:gd name="connsiteY0" fmla="*/ 4108398 h 4110957"/>
              <a:gd name="connsiteX1" fmla="*/ 939887 w 2340068"/>
              <a:gd name="connsiteY1" fmla="*/ 4101738 h 4110957"/>
              <a:gd name="connsiteX2" fmla="*/ 1227270 w 2340068"/>
              <a:gd name="connsiteY2" fmla="*/ 4014652 h 4110957"/>
              <a:gd name="connsiteX3" fmla="*/ 1558195 w 2340068"/>
              <a:gd name="connsiteY3" fmla="*/ 3849189 h 4110957"/>
              <a:gd name="connsiteX4" fmla="*/ 1793327 w 2340068"/>
              <a:gd name="connsiteY4" fmla="*/ 3648892 h 4110957"/>
              <a:gd name="connsiteX5" fmla="*/ 2011041 w 2340068"/>
              <a:gd name="connsiteY5" fmla="*/ 3378926 h 4110957"/>
              <a:gd name="connsiteX6" fmla="*/ 2080710 w 2340068"/>
              <a:gd name="connsiteY6" fmla="*/ 3213463 h 4110957"/>
              <a:gd name="connsiteX7" fmla="*/ 2176504 w 2340068"/>
              <a:gd name="connsiteY7" fmla="*/ 3021875 h 4110957"/>
              <a:gd name="connsiteX8" fmla="*/ 2281007 w 2340068"/>
              <a:gd name="connsiteY8" fmla="*/ 2699658 h 4110957"/>
              <a:gd name="connsiteX9" fmla="*/ 2324550 w 2340068"/>
              <a:gd name="connsiteY9" fmla="*/ 2316480 h 4110957"/>
              <a:gd name="connsiteX10" fmla="*/ 2333258 w 2340068"/>
              <a:gd name="connsiteY10" fmla="*/ 1872343 h 4110957"/>
              <a:gd name="connsiteX11" fmla="*/ 2228755 w 2340068"/>
              <a:gd name="connsiteY11" fmla="*/ 1314995 h 4110957"/>
              <a:gd name="connsiteX12" fmla="*/ 2063292 w 2340068"/>
              <a:gd name="connsiteY12" fmla="*/ 914400 h 4110957"/>
              <a:gd name="connsiteX13" fmla="*/ 1810744 w 2340068"/>
              <a:gd name="connsiteY13" fmla="*/ 539932 h 4110957"/>
              <a:gd name="connsiteX14" fmla="*/ 1540778 w 2340068"/>
              <a:gd name="connsiteY14" fmla="*/ 322218 h 4110957"/>
              <a:gd name="connsiteX15" fmla="*/ 1305647 w 2340068"/>
              <a:gd name="connsiteY15" fmla="*/ 165463 h 4110957"/>
              <a:gd name="connsiteX16" fmla="*/ 913761 w 2340068"/>
              <a:gd name="connsiteY16" fmla="*/ 43543 h 4110957"/>
              <a:gd name="connsiteX17" fmla="*/ 469624 w 2340068"/>
              <a:gd name="connsiteY17" fmla="*/ 0 h 4110957"/>
              <a:gd name="connsiteX18" fmla="*/ 34195 w 2340068"/>
              <a:gd name="connsiteY18" fmla="*/ 43543 h 4110957"/>
              <a:gd name="connsiteX19" fmla="*/ 60321 w 2340068"/>
              <a:gd name="connsiteY19" fmla="*/ 34835 h 4110957"/>
              <a:gd name="connsiteX0" fmla="*/ 657883 w 2340068"/>
              <a:gd name="connsiteY0" fmla="*/ 4097641 h 4106977"/>
              <a:gd name="connsiteX1" fmla="*/ 939887 w 2340068"/>
              <a:gd name="connsiteY1" fmla="*/ 4101738 h 4106977"/>
              <a:gd name="connsiteX2" fmla="*/ 1227270 w 2340068"/>
              <a:gd name="connsiteY2" fmla="*/ 4014652 h 4106977"/>
              <a:gd name="connsiteX3" fmla="*/ 1558195 w 2340068"/>
              <a:gd name="connsiteY3" fmla="*/ 3849189 h 4106977"/>
              <a:gd name="connsiteX4" fmla="*/ 1793327 w 2340068"/>
              <a:gd name="connsiteY4" fmla="*/ 3648892 h 4106977"/>
              <a:gd name="connsiteX5" fmla="*/ 2011041 w 2340068"/>
              <a:gd name="connsiteY5" fmla="*/ 3378926 h 4106977"/>
              <a:gd name="connsiteX6" fmla="*/ 2080710 w 2340068"/>
              <a:gd name="connsiteY6" fmla="*/ 3213463 h 4106977"/>
              <a:gd name="connsiteX7" fmla="*/ 2176504 w 2340068"/>
              <a:gd name="connsiteY7" fmla="*/ 3021875 h 4106977"/>
              <a:gd name="connsiteX8" fmla="*/ 2281007 w 2340068"/>
              <a:gd name="connsiteY8" fmla="*/ 2699658 h 4106977"/>
              <a:gd name="connsiteX9" fmla="*/ 2324550 w 2340068"/>
              <a:gd name="connsiteY9" fmla="*/ 2316480 h 4106977"/>
              <a:gd name="connsiteX10" fmla="*/ 2333258 w 2340068"/>
              <a:gd name="connsiteY10" fmla="*/ 1872343 h 4106977"/>
              <a:gd name="connsiteX11" fmla="*/ 2228755 w 2340068"/>
              <a:gd name="connsiteY11" fmla="*/ 1314995 h 4106977"/>
              <a:gd name="connsiteX12" fmla="*/ 2063292 w 2340068"/>
              <a:gd name="connsiteY12" fmla="*/ 914400 h 4106977"/>
              <a:gd name="connsiteX13" fmla="*/ 1810744 w 2340068"/>
              <a:gd name="connsiteY13" fmla="*/ 539932 h 4106977"/>
              <a:gd name="connsiteX14" fmla="*/ 1540778 w 2340068"/>
              <a:gd name="connsiteY14" fmla="*/ 322218 h 4106977"/>
              <a:gd name="connsiteX15" fmla="*/ 1305647 w 2340068"/>
              <a:gd name="connsiteY15" fmla="*/ 165463 h 4106977"/>
              <a:gd name="connsiteX16" fmla="*/ 913761 w 2340068"/>
              <a:gd name="connsiteY16" fmla="*/ 43543 h 4106977"/>
              <a:gd name="connsiteX17" fmla="*/ 469624 w 2340068"/>
              <a:gd name="connsiteY17" fmla="*/ 0 h 4106977"/>
              <a:gd name="connsiteX18" fmla="*/ 34195 w 2340068"/>
              <a:gd name="connsiteY18" fmla="*/ 43543 h 4106977"/>
              <a:gd name="connsiteX19" fmla="*/ 60321 w 2340068"/>
              <a:gd name="connsiteY19" fmla="*/ 34835 h 4106977"/>
              <a:gd name="connsiteX0" fmla="*/ 652504 w 2340068"/>
              <a:gd name="connsiteY0" fmla="*/ 4113777 h 4114331"/>
              <a:gd name="connsiteX1" fmla="*/ 939887 w 2340068"/>
              <a:gd name="connsiteY1" fmla="*/ 4101738 h 4114331"/>
              <a:gd name="connsiteX2" fmla="*/ 1227270 w 2340068"/>
              <a:gd name="connsiteY2" fmla="*/ 4014652 h 4114331"/>
              <a:gd name="connsiteX3" fmla="*/ 1558195 w 2340068"/>
              <a:gd name="connsiteY3" fmla="*/ 3849189 h 4114331"/>
              <a:gd name="connsiteX4" fmla="*/ 1793327 w 2340068"/>
              <a:gd name="connsiteY4" fmla="*/ 3648892 h 4114331"/>
              <a:gd name="connsiteX5" fmla="*/ 2011041 w 2340068"/>
              <a:gd name="connsiteY5" fmla="*/ 3378926 h 4114331"/>
              <a:gd name="connsiteX6" fmla="*/ 2080710 w 2340068"/>
              <a:gd name="connsiteY6" fmla="*/ 3213463 h 4114331"/>
              <a:gd name="connsiteX7" fmla="*/ 2176504 w 2340068"/>
              <a:gd name="connsiteY7" fmla="*/ 3021875 h 4114331"/>
              <a:gd name="connsiteX8" fmla="*/ 2281007 w 2340068"/>
              <a:gd name="connsiteY8" fmla="*/ 2699658 h 4114331"/>
              <a:gd name="connsiteX9" fmla="*/ 2324550 w 2340068"/>
              <a:gd name="connsiteY9" fmla="*/ 2316480 h 4114331"/>
              <a:gd name="connsiteX10" fmla="*/ 2333258 w 2340068"/>
              <a:gd name="connsiteY10" fmla="*/ 1872343 h 4114331"/>
              <a:gd name="connsiteX11" fmla="*/ 2228755 w 2340068"/>
              <a:gd name="connsiteY11" fmla="*/ 1314995 h 4114331"/>
              <a:gd name="connsiteX12" fmla="*/ 2063292 w 2340068"/>
              <a:gd name="connsiteY12" fmla="*/ 914400 h 4114331"/>
              <a:gd name="connsiteX13" fmla="*/ 1810744 w 2340068"/>
              <a:gd name="connsiteY13" fmla="*/ 539932 h 4114331"/>
              <a:gd name="connsiteX14" fmla="*/ 1540778 w 2340068"/>
              <a:gd name="connsiteY14" fmla="*/ 322218 h 4114331"/>
              <a:gd name="connsiteX15" fmla="*/ 1305647 w 2340068"/>
              <a:gd name="connsiteY15" fmla="*/ 165463 h 4114331"/>
              <a:gd name="connsiteX16" fmla="*/ 913761 w 2340068"/>
              <a:gd name="connsiteY16" fmla="*/ 43543 h 4114331"/>
              <a:gd name="connsiteX17" fmla="*/ 469624 w 2340068"/>
              <a:gd name="connsiteY17" fmla="*/ 0 h 4114331"/>
              <a:gd name="connsiteX18" fmla="*/ 34195 w 2340068"/>
              <a:gd name="connsiteY18" fmla="*/ 43543 h 4114331"/>
              <a:gd name="connsiteX19" fmla="*/ 60321 w 2340068"/>
              <a:gd name="connsiteY19" fmla="*/ 34835 h 4114331"/>
              <a:gd name="connsiteX0" fmla="*/ 647125 w 2340068"/>
              <a:gd name="connsiteY0" fmla="*/ 4103019 h 4108633"/>
              <a:gd name="connsiteX1" fmla="*/ 939887 w 2340068"/>
              <a:gd name="connsiteY1" fmla="*/ 4101738 h 4108633"/>
              <a:gd name="connsiteX2" fmla="*/ 1227270 w 2340068"/>
              <a:gd name="connsiteY2" fmla="*/ 4014652 h 4108633"/>
              <a:gd name="connsiteX3" fmla="*/ 1558195 w 2340068"/>
              <a:gd name="connsiteY3" fmla="*/ 3849189 h 4108633"/>
              <a:gd name="connsiteX4" fmla="*/ 1793327 w 2340068"/>
              <a:gd name="connsiteY4" fmla="*/ 3648892 h 4108633"/>
              <a:gd name="connsiteX5" fmla="*/ 2011041 w 2340068"/>
              <a:gd name="connsiteY5" fmla="*/ 3378926 h 4108633"/>
              <a:gd name="connsiteX6" fmla="*/ 2080710 w 2340068"/>
              <a:gd name="connsiteY6" fmla="*/ 3213463 h 4108633"/>
              <a:gd name="connsiteX7" fmla="*/ 2176504 w 2340068"/>
              <a:gd name="connsiteY7" fmla="*/ 3021875 h 4108633"/>
              <a:gd name="connsiteX8" fmla="*/ 2281007 w 2340068"/>
              <a:gd name="connsiteY8" fmla="*/ 2699658 h 4108633"/>
              <a:gd name="connsiteX9" fmla="*/ 2324550 w 2340068"/>
              <a:gd name="connsiteY9" fmla="*/ 2316480 h 4108633"/>
              <a:gd name="connsiteX10" fmla="*/ 2333258 w 2340068"/>
              <a:gd name="connsiteY10" fmla="*/ 1872343 h 4108633"/>
              <a:gd name="connsiteX11" fmla="*/ 2228755 w 2340068"/>
              <a:gd name="connsiteY11" fmla="*/ 1314995 h 4108633"/>
              <a:gd name="connsiteX12" fmla="*/ 2063292 w 2340068"/>
              <a:gd name="connsiteY12" fmla="*/ 914400 h 4108633"/>
              <a:gd name="connsiteX13" fmla="*/ 1810744 w 2340068"/>
              <a:gd name="connsiteY13" fmla="*/ 539932 h 4108633"/>
              <a:gd name="connsiteX14" fmla="*/ 1540778 w 2340068"/>
              <a:gd name="connsiteY14" fmla="*/ 322218 h 4108633"/>
              <a:gd name="connsiteX15" fmla="*/ 1305647 w 2340068"/>
              <a:gd name="connsiteY15" fmla="*/ 165463 h 4108633"/>
              <a:gd name="connsiteX16" fmla="*/ 913761 w 2340068"/>
              <a:gd name="connsiteY16" fmla="*/ 43543 h 4108633"/>
              <a:gd name="connsiteX17" fmla="*/ 469624 w 2340068"/>
              <a:gd name="connsiteY17" fmla="*/ 0 h 4108633"/>
              <a:gd name="connsiteX18" fmla="*/ 34195 w 2340068"/>
              <a:gd name="connsiteY18" fmla="*/ 43543 h 4108633"/>
              <a:gd name="connsiteX19" fmla="*/ 60321 w 2340068"/>
              <a:gd name="connsiteY19" fmla="*/ 34835 h 4108633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5224"/>
              <a:gd name="connsiteX1" fmla="*/ 939887 w 2340068"/>
              <a:gd name="connsiteY1" fmla="*/ 4096359 h 4105224"/>
              <a:gd name="connsiteX2" fmla="*/ 1227270 w 2340068"/>
              <a:gd name="connsiteY2" fmla="*/ 4014652 h 4105224"/>
              <a:gd name="connsiteX3" fmla="*/ 1558195 w 2340068"/>
              <a:gd name="connsiteY3" fmla="*/ 3849189 h 4105224"/>
              <a:gd name="connsiteX4" fmla="*/ 1793327 w 2340068"/>
              <a:gd name="connsiteY4" fmla="*/ 3648892 h 4105224"/>
              <a:gd name="connsiteX5" fmla="*/ 2011041 w 2340068"/>
              <a:gd name="connsiteY5" fmla="*/ 3378926 h 4105224"/>
              <a:gd name="connsiteX6" fmla="*/ 2080710 w 2340068"/>
              <a:gd name="connsiteY6" fmla="*/ 3213463 h 4105224"/>
              <a:gd name="connsiteX7" fmla="*/ 2176504 w 2340068"/>
              <a:gd name="connsiteY7" fmla="*/ 3021875 h 4105224"/>
              <a:gd name="connsiteX8" fmla="*/ 2281007 w 2340068"/>
              <a:gd name="connsiteY8" fmla="*/ 2699658 h 4105224"/>
              <a:gd name="connsiteX9" fmla="*/ 2324550 w 2340068"/>
              <a:gd name="connsiteY9" fmla="*/ 2316480 h 4105224"/>
              <a:gd name="connsiteX10" fmla="*/ 2333258 w 2340068"/>
              <a:gd name="connsiteY10" fmla="*/ 1872343 h 4105224"/>
              <a:gd name="connsiteX11" fmla="*/ 2228755 w 2340068"/>
              <a:gd name="connsiteY11" fmla="*/ 1314995 h 4105224"/>
              <a:gd name="connsiteX12" fmla="*/ 2063292 w 2340068"/>
              <a:gd name="connsiteY12" fmla="*/ 914400 h 4105224"/>
              <a:gd name="connsiteX13" fmla="*/ 1810744 w 2340068"/>
              <a:gd name="connsiteY13" fmla="*/ 539932 h 4105224"/>
              <a:gd name="connsiteX14" fmla="*/ 1540778 w 2340068"/>
              <a:gd name="connsiteY14" fmla="*/ 322218 h 4105224"/>
              <a:gd name="connsiteX15" fmla="*/ 1305647 w 2340068"/>
              <a:gd name="connsiteY15" fmla="*/ 165463 h 4105224"/>
              <a:gd name="connsiteX16" fmla="*/ 913761 w 2340068"/>
              <a:gd name="connsiteY16" fmla="*/ 43543 h 4105224"/>
              <a:gd name="connsiteX17" fmla="*/ 469624 w 2340068"/>
              <a:gd name="connsiteY17" fmla="*/ 0 h 4105224"/>
              <a:gd name="connsiteX18" fmla="*/ 34195 w 2340068"/>
              <a:gd name="connsiteY18" fmla="*/ 43543 h 4105224"/>
              <a:gd name="connsiteX19" fmla="*/ 60321 w 2340068"/>
              <a:gd name="connsiteY19" fmla="*/ 34835 h 4105224"/>
              <a:gd name="connsiteX0" fmla="*/ 647125 w 2340068"/>
              <a:gd name="connsiteY0" fmla="*/ 4103019 h 4103019"/>
              <a:gd name="connsiteX1" fmla="*/ 912993 w 2340068"/>
              <a:gd name="connsiteY1" fmla="*/ 4074843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3019"/>
              <a:gd name="connsiteX1" fmla="*/ 918372 w 2340068"/>
              <a:gd name="connsiteY1" fmla="*/ 4080222 h 4103019"/>
              <a:gd name="connsiteX2" fmla="*/ 1227270 w 2340068"/>
              <a:gd name="connsiteY2" fmla="*/ 4014652 h 4103019"/>
              <a:gd name="connsiteX3" fmla="*/ 1558195 w 2340068"/>
              <a:gd name="connsiteY3" fmla="*/ 3849189 h 4103019"/>
              <a:gd name="connsiteX4" fmla="*/ 1793327 w 2340068"/>
              <a:gd name="connsiteY4" fmla="*/ 3648892 h 4103019"/>
              <a:gd name="connsiteX5" fmla="*/ 2011041 w 2340068"/>
              <a:gd name="connsiteY5" fmla="*/ 3378926 h 4103019"/>
              <a:gd name="connsiteX6" fmla="*/ 2080710 w 2340068"/>
              <a:gd name="connsiteY6" fmla="*/ 3213463 h 4103019"/>
              <a:gd name="connsiteX7" fmla="*/ 2176504 w 2340068"/>
              <a:gd name="connsiteY7" fmla="*/ 3021875 h 4103019"/>
              <a:gd name="connsiteX8" fmla="*/ 2281007 w 2340068"/>
              <a:gd name="connsiteY8" fmla="*/ 2699658 h 4103019"/>
              <a:gd name="connsiteX9" fmla="*/ 2324550 w 2340068"/>
              <a:gd name="connsiteY9" fmla="*/ 2316480 h 4103019"/>
              <a:gd name="connsiteX10" fmla="*/ 2333258 w 2340068"/>
              <a:gd name="connsiteY10" fmla="*/ 1872343 h 4103019"/>
              <a:gd name="connsiteX11" fmla="*/ 2228755 w 2340068"/>
              <a:gd name="connsiteY11" fmla="*/ 1314995 h 4103019"/>
              <a:gd name="connsiteX12" fmla="*/ 2063292 w 2340068"/>
              <a:gd name="connsiteY12" fmla="*/ 914400 h 4103019"/>
              <a:gd name="connsiteX13" fmla="*/ 1810744 w 2340068"/>
              <a:gd name="connsiteY13" fmla="*/ 539932 h 4103019"/>
              <a:gd name="connsiteX14" fmla="*/ 1540778 w 2340068"/>
              <a:gd name="connsiteY14" fmla="*/ 322218 h 4103019"/>
              <a:gd name="connsiteX15" fmla="*/ 1305647 w 2340068"/>
              <a:gd name="connsiteY15" fmla="*/ 165463 h 4103019"/>
              <a:gd name="connsiteX16" fmla="*/ 913761 w 2340068"/>
              <a:gd name="connsiteY16" fmla="*/ 43543 h 4103019"/>
              <a:gd name="connsiteX17" fmla="*/ 469624 w 2340068"/>
              <a:gd name="connsiteY17" fmla="*/ 0 h 4103019"/>
              <a:gd name="connsiteX18" fmla="*/ 34195 w 2340068"/>
              <a:gd name="connsiteY18" fmla="*/ 43543 h 4103019"/>
              <a:gd name="connsiteX19" fmla="*/ 60321 w 2340068"/>
              <a:gd name="connsiteY19" fmla="*/ 34835 h 4103019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8632"/>
              <a:gd name="connsiteX1" fmla="*/ 923751 w 2340068"/>
              <a:gd name="connsiteY1" fmla="*/ 4101737 h 4108632"/>
              <a:gd name="connsiteX2" fmla="*/ 1227270 w 2340068"/>
              <a:gd name="connsiteY2" fmla="*/ 4014652 h 4108632"/>
              <a:gd name="connsiteX3" fmla="*/ 1558195 w 2340068"/>
              <a:gd name="connsiteY3" fmla="*/ 3849189 h 4108632"/>
              <a:gd name="connsiteX4" fmla="*/ 1793327 w 2340068"/>
              <a:gd name="connsiteY4" fmla="*/ 3648892 h 4108632"/>
              <a:gd name="connsiteX5" fmla="*/ 2011041 w 2340068"/>
              <a:gd name="connsiteY5" fmla="*/ 3378926 h 4108632"/>
              <a:gd name="connsiteX6" fmla="*/ 2080710 w 2340068"/>
              <a:gd name="connsiteY6" fmla="*/ 3213463 h 4108632"/>
              <a:gd name="connsiteX7" fmla="*/ 2176504 w 2340068"/>
              <a:gd name="connsiteY7" fmla="*/ 3021875 h 4108632"/>
              <a:gd name="connsiteX8" fmla="*/ 2281007 w 2340068"/>
              <a:gd name="connsiteY8" fmla="*/ 2699658 h 4108632"/>
              <a:gd name="connsiteX9" fmla="*/ 2324550 w 2340068"/>
              <a:gd name="connsiteY9" fmla="*/ 2316480 h 4108632"/>
              <a:gd name="connsiteX10" fmla="*/ 2333258 w 2340068"/>
              <a:gd name="connsiteY10" fmla="*/ 1872343 h 4108632"/>
              <a:gd name="connsiteX11" fmla="*/ 2228755 w 2340068"/>
              <a:gd name="connsiteY11" fmla="*/ 1314995 h 4108632"/>
              <a:gd name="connsiteX12" fmla="*/ 2063292 w 2340068"/>
              <a:gd name="connsiteY12" fmla="*/ 914400 h 4108632"/>
              <a:gd name="connsiteX13" fmla="*/ 1810744 w 2340068"/>
              <a:gd name="connsiteY13" fmla="*/ 539932 h 4108632"/>
              <a:gd name="connsiteX14" fmla="*/ 1540778 w 2340068"/>
              <a:gd name="connsiteY14" fmla="*/ 322218 h 4108632"/>
              <a:gd name="connsiteX15" fmla="*/ 1305647 w 2340068"/>
              <a:gd name="connsiteY15" fmla="*/ 165463 h 4108632"/>
              <a:gd name="connsiteX16" fmla="*/ 913761 w 2340068"/>
              <a:gd name="connsiteY16" fmla="*/ 43543 h 4108632"/>
              <a:gd name="connsiteX17" fmla="*/ 469624 w 2340068"/>
              <a:gd name="connsiteY17" fmla="*/ 0 h 4108632"/>
              <a:gd name="connsiteX18" fmla="*/ 34195 w 2340068"/>
              <a:gd name="connsiteY18" fmla="*/ 43543 h 4108632"/>
              <a:gd name="connsiteX19" fmla="*/ 60321 w 2340068"/>
              <a:gd name="connsiteY19" fmla="*/ 34835 h 4108632"/>
              <a:gd name="connsiteX0" fmla="*/ 647125 w 2340068"/>
              <a:gd name="connsiteY0" fmla="*/ 4103019 h 4105223"/>
              <a:gd name="connsiteX1" fmla="*/ 923751 w 2340068"/>
              <a:gd name="connsiteY1" fmla="*/ 4096358 h 4105223"/>
              <a:gd name="connsiteX2" fmla="*/ 1227270 w 2340068"/>
              <a:gd name="connsiteY2" fmla="*/ 4014652 h 4105223"/>
              <a:gd name="connsiteX3" fmla="*/ 1558195 w 2340068"/>
              <a:gd name="connsiteY3" fmla="*/ 3849189 h 4105223"/>
              <a:gd name="connsiteX4" fmla="*/ 1793327 w 2340068"/>
              <a:gd name="connsiteY4" fmla="*/ 3648892 h 4105223"/>
              <a:gd name="connsiteX5" fmla="*/ 2011041 w 2340068"/>
              <a:gd name="connsiteY5" fmla="*/ 3378926 h 4105223"/>
              <a:gd name="connsiteX6" fmla="*/ 2080710 w 2340068"/>
              <a:gd name="connsiteY6" fmla="*/ 3213463 h 4105223"/>
              <a:gd name="connsiteX7" fmla="*/ 2176504 w 2340068"/>
              <a:gd name="connsiteY7" fmla="*/ 3021875 h 4105223"/>
              <a:gd name="connsiteX8" fmla="*/ 2281007 w 2340068"/>
              <a:gd name="connsiteY8" fmla="*/ 2699658 h 4105223"/>
              <a:gd name="connsiteX9" fmla="*/ 2324550 w 2340068"/>
              <a:gd name="connsiteY9" fmla="*/ 2316480 h 4105223"/>
              <a:gd name="connsiteX10" fmla="*/ 2333258 w 2340068"/>
              <a:gd name="connsiteY10" fmla="*/ 1872343 h 4105223"/>
              <a:gd name="connsiteX11" fmla="*/ 2228755 w 2340068"/>
              <a:gd name="connsiteY11" fmla="*/ 1314995 h 4105223"/>
              <a:gd name="connsiteX12" fmla="*/ 2063292 w 2340068"/>
              <a:gd name="connsiteY12" fmla="*/ 914400 h 4105223"/>
              <a:gd name="connsiteX13" fmla="*/ 1810744 w 2340068"/>
              <a:gd name="connsiteY13" fmla="*/ 539932 h 4105223"/>
              <a:gd name="connsiteX14" fmla="*/ 1540778 w 2340068"/>
              <a:gd name="connsiteY14" fmla="*/ 322218 h 4105223"/>
              <a:gd name="connsiteX15" fmla="*/ 1305647 w 2340068"/>
              <a:gd name="connsiteY15" fmla="*/ 165463 h 4105223"/>
              <a:gd name="connsiteX16" fmla="*/ 913761 w 2340068"/>
              <a:gd name="connsiteY16" fmla="*/ 43543 h 4105223"/>
              <a:gd name="connsiteX17" fmla="*/ 469624 w 2340068"/>
              <a:gd name="connsiteY17" fmla="*/ 0 h 4105223"/>
              <a:gd name="connsiteX18" fmla="*/ 34195 w 2340068"/>
              <a:gd name="connsiteY18" fmla="*/ 43543 h 4105223"/>
              <a:gd name="connsiteX19" fmla="*/ 60321 w 2340068"/>
              <a:gd name="connsiteY19" fmla="*/ 34835 h 4105223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8195 w 2340068"/>
              <a:gd name="connsiteY3" fmla="*/ 3849189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93327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1054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11041 w 2340068"/>
              <a:gd name="connsiteY5" fmla="*/ 3378926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0283 w 2340068"/>
              <a:gd name="connsiteY5" fmla="*/ 3368168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89525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1994904 w 2340068"/>
              <a:gd name="connsiteY5" fmla="*/ 3357410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62789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2856"/>
              <a:gd name="connsiteX1" fmla="*/ 923751 w 2340068"/>
              <a:gd name="connsiteY1" fmla="*/ 4096358 h 4102856"/>
              <a:gd name="connsiteX2" fmla="*/ 1227270 w 2340068"/>
              <a:gd name="connsiteY2" fmla="*/ 4014652 h 4102856"/>
              <a:gd name="connsiteX3" fmla="*/ 1552816 w 2340068"/>
              <a:gd name="connsiteY3" fmla="*/ 3843810 h 4102856"/>
              <a:gd name="connsiteX4" fmla="*/ 1766433 w 2340068"/>
              <a:gd name="connsiteY4" fmla="*/ 3648892 h 4102856"/>
              <a:gd name="connsiteX5" fmla="*/ 2005661 w 2340068"/>
              <a:gd name="connsiteY5" fmla="*/ 3352031 h 4102856"/>
              <a:gd name="connsiteX6" fmla="*/ 2080710 w 2340068"/>
              <a:gd name="connsiteY6" fmla="*/ 3213463 h 4102856"/>
              <a:gd name="connsiteX7" fmla="*/ 2176504 w 2340068"/>
              <a:gd name="connsiteY7" fmla="*/ 3021875 h 4102856"/>
              <a:gd name="connsiteX8" fmla="*/ 2281007 w 2340068"/>
              <a:gd name="connsiteY8" fmla="*/ 2699658 h 4102856"/>
              <a:gd name="connsiteX9" fmla="*/ 2324550 w 2340068"/>
              <a:gd name="connsiteY9" fmla="*/ 2316480 h 4102856"/>
              <a:gd name="connsiteX10" fmla="*/ 2333258 w 2340068"/>
              <a:gd name="connsiteY10" fmla="*/ 1872343 h 4102856"/>
              <a:gd name="connsiteX11" fmla="*/ 2228755 w 2340068"/>
              <a:gd name="connsiteY11" fmla="*/ 1314995 h 4102856"/>
              <a:gd name="connsiteX12" fmla="*/ 2063292 w 2340068"/>
              <a:gd name="connsiteY12" fmla="*/ 914400 h 4102856"/>
              <a:gd name="connsiteX13" fmla="*/ 1810744 w 2340068"/>
              <a:gd name="connsiteY13" fmla="*/ 539932 h 4102856"/>
              <a:gd name="connsiteX14" fmla="*/ 1540778 w 2340068"/>
              <a:gd name="connsiteY14" fmla="*/ 322218 h 4102856"/>
              <a:gd name="connsiteX15" fmla="*/ 1305647 w 2340068"/>
              <a:gd name="connsiteY15" fmla="*/ 165463 h 4102856"/>
              <a:gd name="connsiteX16" fmla="*/ 913761 w 2340068"/>
              <a:gd name="connsiteY16" fmla="*/ 43543 h 4102856"/>
              <a:gd name="connsiteX17" fmla="*/ 469624 w 2340068"/>
              <a:gd name="connsiteY17" fmla="*/ 0 h 4102856"/>
              <a:gd name="connsiteX18" fmla="*/ 34195 w 2340068"/>
              <a:gd name="connsiteY18" fmla="*/ 43543 h 4102856"/>
              <a:gd name="connsiteX19" fmla="*/ 60321 w 2340068"/>
              <a:gd name="connsiteY19" fmla="*/ 34835 h 4102856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3144"/>
              <a:gd name="connsiteX1" fmla="*/ 923751 w 2340068"/>
              <a:gd name="connsiteY1" fmla="*/ 4096358 h 4103144"/>
              <a:gd name="connsiteX2" fmla="*/ 1227270 w 2340068"/>
              <a:gd name="connsiteY2" fmla="*/ 4010744 h 4103144"/>
              <a:gd name="connsiteX3" fmla="*/ 1552816 w 2340068"/>
              <a:gd name="connsiteY3" fmla="*/ 3843810 h 4103144"/>
              <a:gd name="connsiteX4" fmla="*/ 1766433 w 2340068"/>
              <a:gd name="connsiteY4" fmla="*/ 3648892 h 4103144"/>
              <a:gd name="connsiteX5" fmla="*/ 2005661 w 2340068"/>
              <a:gd name="connsiteY5" fmla="*/ 3352031 h 4103144"/>
              <a:gd name="connsiteX6" fmla="*/ 2080710 w 2340068"/>
              <a:gd name="connsiteY6" fmla="*/ 3213463 h 4103144"/>
              <a:gd name="connsiteX7" fmla="*/ 2176504 w 2340068"/>
              <a:gd name="connsiteY7" fmla="*/ 3021875 h 4103144"/>
              <a:gd name="connsiteX8" fmla="*/ 2281007 w 2340068"/>
              <a:gd name="connsiteY8" fmla="*/ 2699658 h 4103144"/>
              <a:gd name="connsiteX9" fmla="*/ 2324550 w 2340068"/>
              <a:gd name="connsiteY9" fmla="*/ 2316480 h 4103144"/>
              <a:gd name="connsiteX10" fmla="*/ 2333258 w 2340068"/>
              <a:gd name="connsiteY10" fmla="*/ 1872343 h 4103144"/>
              <a:gd name="connsiteX11" fmla="*/ 2228755 w 2340068"/>
              <a:gd name="connsiteY11" fmla="*/ 1314995 h 4103144"/>
              <a:gd name="connsiteX12" fmla="*/ 2063292 w 2340068"/>
              <a:gd name="connsiteY12" fmla="*/ 914400 h 4103144"/>
              <a:gd name="connsiteX13" fmla="*/ 1810744 w 2340068"/>
              <a:gd name="connsiteY13" fmla="*/ 539932 h 4103144"/>
              <a:gd name="connsiteX14" fmla="*/ 1540778 w 2340068"/>
              <a:gd name="connsiteY14" fmla="*/ 322218 h 4103144"/>
              <a:gd name="connsiteX15" fmla="*/ 1305647 w 2340068"/>
              <a:gd name="connsiteY15" fmla="*/ 165463 h 4103144"/>
              <a:gd name="connsiteX16" fmla="*/ 913761 w 2340068"/>
              <a:gd name="connsiteY16" fmla="*/ 43543 h 4103144"/>
              <a:gd name="connsiteX17" fmla="*/ 469624 w 2340068"/>
              <a:gd name="connsiteY17" fmla="*/ 0 h 4103144"/>
              <a:gd name="connsiteX18" fmla="*/ 34195 w 2340068"/>
              <a:gd name="connsiteY18" fmla="*/ 43543 h 4103144"/>
              <a:gd name="connsiteX19" fmla="*/ 60321 w 2340068"/>
              <a:gd name="connsiteY19" fmla="*/ 34835 h 4103144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43810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0710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92433 w 2340068"/>
              <a:gd name="connsiteY6" fmla="*/ 3213463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068"/>
              <a:gd name="connsiteY0" fmla="*/ 4097640 h 4100576"/>
              <a:gd name="connsiteX1" fmla="*/ 923751 w 2340068"/>
              <a:gd name="connsiteY1" fmla="*/ 4092451 h 4100576"/>
              <a:gd name="connsiteX2" fmla="*/ 1227270 w 2340068"/>
              <a:gd name="connsiteY2" fmla="*/ 4010744 h 4100576"/>
              <a:gd name="connsiteX3" fmla="*/ 1552816 w 2340068"/>
              <a:gd name="connsiteY3" fmla="*/ 3832087 h 4100576"/>
              <a:gd name="connsiteX4" fmla="*/ 1766433 w 2340068"/>
              <a:gd name="connsiteY4" fmla="*/ 3648892 h 4100576"/>
              <a:gd name="connsiteX5" fmla="*/ 2005661 w 2340068"/>
              <a:gd name="connsiteY5" fmla="*/ 3352031 h 4100576"/>
              <a:gd name="connsiteX6" fmla="*/ 2088526 w 2340068"/>
              <a:gd name="connsiteY6" fmla="*/ 3209555 h 4100576"/>
              <a:gd name="connsiteX7" fmla="*/ 2176504 w 2340068"/>
              <a:gd name="connsiteY7" fmla="*/ 3021875 h 4100576"/>
              <a:gd name="connsiteX8" fmla="*/ 2281007 w 2340068"/>
              <a:gd name="connsiteY8" fmla="*/ 2699658 h 4100576"/>
              <a:gd name="connsiteX9" fmla="*/ 2324550 w 2340068"/>
              <a:gd name="connsiteY9" fmla="*/ 2316480 h 4100576"/>
              <a:gd name="connsiteX10" fmla="*/ 2333258 w 2340068"/>
              <a:gd name="connsiteY10" fmla="*/ 1872343 h 4100576"/>
              <a:gd name="connsiteX11" fmla="*/ 2228755 w 2340068"/>
              <a:gd name="connsiteY11" fmla="*/ 1314995 h 4100576"/>
              <a:gd name="connsiteX12" fmla="*/ 2063292 w 2340068"/>
              <a:gd name="connsiteY12" fmla="*/ 914400 h 4100576"/>
              <a:gd name="connsiteX13" fmla="*/ 1810744 w 2340068"/>
              <a:gd name="connsiteY13" fmla="*/ 539932 h 4100576"/>
              <a:gd name="connsiteX14" fmla="*/ 1540778 w 2340068"/>
              <a:gd name="connsiteY14" fmla="*/ 322218 h 4100576"/>
              <a:gd name="connsiteX15" fmla="*/ 1305647 w 2340068"/>
              <a:gd name="connsiteY15" fmla="*/ 165463 h 4100576"/>
              <a:gd name="connsiteX16" fmla="*/ 913761 w 2340068"/>
              <a:gd name="connsiteY16" fmla="*/ 43543 h 4100576"/>
              <a:gd name="connsiteX17" fmla="*/ 469624 w 2340068"/>
              <a:gd name="connsiteY17" fmla="*/ 0 h 4100576"/>
              <a:gd name="connsiteX18" fmla="*/ 34195 w 2340068"/>
              <a:gd name="connsiteY18" fmla="*/ 43543 h 4100576"/>
              <a:gd name="connsiteX19" fmla="*/ 60321 w 2340068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40332"/>
              <a:gd name="connsiteY0" fmla="*/ 4097640 h 4100576"/>
              <a:gd name="connsiteX1" fmla="*/ 923751 w 2340332"/>
              <a:gd name="connsiteY1" fmla="*/ 4092451 h 4100576"/>
              <a:gd name="connsiteX2" fmla="*/ 1227270 w 2340332"/>
              <a:gd name="connsiteY2" fmla="*/ 4010744 h 4100576"/>
              <a:gd name="connsiteX3" fmla="*/ 1552816 w 2340332"/>
              <a:gd name="connsiteY3" fmla="*/ 3832087 h 4100576"/>
              <a:gd name="connsiteX4" fmla="*/ 1766433 w 2340332"/>
              <a:gd name="connsiteY4" fmla="*/ 3648892 h 4100576"/>
              <a:gd name="connsiteX5" fmla="*/ 2005661 w 2340332"/>
              <a:gd name="connsiteY5" fmla="*/ 3352031 h 4100576"/>
              <a:gd name="connsiteX6" fmla="*/ 2088526 w 2340332"/>
              <a:gd name="connsiteY6" fmla="*/ 3209555 h 4100576"/>
              <a:gd name="connsiteX7" fmla="*/ 2176504 w 2340332"/>
              <a:gd name="connsiteY7" fmla="*/ 3021875 h 4100576"/>
              <a:gd name="connsiteX8" fmla="*/ 2273191 w 2340332"/>
              <a:gd name="connsiteY8" fmla="*/ 2695750 h 4100576"/>
              <a:gd name="connsiteX9" fmla="*/ 2324550 w 2340332"/>
              <a:gd name="connsiteY9" fmla="*/ 2316480 h 4100576"/>
              <a:gd name="connsiteX10" fmla="*/ 2333258 w 2340332"/>
              <a:gd name="connsiteY10" fmla="*/ 1872343 h 4100576"/>
              <a:gd name="connsiteX11" fmla="*/ 2228755 w 2340332"/>
              <a:gd name="connsiteY11" fmla="*/ 1314995 h 4100576"/>
              <a:gd name="connsiteX12" fmla="*/ 2063292 w 2340332"/>
              <a:gd name="connsiteY12" fmla="*/ 914400 h 4100576"/>
              <a:gd name="connsiteX13" fmla="*/ 1810744 w 2340332"/>
              <a:gd name="connsiteY13" fmla="*/ 539932 h 4100576"/>
              <a:gd name="connsiteX14" fmla="*/ 1540778 w 2340332"/>
              <a:gd name="connsiteY14" fmla="*/ 322218 h 4100576"/>
              <a:gd name="connsiteX15" fmla="*/ 1305647 w 2340332"/>
              <a:gd name="connsiteY15" fmla="*/ 165463 h 4100576"/>
              <a:gd name="connsiteX16" fmla="*/ 913761 w 2340332"/>
              <a:gd name="connsiteY16" fmla="*/ 43543 h 4100576"/>
              <a:gd name="connsiteX17" fmla="*/ 469624 w 2340332"/>
              <a:gd name="connsiteY17" fmla="*/ 0 h 4100576"/>
              <a:gd name="connsiteX18" fmla="*/ 34195 w 2340332"/>
              <a:gd name="connsiteY18" fmla="*/ 43543 h 4100576"/>
              <a:gd name="connsiteX19" fmla="*/ 60321 w 234033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2343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7092"/>
              <a:gd name="connsiteY0" fmla="*/ 4097640 h 4100576"/>
              <a:gd name="connsiteX1" fmla="*/ 923751 w 2327092"/>
              <a:gd name="connsiteY1" fmla="*/ 4092451 h 4100576"/>
              <a:gd name="connsiteX2" fmla="*/ 1227270 w 2327092"/>
              <a:gd name="connsiteY2" fmla="*/ 4010744 h 4100576"/>
              <a:gd name="connsiteX3" fmla="*/ 1552816 w 2327092"/>
              <a:gd name="connsiteY3" fmla="*/ 3832087 h 4100576"/>
              <a:gd name="connsiteX4" fmla="*/ 1766433 w 2327092"/>
              <a:gd name="connsiteY4" fmla="*/ 3648892 h 4100576"/>
              <a:gd name="connsiteX5" fmla="*/ 2005661 w 2327092"/>
              <a:gd name="connsiteY5" fmla="*/ 3352031 h 4100576"/>
              <a:gd name="connsiteX6" fmla="*/ 2088526 w 2327092"/>
              <a:gd name="connsiteY6" fmla="*/ 3209555 h 4100576"/>
              <a:gd name="connsiteX7" fmla="*/ 2176504 w 2327092"/>
              <a:gd name="connsiteY7" fmla="*/ 3021875 h 4100576"/>
              <a:gd name="connsiteX8" fmla="*/ 2273191 w 2327092"/>
              <a:gd name="connsiteY8" fmla="*/ 2695750 h 4100576"/>
              <a:gd name="connsiteX9" fmla="*/ 2324550 w 2327092"/>
              <a:gd name="connsiteY9" fmla="*/ 2316480 h 4100576"/>
              <a:gd name="connsiteX10" fmla="*/ 2309812 w 2327092"/>
              <a:gd name="connsiteY10" fmla="*/ 1872343 h 4100576"/>
              <a:gd name="connsiteX11" fmla="*/ 2228755 w 2327092"/>
              <a:gd name="connsiteY11" fmla="*/ 1314995 h 4100576"/>
              <a:gd name="connsiteX12" fmla="*/ 2063292 w 2327092"/>
              <a:gd name="connsiteY12" fmla="*/ 914400 h 4100576"/>
              <a:gd name="connsiteX13" fmla="*/ 1810744 w 2327092"/>
              <a:gd name="connsiteY13" fmla="*/ 539932 h 4100576"/>
              <a:gd name="connsiteX14" fmla="*/ 1540778 w 2327092"/>
              <a:gd name="connsiteY14" fmla="*/ 322218 h 4100576"/>
              <a:gd name="connsiteX15" fmla="*/ 1305647 w 2327092"/>
              <a:gd name="connsiteY15" fmla="*/ 165463 h 4100576"/>
              <a:gd name="connsiteX16" fmla="*/ 913761 w 2327092"/>
              <a:gd name="connsiteY16" fmla="*/ 43543 h 4100576"/>
              <a:gd name="connsiteX17" fmla="*/ 469624 w 2327092"/>
              <a:gd name="connsiteY17" fmla="*/ 0 h 4100576"/>
              <a:gd name="connsiteX18" fmla="*/ 34195 w 2327092"/>
              <a:gd name="connsiteY18" fmla="*/ 43543 h 4100576"/>
              <a:gd name="connsiteX19" fmla="*/ 60321 w 2327092"/>
              <a:gd name="connsiteY19" fmla="*/ 34835 h 4100576"/>
              <a:gd name="connsiteX0" fmla="*/ 652504 w 2332064"/>
              <a:gd name="connsiteY0" fmla="*/ 4097640 h 4100576"/>
              <a:gd name="connsiteX1" fmla="*/ 923751 w 2332064"/>
              <a:gd name="connsiteY1" fmla="*/ 4092451 h 4100576"/>
              <a:gd name="connsiteX2" fmla="*/ 1227270 w 2332064"/>
              <a:gd name="connsiteY2" fmla="*/ 4010744 h 4100576"/>
              <a:gd name="connsiteX3" fmla="*/ 1552816 w 2332064"/>
              <a:gd name="connsiteY3" fmla="*/ 3832087 h 4100576"/>
              <a:gd name="connsiteX4" fmla="*/ 1766433 w 2332064"/>
              <a:gd name="connsiteY4" fmla="*/ 3648892 h 4100576"/>
              <a:gd name="connsiteX5" fmla="*/ 2005661 w 2332064"/>
              <a:gd name="connsiteY5" fmla="*/ 3352031 h 4100576"/>
              <a:gd name="connsiteX6" fmla="*/ 2088526 w 2332064"/>
              <a:gd name="connsiteY6" fmla="*/ 3209555 h 4100576"/>
              <a:gd name="connsiteX7" fmla="*/ 2176504 w 2332064"/>
              <a:gd name="connsiteY7" fmla="*/ 3021875 h 4100576"/>
              <a:gd name="connsiteX8" fmla="*/ 2273191 w 2332064"/>
              <a:gd name="connsiteY8" fmla="*/ 2695750 h 4100576"/>
              <a:gd name="connsiteX9" fmla="*/ 2324550 w 2332064"/>
              <a:gd name="connsiteY9" fmla="*/ 2316480 h 4100576"/>
              <a:gd name="connsiteX10" fmla="*/ 2321535 w 2332064"/>
              <a:gd name="connsiteY10" fmla="*/ 1876251 h 4100576"/>
              <a:gd name="connsiteX11" fmla="*/ 2228755 w 2332064"/>
              <a:gd name="connsiteY11" fmla="*/ 1314995 h 4100576"/>
              <a:gd name="connsiteX12" fmla="*/ 2063292 w 2332064"/>
              <a:gd name="connsiteY12" fmla="*/ 914400 h 4100576"/>
              <a:gd name="connsiteX13" fmla="*/ 1810744 w 2332064"/>
              <a:gd name="connsiteY13" fmla="*/ 539932 h 4100576"/>
              <a:gd name="connsiteX14" fmla="*/ 1540778 w 2332064"/>
              <a:gd name="connsiteY14" fmla="*/ 322218 h 4100576"/>
              <a:gd name="connsiteX15" fmla="*/ 1305647 w 2332064"/>
              <a:gd name="connsiteY15" fmla="*/ 165463 h 4100576"/>
              <a:gd name="connsiteX16" fmla="*/ 913761 w 2332064"/>
              <a:gd name="connsiteY16" fmla="*/ 43543 h 4100576"/>
              <a:gd name="connsiteX17" fmla="*/ 469624 w 2332064"/>
              <a:gd name="connsiteY17" fmla="*/ 0 h 4100576"/>
              <a:gd name="connsiteX18" fmla="*/ 34195 w 2332064"/>
              <a:gd name="connsiteY18" fmla="*/ 43543 h 4100576"/>
              <a:gd name="connsiteX19" fmla="*/ 60321 w 2332064"/>
              <a:gd name="connsiteY19" fmla="*/ 34835 h 4100576"/>
              <a:gd name="connsiteX0" fmla="*/ 652504 w 2328311"/>
              <a:gd name="connsiteY0" fmla="*/ 4097640 h 4100576"/>
              <a:gd name="connsiteX1" fmla="*/ 923751 w 2328311"/>
              <a:gd name="connsiteY1" fmla="*/ 4092451 h 4100576"/>
              <a:gd name="connsiteX2" fmla="*/ 1227270 w 2328311"/>
              <a:gd name="connsiteY2" fmla="*/ 4010744 h 4100576"/>
              <a:gd name="connsiteX3" fmla="*/ 1552816 w 2328311"/>
              <a:gd name="connsiteY3" fmla="*/ 3832087 h 4100576"/>
              <a:gd name="connsiteX4" fmla="*/ 1766433 w 2328311"/>
              <a:gd name="connsiteY4" fmla="*/ 3648892 h 4100576"/>
              <a:gd name="connsiteX5" fmla="*/ 2005661 w 2328311"/>
              <a:gd name="connsiteY5" fmla="*/ 3352031 h 4100576"/>
              <a:gd name="connsiteX6" fmla="*/ 2088526 w 2328311"/>
              <a:gd name="connsiteY6" fmla="*/ 3209555 h 4100576"/>
              <a:gd name="connsiteX7" fmla="*/ 2176504 w 2328311"/>
              <a:gd name="connsiteY7" fmla="*/ 3021875 h 4100576"/>
              <a:gd name="connsiteX8" fmla="*/ 2273191 w 2328311"/>
              <a:gd name="connsiteY8" fmla="*/ 2695750 h 4100576"/>
              <a:gd name="connsiteX9" fmla="*/ 2324550 w 2328311"/>
              <a:gd name="connsiteY9" fmla="*/ 2316480 h 4100576"/>
              <a:gd name="connsiteX10" fmla="*/ 2313720 w 2328311"/>
              <a:gd name="connsiteY10" fmla="*/ 1876251 h 4100576"/>
              <a:gd name="connsiteX11" fmla="*/ 2228755 w 2328311"/>
              <a:gd name="connsiteY11" fmla="*/ 1314995 h 4100576"/>
              <a:gd name="connsiteX12" fmla="*/ 2063292 w 2328311"/>
              <a:gd name="connsiteY12" fmla="*/ 914400 h 4100576"/>
              <a:gd name="connsiteX13" fmla="*/ 1810744 w 2328311"/>
              <a:gd name="connsiteY13" fmla="*/ 539932 h 4100576"/>
              <a:gd name="connsiteX14" fmla="*/ 1540778 w 2328311"/>
              <a:gd name="connsiteY14" fmla="*/ 322218 h 4100576"/>
              <a:gd name="connsiteX15" fmla="*/ 1305647 w 2328311"/>
              <a:gd name="connsiteY15" fmla="*/ 165463 h 4100576"/>
              <a:gd name="connsiteX16" fmla="*/ 913761 w 2328311"/>
              <a:gd name="connsiteY16" fmla="*/ 43543 h 4100576"/>
              <a:gd name="connsiteX17" fmla="*/ 469624 w 2328311"/>
              <a:gd name="connsiteY17" fmla="*/ 0 h 4100576"/>
              <a:gd name="connsiteX18" fmla="*/ 34195 w 2328311"/>
              <a:gd name="connsiteY18" fmla="*/ 43543 h 4100576"/>
              <a:gd name="connsiteX19" fmla="*/ 60321 w 2328311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63292 w 2329004"/>
              <a:gd name="connsiteY12" fmla="*/ 914400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5476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51568 w 2329004"/>
              <a:gd name="connsiteY12" fmla="*/ 922216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39845 w 2329004"/>
              <a:gd name="connsiteY12" fmla="*/ 926123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10744 w 2329004"/>
              <a:gd name="connsiteY13" fmla="*/ 539932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806836 w 2329004"/>
              <a:gd name="connsiteY13" fmla="*/ 555563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305647 w 2329004"/>
              <a:gd name="connsiteY15" fmla="*/ 165463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652504 w 2329004"/>
              <a:gd name="connsiteY0" fmla="*/ 4097640 h 4100576"/>
              <a:gd name="connsiteX1" fmla="*/ 923751 w 2329004"/>
              <a:gd name="connsiteY1" fmla="*/ 4092451 h 4100576"/>
              <a:gd name="connsiteX2" fmla="*/ 1227270 w 2329004"/>
              <a:gd name="connsiteY2" fmla="*/ 4010744 h 4100576"/>
              <a:gd name="connsiteX3" fmla="*/ 1552816 w 2329004"/>
              <a:gd name="connsiteY3" fmla="*/ 3832087 h 4100576"/>
              <a:gd name="connsiteX4" fmla="*/ 1766433 w 2329004"/>
              <a:gd name="connsiteY4" fmla="*/ 3648892 h 4100576"/>
              <a:gd name="connsiteX5" fmla="*/ 2005661 w 2329004"/>
              <a:gd name="connsiteY5" fmla="*/ 3352031 h 4100576"/>
              <a:gd name="connsiteX6" fmla="*/ 2088526 w 2329004"/>
              <a:gd name="connsiteY6" fmla="*/ 3209555 h 4100576"/>
              <a:gd name="connsiteX7" fmla="*/ 2176504 w 2329004"/>
              <a:gd name="connsiteY7" fmla="*/ 3021875 h 4100576"/>
              <a:gd name="connsiteX8" fmla="*/ 2273191 w 2329004"/>
              <a:gd name="connsiteY8" fmla="*/ 2695750 h 4100576"/>
              <a:gd name="connsiteX9" fmla="*/ 2324550 w 2329004"/>
              <a:gd name="connsiteY9" fmla="*/ 2316480 h 4100576"/>
              <a:gd name="connsiteX10" fmla="*/ 2313720 w 2329004"/>
              <a:gd name="connsiteY10" fmla="*/ 1876251 h 4100576"/>
              <a:gd name="connsiteX11" fmla="*/ 2213124 w 2329004"/>
              <a:gd name="connsiteY11" fmla="*/ 1314995 h 4100576"/>
              <a:gd name="connsiteX12" fmla="*/ 2043753 w 2329004"/>
              <a:gd name="connsiteY12" fmla="*/ 922215 h 4100576"/>
              <a:gd name="connsiteX13" fmla="*/ 1799021 w 2329004"/>
              <a:gd name="connsiteY13" fmla="*/ 559471 h 4100576"/>
              <a:gd name="connsiteX14" fmla="*/ 1540778 w 2329004"/>
              <a:gd name="connsiteY14" fmla="*/ 322218 h 4100576"/>
              <a:gd name="connsiteX15" fmla="*/ 1293924 w 2329004"/>
              <a:gd name="connsiteY15" fmla="*/ 169371 h 4100576"/>
              <a:gd name="connsiteX16" fmla="*/ 913761 w 2329004"/>
              <a:gd name="connsiteY16" fmla="*/ 43543 h 4100576"/>
              <a:gd name="connsiteX17" fmla="*/ 469624 w 2329004"/>
              <a:gd name="connsiteY17" fmla="*/ 0 h 4100576"/>
              <a:gd name="connsiteX18" fmla="*/ 34195 w 2329004"/>
              <a:gd name="connsiteY18" fmla="*/ 43543 h 4100576"/>
              <a:gd name="connsiteX19" fmla="*/ 60321 w 2329004"/>
              <a:gd name="connsiteY19" fmla="*/ 34835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97640 h 4100576"/>
              <a:gd name="connsiteX1" fmla="*/ 999464 w 2404717"/>
              <a:gd name="connsiteY1" fmla="*/ 4092451 h 4100576"/>
              <a:gd name="connsiteX2" fmla="*/ 1302983 w 2404717"/>
              <a:gd name="connsiteY2" fmla="*/ 4010744 h 4100576"/>
              <a:gd name="connsiteX3" fmla="*/ 1628529 w 2404717"/>
              <a:gd name="connsiteY3" fmla="*/ 3832087 h 4100576"/>
              <a:gd name="connsiteX4" fmla="*/ 1842146 w 2404717"/>
              <a:gd name="connsiteY4" fmla="*/ 3648892 h 4100576"/>
              <a:gd name="connsiteX5" fmla="*/ 2081374 w 2404717"/>
              <a:gd name="connsiteY5" fmla="*/ 3352031 h 4100576"/>
              <a:gd name="connsiteX6" fmla="*/ 2164239 w 2404717"/>
              <a:gd name="connsiteY6" fmla="*/ 3209555 h 4100576"/>
              <a:gd name="connsiteX7" fmla="*/ 2252217 w 2404717"/>
              <a:gd name="connsiteY7" fmla="*/ 3021875 h 4100576"/>
              <a:gd name="connsiteX8" fmla="*/ 2348904 w 2404717"/>
              <a:gd name="connsiteY8" fmla="*/ 2695750 h 4100576"/>
              <a:gd name="connsiteX9" fmla="*/ 2400263 w 2404717"/>
              <a:gd name="connsiteY9" fmla="*/ 2316480 h 4100576"/>
              <a:gd name="connsiteX10" fmla="*/ 2389433 w 2404717"/>
              <a:gd name="connsiteY10" fmla="*/ 1876251 h 4100576"/>
              <a:gd name="connsiteX11" fmla="*/ 2288837 w 2404717"/>
              <a:gd name="connsiteY11" fmla="*/ 1314995 h 4100576"/>
              <a:gd name="connsiteX12" fmla="*/ 2119466 w 2404717"/>
              <a:gd name="connsiteY12" fmla="*/ 922215 h 4100576"/>
              <a:gd name="connsiteX13" fmla="*/ 1874734 w 2404717"/>
              <a:gd name="connsiteY13" fmla="*/ 559471 h 4100576"/>
              <a:gd name="connsiteX14" fmla="*/ 1616491 w 2404717"/>
              <a:gd name="connsiteY14" fmla="*/ 322218 h 4100576"/>
              <a:gd name="connsiteX15" fmla="*/ 1369637 w 2404717"/>
              <a:gd name="connsiteY15" fmla="*/ 169371 h 4100576"/>
              <a:gd name="connsiteX16" fmla="*/ 989474 w 2404717"/>
              <a:gd name="connsiteY16" fmla="*/ 43543 h 4100576"/>
              <a:gd name="connsiteX17" fmla="*/ 545337 w 2404717"/>
              <a:gd name="connsiteY17" fmla="*/ 0 h 4100576"/>
              <a:gd name="connsiteX18" fmla="*/ 109908 w 2404717"/>
              <a:gd name="connsiteY18" fmla="*/ 43543 h 4100576"/>
              <a:gd name="connsiteX19" fmla="*/ 14895 w 2404717"/>
              <a:gd name="connsiteY19" fmla="*/ 54373 h 4100576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46558 h 4092761"/>
              <a:gd name="connsiteX0" fmla="*/ 728217 w 2404717"/>
              <a:gd name="connsiteY0" fmla="*/ 4089825 h 4092761"/>
              <a:gd name="connsiteX1" fmla="*/ 999464 w 2404717"/>
              <a:gd name="connsiteY1" fmla="*/ 4084636 h 4092761"/>
              <a:gd name="connsiteX2" fmla="*/ 1302983 w 2404717"/>
              <a:gd name="connsiteY2" fmla="*/ 4002929 h 4092761"/>
              <a:gd name="connsiteX3" fmla="*/ 1628529 w 2404717"/>
              <a:gd name="connsiteY3" fmla="*/ 3824272 h 4092761"/>
              <a:gd name="connsiteX4" fmla="*/ 1842146 w 2404717"/>
              <a:gd name="connsiteY4" fmla="*/ 3641077 h 4092761"/>
              <a:gd name="connsiteX5" fmla="*/ 2081374 w 2404717"/>
              <a:gd name="connsiteY5" fmla="*/ 3344216 h 4092761"/>
              <a:gd name="connsiteX6" fmla="*/ 2164239 w 2404717"/>
              <a:gd name="connsiteY6" fmla="*/ 3201740 h 4092761"/>
              <a:gd name="connsiteX7" fmla="*/ 2252217 w 2404717"/>
              <a:gd name="connsiteY7" fmla="*/ 3014060 h 4092761"/>
              <a:gd name="connsiteX8" fmla="*/ 2348904 w 2404717"/>
              <a:gd name="connsiteY8" fmla="*/ 2687935 h 4092761"/>
              <a:gd name="connsiteX9" fmla="*/ 2400263 w 2404717"/>
              <a:gd name="connsiteY9" fmla="*/ 2308665 h 4092761"/>
              <a:gd name="connsiteX10" fmla="*/ 2389433 w 2404717"/>
              <a:gd name="connsiteY10" fmla="*/ 1868436 h 4092761"/>
              <a:gd name="connsiteX11" fmla="*/ 2288837 w 2404717"/>
              <a:gd name="connsiteY11" fmla="*/ 1307180 h 4092761"/>
              <a:gd name="connsiteX12" fmla="*/ 2119466 w 2404717"/>
              <a:gd name="connsiteY12" fmla="*/ 914400 h 4092761"/>
              <a:gd name="connsiteX13" fmla="*/ 1874734 w 2404717"/>
              <a:gd name="connsiteY13" fmla="*/ 551656 h 4092761"/>
              <a:gd name="connsiteX14" fmla="*/ 1616491 w 2404717"/>
              <a:gd name="connsiteY14" fmla="*/ 314403 h 4092761"/>
              <a:gd name="connsiteX15" fmla="*/ 1369637 w 2404717"/>
              <a:gd name="connsiteY15" fmla="*/ 161556 h 4092761"/>
              <a:gd name="connsiteX16" fmla="*/ 989474 w 2404717"/>
              <a:gd name="connsiteY16" fmla="*/ 35728 h 4092761"/>
              <a:gd name="connsiteX17" fmla="*/ 541430 w 2404717"/>
              <a:gd name="connsiteY17" fmla="*/ 0 h 4092761"/>
              <a:gd name="connsiteX18" fmla="*/ 109908 w 2404717"/>
              <a:gd name="connsiteY18" fmla="*/ 35728 h 4092761"/>
              <a:gd name="connsiteX19" fmla="*/ 14895 w 240471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0466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607 w 2415107"/>
              <a:gd name="connsiteY0" fmla="*/ 4089825 h 4092761"/>
              <a:gd name="connsiteX1" fmla="*/ 1009854 w 2415107"/>
              <a:gd name="connsiteY1" fmla="*/ 4084636 h 4092761"/>
              <a:gd name="connsiteX2" fmla="*/ 1313373 w 2415107"/>
              <a:gd name="connsiteY2" fmla="*/ 4002929 h 4092761"/>
              <a:gd name="connsiteX3" fmla="*/ 1638919 w 2415107"/>
              <a:gd name="connsiteY3" fmla="*/ 3824272 h 4092761"/>
              <a:gd name="connsiteX4" fmla="*/ 1852536 w 2415107"/>
              <a:gd name="connsiteY4" fmla="*/ 3641077 h 4092761"/>
              <a:gd name="connsiteX5" fmla="*/ 2091764 w 2415107"/>
              <a:gd name="connsiteY5" fmla="*/ 3344216 h 4092761"/>
              <a:gd name="connsiteX6" fmla="*/ 2174629 w 2415107"/>
              <a:gd name="connsiteY6" fmla="*/ 3201740 h 4092761"/>
              <a:gd name="connsiteX7" fmla="*/ 2262607 w 2415107"/>
              <a:gd name="connsiteY7" fmla="*/ 3014060 h 4092761"/>
              <a:gd name="connsiteX8" fmla="*/ 2359294 w 2415107"/>
              <a:gd name="connsiteY8" fmla="*/ 2687935 h 4092761"/>
              <a:gd name="connsiteX9" fmla="*/ 2410653 w 2415107"/>
              <a:gd name="connsiteY9" fmla="*/ 2308665 h 4092761"/>
              <a:gd name="connsiteX10" fmla="*/ 2399823 w 2415107"/>
              <a:gd name="connsiteY10" fmla="*/ 1868436 h 4092761"/>
              <a:gd name="connsiteX11" fmla="*/ 2299227 w 2415107"/>
              <a:gd name="connsiteY11" fmla="*/ 1307180 h 4092761"/>
              <a:gd name="connsiteX12" fmla="*/ 2129856 w 2415107"/>
              <a:gd name="connsiteY12" fmla="*/ 914400 h 4092761"/>
              <a:gd name="connsiteX13" fmla="*/ 1885124 w 2415107"/>
              <a:gd name="connsiteY13" fmla="*/ 551656 h 4092761"/>
              <a:gd name="connsiteX14" fmla="*/ 1626881 w 2415107"/>
              <a:gd name="connsiteY14" fmla="*/ 314403 h 4092761"/>
              <a:gd name="connsiteX15" fmla="*/ 1380027 w 2415107"/>
              <a:gd name="connsiteY15" fmla="*/ 161556 h 4092761"/>
              <a:gd name="connsiteX16" fmla="*/ 999864 w 2415107"/>
              <a:gd name="connsiteY16" fmla="*/ 35728 h 4092761"/>
              <a:gd name="connsiteX17" fmla="*/ 551820 w 2415107"/>
              <a:gd name="connsiteY17" fmla="*/ 0 h 4092761"/>
              <a:gd name="connsiteX18" fmla="*/ 120298 w 2415107"/>
              <a:gd name="connsiteY18" fmla="*/ 35728 h 4092761"/>
              <a:gd name="connsiteX19" fmla="*/ 13562 w 2415107"/>
              <a:gd name="connsiteY19" fmla="*/ 58282 h 4092761"/>
              <a:gd name="connsiteX0" fmla="*/ 738212 w 2414712"/>
              <a:gd name="connsiteY0" fmla="*/ 4089935 h 4092871"/>
              <a:gd name="connsiteX1" fmla="*/ 1009459 w 2414712"/>
              <a:gd name="connsiteY1" fmla="*/ 4084746 h 4092871"/>
              <a:gd name="connsiteX2" fmla="*/ 1312978 w 2414712"/>
              <a:gd name="connsiteY2" fmla="*/ 4003039 h 4092871"/>
              <a:gd name="connsiteX3" fmla="*/ 1638524 w 2414712"/>
              <a:gd name="connsiteY3" fmla="*/ 3824382 h 4092871"/>
              <a:gd name="connsiteX4" fmla="*/ 1852141 w 2414712"/>
              <a:gd name="connsiteY4" fmla="*/ 3641187 h 4092871"/>
              <a:gd name="connsiteX5" fmla="*/ 2091369 w 2414712"/>
              <a:gd name="connsiteY5" fmla="*/ 3344326 h 4092871"/>
              <a:gd name="connsiteX6" fmla="*/ 2174234 w 2414712"/>
              <a:gd name="connsiteY6" fmla="*/ 3201850 h 4092871"/>
              <a:gd name="connsiteX7" fmla="*/ 2262212 w 2414712"/>
              <a:gd name="connsiteY7" fmla="*/ 3014170 h 4092871"/>
              <a:gd name="connsiteX8" fmla="*/ 2358899 w 2414712"/>
              <a:gd name="connsiteY8" fmla="*/ 2688045 h 4092871"/>
              <a:gd name="connsiteX9" fmla="*/ 2410258 w 2414712"/>
              <a:gd name="connsiteY9" fmla="*/ 2308775 h 4092871"/>
              <a:gd name="connsiteX10" fmla="*/ 2399428 w 2414712"/>
              <a:gd name="connsiteY10" fmla="*/ 1868546 h 4092871"/>
              <a:gd name="connsiteX11" fmla="*/ 2298832 w 2414712"/>
              <a:gd name="connsiteY11" fmla="*/ 1307290 h 4092871"/>
              <a:gd name="connsiteX12" fmla="*/ 2129461 w 2414712"/>
              <a:gd name="connsiteY12" fmla="*/ 914510 h 4092871"/>
              <a:gd name="connsiteX13" fmla="*/ 1884729 w 2414712"/>
              <a:gd name="connsiteY13" fmla="*/ 551766 h 4092871"/>
              <a:gd name="connsiteX14" fmla="*/ 1626486 w 2414712"/>
              <a:gd name="connsiteY14" fmla="*/ 314513 h 4092871"/>
              <a:gd name="connsiteX15" fmla="*/ 1379632 w 2414712"/>
              <a:gd name="connsiteY15" fmla="*/ 161666 h 4092871"/>
              <a:gd name="connsiteX16" fmla="*/ 999469 w 2414712"/>
              <a:gd name="connsiteY16" fmla="*/ 35838 h 4092871"/>
              <a:gd name="connsiteX17" fmla="*/ 551425 w 2414712"/>
              <a:gd name="connsiteY17" fmla="*/ 110 h 4092871"/>
              <a:gd name="connsiteX18" fmla="*/ 123811 w 2414712"/>
              <a:gd name="connsiteY18" fmla="*/ 43653 h 4092871"/>
              <a:gd name="connsiteX19" fmla="*/ 13167 w 2414712"/>
              <a:gd name="connsiteY19" fmla="*/ 58392 h 4092871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2793"/>
              <a:gd name="connsiteX1" fmla="*/ 1010273 w 2415526"/>
              <a:gd name="connsiteY1" fmla="*/ 4084668 h 4092793"/>
              <a:gd name="connsiteX2" fmla="*/ 1313792 w 2415526"/>
              <a:gd name="connsiteY2" fmla="*/ 4002961 h 4092793"/>
              <a:gd name="connsiteX3" fmla="*/ 1639338 w 2415526"/>
              <a:gd name="connsiteY3" fmla="*/ 3824304 h 4092793"/>
              <a:gd name="connsiteX4" fmla="*/ 1852955 w 2415526"/>
              <a:gd name="connsiteY4" fmla="*/ 3641109 h 4092793"/>
              <a:gd name="connsiteX5" fmla="*/ 2092183 w 2415526"/>
              <a:gd name="connsiteY5" fmla="*/ 3344248 h 4092793"/>
              <a:gd name="connsiteX6" fmla="*/ 2175048 w 2415526"/>
              <a:gd name="connsiteY6" fmla="*/ 3201772 h 4092793"/>
              <a:gd name="connsiteX7" fmla="*/ 2263026 w 2415526"/>
              <a:gd name="connsiteY7" fmla="*/ 3014092 h 4092793"/>
              <a:gd name="connsiteX8" fmla="*/ 2359713 w 2415526"/>
              <a:gd name="connsiteY8" fmla="*/ 2687967 h 4092793"/>
              <a:gd name="connsiteX9" fmla="*/ 2411072 w 2415526"/>
              <a:gd name="connsiteY9" fmla="*/ 2308697 h 4092793"/>
              <a:gd name="connsiteX10" fmla="*/ 2400242 w 2415526"/>
              <a:gd name="connsiteY10" fmla="*/ 1868468 h 4092793"/>
              <a:gd name="connsiteX11" fmla="*/ 2299646 w 2415526"/>
              <a:gd name="connsiteY11" fmla="*/ 1307212 h 4092793"/>
              <a:gd name="connsiteX12" fmla="*/ 2130275 w 2415526"/>
              <a:gd name="connsiteY12" fmla="*/ 914432 h 4092793"/>
              <a:gd name="connsiteX13" fmla="*/ 1885543 w 2415526"/>
              <a:gd name="connsiteY13" fmla="*/ 551688 h 4092793"/>
              <a:gd name="connsiteX14" fmla="*/ 1627300 w 2415526"/>
              <a:gd name="connsiteY14" fmla="*/ 314435 h 4092793"/>
              <a:gd name="connsiteX15" fmla="*/ 1380446 w 2415526"/>
              <a:gd name="connsiteY15" fmla="*/ 161588 h 4092793"/>
              <a:gd name="connsiteX16" fmla="*/ 1000283 w 2415526"/>
              <a:gd name="connsiteY16" fmla="*/ 35760 h 4092793"/>
              <a:gd name="connsiteX17" fmla="*/ 552239 w 2415526"/>
              <a:gd name="connsiteY17" fmla="*/ 32 h 4092793"/>
              <a:gd name="connsiteX18" fmla="*/ 116810 w 2415526"/>
              <a:gd name="connsiteY18" fmla="*/ 39667 h 4092793"/>
              <a:gd name="connsiteX19" fmla="*/ 13981 w 2415526"/>
              <a:gd name="connsiteY19" fmla="*/ 58314 h 4092793"/>
              <a:gd name="connsiteX0" fmla="*/ 739026 w 2415526"/>
              <a:gd name="connsiteY0" fmla="*/ 4089857 h 4096340"/>
              <a:gd name="connsiteX1" fmla="*/ 1010273 w 2415526"/>
              <a:gd name="connsiteY1" fmla="*/ 4084668 h 4096340"/>
              <a:gd name="connsiteX2" fmla="*/ 1313792 w 2415526"/>
              <a:gd name="connsiteY2" fmla="*/ 4002961 h 4096340"/>
              <a:gd name="connsiteX3" fmla="*/ 1639338 w 2415526"/>
              <a:gd name="connsiteY3" fmla="*/ 3824304 h 4096340"/>
              <a:gd name="connsiteX4" fmla="*/ 1852955 w 2415526"/>
              <a:gd name="connsiteY4" fmla="*/ 3641109 h 4096340"/>
              <a:gd name="connsiteX5" fmla="*/ 2092183 w 2415526"/>
              <a:gd name="connsiteY5" fmla="*/ 3344248 h 4096340"/>
              <a:gd name="connsiteX6" fmla="*/ 2175048 w 2415526"/>
              <a:gd name="connsiteY6" fmla="*/ 3201772 h 4096340"/>
              <a:gd name="connsiteX7" fmla="*/ 2263026 w 2415526"/>
              <a:gd name="connsiteY7" fmla="*/ 3014092 h 4096340"/>
              <a:gd name="connsiteX8" fmla="*/ 2359713 w 2415526"/>
              <a:gd name="connsiteY8" fmla="*/ 2687967 h 4096340"/>
              <a:gd name="connsiteX9" fmla="*/ 2411072 w 2415526"/>
              <a:gd name="connsiteY9" fmla="*/ 2308697 h 4096340"/>
              <a:gd name="connsiteX10" fmla="*/ 2400242 w 2415526"/>
              <a:gd name="connsiteY10" fmla="*/ 1868468 h 4096340"/>
              <a:gd name="connsiteX11" fmla="*/ 2299646 w 2415526"/>
              <a:gd name="connsiteY11" fmla="*/ 1307212 h 4096340"/>
              <a:gd name="connsiteX12" fmla="*/ 2130275 w 2415526"/>
              <a:gd name="connsiteY12" fmla="*/ 914432 h 4096340"/>
              <a:gd name="connsiteX13" fmla="*/ 1885543 w 2415526"/>
              <a:gd name="connsiteY13" fmla="*/ 551688 h 4096340"/>
              <a:gd name="connsiteX14" fmla="*/ 1627300 w 2415526"/>
              <a:gd name="connsiteY14" fmla="*/ 314435 h 4096340"/>
              <a:gd name="connsiteX15" fmla="*/ 1380446 w 2415526"/>
              <a:gd name="connsiteY15" fmla="*/ 161588 h 4096340"/>
              <a:gd name="connsiteX16" fmla="*/ 1000283 w 2415526"/>
              <a:gd name="connsiteY16" fmla="*/ 35760 h 4096340"/>
              <a:gd name="connsiteX17" fmla="*/ 552239 w 2415526"/>
              <a:gd name="connsiteY17" fmla="*/ 32 h 4096340"/>
              <a:gd name="connsiteX18" fmla="*/ 116810 w 2415526"/>
              <a:gd name="connsiteY18" fmla="*/ 39667 h 4096340"/>
              <a:gd name="connsiteX19" fmla="*/ 13981 w 2415526"/>
              <a:gd name="connsiteY19" fmla="*/ 58314 h 4096340"/>
              <a:gd name="connsiteX0" fmla="*/ 739026 w 2415526"/>
              <a:gd name="connsiteY0" fmla="*/ 4095366 h 4100212"/>
              <a:gd name="connsiteX1" fmla="*/ 1010273 w 2415526"/>
              <a:gd name="connsiteY1" fmla="*/ 4084668 h 4100212"/>
              <a:gd name="connsiteX2" fmla="*/ 1313792 w 2415526"/>
              <a:gd name="connsiteY2" fmla="*/ 4002961 h 4100212"/>
              <a:gd name="connsiteX3" fmla="*/ 1639338 w 2415526"/>
              <a:gd name="connsiteY3" fmla="*/ 3824304 h 4100212"/>
              <a:gd name="connsiteX4" fmla="*/ 1852955 w 2415526"/>
              <a:gd name="connsiteY4" fmla="*/ 3641109 h 4100212"/>
              <a:gd name="connsiteX5" fmla="*/ 2092183 w 2415526"/>
              <a:gd name="connsiteY5" fmla="*/ 3344248 h 4100212"/>
              <a:gd name="connsiteX6" fmla="*/ 2175048 w 2415526"/>
              <a:gd name="connsiteY6" fmla="*/ 3201772 h 4100212"/>
              <a:gd name="connsiteX7" fmla="*/ 2263026 w 2415526"/>
              <a:gd name="connsiteY7" fmla="*/ 3014092 h 4100212"/>
              <a:gd name="connsiteX8" fmla="*/ 2359713 w 2415526"/>
              <a:gd name="connsiteY8" fmla="*/ 2687967 h 4100212"/>
              <a:gd name="connsiteX9" fmla="*/ 2411072 w 2415526"/>
              <a:gd name="connsiteY9" fmla="*/ 2308697 h 4100212"/>
              <a:gd name="connsiteX10" fmla="*/ 2400242 w 2415526"/>
              <a:gd name="connsiteY10" fmla="*/ 1868468 h 4100212"/>
              <a:gd name="connsiteX11" fmla="*/ 2299646 w 2415526"/>
              <a:gd name="connsiteY11" fmla="*/ 1307212 h 4100212"/>
              <a:gd name="connsiteX12" fmla="*/ 2130275 w 2415526"/>
              <a:gd name="connsiteY12" fmla="*/ 914432 h 4100212"/>
              <a:gd name="connsiteX13" fmla="*/ 1885543 w 2415526"/>
              <a:gd name="connsiteY13" fmla="*/ 551688 h 4100212"/>
              <a:gd name="connsiteX14" fmla="*/ 1627300 w 2415526"/>
              <a:gd name="connsiteY14" fmla="*/ 314435 h 4100212"/>
              <a:gd name="connsiteX15" fmla="*/ 1380446 w 2415526"/>
              <a:gd name="connsiteY15" fmla="*/ 161588 h 4100212"/>
              <a:gd name="connsiteX16" fmla="*/ 1000283 w 2415526"/>
              <a:gd name="connsiteY16" fmla="*/ 35760 h 4100212"/>
              <a:gd name="connsiteX17" fmla="*/ 552239 w 2415526"/>
              <a:gd name="connsiteY17" fmla="*/ 32 h 4100212"/>
              <a:gd name="connsiteX18" fmla="*/ 116810 w 2415526"/>
              <a:gd name="connsiteY18" fmla="*/ 39667 h 4100212"/>
              <a:gd name="connsiteX19" fmla="*/ 13981 w 2415526"/>
              <a:gd name="connsiteY19" fmla="*/ 58314 h 4100212"/>
              <a:gd name="connsiteX0" fmla="*/ 741780 w 2415526"/>
              <a:gd name="connsiteY0" fmla="*/ 4087103 h 4094679"/>
              <a:gd name="connsiteX1" fmla="*/ 1010273 w 2415526"/>
              <a:gd name="connsiteY1" fmla="*/ 4084668 h 4094679"/>
              <a:gd name="connsiteX2" fmla="*/ 1313792 w 2415526"/>
              <a:gd name="connsiteY2" fmla="*/ 4002961 h 4094679"/>
              <a:gd name="connsiteX3" fmla="*/ 1639338 w 2415526"/>
              <a:gd name="connsiteY3" fmla="*/ 3824304 h 4094679"/>
              <a:gd name="connsiteX4" fmla="*/ 1852955 w 2415526"/>
              <a:gd name="connsiteY4" fmla="*/ 3641109 h 4094679"/>
              <a:gd name="connsiteX5" fmla="*/ 2092183 w 2415526"/>
              <a:gd name="connsiteY5" fmla="*/ 3344248 h 4094679"/>
              <a:gd name="connsiteX6" fmla="*/ 2175048 w 2415526"/>
              <a:gd name="connsiteY6" fmla="*/ 3201772 h 4094679"/>
              <a:gd name="connsiteX7" fmla="*/ 2263026 w 2415526"/>
              <a:gd name="connsiteY7" fmla="*/ 3014092 h 4094679"/>
              <a:gd name="connsiteX8" fmla="*/ 2359713 w 2415526"/>
              <a:gd name="connsiteY8" fmla="*/ 2687967 h 4094679"/>
              <a:gd name="connsiteX9" fmla="*/ 2411072 w 2415526"/>
              <a:gd name="connsiteY9" fmla="*/ 2308697 h 4094679"/>
              <a:gd name="connsiteX10" fmla="*/ 2400242 w 2415526"/>
              <a:gd name="connsiteY10" fmla="*/ 1868468 h 4094679"/>
              <a:gd name="connsiteX11" fmla="*/ 2299646 w 2415526"/>
              <a:gd name="connsiteY11" fmla="*/ 1307212 h 4094679"/>
              <a:gd name="connsiteX12" fmla="*/ 2130275 w 2415526"/>
              <a:gd name="connsiteY12" fmla="*/ 914432 h 4094679"/>
              <a:gd name="connsiteX13" fmla="*/ 1885543 w 2415526"/>
              <a:gd name="connsiteY13" fmla="*/ 551688 h 4094679"/>
              <a:gd name="connsiteX14" fmla="*/ 1627300 w 2415526"/>
              <a:gd name="connsiteY14" fmla="*/ 314435 h 4094679"/>
              <a:gd name="connsiteX15" fmla="*/ 1380446 w 2415526"/>
              <a:gd name="connsiteY15" fmla="*/ 161588 h 4094679"/>
              <a:gd name="connsiteX16" fmla="*/ 1000283 w 2415526"/>
              <a:gd name="connsiteY16" fmla="*/ 35760 h 4094679"/>
              <a:gd name="connsiteX17" fmla="*/ 552239 w 2415526"/>
              <a:gd name="connsiteY17" fmla="*/ 32 h 4094679"/>
              <a:gd name="connsiteX18" fmla="*/ 116810 w 2415526"/>
              <a:gd name="connsiteY18" fmla="*/ 39667 h 4094679"/>
              <a:gd name="connsiteX19" fmla="*/ 13981 w 2415526"/>
              <a:gd name="connsiteY19" fmla="*/ 58314 h 4094679"/>
              <a:gd name="connsiteX0" fmla="*/ 741780 w 2415526"/>
              <a:gd name="connsiteY0" fmla="*/ 4092612 h 4098193"/>
              <a:gd name="connsiteX1" fmla="*/ 1010273 w 2415526"/>
              <a:gd name="connsiteY1" fmla="*/ 4084668 h 4098193"/>
              <a:gd name="connsiteX2" fmla="*/ 1313792 w 2415526"/>
              <a:gd name="connsiteY2" fmla="*/ 4002961 h 4098193"/>
              <a:gd name="connsiteX3" fmla="*/ 1639338 w 2415526"/>
              <a:gd name="connsiteY3" fmla="*/ 3824304 h 4098193"/>
              <a:gd name="connsiteX4" fmla="*/ 1852955 w 2415526"/>
              <a:gd name="connsiteY4" fmla="*/ 3641109 h 4098193"/>
              <a:gd name="connsiteX5" fmla="*/ 2092183 w 2415526"/>
              <a:gd name="connsiteY5" fmla="*/ 3344248 h 4098193"/>
              <a:gd name="connsiteX6" fmla="*/ 2175048 w 2415526"/>
              <a:gd name="connsiteY6" fmla="*/ 3201772 h 4098193"/>
              <a:gd name="connsiteX7" fmla="*/ 2263026 w 2415526"/>
              <a:gd name="connsiteY7" fmla="*/ 3014092 h 4098193"/>
              <a:gd name="connsiteX8" fmla="*/ 2359713 w 2415526"/>
              <a:gd name="connsiteY8" fmla="*/ 2687967 h 4098193"/>
              <a:gd name="connsiteX9" fmla="*/ 2411072 w 2415526"/>
              <a:gd name="connsiteY9" fmla="*/ 2308697 h 4098193"/>
              <a:gd name="connsiteX10" fmla="*/ 2400242 w 2415526"/>
              <a:gd name="connsiteY10" fmla="*/ 1868468 h 4098193"/>
              <a:gd name="connsiteX11" fmla="*/ 2299646 w 2415526"/>
              <a:gd name="connsiteY11" fmla="*/ 1307212 h 4098193"/>
              <a:gd name="connsiteX12" fmla="*/ 2130275 w 2415526"/>
              <a:gd name="connsiteY12" fmla="*/ 914432 h 4098193"/>
              <a:gd name="connsiteX13" fmla="*/ 1885543 w 2415526"/>
              <a:gd name="connsiteY13" fmla="*/ 551688 h 4098193"/>
              <a:gd name="connsiteX14" fmla="*/ 1627300 w 2415526"/>
              <a:gd name="connsiteY14" fmla="*/ 314435 h 4098193"/>
              <a:gd name="connsiteX15" fmla="*/ 1380446 w 2415526"/>
              <a:gd name="connsiteY15" fmla="*/ 161588 h 4098193"/>
              <a:gd name="connsiteX16" fmla="*/ 1000283 w 2415526"/>
              <a:gd name="connsiteY16" fmla="*/ 35760 h 4098193"/>
              <a:gd name="connsiteX17" fmla="*/ 552239 w 2415526"/>
              <a:gd name="connsiteY17" fmla="*/ 32 h 4098193"/>
              <a:gd name="connsiteX18" fmla="*/ 116810 w 2415526"/>
              <a:gd name="connsiteY18" fmla="*/ 39667 h 4098193"/>
              <a:gd name="connsiteX19" fmla="*/ 13981 w 2415526"/>
              <a:gd name="connsiteY19" fmla="*/ 58314 h 4098193"/>
              <a:gd name="connsiteX0" fmla="*/ 741780 w 2415526"/>
              <a:gd name="connsiteY0" fmla="*/ 4092612 h 4097003"/>
              <a:gd name="connsiteX1" fmla="*/ 1010273 w 2415526"/>
              <a:gd name="connsiteY1" fmla="*/ 4084668 h 4097003"/>
              <a:gd name="connsiteX2" fmla="*/ 1313792 w 2415526"/>
              <a:gd name="connsiteY2" fmla="*/ 4002961 h 4097003"/>
              <a:gd name="connsiteX3" fmla="*/ 1639338 w 2415526"/>
              <a:gd name="connsiteY3" fmla="*/ 3824304 h 4097003"/>
              <a:gd name="connsiteX4" fmla="*/ 1852955 w 2415526"/>
              <a:gd name="connsiteY4" fmla="*/ 3641109 h 4097003"/>
              <a:gd name="connsiteX5" fmla="*/ 2092183 w 2415526"/>
              <a:gd name="connsiteY5" fmla="*/ 3344248 h 4097003"/>
              <a:gd name="connsiteX6" fmla="*/ 2175048 w 2415526"/>
              <a:gd name="connsiteY6" fmla="*/ 3201772 h 4097003"/>
              <a:gd name="connsiteX7" fmla="*/ 2263026 w 2415526"/>
              <a:gd name="connsiteY7" fmla="*/ 3014092 h 4097003"/>
              <a:gd name="connsiteX8" fmla="*/ 2359713 w 2415526"/>
              <a:gd name="connsiteY8" fmla="*/ 2687967 h 4097003"/>
              <a:gd name="connsiteX9" fmla="*/ 2411072 w 2415526"/>
              <a:gd name="connsiteY9" fmla="*/ 2308697 h 4097003"/>
              <a:gd name="connsiteX10" fmla="*/ 2400242 w 2415526"/>
              <a:gd name="connsiteY10" fmla="*/ 1868468 h 4097003"/>
              <a:gd name="connsiteX11" fmla="*/ 2299646 w 2415526"/>
              <a:gd name="connsiteY11" fmla="*/ 1307212 h 4097003"/>
              <a:gd name="connsiteX12" fmla="*/ 2130275 w 2415526"/>
              <a:gd name="connsiteY12" fmla="*/ 914432 h 4097003"/>
              <a:gd name="connsiteX13" fmla="*/ 1885543 w 2415526"/>
              <a:gd name="connsiteY13" fmla="*/ 551688 h 4097003"/>
              <a:gd name="connsiteX14" fmla="*/ 1627300 w 2415526"/>
              <a:gd name="connsiteY14" fmla="*/ 314435 h 4097003"/>
              <a:gd name="connsiteX15" fmla="*/ 1380446 w 2415526"/>
              <a:gd name="connsiteY15" fmla="*/ 161588 h 4097003"/>
              <a:gd name="connsiteX16" fmla="*/ 1000283 w 2415526"/>
              <a:gd name="connsiteY16" fmla="*/ 35760 h 4097003"/>
              <a:gd name="connsiteX17" fmla="*/ 552239 w 2415526"/>
              <a:gd name="connsiteY17" fmla="*/ 32 h 4097003"/>
              <a:gd name="connsiteX18" fmla="*/ 116810 w 2415526"/>
              <a:gd name="connsiteY18" fmla="*/ 39667 h 4097003"/>
              <a:gd name="connsiteX19" fmla="*/ 13981 w 2415526"/>
              <a:gd name="connsiteY19" fmla="*/ 58314 h 4097003"/>
              <a:gd name="connsiteX0" fmla="*/ 716992 w 2415526"/>
              <a:gd name="connsiteY0" fmla="*/ 4089857 h 4095225"/>
              <a:gd name="connsiteX1" fmla="*/ 1010273 w 2415526"/>
              <a:gd name="connsiteY1" fmla="*/ 4084668 h 4095225"/>
              <a:gd name="connsiteX2" fmla="*/ 1313792 w 2415526"/>
              <a:gd name="connsiteY2" fmla="*/ 4002961 h 4095225"/>
              <a:gd name="connsiteX3" fmla="*/ 1639338 w 2415526"/>
              <a:gd name="connsiteY3" fmla="*/ 3824304 h 4095225"/>
              <a:gd name="connsiteX4" fmla="*/ 1852955 w 2415526"/>
              <a:gd name="connsiteY4" fmla="*/ 3641109 h 4095225"/>
              <a:gd name="connsiteX5" fmla="*/ 2092183 w 2415526"/>
              <a:gd name="connsiteY5" fmla="*/ 3344248 h 4095225"/>
              <a:gd name="connsiteX6" fmla="*/ 2175048 w 2415526"/>
              <a:gd name="connsiteY6" fmla="*/ 3201772 h 4095225"/>
              <a:gd name="connsiteX7" fmla="*/ 2263026 w 2415526"/>
              <a:gd name="connsiteY7" fmla="*/ 3014092 h 4095225"/>
              <a:gd name="connsiteX8" fmla="*/ 2359713 w 2415526"/>
              <a:gd name="connsiteY8" fmla="*/ 2687967 h 4095225"/>
              <a:gd name="connsiteX9" fmla="*/ 2411072 w 2415526"/>
              <a:gd name="connsiteY9" fmla="*/ 2308697 h 4095225"/>
              <a:gd name="connsiteX10" fmla="*/ 2400242 w 2415526"/>
              <a:gd name="connsiteY10" fmla="*/ 1868468 h 4095225"/>
              <a:gd name="connsiteX11" fmla="*/ 2299646 w 2415526"/>
              <a:gd name="connsiteY11" fmla="*/ 1307212 h 4095225"/>
              <a:gd name="connsiteX12" fmla="*/ 2130275 w 2415526"/>
              <a:gd name="connsiteY12" fmla="*/ 914432 h 4095225"/>
              <a:gd name="connsiteX13" fmla="*/ 1885543 w 2415526"/>
              <a:gd name="connsiteY13" fmla="*/ 551688 h 4095225"/>
              <a:gd name="connsiteX14" fmla="*/ 1627300 w 2415526"/>
              <a:gd name="connsiteY14" fmla="*/ 314435 h 4095225"/>
              <a:gd name="connsiteX15" fmla="*/ 1380446 w 2415526"/>
              <a:gd name="connsiteY15" fmla="*/ 161588 h 4095225"/>
              <a:gd name="connsiteX16" fmla="*/ 1000283 w 2415526"/>
              <a:gd name="connsiteY16" fmla="*/ 35760 h 4095225"/>
              <a:gd name="connsiteX17" fmla="*/ 552239 w 2415526"/>
              <a:gd name="connsiteY17" fmla="*/ 32 h 4095225"/>
              <a:gd name="connsiteX18" fmla="*/ 116810 w 2415526"/>
              <a:gd name="connsiteY18" fmla="*/ 39667 h 4095225"/>
              <a:gd name="connsiteX19" fmla="*/ 13981 w 2415526"/>
              <a:gd name="connsiteY19" fmla="*/ 58314 h 4095225"/>
              <a:gd name="connsiteX0" fmla="*/ 754825 w 2453359"/>
              <a:gd name="connsiteY0" fmla="*/ 4089857 h 4095225"/>
              <a:gd name="connsiteX1" fmla="*/ 1048106 w 2453359"/>
              <a:gd name="connsiteY1" fmla="*/ 4084668 h 4095225"/>
              <a:gd name="connsiteX2" fmla="*/ 1351625 w 2453359"/>
              <a:gd name="connsiteY2" fmla="*/ 4002961 h 4095225"/>
              <a:gd name="connsiteX3" fmla="*/ 1677171 w 2453359"/>
              <a:gd name="connsiteY3" fmla="*/ 3824304 h 4095225"/>
              <a:gd name="connsiteX4" fmla="*/ 1890788 w 2453359"/>
              <a:gd name="connsiteY4" fmla="*/ 3641109 h 4095225"/>
              <a:gd name="connsiteX5" fmla="*/ 2130016 w 2453359"/>
              <a:gd name="connsiteY5" fmla="*/ 3344248 h 4095225"/>
              <a:gd name="connsiteX6" fmla="*/ 2212881 w 2453359"/>
              <a:gd name="connsiteY6" fmla="*/ 3201772 h 4095225"/>
              <a:gd name="connsiteX7" fmla="*/ 2300859 w 2453359"/>
              <a:gd name="connsiteY7" fmla="*/ 3014092 h 4095225"/>
              <a:gd name="connsiteX8" fmla="*/ 2397546 w 2453359"/>
              <a:gd name="connsiteY8" fmla="*/ 2687967 h 4095225"/>
              <a:gd name="connsiteX9" fmla="*/ 2448905 w 2453359"/>
              <a:gd name="connsiteY9" fmla="*/ 2308697 h 4095225"/>
              <a:gd name="connsiteX10" fmla="*/ 2438075 w 2453359"/>
              <a:gd name="connsiteY10" fmla="*/ 1868468 h 4095225"/>
              <a:gd name="connsiteX11" fmla="*/ 2337479 w 2453359"/>
              <a:gd name="connsiteY11" fmla="*/ 1307212 h 4095225"/>
              <a:gd name="connsiteX12" fmla="*/ 2168108 w 2453359"/>
              <a:gd name="connsiteY12" fmla="*/ 914432 h 4095225"/>
              <a:gd name="connsiteX13" fmla="*/ 1923376 w 2453359"/>
              <a:gd name="connsiteY13" fmla="*/ 551688 h 4095225"/>
              <a:gd name="connsiteX14" fmla="*/ 1665133 w 2453359"/>
              <a:gd name="connsiteY14" fmla="*/ 314435 h 4095225"/>
              <a:gd name="connsiteX15" fmla="*/ 1418279 w 2453359"/>
              <a:gd name="connsiteY15" fmla="*/ 161588 h 4095225"/>
              <a:gd name="connsiteX16" fmla="*/ 1038116 w 2453359"/>
              <a:gd name="connsiteY16" fmla="*/ 35760 h 4095225"/>
              <a:gd name="connsiteX17" fmla="*/ 590072 w 2453359"/>
              <a:gd name="connsiteY17" fmla="*/ 32 h 4095225"/>
              <a:gd name="connsiteX18" fmla="*/ 154643 w 2453359"/>
              <a:gd name="connsiteY18" fmla="*/ 39667 h 4095225"/>
              <a:gd name="connsiteX19" fmla="*/ 10501 w 2453359"/>
              <a:gd name="connsiteY19" fmla="*/ 58314 h 4095225"/>
              <a:gd name="connsiteX0" fmla="*/ 749683 w 2448217"/>
              <a:gd name="connsiteY0" fmla="*/ 4089857 h 4095225"/>
              <a:gd name="connsiteX1" fmla="*/ 1042964 w 2448217"/>
              <a:gd name="connsiteY1" fmla="*/ 4084668 h 4095225"/>
              <a:gd name="connsiteX2" fmla="*/ 1346483 w 2448217"/>
              <a:gd name="connsiteY2" fmla="*/ 4002961 h 4095225"/>
              <a:gd name="connsiteX3" fmla="*/ 1672029 w 2448217"/>
              <a:gd name="connsiteY3" fmla="*/ 3824304 h 4095225"/>
              <a:gd name="connsiteX4" fmla="*/ 1885646 w 2448217"/>
              <a:gd name="connsiteY4" fmla="*/ 3641109 h 4095225"/>
              <a:gd name="connsiteX5" fmla="*/ 2124874 w 2448217"/>
              <a:gd name="connsiteY5" fmla="*/ 3344248 h 4095225"/>
              <a:gd name="connsiteX6" fmla="*/ 2207739 w 2448217"/>
              <a:gd name="connsiteY6" fmla="*/ 3201772 h 4095225"/>
              <a:gd name="connsiteX7" fmla="*/ 2295717 w 2448217"/>
              <a:gd name="connsiteY7" fmla="*/ 3014092 h 4095225"/>
              <a:gd name="connsiteX8" fmla="*/ 2392404 w 2448217"/>
              <a:gd name="connsiteY8" fmla="*/ 2687967 h 4095225"/>
              <a:gd name="connsiteX9" fmla="*/ 2443763 w 2448217"/>
              <a:gd name="connsiteY9" fmla="*/ 2308697 h 4095225"/>
              <a:gd name="connsiteX10" fmla="*/ 2432933 w 2448217"/>
              <a:gd name="connsiteY10" fmla="*/ 1868468 h 4095225"/>
              <a:gd name="connsiteX11" fmla="*/ 2332337 w 2448217"/>
              <a:gd name="connsiteY11" fmla="*/ 1307212 h 4095225"/>
              <a:gd name="connsiteX12" fmla="*/ 2162966 w 2448217"/>
              <a:gd name="connsiteY12" fmla="*/ 914432 h 4095225"/>
              <a:gd name="connsiteX13" fmla="*/ 1918234 w 2448217"/>
              <a:gd name="connsiteY13" fmla="*/ 551688 h 4095225"/>
              <a:gd name="connsiteX14" fmla="*/ 1659991 w 2448217"/>
              <a:gd name="connsiteY14" fmla="*/ 314435 h 4095225"/>
              <a:gd name="connsiteX15" fmla="*/ 1413137 w 2448217"/>
              <a:gd name="connsiteY15" fmla="*/ 161588 h 4095225"/>
              <a:gd name="connsiteX16" fmla="*/ 1032974 w 2448217"/>
              <a:gd name="connsiteY16" fmla="*/ 35760 h 4095225"/>
              <a:gd name="connsiteX17" fmla="*/ 584930 w 2448217"/>
              <a:gd name="connsiteY17" fmla="*/ 32 h 4095225"/>
              <a:gd name="connsiteX18" fmla="*/ 149501 w 2448217"/>
              <a:gd name="connsiteY18" fmla="*/ 39667 h 4095225"/>
              <a:gd name="connsiteX19" fmla="*/ 10867 w 2448217"/>
              <a:gd name="connsiteY19" fmla="*/ 66576 h 4095225"/>
              <a:gd name="connsiteX0" fmla="*/ 761752 w 2460286"/>
              <a:gd name="connsiteY0" fmla="*/ 4089857 h 4095225"/>
              <a:gd name="connsiteX1" fmla="*/ 1055033 w 2460286"/>
              <a:gd name="connsiteY1" fmla="*/ 4084668 h 4095225"/>
              <a:gd name="connsiteX2" fmla="*/ 1358552 w 2460286"/>
              <a:gd name="connsiteY2" fmla="*/ 4002961 h 4095225"/>
              <a:gd name="connsiteX3" fmla="*/ 1684098 w 2460286"/>
              <a:gd name="connsiteY3" fmla="*/ 3824304 h 4095225"/>
              <a:gd name="connsiteX4" fmla="*/ 1897715 w 2460286"/>
              <a:gd name="connsiteY4" fmla="*/ 3641109 h 4095225"/>
              <a:gd name="connsiteX5" fmla="*/ 2136943 w 2460286"/>
              <a:gd name="connsiteY5" fmla="*/ 3344248 h 4095225"/>
              <a:gd name="connsiteX6" fmla="*/ 2219808 w 2460286"/>
              <a:gd name="connsiteY6" fmla="*/ 3201772 h 4095225"/>
              <a:gd name="connsiteX7" fmla="*/ 2307786 w 2460286"/>
              <a:gd name="connsiteY7" fmla="*/ 3014092 h 4095225"/>
              <a:gd name="connsiteX8" fmla="*/ 2404473 w 2460286"/>
              <a:gd name="connsiteY8" fmla="*/ 2687967 h 4095225"/>
              <a:gd name="connsiteX9" fmla="*/ 2455832 w 2460286"/>
              <a:gd name="connsiteY9" fmla="*/ 2308697 h 4095225"/>
              <a:gd name="connsiteX10" fmla="*/ 2445002 w 2460286"/>
              <a:gd name="connsiteY10" fmla="*/ 1868468 h 4095225"/>
              <a:gd name="connsiteX11" fmla="*/ 2344406 w 2460286"/>
              <a:gd name="connsiteY11" fmla="*/ 1307212 h 4095225"/>
              <a:gd name="connsiteX12" fmla="*/ 2175035 w 2460286"/>
              <a:gd name="connsiteY12" fmla="*/ 914432 h 4095225"/>
              <a:gd name="connsiteX13" fmla="*/ 1930303 w 2460286"/>
              <a:gd name="connsiteY13" fmla="*/ 551688 h 4095225"/>
              <a:gd name="connsiteX14" fmla="*/ 1672060 w 2460286"/>
              <a:gd name="connsiteY14" fmla="*/ 314435 h 4095225"/>
              <a:gd name="connsiteX15" fmla="*/ 1425206 w 2460286"/>
              <a:gd name="connsiteY15" fmla="*/ 161588 h 4095225"/>
              <a:gd name="connsiteX16" fmla="*/ 1045043 w 2460286"/>
              <a:gd name="connsiteY16" fmla="*/ 35760 h 4095225"/>
              <a:gd name="connsiteX17" fmla="*/ 596999 w 2460286"/>
              <a:gd name="connsiteY17" fmla="*/ 32 h 4095225"/>
              <a:gd name="connsiteX18" fmla="*/ 161570 w 2460286"/>
              <a:gd name="connsiteY18" fmla="*/ 39667 h 4095225"/>
              <a:gd name="connsiteX19" fmla="*/ 22936 w 2460286"/>
              <a:gd name="connsiteY19" fmla="*/ 66576 h 4095225"/>
              <a:gd name="connsiteX0" fmla="*/ 762816 w 2461350"/>
              <a:gd name="connsiteY0" fmla="*/ 4089857 h 4095225"/>
              <a:gd name="connsiteX1" fmla="*/ 1056097 w 2461350"/>
              <a:gd name="connsiteY1" fmla="*/ 4084668 h 4095225"/>
              <a:gd name="connsiteX2" fmla="*/ 1359616 w 2461350"/>
              <a:gd name="connsiteY2" fmla="*/ 4002961 h 4095225"/>
              <a:gd name="connsiteX3" fmla="*/ 1685162 w 2461350"/>
              <a:gd name="connsiteY3" fmla="*/ 3824304 h 4095225"/>
              <a:gd name="connsiteX4" fmla="*/ 1898779 w 2461350"/>
              <a:gd name="connsiteY4" fmla="*/ 3641109 h 4095225"/>
              <a:gd name="connsiteX5" fmla="*/ 2138007 w 2461350"/>
              <a:gd name="connsiteY5" fmla="*/ 3344248 h 4095225"/>
              <a:gd name="connsiteX6" fmla="*/ 2220872 w 2461350"/>
              <a:gd name="connsiteY6" fmla="*/ 3201772 h 4095225"/>
              <a:gd name="connsiteX7" fmla="*/ 2308850 w 2461350"/>
              <a:gd name="connsiteY7" fmla="*/ 3014092 h 4095225"/>
              <a:gd name="connsiteX8" fmla="*/ 2405537 w 2461350"/>
              <a:gd name="connsiteY8" fmla="*/ 2687967 h 4095225"/>
              <a:gd name="connsiteX9" fmla="*/ 2456896 w 2461350"/>
              <a:gd name="connsiteY9" fmla="*/ 2308697 h 4095225"/>
              <a:gd name="connsiteX10" fmla="*/ 2446066 w 2461350"/>
              <a:gd name="connsiteY10" fmla="*/ 1868468 h 4095225"/>
              <a:gd name="connsiteX11" fmla="*/ 2345470 w 2461350"/>
              <a:gd name="connsiteY11" fmla="*/ 1307212 h 4095225"/>
              <a:gd name="connsiteX12" fmla="*/ 2176099 w 2461350"/>
              <a:gd name="connsiteY12" fmla="*/ 914432 h 4095225"/>
              <a:gd name="connsiteX13" fmla="*/ 1931367 w 2461350"/>
              <a:gd name="connsiteY13" fmla="*/ 551688 h 4095225"/>
              <a:gd name="connsiteX14" fmla="*/ 1673124 w 2461350"/>
              <a:gd name="connsiteY14" fmla="*/ 314435 h 4095225"/>
              <a:gd name="connsiteX15" fmla="*/ 1426270 w 2461350"/>
              <a:gd name="connsiteY15" fmla="*/ 161588 h 4095225"/>
              <a:gd name="connsiteX16" fmla="*/ 1046107 w 2461350"/>
              <a:gd name="connsiteY16" fmla="*/ 35760 h 4095225"/>
              <a:gd name="connsiteX17" fmla="*/ 598063 w 2461350"/>
              <a:gd name="connsiteY17" fmla="*/ 32 h 4095225"/>
              <a:gd name="connsiteX18" fmla="*/ 162634 w 2461350"/>
              <a:gd name="connsiteY18" fmla="*/ 39667 h 4095225"/>
              <a:gd name="connsiteX19" fmla="*/ 24000 w 2461350"/>
              <a:gd name="connsiteY19" fmla="*/ 66576 h 4095225"/>
              <a:gd name="connsiteX0" fmla="*/ 777117 w 2475651"/>
              <a:gd name="connsiteY0" fmla="*/ 4089857 h 4095225"/>
              <a:gd name="connsiteX1" fmla="*/ 1070398 w 2475651"/>
              <a:gd name="connsiteY1" fmla="*/ 4084668 h 4095225"/>
              <a:gd name="connsiteX2" fmla="*/ 1373917 w 2475651"/>
              <a:gd name="connsiteY2" fmla="*/ 4002961 h 4095225"/>
              <a:gd name="connsiteX3" fmla="*/ 1699463 w 2475651"/>
              <a:gd name="connsiteY3" fmla="*/ 3824304 h 4095225"/>
              <a:gd name="connsiteX4" fmla="*/ 1913080 w 2475651"/>
              <a:gd name="connsiteY4" fmla="*/ 3641109 h 4095225"/>
              <a:gd name="connsiteX5" fmla="*/ 2152308 w 2475651"/>
              <a:gd name="connsiteY5" fmla="*/ 3344248 h 4095225"/>
              <a:gd name="connsiteX6" fmla="*/ 2235173 w 2475651"/>
              <a:gd name="connsiteY6" fmla="*/ 3201772 h 4095225"/>
              <a:gd name="connsiteX7" fmla="*/ 2323151 w 2475651"/>
              <a:gd name="connsiteY7" fmla="*/ 3014092 h 4095225"/>
              <a:gd name="connsiteX8" fmla="*/ 2419838 w 2475651"/>
              <a:gd name="connsiteY8" fmla="*/ 2687967 h 4095225"/>
              <a:gd name="connsiteX9" fmla="*/ 2471197 w 2475651"/>
              <a:gd name="connsiteY9" fmla="*/ 2308697 h 4095225"/>
              <a:gd name="connsiteX10" fmla="*/ 2460367 w 2475651"/>
              <a:gd name="connsiteY10" fmla="*/ 1868468 h 4095225"/>
              <a:gd name="connsiteX11" fmla="*/ 2359771 w 2475651"/>
              <a:gd name="connsiteY11" fmla="*/ 1307212 h 4095225"/>
              <a:gd name="connsiteX12" fmla="*/ 2190400 w 2475651"/>
              <a:gd name="connsiteY12" fmla="*/ 914432 h 4095225"/>
              <a:gd name="connsiteX13" fmla="*/ 1945668 w 2475651"/>
              <a:gd name="connsiteY13" fmla="*/ 551688 h 4095225"/>
              <a:gd name="connsiteX14" fmla="*/ 1687425 w 2475651"/>
              <a:gd name="connsiteY14" fmla="*/ 314435 h 4095225"/>
              <a:gd name="connsiteX15" fmla="*/ 1440571 w 2475651"/>
              <a:gd name="connsiteY15" fmla="*/ 161588 h 4095225"/>
              <a:gd name="connsiteX16" fmla="*/ 1060408 w 2475651"/>
              <a:gd name="connsiteY16" fmla="*/ 35760 h 4095225"/>
              <a:gd name="connsiteX17" fmla="*/ 612364 w 2475651"/>
              <a:gd name="connsiteY17" fmla="*/ 32 h 4095225"/>
              <a:gd name="connsiteX18" fmla="*/ 176935 w 2475651"/>
              <a:gd name="connsiteY18" fmla="*/ 39667 h 4095225"/>
              <a:gd name="connsiteX19" fmla="*/ 38301 w 2475651"/>
              <a:gd name="connsiteY19" fmla="*/ 66576 h 409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75651" h="4095225">
                <a:moveTo>
                  <a:pt x="777117" y="4089857"/>
                </a:moveTo>
                <a:cubicBezTo>
                  <a:pt x="875666" y="4096530"/>
                  <a:pt x="970931" y="4099151"/>
                  <a:pt x="1070398" y="4084668"/>
                </a:cubicBezTo>
                <a:cubicBezTo>
                  <a:pt x="1169865" y="4070185"/>
                  <a:pt x="1269073" y="4046355"/>
                  <a:pt x="1373917" y="4002961"/>
                </a:cubicBezTo>
                <a:cubicBezTo>
                  <a:pt x="1478761" y="3959567"/>
                  <a:pt x="1609603" y="3884613"/>
                  <a:pt x="1699463" y="3824304"/>
                </a:cubicBezTo>
                <a:cubicBezTo>
                  <a:pt x="1789324" y="3763995"/>
                  <a:pt x="1837606" y="3721118"/>
                  <a:pt x="1913080" y="3641109"/>
                </a:cubicBezTo>
                <a:cubicBezTo>
                  <a:pt x="1988554" y="3561100"/>
                  <a:pt x="2098626" y="3417471"/>
                  <a:pt x="2152308" y="3344248"/>
                </a:cubicBezTo>
                <a:cubicBezTo>
                  <a:pt x="2205990" y="3271025"/>
                  <a:pt x="2198883" y="3260706"/>
                  <a:pt x="2235173" y="3201772"/>
                </a:cubicBezTo>
                <a:cubicBezTo>
                  <a:pt x="2271463" y="3142838"/>
                  <a:pt x="2292374" y="3099726"/>
                  <a:pt x="2323151" y="3014092"/>
                </a:cubicBezTo>
                <a:cubicBezTo>
                  <a:pt x="2353928" y="2928458"/>
                  <a:pt x="2395164" y="2805533"/>
                  <a:pt x="2419838" y="2687967"/>
                </a:cubicBezTo>
                <a:cubicBezTo>
                  <a:pt x="2444512" y="2570401"/>
                  <a:pt x="2464442" y="2445280"/>
                  <a:pt x="2471197" y="2308697"/>
                </a:cubicBezTo>
                <a:cubicBezTo>
                  <a:pt x="2477952" y="2172114"/>
                  <a:pt x="2478938" y="2035382"/>
                  <a:pt x="2460367" y="1868468"/>
                </a:cubicBezTo>
                <a:cubicBezTo>
                  <a:pt x="2441796" y="1701554"/>
                  <a:pt x="2404765" y="1466218"/>
                  <a:pt x="2359771" y="1307212"/>
                </a:cubicBezTo>
                <a:cubicBezTo>
                  <a:pt x="2314777" y="1148206"/>
                  <a:pt x="2259417" y="1040353"/>
                  <a:pt x="2190400" y="914432"/>
                </a:cubicBezTo>
                <a:cubicBezTo>
                  <a:pt x="2121383" y="788511"/>
                  <a:pt x="2029497" y="651687"/>
                  <a:pt x="1945668" y="551688"/>
                </a:cubicBezTo>
                <a:cubicBezTo>
                  <a:pt x="1861839" y="451689"/>
                  <a:pt x="1771608" y="379452"/>
                  <a:pt x="1687425" y="314435"/>
                </a:cubicBezTo>
                <a:cubicBezTo>
                  <a:pt x="1603242" y="249418"/>
                  <a:pt x="1545074" y="223665"/>
                  <a:pt x="1440571" y="161588"/>
                </a:cubicBezTo>
                <a:cubicBezTo>
                  <a:pt x="1336068" y="99511"/>
                  <a:pt x="1198442" y="62686"/>
                  <a:pt x="1060408" y="35760"/>
                </a:cubicBezTo>
                <a:cubicBezTo>
                  <a:pt x="922374" y="8834"/>
                  <a:pt x="759609" y="-619"/>
                  <a:pt x="612364" y="32"/>
                </a:cubicBezTo>
                <a:cubicBezTo>
                  <a:pt x="465119" y="683"/>
                  <a:pt x="249060" y="26046"/>
                  <a:pt x="176935" y="39667"/>
                </a:cubicBezTo>
                <a:cubicBezTo>
                  <a:pt x="108718" y="45473"/>
                  <a:pt x="-80480" y="95418"/>
                  <a:pt x="38301" y="66576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C77F6C65-9DCB-4027-A4A5-ED0F5236E5D5}"/>
              </a:ext>
            </a:extLst>
          </p:cNvPr>
          <p:cNvSpPr/>
          <p:nvPr/>
        </p:nvSpPr>
        <p:spPr>
          <a:xfrm>
            <a:off x="6081184" y="1982697"/>
            <a:ext cx="1066993" cy="1905605"/>
          </a:xfrm>
          <a:custGeom>
            <a:avLst/>
            <a:gdLst>
              <a:gd name="connsiteX0" fmla="*/ 1058364 w 1058364"/>
              <a:gd name="connsiteY0" fmla="*/ 0 h 1933303"/>
              <a:gd name="connsiteX1" fmla="*/ 692604 w 1058364"/>
              <a:gd name="connsiteY1" fmla="*/ 113211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58364 w 1058364"/>
              <a:gd name="connsiteY0" fmla="*/ 0 h 1933303"/>
              <a:gd name="connsiteX1" fmla="*/ 692604 w 1058364"/>
              <a:gd name="connsiteY1" fmla="*/ 121027 h 1933303"/>
              <a:gd name="connsiteX2" fmla="*/ 370386 w 1058364"/>
              <a:gd name="connsiteY2" fmla="*/ 322217 h 1933303"/>
              <a:gd name="connsiteX3" fmla="*/ 178798 w 1058364"/>
              <a:gd name="connsiteY3" fmla="*/ 513806 h 1933303"/>
              <a:gd name="connsiteX4" fmla="*/ 83004 w 1058364"/>
              <a:gd name="connsiteY4" fmla="*/ 731520 h 1933303"/>
              <a:gd name="connsiteX5" fmla="*/ 22044 w 1058364"/>
              <a:gd name="connsiteY5" fmla="*/ 957943 h 1933303"/>
              <a:gd name="connsiteX6" fmla="*/ 4626 w 1058364"/>
              <a:gd name="connsiteY6" fmla="*/ 1184366 h 1933303"/>
              <a:gd name="connsiteX7" fmla="*/ 100421 w 1058364"/>
              <a:gd name="connsiteY7" fmla="*/ 1524000 h 1933303"/>
              <a:gd name="connsiteX8" fmla="*/ 326844 w 1058364"/>
              <a:gd name="connsiteY8" fmla="*/ 1759131 h 1933303"/>
              <a:gd name="connsiteX9" fmla="*/ 579392 w 1058364"/>
              <a:gd name="connsiteY9" fmla="*/ 1898469 h 1933303"/>
              <a:gd name="connsiteX10" fmla="*/ 901609 w 1058364"/>
              <a:gd name="connsiteY10" fmla="*/ 1933303 h 1933303"/>
              <a:gd name="connsiteX11" fmla="*/ 901609 w 1058364"/>
              <a:gd name="connsiteY11" fmla="*/ 1933303 h 1933303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7879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0521 w 1062272"/>
              <a:gd name="connsiteY3" fmla="*/ 498175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2272 w 1062272"/>
              <a:gd name="connsiteY0" fmla="*/ 0 h 1929395"/>
              <a:gd name="connsiteX1" fmla="*/ 692604 w 1062272"/>
              <a:gd name="connsiteY1" fmla="*/ 117119 h 1929395"/>
              <a:gd name="connsiteX2" fmla="*/ 370386 w 1062272"/>
              <a:gd name="connsiteY2" fmla="*/ 318309 h 1929395"/>
              <a:gd name="connsiteX3" fmla="*/ 194428 w 1062272"/>
              <a:gd name="connsiteY3" fmla="*/ 509898 h 1929395"/>
              <a:gd name="connsiteX4" fmla="*/ 83004 w 1062272"/>
              <a:gd name="connsiteY4" fmla="*/ 727612 h 1929395"/>
              <a:gd name="connsiteX5" fmla="*/ 22044 w 1062272"/>
              <a:gd name="connsiteY5" fmla="*/ 954035 h 1929395"/>
              <a:gd name="connsiteX6" fmla="*/ 4626 w 1062272"/>
              <a:gd name="connsiteY6" fmla="*/ 1180458 h 1929395"/>
              <a:gd name="connsiteX7" fmla="*/ 100421 w 1062272"/>
              <a:gd name="connsiteY7" fmla="*/ 1520092 h 1929395"/>
              <a:gd name="connsiteX8" fmla="*/ 326844 w 1062272"/>
              <a:gd name="connsiteY8" fmla="*/ 1755223 h 1929395"/>
              <a:gd name="connsiteX9" fmla="*/ 579392 w 1062272"/>
              <a:gd name="connsiteY9" fmla="*/ 1894561 h 1929395"/>
              <a:gd name="connsiteX10" fmla="*/ 901609 w 1062272"/>
              <a:gd name="connsiteY10" fmla="*/ 1929395 h 1929395"/>
              <a:gd name="connsiteX11" fmla="*/ 901609 w 1062272"/>
              <a:gd name="connsiteY11" fmla="*/ 1929395 h 1929395"/>
              <a:gd name="connsiteX0" fmla="*/ 1061928 w 1061928"/>
              <a:gd name="connsiteY0" fmla="*/ 0 h 1929395"/>
              <a:gd name="connsiteX1" fmla="*/ 692260 w 1061928"/>
              <a:gd name="connsiteY1" fmla="*/ 117119 h 1929395"/>
              <a:gd name="connsiteX2" fmla="*/ 370042 w 1061928"/>
              <a:gd name="connsiteY2" fmla="*/ 318309 h 1929395"/>
              <a:gd name="connsiteX3" fmla="*/ 194084 w 1061928"/>
              <a:gd name="connsiteY3" fmla="*/ 509898 h 1929395"/>
              <a:gd name="connsiteX4" fmla="*/ 67029 w 1061928"/>
              <a:gd name="connsiteY4" fmla="*/ 735427 h 1929395"/>
              <a:gd name="connsiteX5" fmla="*/ 21700 w 1061928"/>
              <a:gd name="connsiteY5" fmla="*/ 954035 h 1929395"/>
              <a:gd name="connsiteX6" fmla="*/ 4282 w 1061928"/>
              <a:gd name="connsiteY6" fmla="*/ 1180458 h 1929395"/>
              <a:gd name="connsiteX7" fmla="*/ 100077 w 1061928"/>
              <a:gd name="connsiteY7" fmla="*/ 1520092 h 1929395"/>
              <a:gd name="connsiteX8" fmla="*/ 326500 w 1061928"/>
              <a:gd name="connsiteY8" fmla="*/ 1755223 h 1929395"/>
              <a:gd name="connsiteX9" fmla="*/ 579048 w 1061928"/>
              <a:gd name="connsiteY9" fmla="*/ 1894561 h 1929395"/>
              <a:gd name="connsiteX10" fmla="*/ 901265 w 1061928"/>
              <a:gd name="connsiteY10" fmla="*/ 1929395 h 1929395"/>
              <a:gd name="connsiteX11" fmla="*/ 901265 w 1061928"/>
              <a:gd name="connsiteY11" fmla="*/ 1929395 h 1929395"/>
              <a:gd name="connsiteX0" fmla="*/ 1062812 w 1062812"/>
              <a:gd name="connsiteY0" fmla="*/ 0 h 1929395"/>
              <a:gd name="connsiteX1" fmla="*/ 693144 w 1062812"/>
              <a:gd name="connsiteY1" fmla="*/ 117119 h 1929395"/>
              <a:gd name="connsiteX2" fmla="*/ 370926 w 1062812"/>
              <a:gd name="connsiteY2" fmla="*/ 318309 h 1929395"/>
              <a:gd name="connsiteX3" fmla="*/ 194968 w 1062812"/>
              <a:gd name="connsiteY3" fmla="*/ 509898 h 1929395"/>
              <a:gd name="connsiteX4" fmla="*/ 67913 w 1062812"/>
              <a:gd name="connsiteY4" fmla="*/ 735427 h 1929395"/>
              <a:gd name="connsiteX5" fmla="*/ 18676 w 1062812"/>
              <a:gd name="connsiteY5" fmla="*/ 950127 h 1929395"/>
              <a:gd name="connsiteX6" fmla="*/ 5166 w 1062812"/>
              <a:gd name="connsiteY6" fmla="*/ 1180458 h 1929395"/>
              <a:gd name="connsiteX7" fmla="*/ 100961 w 1062812"/>
              <a:gd name="connsiteY7" fmla="*/ 1520092 h 1929395"/>
              <a:gd name="connsiteX8" fmla="*/ 327384 w 1062812"/>
              <a:gd name="connsiteY8" fmla="*/ 1755223 h 1929395"/>
              <a:gd name="connsiteX9" fmla="*/ 579932 w 1062812"/>
              <a:gd name="connsiteY9" fmla="*/ 1894561 h 1929395"/>
              <a:gd name="connsiteX10" fmla="*/ 902149 w 1062812"/>
              <a:gd name="connsiteY10" fmla="*/ 1929395 h 1929395"/>
              <a:gd name="connsiteX11" fmla="*/ 902149 w 1062812"/>
              <a:gd name="connsiteY11" fmla="*/ 1929395 h 1929395"/>
              <a:gd name="connsiteX0" fmla="*/ 1063890 w 1063890"/>
              <a:gd name="connsiteY0" fmla="*/ 0 h 1929395"/>
              <a:gd name="connsiteX1" fmla="*/ 694222 w 1063890"/>
              <a:gd name="connsiteY1" fmla="*/ 117119 h 1929395"/>
              <a:gd name="connsiteX2" fmla="*/ 372004 w 1063890"/>
              <a:gd name="connsiteY2" fmla="*/ 318309 h 1929395"/>
              <a:gd name="connsiteX3" fmla="*/ 196046 w 1063890"/>
              <a:gd name="connsiteY3" fmla="*/ 509898 h 1929395"/>
              <a:gd name="connsiteX4" fmla="*/ 68991 w 1063890"/>
              <a:gd name="connsiteY4" fmla="*/ 735427 h 1929395"/>
              <a:gd name="connsiteX5" fmla="*/ 15846 w 1063890"/>
              <a:gd name="connsiteY5" fmla="*/ 950127 h 1929395"/>
              <a:gd name="connsiteX6" fmla="*/ 6244 w 1063890"/>
              <a:gd name="connsiteY6" fmla="*/ 1180458 h 1929395"/>
              <a:gd name="connsiteX7" fmla="*/ 102039 w 1063890"/>
              <a:gd name="connsiteY7" fmla="*/ 1520092 h 1929395"/>
              <a:gd name="connsiteX8" fmla="*/ 328462 w 1063890"/>
              <a:gd name="connsiteY8" fmla="*/ 1755223 h 1929395"/>
              <a:gd name="connsiteX9" fmla="*/ 581010 w 1063890"/>
              <a:gd name="connsiteY9" fmla="*/ 1894561 h 1929395"/>
              <a:gd name="connsiteX10" fmla="*/ 903227 w 1063890"/>
              <a:gd name="connsiteY10" fmla="*/ 1929395 h 1929395"/>
              <a:gd name="connsiteX11" fmla="*/ 903227 w 1063890"/>
              <a:gd name="connsiteY11" fmla="*/ 1929395 h 1929395"/>
              <a:gd name="connsiteX0" fmla="*/ 1066816 w 1066816"/>
              <a:gd name="connsiteY0" fmla="*/ 0 h 1929395"/>
              <a:gd name="connsiteX1" fmla="*/ 697148 w 1066816"/>
              <a:gd name="connsiteY1" fmla="*/ 117119 h 1929395"/>
              <a:gd name="connsiteX2" fmla="*/ 374930 w 1066816"/>
              <a:gd name="connsiteY2" fmla="*/ 318309 h 1929395"/>
              <a:gd name="connsiteX3" fmla="*/ 198972 w 1066816"/>
              <a:gd name="connsiteY3" fmla="*/ 509898 h 1929395"/>
              <a:gd name="connsiteX4" fmla="*/ 71917 w 1066816"/>
              <a:gd name="connsiteY4" fmla="*/ 735427 h 1929395"/>
              <a:gd name="connsiteX5" fmla="*/ 10957 w 1066816"/>
              <a:gd name="connsiteY5" fmla="*/ 950127 h 1929395"/>
              <a:gd name="connsiteX6" fmla="*/ 9170 w 1066816"/>
              <a:gd name="connsiteY6" fmla="*/ 1180458 h 1929395"/>
              <a:gd name="connsiteX7" fmla="*/ 104965 w 1066816"/>
              <a:gd name="connsiteY7" fmla="*/ 1520092 h 1929395"/>
              <a:gd name="connsiteX8" fmla="*/ 331388 w 1066816"/>
              <a:gd name="connsiteY8" fmla="*/ 1755223 h 1929395"/>
              <a:gd name="connsiteX9" fmla="*/ 583936 w 1066816"/>
              <a:gd name="connsiteY9" fmla="*/ 1894561 h 1929395"/>
              <a:gd name="connsiteX10" fmla="*/ 906153 w 1066816"/>
              <a:gd name="connsiteY10" fmla="*/ 1929395 h 1929395"/>
              <a:gd name="connsiteX11" fmla="*/ 906153 w 1066816"/>
              <a:gd name="connsiteY11" fmla="*/ 1929395 h 1929395"/>
              <a:gd name="connsiteX0" fmla="*/ 1072553 w 1072553"/>
              <a:gd name="connsiteY0" fmla="*/ 0 h 1929395"/>
              <a:gd name="connsiteX1" fmla="*/ 702885 w 1072553"/>
              <a:gd name="connsiteY1" fmla="*/ 117119 h 1929395"/>
              <a:gd name="connsiteX2" fmla="*/ 380667 w 1072553"/>
              <a:gd name="connsiteY2" fmla="*/ 318309 h 1929395"/>
              <a:gd name="connsiteX3" fmla="*/ 204709 w 1072553"/>
              <a:gd name="connsiteY3" fmla="*/ 509898 h 1929395"/>
              <a:gd name="connsiteX4" fmla="*/ 77654 w 1072553"/>
              <a:gd name="connsiteY4" fmla="*/ 735427 h 1929395"/>
              <a:gd name="connsiteX5" fmla="*/ 16694 w 1072553"/>
              <a:gd name="connsiteY5" fmla="*/ 950127 h 1929395"/>
              <a:gd name="connsiteX6" fmla="*/ 7092 w 1072553"/>
              <a:gd name="connsiteY6" fmla="*/ 1180458 h 1929395"/>
              <a:gd name="connsiteX7" fmla="*/ 110702 w 1072553"/>
              <a:gd name="connsiteY7" fmla="*/ 1520092 h 1929395"/>
              <a:gd name="connsiteX8" fmla="*/ 337125 w 1072553"/>
              <a:gd name="connsiteY8" fmla="*/ 1755223 h 1929395"/>
              <a:gd name="connsiteX9" fmla="*/ 589673 w 1072553"/>
              <a:gd name="connsiteY9" fmla="*/ 1894561 h 1929395"/>
              <a:gd name="connsiteX10" fmla="*/ 911890 w 1072553"/>
              <a:gd name="connsiteY10" fmla="*/ 1929395 h 1929395"/>
              <a:gd name="connsiteX11" fmla="*/ 911890 w 1072553"/>
              <a:gd name="connsiteY11" fmla="*/ 1929395 h 1929395"/>
              <a:gd name="connsiteX0" fmla="*/ 1067351 w 1067351"/>
              <a:gd name="connsiteY0" fmla="*/ 0 h 1929395"/>
              <a:gd name="connsiteX1" fmla="*/ 697683 w 1067351"/>
              <a:gd name="connsiteY1" fmla="*/ 117119 h 1929395"/>
              <a:gd name="connsiteX2" fmla="*/ 375465 w 1067351"/>
              <a:gd name="connsiteY2" fmla="*/ 318309 h 1929395"/>
              <a:gd name="connsiteX3" fmla="*/ 199507 w 1067351"/>
              <a:gd name="connsiteY3" fmla="*/ 509898 h 1929395"/>
              <a:gd name="connsiteX4" fmla="*/ 72452 w 1067351"/>
              <a:gd name="connsiteY4" fmla="*/ 735427 h 1929395"/>
              <a:gd name="connsiteX5" fmla="*/ 11492 w 1067351"/>
              <a:gd name="connsiteY5" fmla="*/ 950127 h 1929395"/>
              <a:gd name="connsiteX6" fmla="*/ 1890 w 1067351"/>
              <a:gd name="connsiteY6" fmla="*/ 1180458 h 1929395"/>
              <a:gd name="connsiteX7" fmla="*/ 105500 w 1067351"/>
              <a:gd name="connsiteY7" fmla="*/ 1520092 h 1929395"/>
              <a:gd name="connsiteX8" fmla="*/ 331923 w 1067351"/>
              <a:gd name="connsiteY8" fmla="*/ 1755223 h 1929395"/>
              <a:gd name="connsiteX9" fmla="*/ 584471 w 1067351"/>
              <a:gd name="connsiteY9" fmla="*/ 1894561 h 1929395"/>
              <a:gd name="connsiteX10" fmla="*/ 906688 w 1067351"/>
              <a:gd name="connsiteY10" fmla="*/ 1929395 h 1929395"/>
              <a:gd name="connsiteX11" fmla="*/ 906688 w 106735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3421 w 1073421"/>
              <a:gd name="connsiteY0" fmla="*/ 0 h 1929395"/>
              <a:gd name="connsiteX1" fmla="*/ 703753 w 1073421"/>
              <a:gd name="connsiteY1" fmla="*/ 117119 h 1929395"/>
              <a:gd name="connsiteX2" fmla="*/ 381535 w 1073421"/>
              <a:gd name="connsiteY2" fmla="*/ 318309 h 1929395"/>
              <a:gd name="connsiteX3" fmla="*/ 205577 w 1073421"/>
              <a:gd name="connsiteY3" fmla="*/ 509898 h 1929395"/>
              <a:gd name="connsiteX4" fmla="*/ 78522 w 1073421"/>
              <a:gd name="connsiteY4" fmla="*/ 735427 h 1929395"/>
              <a:gd name="connsiteX5" fmla="*/ 17562 w 1073421"/>
              <a:gd name="connsiteY5" fmla="*/ 950127 h 1929395"/>
              <a:gd name="connsiteX6" fmla="*/ 7960 w 1073421"/>
              <a:gd name="connsiteY6" fmla="*/ 1180458 h 1929395"/>
              <a:gd name="connsiteX7" fmla="*/ 123293 w 1073421"/>
              <a:gd name="connsiteY7" fmla="*/ 1516184 h 1929395"/>
              <a:gd name="connsiteX8" fmla="*/ 337993 w 1073421"/>
              <a:gd name="connsiteY8" fmla="*/ 1755223 h 1929395"/>
              <a:gd name="connsiteX9" fmla="*/ 590541 w 1073421"/>
              <a:gd name="connsiteY9" fmla="*/ 1894561 h 1929395"/>
              <a:gd name="connsiteX10" fmla="*/ 912758 w 1073421"/>
              <a:gd name="connsiteY10" fmla="*/ 1929395 h 1929395"/>
              <a:gd name="connsiteX11" fmla="*/ 912758 w 1073421"/>
              <a:gd name="connsiteY11" fmla="*/ 1929395 h 1929395"/>
              <a:gd name="connsiteX0" fmla="*/ 1070432 w 1070432"/>
              <a:gd name="connsiteY0" fmla="*/ 0 h 1929395"/>
              <a:gd name="connsiteX1" fmla="*/ 700764 w 1070432"/>
              <a:gd name="connsiteY1" fmla="*/ 117119 h 1929395"/>
              <a:gd name="connsiteX2" fmla="*/ 378546 w 1070432"/>
              <a:gd name="connsiteY2" fmla="*/ 318309 h 1929395"/>
              <a:gd name="connsiteX3" fmla="*/ 202588 w 1070432"/>
              <a:gd name="connsiteY3" fmla="*/ 509898 h 1929395"/>
              <a:gd name="connsiteX4" fmla="*/ 75533 w 1070432"/>
              <a:gd name="connsiteY4" fmla="*/ 735427 h 1929395"/>
              <a:gd name="connsiteX5" fmla="*/ 14573 w 1070432"/>
              <a:gd name="connsiteY5" fmla="*/ 950127 h 1929395"/>
              <a:gd name="connsiteX6" fmla="*/ 8879 w 1070432"/>
              <a:gd name="connsiteY6" fmla="*/ 1180458 h 1929395"/>
              <a:gd name="connsiteX7" fmla="*/ 120304 w 1070432"/>
              <a:gd name="connsiteY7" fmla="*/ 1516184 h 1929395"/>
              <a:gd name="connsiteX8" fmla="*/ 335004 w 1070432"/>
              <a:gd name="connsiteY8" fmla="*/ 1755223 h 1929395"/>
              <a:gd name="connsiteX9" fmla="*/ 587552 w 1070432"/>
              <a:gd name="connsiteY9" fmla="*/ 1894561 h 1929395"/>
              <a:gd name="connsiteX10" fmla="*/ 909769 w 1070432"/>
              <a:gd name="connsiteY10" fmla="*/ 1929395 h 1929395"/>
              <a:gd name="connsiteX11" fmla="*/ 909769 w 1070432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5223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31565 w 1066993"/>
              <a:gd name="connsiteY8" fmla="*/ 1751316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84113 w 1066993"/>
              <a:gd name="connsiteY9" fmla="*/ 1894561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1928 w 1066993"/>
              <a:gd name="connsiteY9" fmla="*/ 1886745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06330 w 1066993"/>
              <a:gd name="connsiteY11" fmla="*/ 1929395 h 1929395"/>
              <a:gd name="connsiteX0" fmla="*/ 1066993 w 1066993"/>
              <a:gd name="connsiteY0" fmla="*/ 0 h 1929395"/>
              <a:gd name="connsiteX1" fmla="*/ 697325 w 1066993"/>
              <a:gd name="connsiteY1" fmla="*/ 117119 h 1929395"/>
              <a:gd name="connsiteX2" fmla="*/ 375107 w 1066993"/>
              <a:gd name="connsiteY2" fmla="*/ 318309 h 1929395"/>
              <a:gd name="connsiteX3" fmla="*/ 199149 w 1066993"/>
              <a:gd name="connsiteY3" fmla="*/ 509898 h 1929395"/>
              <a:gd name="connsiteX4" fmla="*/ 72094 w 1066993"/>
              <a:gd name="connsiteY4" fmla="*/ 735427 h 1929395"/>
              <a:gd name="connsiteX5" fmla="*/ 11134 w 1066993"/>
              <a:gd name="connsiteY5" fmla="*/ 950127 h 1929395"/>
              <a:gd name="connsiteX6" fmla="*/ 5440 w 1066993"/>
              <a:gd name="connsiteY6" fmla="*/ 1180458 h 1929395"/>
              <a:gd name="connsiteX7" fmla="*/ 116865 w 1066993"/>
              <a:gd name="connsiteY7" fmla="*/ 1516184 h 1929395"/>
              <a:gd name="connsiteX8" fmla="*/ 343288 w 1066993"/>
              <a:gd name="connsiteY8" fmla="*/ 1763039 h 1929395"/>
              <a:gd name="connsiteX9" fmla="*/ 595836 w 1066993"/>
              <a:gd name="connsiteY9" fmla="*/ 1878930 h 1929395"/>
              <a:gd name="connsiteX10" fmla="*/ 906330 w 1066993"/>
              <a:gd name="connsiteY10" fmla="*/ 1929395 h 1929395"/>
              <a:gd name="connsiteX11" fmla="*/ 910238 w 1066993"/>
              <a:gd name="connsiteY11" fmla="*/ 1882503 h 1929395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0238 w 1066993"/>
              <a:gd name="connsiteY11" fmla="*/ 1882503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914146 w 1066993"/>
              <a:gd name="connsiteY11" fmla="*/ 1874688 h 1902041"/>
              <a:gd name="connsiteX0" fmla="*/ 1066993 w 1066993"/>
              <a:gd name="connsiteY0" fmla="*/ 0 h 1902041"/>
              <a:gd name="connsiteX1" fmla="*/ 697325 w 1066993"/>
              <a:gd name="connsiteY1" fmla="*/ 117119 h 1902041"/>
              <a:gd name="connsiteX2" fmla="*/ 375107 w 1066993"/>
              <a:gd name="connsiteY2" fmla="*/ 318309 h 1902041"/>
              <a:gd name="connsiteX3" fmla="*/ 199149 w 1066993"/>
              <a:gd name="connsiteY3" fmla="*/ 509898 h 1902041"/>
              <a:gd name="connsiteX4" fmla="*/ 72094 w 1066993"/>
              <a:gd name="connsiteY4" fmla="*/ 735427 h 1902041"/>
              <a:gd name="connsiteX5" fmla="*/ 11134 w 1066993"/>
              <a:gd name="connsiteY5" fmla="*/ 950127 h 1902041"/>
              <a:gd name="connsiteX6" fmla="*/ 5440 w 1066993"/>
              <a:gd name="connsiteY6" fmla="*/ 1180458 h 1902041"/>
              <a:gd name="connsiteX7" fmla="*/ 116865 w 1066993"/>
              <a:gd name="connsiteY7" fmla="*/ 1516184 h 1902041"/>
              <a:gd name="connsiteX8" fmla="*/ 343288 w 1066993"/>
              <a:gd name="connsiteY8" fmla="*/ 1763039 h 1902041"/>
              <a:gd name="connsiteX9" fmla="*/ 595836 w 1066993"/>
              <a:gd name="connsiteY9" fmla="*/ 1878930 h 1902041"/>
              <a:gd name="connsiteX10" fmla="*/ 894607 w 1066993"/>
              <a:gd name="connsiteY10" fmla="*/ 1902041 h 1902041"/>
              <a:gd name="connsiteX11" fmla="*/ 1031376 w 1066993"/>
              <a:gd name="connsiteY11" fmla="*/ 1866872 h 1902041"/>
              <a:gd name="connsiteX0" fmla="*/ 1066993 w 1066993"/>
              <a:gd name="connsiteY0" fmla="*/ 0 h 1898304"/>
              <a:gd name="connsiteX1" fmla="*/ 697325 w 1066993"/>
              <a:gd name="connsiteY1" fmla="*/ 117119 h 1898304"/>
              <a:gd name="connsiteX2" fmla="*/ 375107 w 1066993"/>
              <a:gd name="connsiteY2" fmla="*/ 318309 h 1898304"/>
              <a:gd name="connsiteX3" fmla="*/ 199149 w 1066993"/>
              <a:gd name="connsiteY3" fmla="*/ 509898 h 1898304"/>
              <a:gd name="connsiteX4" fmla="*/ 72094 w 1066993"/>
              <a:gd name="connsiteY4" fmla="*/ 735427 h 1898304"/>
              <a:gd name="connsiteX5" fmla="*/ 11134 w 1066993"/>
              <a:gd name="connsiteY5" fmla="*/ 950127 h 1898304"/>
              <a:gd name="connsiteX6" fmla="*/ 5440 w 1066993"/>
              <a:gd name="connsiteY6" fmla="*/ 1180458 h 1898304"/>
              <a:gd name="connsiteX7" fmla="*/ 116865 w 1066993"/>
              <a:gd name="connsiteY7" fmla="*/ 1516184 h 1898304"/>
              <a:gd name="connsiteX8" fmla="*/ 343288 w 1066993"/>
              <a:gd name="connsiteY8" fmla="*/ 1763039 h 1898304"/>
              <a:gd name="connsiteX9" fmla="*/ 595836 w 1066993"/>
              <a:gd name="connsiteY9" fmla="*/ 1878930 h 1898304"/>
              <a:gd name="connsiteX10" fmla="*/ 894607 w 1066993"/>
              <a:gd name="connsiteY10" fmla="*/ 1898133 h 1898304"/>
              <a:gd name="connsiteX11" fmla="*/ 1031376 w 1066993"/>
              <a:gd name="connsiteY11" fmla="*/ 1866872 h 1898304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31376 w 1066993"/>
              <a:gd name="connsiteY11" fmla="*/ 1866872 h 1892589"/>
              <a:gd name="connsiteX0" fmla="*/ 1066993 w 1066993"/>
              <a:gd name="connsiteY0" fmla="*/ 0 h 1892589"/>
              <a:gd name="connsiteX1" fmla="*/ 697325 w 1066993"/>
              <a:gd name="connsiteY1" fmla="*/ 117119 h 1892589"/>
              <a:gd name="connsiteX2" fmla="*/ 375107 w 1066993"/>
              <a:gd name="connsiteY2" fmla="*/ 318309 h 1892589"/>
              <a:gd name="connsiteX3" fmla="*/ 199149 w 1066993"/>
              <a:gd name="connsiteY3" fmla="*/ 509898 h 1892589"/>
              <a:gd name="connsiteX4" fmla="*/ 72094 w 1066993"/>
              <a:gd name="connsiteY4" fmla="*/ 735427 h 1892589"/>
              <a:gd name="connsiteX5" fmla="*/ 11134 w 1066993"/>
              <a:gd name="connsiteY5" fmla="*/ 950127 h 1892589"/>
              <a:gd name="connsiteX6" fmla="*/ 5440 w 1066993"/>
              <a:gd name="connsiteY6" fmla="*/ 1180458 h 1892589"/>
              <a:gd name="connsiteX7" fmla="*/ 116865 w 1066993"/>
              <a:gd name="connsiteY7" fmla="*/ 1516184 h 1892589"/>
              <a:gd name="connsiteX8" fmla="*/ 343288 w 1066993"/>
              <a:gd name="connsiteY8" fmla="*/ 1763039 h 1892589"/>
              <a:gd name="connsiteX9" fmla="*/ 595836 w 1066993"/>
              <a:gd name="connsiteY9" fmla="*/ 1878930 h 1892589"/>
              <a:gd name="connsiteX10" fmla="*/ 902423 w 1066993"/>
              <a:gd name="connsiteY10" fmla="*/ 1890318 h 1892589"/>
              <a:gd name="connsiteX11" fmla="*/ 1011838 w 1066993"/>
              <a:gd name="connsiteY11" fmla="*/ 1859057 h 1892589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43324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9463"/>
              <a:gd name="connsiteX1" fmla="*/ 697325 w 1066993"/>
              <a:gd name="connsiteY1" fmla="*/ 117119 h 1909463"/>
              <a:gd name="connsiteX2" fmla="*/ 375107 w 1066993"/>
              <a:gd name="connsiteY2" fmla="*/ 318309 h 1909463"/>
              <a:gd name="connsiteX3" fmla="*/ 199149 w 1066993"/>
              <a:gd name="connsiteY3" fmla="*/ 509898 h 1909463"/>
              <a:gd name="connsiteX4" fmla="*/ 72094 w 1066993"/>
              <a:gd name="connsiteY4" fmla="*/ 735427 h 1909463"/>
              <a:gd name="connsiteX5" fmla="*/ 11134 w 1066993"/>
              <a:gd name="connsiteY5" fmla="*/ 950127 h 1909463"/>
              <a:gd name="connsiteX6" fmla="*/ 5440 w 1066993"/>
              <a:gd name="connsiteY6" fmla="*/ 1180458 h 1909463"/>
              <a:gd name="connsiteX7" fmla="*/ 116865 w 1066993"/>
              <a:gd name="connsiteY7" fmla="*/ 1516184 h 1909463"/>
              <a:gd name="connsiteX8" fmla="*/ 343288 w 1066993"/>
              <a:gd name="connsiteY8" fmla="*/ 1763039 h 1909463"/>
              <a:gd name="connsiteX9" fmla="*/ 595836 w 1066993"/>
              <a:gd name="connsiteY9" fmla="*/ 1878930 h 1909463"/>
              <a:gd name="connsiteX10" fmla="*/ 739416 w 1066993"/>
              <a:gd name="connsiteY10" fmla="*/ 1909300 h 1909463"/>
              <a:gd name="connsiteX11" fmla="*/ 902423 w 1066993"/>
              <a:gd name="connsiteY11" fmla="*/ 1890318 h 1909463"/>
              <a:gd name="connsiteX12" fmla="*/ 1011838 w 1066993"/>
              <a:gd name="connsiteY12" fmla="*/ 1859057 h 1909463"/>
              <a:gd name="connsiteX0" fmla="*/ 1066993 w 1066993"/>
              <a:gd name="connsiteY0" fmla="*/ 0 h 1901790"/>
              <a:gd name="connsiteX1" fmla="*/ 697325 w 1066993"/>
              <a:gd name="connsiteY1" fmla="*/ 117119 h 1901790"/>
              <a:gd name="connsiteX2" fmla="*/ 375107 w 1066993"/>
              <a:gd name="connsiteY2" fmla="*/ 318309 h 1901790"/>
              <a:gd name="connsiteX3" fmla="*/ 199149 w 1066993"/>
              <a:gd name="connsiteY3" fmla="*/ 509898 h 1901790"/>
              <a:gd name="connsiteX4" fmla="*/ 72094 w 1066993"/>
              <a:gd name="connsiteY4" fmla="*/ 735427 h 1901790"/>
              <a:gd name="connsiteX5" fmla="*/ 11134 w 1066993"/>
              <a:gd name="connsiteY5" fmla="*/ 950127 h 1901790"/>
              <a:gd name="connsiteX6" fmla="*/ 5440 w 1066993"/>
              <a:gd name="connsiteY6" fmla="*/ 1180458 h 1901790"/>
              <a:gd name="connsiteX7" fmla="*/ 116865 w 1066993"/>
              <a:gd name="connsiteY7" fmla="*/ 1516184 h 1901790"/>
              <a:gd name="connsiteX8" fmla="*/ 343288 w 1066993"/>
              <a:gd name="connsiteY8" fmla="*/ 1763039 h 1901790"/>
              <a:gd name="connsiteX9" fmla="*/ 595836 w 1066993"/>
              <a:gd name="connsiteY9" fmla="*/ 1878930 h 1901790"/>
              <a:gd name="connsiteX10" fmla="*/ 739416 w 1066993"/>
              <a:gd name="connsiteY10" fmla="*/ 1901484 h 1901790"/>
              <a:gd name="connsiteX11" fmla="*/ 902423 w 1066993"/>
              <a:gd name="connsiteY11" fmla="*/ 1890318 h 1901790"/>
              <a:gd name="connsiteX12" fmla="*/ 1011838 w 1066993"/>
              <a:gd name="connsiteY12" fmla="*/ 1859057 h 1901790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  <a:gd name="connsiteX0" fmla="*/ 1066993 w 1066993"/>
              <a:gd name="connsiteY0" fmla="*/ 0 h 1898106"/>
              <a:gd name="connsiteX1" fmla="*/ 697325 w 1066993"/>
              <a:gd name="connsiteY1" fmla="*/ 117119 h 1898106"/>
              <a:gd name="connsiteX2" fmla="*/ 375107 w 1066993"/>
              <a:gd name="connsiteY2" fmla="*/ 318309 h 1898106"/>
              <a:gd name="connsiteX3" fmla="*/ 199149 w 1066993"/>
              <a:gd name="connsiteY3" fmla="*/ 509898 h 1898106"/>
              <a:gd name="connsiteX4" fmla="*/ 72094 w 1066993"/>
              <a:gd name="connsiteY4" fmla="*/ 735427 h 1898106"/>
              <a:gd name="connsiteX5" fmla="*/ 11134 w 1066993"/>
              <a:gd name="connsiteY5" fmla="*/ 950127 h 1898106"/>
              <a:gd name="connsiteX6" fmla="*/ 5440 w 1066993"/>
              <a:gd name="connsiteY6" fmla="*/ 1180458 h 1898106"/>
              <a:gd name="connsiteX7" fmla="*/ 116865 w 1066993"/>
              <a:gd name="connsiteY7" fmla="*/ 1516184 h 1898106"/>
              <a:gd name="connsiteX8" fmla="*/ 343288 w 1066993"/>
              <a:gd name="connsiteY8" fmla="*/ 1763039 h 1898106"/>
              <a:gd name="connsiteX9" fmla="*/ 595836 w 1066993"/>
              <a:gd name="connsiteY9" fmla="*/ 1878930 h 1898106"/>
              <a:gd name="connsiteX10" fmla="*/ 739416 w 1066993"/>
              <a:gd name="connsiteY10" fmla="*/ 1897577 h 1898106"/>
              <a:gd name="connsiteX11" fmla="*/ 902423 w 1066993"/>
              <a:gd name="connsiteY11" fmla="*/ 1890318 h 1898106"/>
              <a:gd name="connsiteX12" fmla="*/ 1011838 w 1066993"/>
              <a:gd name="connsiteY12" fmla="*/ 1859057 h 1898106"/>
              <a:gd name="connsiteX0" fmla="*/ 1066993 w 1066993"/>
              <a:gd name="connsiteY0" fmla="*/ 0 h 1905605"/>
              <a:gd name="connsiteX1" fmla="*/ 697325 w 1066993"/>
              <a:gd name="connsiteY1" fmla="*/ 117119 h 1905605"/>
              <a:gd name="connsiteX2" fmla="*/ 375107 w 1066993"/>
              <a:gd name="connsiteY2" fmla="*/ 318309 h 1905605"/>
              <a:gd name="connsiteX3" fmla="*/ 199149 w 1066993"/>
              <a:gd name="connsiteY3" fmla="*/ 509898 h 1905605"/>
              <a:gd name="connsiteX4" fmla="*/ 72094 w 1066993"/>
              <a:gd name="connsiteY4" fmla="*/ 735427 h 1905605"/>
              <a:gd name="connsiteX5" fmla="*/ 11134 w 1066993"/>
              <a:gd name="connsiteY5" fmla="*/ 950127 h 1905605"/>
              <a:gd name="connsiteX6" fmla="*/ 5440 w 1066993"/>
              <a:gd name="connsiteY6" fmla="*/ 1180458 h 1905605"/>
              <a:gd name="connsiteX7" fmla="*/ 116865 w 1066993"/>
              <a:gd name="connsiteY7" fmla="*/ 1516184 h 1905605"/>
              <a:gd name="connsiteX8" fmla="*/ 343288 w 1066993"/>
              <a:gd name="connsiteY8" fmla="*/ 1763039 h 1905605"/>
              <a:gd name="connsiteX9" fmla="*/ 595836 w 1066993"/>
              <a:gd name="connsiteY9" fmla="*/ 1878930 h 1905605"/>
              <a:gd name="connsiteX10" fmla="*/ 739416 w 1066993"/>
              <a:gd name="connsiteY10" fmla="*/ 1905392 h 1905605"/>
              <a:gd name="connsiteX11" fmla="*/ 902423 w 1066993"/>
              <a:gd name="connsiteY11" fmla="*/ 1890318 h 1905605"/>
              <a:gd name="connsiteX12" fmla="*/ 1011838 w 1066993"/>
              <a:gd name="connsiteY12" fmla="*/ 1859057 h 190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6993" h="1905605">
                <a:moveTo>
                  <a:pt x="1066993" y="0"/>
                </a:moveTo>
                <a:cubicBezTo>
                  <a:pt x="941444" y="29754"/>
                  <a:pt x="812639" y="64068"/>
                  <a:pt x="697325" y="117119"/>
                </a:cubicBezTo>
                <a:cubicBezTo>
                  <a:pt x="582011" y="170170"/>
                  <a:pt x="458136" y="252846"/>
                  <a:pt x="375107" y="318309"/>
                </a:cubicBezTo>
                <a:cubicBezTo>
                  <a:pt x="292078" y="383772"/>
                  <a:pt x="249651" y="440378"/>
                  <a:pt x="199149" y="509898"/>
                </a:cubicBezTo>
                <a:cubicBezTo>
                  <a:pt x="148647" y="579418"/>
                  <a:pt x="103430" y="662056"/>
                  <a:pt x="72094" y="735427"/>
                </a:cubicBezTo>
                <a:cubicBezTo>
                  <a:pt x="40758" y="808798"/>
                  <a:pt x="22243" y="875955"/>
                  <a:pt x="11134" y="950127"/>
                </a:cubicBezTo>
                <a:cubicBezTo>
                  <a:pt x="25" y="1024299"/>
                  <a:pt x="-4366" y="1086115"/>
                  <a:pt x="5440" y="1180458"/>
                </a:cubicBezTo>
                <a:cubicBezTo>
                  <a:pt x="15246" y="1274801"/>
                  <a:pt x="60557" y="1419087"/>
                  <a:pt x="116865" y="1516184"/>
                </a:cubicBezTo>
                <a:cubicBezTo>
                  <a:pt x="173173" y="1613281"/>
                  <a:pt x="263460" y="1702581"/>
                  <a:pt x="343288" y="1763039"/>
                </a:cubicBezTo>
                <a:cubicBezTo>
                  <a:pt x="423116" y="1823497"/>
                  <a:pt x="529815" y="1855205"/>
                  <a:pt x="595836" y="1878930"/>
                </a:cubicBezTo>
                <a:cubicBezTo>
                  <a:pt x="661857" y="1902655"/>
                  <a:pt x="688318" y="1903494"/>
                  <a:pt x="739416" y="1905392"/>
                </a:cubicBezTo>
                <a:cubicBezTo>
                  <a:pt x="790514" y="1907290"/>
                  <a:pt x="857019" y="1896087"/>
                  <a:pt x="902423" y="1890318"/>
                </a:cubicBezTo>
                <a:lnTo>
                  <a:pt x="1011838" y="1859057"/>
                </a:ln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38B71985-0F91-439A-B8FD-253F90796F30}"/>
              </a:ext>
            </a:extLst>
          </p:cNvPr>
          <p:cNvSpPr/>
          <p:nvPr/>
        </p:nvSpPr>
        <p:spPr>
          <a:xfrm>
            <a:off x="6996223" y="2745756"/>
            <a:ext cx="578805" cy="1122794"/>
          </a:xfrm>
          <a:custGeom>
            <a:avLst/>
            <a:gdLst>
              <a:gd name="connsiteX0" fmla="*/ 0 w 573224"/>
              <a:gd name="connsiteY0" fmla="*/ 1237250 h 1237250"/>
              <a:gd name="connsiteX1" fmla="*/ 226423 w 573224"/>
              <a:gd name="connsiteY1" fmla="*/ 1158873 h 1237250"/>
              <a:gd name="connsiteX2" fmla="*/ 400594 w 573224"/>
              <a:gd name="connsiteY2" fmla="*/ 1019536 h 1237250"/>
              <a:gd name="connsiteX3" fmla="*/ 522514 w 573224"/>
              <a:gd name="connsiteY3" fmla="*/ 827947 h 1237250"/>
              <a:gd name="connsiteX4" fmla="*/ 566057 w 573224"/>
              <a:gd name="connsiteY4" fmla="*/ 653776 h 1237250"/>
              <a:gd name="connsiteX5" fmla="*/ 566057 w 573224"/>
              <a:gd name="connsiteY5" fmla="*/ 444770 h 1237250"/>
              <a:gd name="connsiteX6" fmla="*/ 496388 w 573224"/>
              <a:gd name="connsiteY6" fmla="*/ 174804 h 1237250"/>
              <a:gd name="connsiteX7" fmla="*/ 374468 w 573224"/>
              <a:gd name="connsiteY7" fmla="*/ 26759 h 1237250"/>
              <a:gd name="connsiteX8" fmla="*/ 348343 w 573224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53776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3441"/>
              <a:gd name="connsiteY0" fmla="*/ 1237250 h 1237250"/>
              <a:gd name="connsiteX1" fmla="*/ 226423 w 573441"/>
              <a:gd name="connsiteY1" fmla="*/ 1158873 h 1237250"/>
              <a:gd name="connsiteX2" fmla="*/ 400594 w 573441"/>
              <a:gd name="connsiteY2" fmla="*/ 1019536 h 1237250"/>
              <a:gd name="connsiteX3" fmla="*/ 518606 w 573441"/>
              <a:gd name="connsiteY3" fmla="*/ 824039 h 1237250"/>
              <a:gd name="connsiteX4" fmla="*/ 566057 w 573441"/>
              <a:gd name="connsiteY4" fmla="*/ 649868 h 1237250"/>
              <a:gd name="connsiteX5" fmla="*/ 566057 w 573441"/>
              <a:gd name="connsiteY5" fmla="*/ 444770 h 1237250"/>
              <a:gd name="connsiteX6" fmla="*/ 496388 w 573441"/>
              <a:gd name="connsiteY6" fmla="*/ 174804 h 1237250"/>
              <a:gd name="connsiteX7" fmla="*/ 374468 w 573441"/>
              <a:gd name="connsiteY7" fmla="*/ 26759 h 1237250"/>
              <a:gd name="connsiteX8" fmla="*/ 348343 w 573441"/>
              <a:gd name="connsiteY8" fmla="*/ 633 h 1237250"/>
              <a:gd name="connsiteX0" fmla="*/ 0 w 571722"/>
              <a:gd name="connsiteY0" fmla="*/ 1237250 h 1237250"/>
              <a:gd name="connsiteX1" fmla="*/ 226423 w 571722"/>
              <a:gd name="connsiteY1" fmla="*/ 1158873 h 1237250"/>
              <a:gd name="connsiteX2" fmla="*/ 400594 w 571722"/>
              <a:gd name="connsiteY2" fmla="*/ 1019536 h 1237250"/>
              <a:gd name="connsiteX3" fmla="*/ 518606 w 571722"/>
              <a:gd name="connsiteY3" fmla="*/ 824039 h 1237250"/>
              <a:gd name="connsiteX4" fmla="*/ 562150 w 571722"/>
              <a:gd name="connsiteY4" fmla="*/ 649868 h 1237250"/>
              <a:gd name="connsiteX5" fmla="*/ 566057 w 571722"/>
              <a:gd name="connsiteY5" fmla="*/ 444770 h 1237250"/>
              <a:gd name="connsiteX6" fmla="*/ 496388 w 571722"/>
              <a:gd name="connsiteY6" fmla="*/ 174804 h 1237250"/>
              <a:gd name="connsiteX7" fmla="*/ 374468 w 571722"/>
              <a:gd name="connsiteY7" fmla="*/ 26759 h 1237250"/>
              <a:gd name="connsiteX8" fmla="*/ 348343 w 571722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69050"/>
              <a:gd name="connsiteY0" fmla="*/ 1237250 h 1237250"/>
              <a:gd name="connsiteX1" fmla="*/ 226423 w 569050"/>
              <a:gd name="connsiteY1" fmla="*/ 1158873 h 1237250"/>
              <a:gd name="connsiteX2" fmla="*/ 400594 w 569050"/>
              <a:gd name="connsiteY2" fmla="*/ 1019536 h 1237250"/>
              <a:gd name="connsiteX3" fmla="*/ 518606 w 569050"/>
              <a:gd name="connsiteY3" fmla="*/ 824039 h 1237250"/>
              <a:gd name="connsiteX4" fmla="*/ 562150 w 569050"/>
              <a:gd name="connsiteY4" fmla="*/ 649868 h 1237250"/>
              <a:gd name="connsiteX5" fmla="*/ 562150 w 569050"/>
              <a:gd name="connsiteY5" fmla="*/ 444770 h 1237250"/>
              <a:gd name="connsiteX6" fmla="*/ 496388 w 569050"/>
              <a:gd name="connsiteY6" fmla="*/ 174804 h 1237250"/>
              <a:gd name="connsiteX7" fmla="*/ 374468 w 569050"/>
              <a:gd name="connsiteY7" fmla="*/ 26759 h 1237250"/>
              <a:gd name="connsiteX8" fmla="*/ 348343 w 569050"/>
              <a:gd name="connsiteY8" fmla="*/ 633 h 1237250"/>
              <a:gd name="connsiteX0" fmla="*/ 0 w 581368"/>
              <a:gd name="connsiteY0" fmla="*/ 1237250 h 1237250"/>
              <a:gd name="connsiteX1" fmla="*/ 226423 w 581368"/>
              <a:gd name="connsiteY1" fmla="*/ 1158873 h 1237250"/>
              <a:gd name="connsiteX2" fmla="*/ 400594 w 581368"/>
              <a:gd name="connsiteY2" fmla="*/ 1019536 h 1237250"/>
              <a:gd name="connsiteX3" fmla="*/ 518606 w 581368"/>
              <a:gd name="connsiteY3" fmla="*/ 824039 h 1237250"/>
              <a:gd name="connsiteX4" fmla="*/ 562150 w 581368"/>
              <a:gd name="connsiteY4" fmla="*/ 649868 h 1237250"/>
              <a:gd name="connsiteX5" fmla="*/ 577780 w 581368"/>
              <a:gd name="connsiteY5" fmla="*/ 444770 h 1237250"/>
              <a:gd name="connsiteX6" fmla="*/ 496388 w 581368"/>
              <a:gd name="connsiteY6" fmla="*/ 174804 h 1237250"/>
              <a:gd name="connsiteX7" fmla="*/ 374468 w 581368"/>
              <a:gd name="connsiteY7" fmla="*/ 26759 h 1237250"/>
              <a:gd name="connsiteX8" fmla="*/ 348343 w 581368"/>
              <a:gd name="connsiteY8" fmla="*/ 633 h 1237250"/>
              <a:gd name="connsiteX0" fmla="*/ 0 w 574732"/>
              <a:gd name="connsiteY0" fmla="*/ 1237250 h 1237250"/>
              <a:gd name="connsiteX1" fmla="*/ 226423 w 574732"/>
              <a:gd name="connsiteY1" fmla="*/ 1158873 h 1237250"/>
              <a:gd name="connsiteX2" fmla="*/ 400594 w 574732"/>
              <a:gd name="connsiteY2" fmla="*/ 1019536 h 1237250"/>
              <a:gd name="connsiteX3" fmla="*/ 518606 w 574732"/>
              <a:gd name="connsiteY3" fmla="*/ 824039 h 1237250"/>
              <a:gd name="connsiteX4" fmla="*/ 562150 w 574732"/>
              <a:gd name="connsiteY4" fmla="*/ 649868 h 1237250"/>
              <a:gd name="connsiteX5" fmla="*/ 569964 w 574732"/>
              <a:gd name="connsiteY5" fmla="*/ 444770 h 1237250"/>
              <a:gd name="connsiteX6" fmla="*/ 496388 w 574732"/>
              <a:gd name="connsiteY6" fmla="*/ 174804 h 1237250"/>
              <a:gd name="connsiteX7" fmla="*/ 374468 w 574732"/>
              <a:gd name="connsiteY7" fmla="*/ 26759 h 1237250"/>
              <a:gd name="connsiteX8" fmla="*/ 348343 w 574732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444770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5598"/>
              <a:gd name="connsiteY0" fmla="*/ 1237250 h 1237250"/>
              <a:gd name="connsiteX1" fmla="*/ 226423 w 575598"/>
              <a:gd name="connsiteY1" fmla="*/ 1158873 h 1237250"/>
              <a:gd name="connsiteX2" fmla="*/ 400594 w 575598"/>
              <a:gd name="connsiteY2" fmla="*/ 1019536 h 1237250"/>
              <a:gd name="connsiteX3" fmla="*/ 518606 w 575598"/>
              <a:gd name="connsiteY3" fmla="*/ 824039 h 1237250"/>
              <a:gd name="connsiteX4" fmla="*/ 562150 w 575598"/>
              <a:gd name="connsiteY4" fmla="*/ 649868 h 1237250"/>
              <a:gd name="connsiteX5" fmla="*/ 569964 w 575598"/>
              <a:gd name="connsiteY5" fmla="*/ 397878 h 1237250"/>
              <a:gd name="connsiteX6" fmla="*/ 484665 w 575598"/>
              <a:gd name="connsiteY6" fmla="*/ 190435 h 1237250"/>
              <a:gd name="connsiteX7" fmla="*/ 374468 w 575598"/>
              <a:gd name="connsiteY7" fmla="*/ 26759 h 1237250"/>
              <a:gd name="connsiteX8" fmla="*/ 348343 w 575598"/>
              <a:gd name="connsiteY8" fmla="*/ 633 h 1237250"/>
              <a:gd name="connsiteX0" fmla="*/ 0 w 572583"/>
              <a:gd name="connsiteY0" fmla="*/ 1237250 h 1237250"/>
              <a:gd name="connsiteX1" fmla="*/ 226423 w 572583"/>
              <a:gd name="connsiteY1" fmla="*/ 1158873 h 1237250"/>
              <a:gd name="connsiteX2" fmla="*/ 400594 w 572583"/>
              <a:gd name="connsiteY2" fmla="*/ 1019536 h 1237250"/>
              <a:gd name="connsiteX3" fmla="*/ 518606 w 572583"/>
              <a:gd name="connsiteY3" fmla="*/ 824039 h 1237250"/>
              <a:gd name="connsiteX4" fmla="*/ 562150 w 572583"/>
              <a:gd name="connsiteY4" fmla="*/ 649868 h 1237250"/>
              <a:gd name="connsiteX5" fmla="*/ 566056 w 572583"/>
              <a:gd name="connsiteY5" fmla="*/ 397878 h 1237250"/>
              <a:gd name="connsiteX6" fmla="*/ 484665 w 572583"/>
              <a:gd name="connsiteY6" fmla="*/ 190435 h 1237250"/>
              <a:gd name="connsiteX7" fmla="*/ 374468 w 572583"/>
              <a:gd name="connsiteY7" fmla="*/ 26759 h 1237250"/>
              <a:gd name="connsiteX8" fmla="*/ 348343 w 572583"/>
              <a:gd name="connsiteY8" fmla="*/ 633 h 1237250"/>
              <a:gd name="connsiteX0" fmla="*/ 0 w 578819"/>
              <a:gd name="connsiteY0" fmla="*/ 1237250 h 1237250"/>
              <a:gd name="connsiteX1" fmla="*/ 226423 w 578819"/>
              <a:gd name="connsiteY1" fmla="*/ 1158873 h 1237250"/>
              <a:gd name="connsiteX2" fmla="*/ 400594 w 578819"/>
              <a:gd name="connsiteY2" fmla="*/ 1019536 h 1237250"/>
              <a:gd name="connsiteX3" fmla="*/ 518606 w 578819"/>
              <a:gd name="connsiteY3" fmla="*/ 824039 h 1237250"/>
              <a:gd name="connsiteX4" fmla="*/ 573873 w 578819"/>
              <a:gd name="connsiteY4" fmla="*/ 614699 h 1237250"/>
              <a:gd name="connsiteX5" fmla="*/ 566056 w 578819"/>
              <a:gd name="connsiteY5" fmla="*/ 397878 h 1237250"/>
              <a:gd name="connsiteX6" fmla="*/ 484665 w 578819"/>
              <a:gd name="connsiteY6" fmla="*/ 190435 h 1237250"/>
              <a:gd name="connsiteX7" fmla="*/ 374468 w 578819"/>
              <a:gd name="connsiteY7" fmla="*/ 26759 h 1237250"/>
              <a:gd name="connsiteX8" fmla="*/ 348343 w 578819"/>
              <a:gd name="connsiteY8" fmla="*/ 633 h 1237250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48343 w 578819"/>
              <a:gd name="connsiteY8" fmla="*/ 319 h 1236936"/>
              <a:gd name="connsiteX0" fmla="*/ 0 w 578819"/>
              <a:gd name="connsiteY0" fmla="*/ 1236936 h 1236936"/>
              <a:gd name="connsiteX1" fmla="*/ 226423 w 578819"/>
              <a:gd name="connsiteY1" fmla="*/ 1158559 h 1236936"/>
              <a:gd name="connsiteX2" fmla="*/ 400594 w 578819"/>
              <a:gd name="connsiteY2" fmla="*/ 1019222 h 1236936"/>
              <a:gd name="connsiteX3" fmla="*/ 518606 w 578819"/>
              <a:gd name="connsiteY3" fmla="*/ 823725 h 1236936"/>
              <a:gd name="connsiteX4" fmla="*/ 573873 w 578819"/>
              <a:gd name="connsiteY4" fmla="*/ 614385 h 1236936"/>
              <a:gd name="connsiteX5" fmla="*/ 566056 w 578819"/>
              <a:gd name="connsiteY5" fmla="*/ 397564 h 1236936"/>
              <a:gd name="connsiteX6" fmla="*/ 484665 w 578819"/>
              <a:gd name="connsiteY6" fmla="*/ 190121 h 1236936"/>
              <a:gd name="connsiteX7" fmla="*/ 358837 w 578819"/>
              <a:gd name="connsiteY7" fmla="*/ 30352 h 1236936"/>
              <a:gd name="connsiteX8" fmla="*/ 320990 w 578819"/>
              <a:gd name="connsiteY8" fmla="*/ 319 h 1236936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819"/>
              <a:gd name="connsiteY0" fmla="*/ 1219490 h 1219490"/>
              <a:gd name="connsiteX1" fmla="*/ 226423 w 578819"/>
              <a:gd name="connsiteY1" fmla="*/ 1141113 h 1219490"/>
              <a:gd name="connsiteX2" fmla="*/ 400594 w 578819"/>
              <a:gd name="connsiteY2" fmla="*/ 1001776 h 1219490"/>
              <a:gd name="connsiteX3" fmla="*/ 518606 w 578819"/>
              <a:gd name="connsiteY3" fmla="*/ 806279 h 1219490"/>
              <a:gd name="connsiteX4" fmla="*/ 573873 w 578819"/>
              <a:gd name="connsiteY4" fmla="*/ 596939 h 1219490"/>
              <a:gd name="connsiteX5" fmla="*/ 566056 w 578819"/>
              <a:gd name="connsiteY5" fmla="*/ 380118 h 1219490"/>
              <a:gd name="connsiteX6" fmla="*/ 484665 w 578819"/>
              <a:gd name="connsiteY6" fmla="*/ 172675 h 1219490"/>
              <a:gd name="connsiteX7" fmla="*/ 358837 w 578819"/>
              <a:gd name="connsiteY7" fmla="*/ 12906 h 1219490"/>
              <a:gd name="connsiteX8" fmla="*/ 356159 w 578819"/>
              <a:gd name="connsiteY8" fmla="*/ 14135 h 1219490"/>
              <a:gd name="connsiteX0" fmla="*/ 0 w 578559"/>
              <a:gd name="connsiteY0" fmla="*/ 1219490 h 1219490"/>
              <a:gd name="connsiteX1" fmla="*/ 226423 w 578559"/>
              <a:gd name="connsiteY1" fmla="*/ 1141113 h 1219490"/>
              <a:gd name="connsiteX2" fmla="*/ 400594 w 578559"/>
              <a:gd name="connsiteY2" fmla="*/ 1001776 h 1219490"/>
              <a:gd name="connsiteX3" fmla="*/ 518606 w 578559"/>
              <a:gd name="connsiteY3" fmla="*/ 806279 h 1219490"/>
              <a:gd name="connsiteX4" fmla="*/ 573873 w 578559"/>
              <a:gd name="connsiteY4" fmla="*/ 596939 h 1219490"/>
              <a:gd name="connsiteX5" fmla="*/ 566056 w 578559"/>
              <a:gd name="connsiteY5" fmla="*/ 380118 h 1219490"/>
              <a:gd name="connsiteX6" fmla="*/ 490174 w 578559"/>
              <a:gd name="connsiteY6" fmla="*/ 164412 h 1219490"/>
              <a:gd name="connsiteX7" fmla="*/ 358837 w 578559"/>
              <a:gd name="connsiteY7" fmla="*/ 12906 h 1219490"/>
              <a:gd name="connsiteX8" fmla="*/ 356159 w 578559"/>
              <a:gd name="connsiteY8" fmla="*/ 14135 h 1219490"/>
              <a:gd name="connsiteX0" fmla="*/ 0 w 579092"/>
              <a:gd name="connsiteY0" fmla="*/ 1219490 h 1219490"/>
              <a:gd name="connsiteX1" fmla="*/ 226423 w 579092"/>
              <a:gd name="connsiteY1" fmla="*/ 1141113 h 1219490"/>
              <a:gd name="connsiteX2" fmla="*/ 400594 w 579092"/>
              <a:gd name="connsiteY2" fmla="*/ 1001776 h 1219490"/>
              <a:gd name="connsiteX3" fmla="*/ 518606 w 579092"/>
              <a:gd name="connsiteY3" fmla="*/ 806279 h 1219490"/>
              <a:gd name="connsiteX4" fmla="*/ 573873 w 579092"/>
              <a:gd name="connsiteY4" fmla="*/ 596939 h 1219490"/>
              <a:gd name="connsiteX5" fmla="*/ 566056 w 579092"/>
              <a:gd name="connsiteY5" fmla="*/ 380118 h 1219490"/>
              <a:gd name="connsiteX6" fmla="*/ 479157 w 579092"/>
              <a:gd name="connsiteY6" fmla="*/ 172674 h 1219490"/>
              <a:gd name="connsiteX7" fmla="*/ 358837 w 579092"/>
              <a:gd name="connsiteY7" fmla="*/ 12906 h 1219490"/>
              <a:gd name="connsiteX8" fmla="*/ 356159 w 579092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78688"/>
              <a:gd name="connsiteY0" fmla="*/ 1219490 h 1219490"/>
              <a:gd name="connsiteX1" fmla="*/ 226423 w 578688"/>
              <a:gd name="connsiteY1" fmla="*/ 1141113 h 1219490"/>
              <a:gd name="connsiteX2" fmla="*/ 400594 w 578688"/>
              <a:gd name="connsiteY2" fmla="*/ 1001776 h 1219490"/>
              <a:gd name="connsiteX3" fmla="*/ 518606 w 578688"/>
              <a:gd name="connsiteY3" fmla="*/ 806279 h 1219490"/>
              <a:gd name="connsiteX4" fmla="*/ 573873 w 578688"/>
              <a:gd name="connsiteY4" fmla="*/ 596939 h 1219490"/>
              <a:gd name="connsiteX5" fmla="*/ 566056 w 578688"/>
              <a:gd name="connsiteY5" fmla="*/ 380118 h 1219490"/>
              <a:gd name="connsiteX6" fmla="*/ 487419 w 578688"/>
              <a:gd name="connsiteY6" fmla="*/ 169920 h 1219490"/>
              <a:gd name="connsiteX7" fmla="*/ 358837 w 578688"/>
              <a:gd name="connsiteY7" fmla="*/ 12906 h 1219490"/>
              <a:gd name="connsiteX8" fmla="*/ 356159 w 578688"/>
              <a:gd name="connsiteY8" fmla="*/ 14135 h 1219490"/>
              <a:gd name="connsiteX0" fmla="*/ 0 w 581435"/>
              <a:gd name="connsiteY0" fmla="*/ 1219490 h 1219490"/>
              <a:gd name="connsiteX1" fmla="*/ 226423 w 581435"/>
              <a:gd name="connsiteY1" fmla="*/ 1141113 h 1219490"/>
              <a:gd name="connsiteX2" fmla="*/ 400594 w 581435"/>
              <a:gd name="connsiteY2" fmla="*/ 1001776 h 1219490"/>
              <a:gd name="connsiteX3" fmla="*/ 518606 w 581435"/>
              <a:gd name="connsiteY3" fmla="*/ 806279 h 1219490"/>
              <a:gd name="connsiteX4" fmla="*/ 573873 w 581435"/>
              <a:gd name="connsiteY4" fmla="*/ 596939 h 1219490"/>
              <a:gd name="connsiteX5" fmla="*/ 571565 w 581435"/>
              <a:gd name="connsiteY5" fmla="*/ 380118 h 1219490"/>
              <a:gd name="connsiteX6" fmla="*/ 487419 w 581435"/>
              <a:gd name="connsiteY6" fmla="*/ 169920 h 1219490"/>
              <a:gd name="connsiteX7" fmla="*/ 358837 w 581435"/>
              <a:gd name="connsiteY7" fmla="*/ 12906 h 1219490"/>
              <a:gd name="connsiteX8" fmla="*/ 356159 w 581435"/>
              <a:gd name="connsiteY8" fmla="*/ 14135 h 1219490"/>
              <a:gd name="connsiteX0" fmla="*/ 0 w 579951"/>
              <a:gd name="connsiteY0" fmla="*/ 1219490 h 1219490"/>
              <a:gd name="connsiteX1" fmla="*/ 226423 w 579951"/>
              <a:gd name="connsiteY1" fmla="*/ 1141113 h 1219490"/>
              <a:gd name="connsiteX2" fmla="*/ 400594 w 579951"/>
              <a:gd name="connsiteY2" fmla="*/ 1001776 h 1219490"/>
              <a:gd name="connsiteX3" fmla="*/ 518606 w 579951"/>
              <a:gd name="connsiteY3" fmla="*/ 806279 h 1219490"/>
              <a:gd name="connsiteX4" fmla="*/ 573873 w 579951"/>
              <a:gd name="connsiteY4" fmla="*/ 596939 h 1219490"/>
              <a:gd name="connsiteX5" fmla="*/ 568810 w 579951"/>
              <a:gd name="connsiteY5" fmla="*/ 385626 h 1219490"/>
              <a:gd name="connsiteX6" fmla="*/ 487419 w 579951"/>
              <a:gd name="connsiteY6" fmla="*/ 169920 h 1219490"/>
              <a:gd name="connsiteX7" fmla="*/ 358837 w 579951"/>
              <a:gd name="connsiteY7" fmla="*/ 12906 h 1219490"/>
              <a:gd name="connsiteX8" fmla="*/ 356159 w 579951"/>
              <a:gd name="connsiteY8" fmla="*/ 14135 h 1219490"/>
              <a:gd name="connsiteX0" fmla="*/ 0 w 579951"/>
              <a:gd name="connsiteY0" fmla="*/ 1206584 h 1206584"/>
              <a:gd name="connsiteX1" fmla="*/ 226423 w 579951"/>
              <a:gd name="connsiteY1" fmla="*/ 1128207 h 1206584"/>
              <a:gd name="connsiteX2" fmla="*/ 400594 w 579951"/>
              <a:gd name="connsiteY2" fmla="*/ 988870 h 1206584"/>
              <a:gd name="connsiteX3" fmla="*/ 518606 w 579951"/>
              <a:gd name="connsiteY3" fmla="*/ 793373 h 1206584"/>
              <a:gd name="connsiteX4" fmla="*/ 573873 w 579951"/>
              <a:gd name="connsiteY4" fmla="*/ 584033 h 1206584"/>
              <a:gd name="connsiteX5" fmla="*/ 568810 w 579951"/>
              <a:gd name="connsiteY5" fmla="*/ 372720 h 1206584"/>
              <a:gd name="connsiteX6" fmla="*/ 487419 w 579951"/>
              <a:gd name="connsiteY6" fmla="*/ 157014 h 1206584"/>
              <a:gd name="connsiteX7" fmla="*/ 358837 w 579951"/>
              <a:gd name="connsiteY7" fmla="*/ 0 h 1206584"/>
              <a:gd name="connsiteX0" fmla="*/ 0 w 579951"/>
              <a:gd name="connsiteY0" fmla="*/ 1199298 h 1199298"/>
              <a:gd name="connsiteX1" fmla="*/ 226423 w 579951"/>
              <a:gd name="connsiteY1" fmla="*/ 1120921 h 1199298"/>
              <a:gd name="connsiteX2" fmla="*/ 400594 w 579951"/>
              <a:gd name="connsiteY2" fmla="*/ 981584 h 1199298"/>
              <a:gd name="connsiteX3" fmla="*/ 518606 w 579951"/>
              <a:gd name="connsiteY3" fmla="*/ 786087 h 1199298"/>
              <a:gd name="connsiteX4" fmla="*/ 573873 w 579951"/>
              <a:gd name="connsiteY4" fmla="*/ 576747 h 1199298"/>
              <a:gd name="connsiteX5" fmla="*/ 568810 w 579951"/>
              <a:gd name="connsiteY5" fmla="*/ 365434 h 1199298"/>
              <a:gd name="connsiteX6" fmla="*/ 487419 w 579951"/>
              <a:gd name="connsiteY6" fmla="*/ 149728 h 1199298"/>
              <a:gd name="connsiteX7" fmla="*/ 377053 w 579951"/>
              <a:gd name="connsiteY7" fmla="*/ 0 h 1199298"/>
              <a:gd name="connsiteX0" fmla="*/ 0 w 579951"/>
              <a:gd name="connsiteY0" fmla="*/ 1166510 h 1166510"/>
              <a:gd name="connsiteX1" fmla="*/ 226423 w 579951"/>
              <a:gd name="connsiteY1" fmla="*/ 1088133 h 1166510"/>
              <a:gd name="connsiteX2" fmla="*/ 400594 w 579951"/>
              <a:gd name="connsiteY2" fmla="*/ 948796 h 1166510"/>
              <a:gd name="connsiteX3" fmla="*/ 518606 w 579951"/>
              <a:gd name="connsiteY3" fmla="*/ 753299 h 1166510"/>
              <a:gd name="connsiteX4" fmla="*/ 573873 w 579951"/>
              <a:gd name="connsiteY4" fmla="*/ 543959 h 1166510"/>
              <a:gd name="connsiteX5" fmla="*/ 568810 w 579951"/>
              <a:gd name="connsiteY5" fmla="*/ 332646 h 1166510"/>
              <a:gd name="connsiteX6" fmla="*/ 487419 w 579951"/>
              <a:gd name="connsiteY6" fmla="*/ 116940 h 1166510"/>
              <a:gd name="connsiteX7" fmla="*/ 402555 w 579951"/>
              <a:gd name="connsiteY7" fmla="*/ 0 h 1166510"/>
              <a:gd name="connsiteX0" fmla="*/ 0 w 579951"/>
              <a:gd name="connsiteY0" fmla="*/ 1155581 h 1155581"/>
              <a:gd name="connsiteX1" fmla="*/ 226423 w 579951"/>
              <a:gd name="connsiteY1" fmla="*/ 1077204 h 1155581"/>
              <a:gd name="connsiteX2" fmla="*/ 400594 w 579951"/>
              <a:gd name="connsiteY2" fmla="*/ 937867 h 1155581"/>
              <a:gd name="connsiteX3" fmla="*/ 518606 w 579951"/>
              <a:gd name="connsiteY3" fmla="*/ 742370 h 1155581"/>
              <a:gd name="connsiteX4" fmla="*/ 573873 w 579951"/>
              <a:gd name="connsiteY4" fmla="*/ 533030 h 1155581"/>
              <a:gd name="connsiteX5" fmla="*/ 568810 w 579951"/>
              <a:gd name="connsiteY5" fmla="*/ 321717 h 1155581"/>
              <a:gd name="connsiteX6" fmla="*/ 487419 w 579951"/>
              <a:gd name="connsiteY6" fmla="*/ 106011 h 1155581"/>
              <a:gd name="connsiteX7" fmla="*/ 417127 w 579951"/>
              <a:gd name="connsiteY7" fmla="*/ 0 h 1155581"/>
              <a:gd name="connsiteX0" fmla="*/ 0 w 579951"/>
              <a:gd name="connsiteY0" fmla="*/ 1126437 h 1126437"/>
              <a:gd name="connsiteX1" fmla="*/ 226423 w 579951"/>
              <a:gd name="connsiteY1" fmla="*/ 1048060 h 1126437"/>
              <a:gd name="connsiteX2" fmla="*/ 400594 w 579951"/>
              <a:gd name="connsiteY2" fmla="*/ 908723 h 1126437"/>
              <a:gd name="connsiteX3" fmla="*/ 518606 w 579951"/>
              <a:gd name="connsiteY3" fmla="*/ 713226 h 1126437"/>
              <a:gd name="connsiteX4" fmla="*/ 573873 w 579951"/>
              <a:gd name="connsiteY4" fmla="*/ 503886 h 1126437"/>
              <a:gd name="connsiteX5" fmla="*/ 568810 w 579951"/>
              <a:gd name="connsiteY5" fmla="*/ 292573 h 1126437"/>
              <a:gd name="connsiteX6" fmla="*/ 487419 w 579951"/>
              <a:gd name="connsiteY6" fmla="*/ 76867 h 1126437"/>
              <a:gd name="connsiteX7" fmla="*/ 428056 w 579951"/>
              <a:gd name="connsiteY7" fmla="*/ 0 h 1126437"/>
              <a:gd name="connsiteX0" fmla="*/ 0 w 579951"/>
              <a:gd name="connsiteY0" fmla="*/ 1126437 h 1126437"/>
              <a:gd name="connsiteX1" fmla="*/ 226423 w 579951"/>
              <a:gd name="connsiteY1" fmla="*/ 1048060 h 1126437"/>
              <a:gd name="connsiteX2" fmla="*/ 400594 w 579951"/>
              <a:gd name="connsiteY2" fmla="*/ 908723 h 1126437"/>
              <a:gd name="connsiteX3" fmla="*/ 518606 w 579951"/>
              <a:gd name="connsiteY3" fmla="*/ 713226 h 1126437"/>
              <a:gd name="connsiteX4" fmla="*/ 573873 w 579951"/>
              <a:gd name="connsiteY4" fmla="*/ 503886 h 1126437"/>
              <a:gd name="connsiteX5" fmla="*/ 568810 w 579951"/>
              <a:gd name="connsiteY5" fmla="*/ 292573 h 1126437"/>
              <a:gd name="connsiteX6" fmla="*/ 487419 w 579951"/>
              <a:gd name="connsiteY6" fmla="*/ 76867 h 1126437"/>
              <a:gd name="connsiteX7" fmla="*/ 435342 w 579951"/>
              <a:gd name="connsiteY7" fmla="*/ 0 h 1126437"/>
              <a:gd name="connsiteX0" fmla="*/ 0 w 579951"/>
              <a:gd name="connsiteY0" fmla="*/ 1122794 h 1122794"/>
              <a:gd name="connsiteX1" fmla="*/ 226423 w 579951"/>
              <a:gd name="connsiteY1" fmla="*/ 1044417 h 1122794"/>
              <a:gd name="connsiteX2" fmla="*/ 400594 w 579951"/>
              <a:gd name="connsiteY2" fmla="*/ 905080 h 1122794"/>
              <a:gd name="connsiteX3" fmla="*/ 518606 w 579951"/>
              <a:gd name="connsiteY3" fmla="*/ 709583 h 1122794"/>
              <a:gd name="connsiteX4" fmla="*/ 573873 w 579951"/>
              <a:gd name="connsiteY4" fmla="*/ 500243 h 1122794"/>
              <a:gd name="connsiteX5" fmla="*/ 568810 w 579951"/>
              <a:gd name="connsiteY5" fmla="*/ 288930 h 1122794"/>
              <a:gd name="connsiteX6" fmla="*/ 487419 w 579951"/>
              <a:gd name="connsiteY6" fmla="*/ 73224 h 1122794"/>
              <a:gd name="connsiteX7" fmla="*/ 449914 w 579951"/>
              <a:gd name="connsiteY7" fmla="*/ 0 h 1122794"/>
              <a:gd name="connsiteX0" fmla="*/ 0 w 579951"/>
              <a:gd name="connsiteY0" fmla="*/ 1122794 h 1122794"/>
              <a:gd name="connsiteX1" fmla="*/ 226423 w 579951"/>
              <a:gd name="connsiteY1" fmla="*/ 1044417 h 1122794"/>
              <a:gd name="connsiteX2" fmla="*/ 400594 w 579951"/>
              <a:gd name="connsiteY2" fmla="*/ 905080 h 1122794"/>
              <a:gd name="connsiteX3" fmla="*/ 518606 w 579951"/>
              <a:gd name="connsiteY3" fmla="*/ 709583 h 1122794"/>
              <a:gd name="connsiteX4" fmla="*/ 573873 w 579951"/>
              <a:gd name="connsiteY4" fmla="*/ 500243 h 1122794"/>
              <a:gd name="connsiteX5" fmla="*/ 568810 w 579951"/>
              <a:gd name="connsiteY5" fmla="*/ 288930 h 1122794"/>
              <a:gd name="connsiteX6" fmla="*/ 487419 w 579951"/>
              <a:gd name="connsiteY6" fmla="*/ 73224 h 1122794"/>
              <a:gd name="connsiteX7" fmla="*/ 446271 w 579951"/>
              <a:gd name="connsiteY7" fmla="*/ 0 h 1122794"/>
              <a:gd name="connsiteX0" fmla="*/ 0 w 579167"/>
              <a:gd name="connsiteY0" fmla="*/ 1122794 h 1122794"/>
              <a:gd name="connsiteX1" fmla="*/ 226423 w 579167"/>
              <a:gd name="connsiteY1" fmla="*/ 1044417 h 1122794"/>
              <a:gd name="connsiteX2" fmla="*/ 400594 w 579167"/>
              <a:gd name="connsiteY2" fmla="*/ 905080 h 1122794"/>
              <a:gd name="connsiteX3" fmla="*/ 518606 w 579167"/>
              <a:gd name="connsiteY3" fmla="*/ 709583 h 1122794"/>
              <a:gd name="connsiteX4" fmla="*/ 573873 w 579167"/>
              <a:gd name="connsiteY4" fmla="*/ 500243 h 1122794"/>
              <a:gd name="connsiteX5" fmla="*/ 568810 w 579167"/>
              <a:gd name="connsiteY5" fmla="*/ 288930 h 1122794"/>
              <a:gd name="connsiteX6" fmla="*/ 501991 w 579167"/>
              <a:gd name="connsiteY6" fmla="*/ 98726 h 1122794"/>
              <a:gd name="connsiteX7" fmla="*/ 446271 w 579167"/>
              <a:gd name="connsiteY7" fmla="*/ 0 h 1122794"/>
              <a:gd name="connsiteX0" fmla="*/ 0 w 578467"/>
              <a:gd name="connsiteY0" fmla="*/ 1122794 h 1122794"/>
              <a:gd name="connsiteX1" fmla="*/ 226423 w 578467"/>
              <a:gd name="connsiteY1" fmla="*/ 1044417 h 1122794"/>
              <a:gd name="connsiteX2" fmla="*/ 400594 w 578467"/>
              <a:gd name="connsiteY2" fmla="*/ 905080 h 1122794"/>
              <a:gd name="connsiteX3" fmla="*/ 518606 w 578467"/>
              <a:gd name="connsiteY3" fmla="*/ 709583 h 1122794"/>
              <a:gd name="connsiteX4" fmla="*/ 573873 w 578467"/>
              <a:gd name="connsiteY4" fmla="*/ 500243 h 1122794"/>
              <a:gd name="connsiteX5" fmla="*/ 568810 w 578467"/>
              <a:gd name="connsiteY5" fmla="*/ 288930 h 1122794"/>
              <a:gd name="connsiteX6" fmla="*/ 516564 w 578467"/>
              <a:gd name="connsiteY6" fmla="*/ 102369 h 1122794"/>
              <a:gd name="connsiteX7" fmla="*/ 446271 w 578467"/>
              <a:gd name="connsiteY7" fmla="*/ 0 h 1122794"/>
              <a:gd name="connsiteX0" fmla="*/ 0 w 579167"/>
              <a:gd name="connsiteY0" fmla="*/ 1122794 h 1122794"/>
              <a:gd name="connsiteX1" fmla="*/ 226423 w 579167"/>
              <a:gd name="connsiteY1" fmla="*/ 1044417 h 1122794"/>
              <a:gd name="connsiteX2" fmla="*/ 400594 w 579167"/>
              <a:gd name="connsiteY2" fmla="*/ 905080 h 1122794"/>
              <a:gd name="connsiteX3" fmla="*/ 518606 w 579167"/>
              <a:gd name="connsiteY3" fmla="*/ 709583 h 1122794"/>
              <a:gd name="connsiteX4" fmla="*/ 573873 w 579167"/>
              <a:gd name="connsiteY4" fmla="*/ 500243 h 1122794"/>
              <a:gd name="connsiteX5" fmla="*/ 568810 w 579167"/>
              <a:gd name="connsiteY5" fmla="*/ 288930 h 1122794"/>
              <a:gd name="connsiteX6" fmla="*/ 501991 w 579167"/>
              <a:gd name="connsiteY6" fmla="*/ 102369 h 1122794"/>
              <a:gd name="connsiteX7" fmla="*/ 446271 w 579167"/>
              <a:gd name="connsiteY7" fmla="*/ 0 h 1122794"/>
              <a:gd name="connsiteX0" fmla="*/ 0 w 578633"/>
              <a:gd name="connsiteY0" fmla="*/ 1122794 h 1122794"/>
              <a:gd name="connsiteX1" fmla="*/ 226423 w 578633"/>
              <a:gd name="connsiteY1" fmla="*/ 1044417 h 1122794"/>
              <a:gd name="connsiteX2" fmla="*/ 400594 w 578633"/>
              <a:gd name="connsiteY2" fmla="*/ 905080 h 1122794"/>
              <a:gd name="connsiteX3" fmla="*/ 518606 w 578633"/>
              <a:gd name="connsiteY3" fmla="*/ 709583 h 1122794"/>
              <a:gd name="connsiteX4" fmla="*/ 573873 w 578633"/>
              <a:gd name="connsiteY4" fmla="*/ 500243 h 1122794"/>
              <a:gd name="connsiteX5" fmla="*/ 568810 w 578633"/>
              <a:gd name="connsiteY5" fmla="*/ 288930 h 1122794"/>
              <a:gd name="connsiteX6" fmla="*/ 512921 w 578633"/>
              <a:gd name="connsiteY6" fmla="*/ 102369 h 1122794"/>
              <a:gd name="connsiteX7" fmla="*/ 446271 w 578633"/>
              <a:gd name="connsiteY7" fmla="*/ 0 h 1122794"/>
              <a:gd name="connsiteX0" fmla="*/ 0 w 578805"/>
              <a:gd name="connsiteY0" fmla="*/ 1122794 h 1122794"/>
              <a:gd name="connsiteX1" fmla="*/ 226423 w 578805"/>
              <a:gd name="connsiteY1" fmla="*/ 1044417 h 1122794"/>
              <a:gd name="connsiteX2" fmla="*/ 400594 w 578805"/>
              <a:gd name="connsiteY2" fmla="*/ 905080 h 1122794"/>
              <a:gd name="connsiteX3" fmla="*/ 518606 w 578805"/>
              <a:gd name="connsiteY3" fmla="*/ 709583 h 1122794"/>
              <a:gd name="connsiteX4" fmla="*/ 573873 w 578805"/>
              <a:gd name="connsiteY4" fmla="*/ 500243 h 1122794"/>
              <a:gd name="connsiteX5" fmla="*/ 568810 w 578805"/>
              <a:gd name="connsiteY5" fmla="*/ 288930 h 1122794"/>
              <a:gd name="connsiteX6" fmla="*/ 509278 w 578805"/>
              <a:gd name="connsiteY6" fmla="*/ 109655 h 1122794"/>
              <a:gd name="connsiteX7" fmla="*/ 446271 w 578805"/>
              <a:gd name="connsiteY7" fmla="*/ 0 h 11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5" h="1122794">
                <a:moveTo>
                  <a:pt x="0" y="1122794"/>
                </a:moveTo>
                <a:cubicBezTo>
                  <a:pt x="79828" y="1101748"/>
                  <a:pt x="159657" y="1080703"/>
                  <a:pt x="226423" y="1044417"/>
                </a:cubicBezTo>
                <a:cubicBezTo>
                  <a:pt x="293189" y="1008131"/>
                  <a:pt x="351897" y="960886"/>
                  <a:pt x="400594" y="905080"/>
                </a:cubicBezTo>
                <a:cubicBezTo>
                  <a:pt x="449291" y="849274"/>
                  <a:pt x="489726" y="777056"/>
                  <a:pt x="518606" y="709583"/>
                </a:cubicBezTo>
                <a:cubicBezTo>
                  <a:pt x="547486" y="642110"/>
                  <a:pt x="565506" y="570352"/>
                  <a:pt x="573873" y="500243"/>
                </a:cubicBezTo>
                <a:cubicBezTo>
                  <a:pt x="582240" y="430134"/>
                  <a:pt x="579576" y="354028"/>
                  <a:pt x="568810" y="288930"/>
                </a:cubicBezTo>
                <a:cubicBezTo>
                  <a:pt x="558044" y="223832"/>
                  <a:pt x="529701" y="157810"/>
                  <a:pt x="509278" y="109655"/>
                </a:cubicBezTo>
                <a:cubicBezTo>
                  <a:pt x="488855" y="61500"/>
                  <a:pt x="470945" y="29028"/>
                  <a:pt x="446271" y="0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2BD6C237-178B-4608-9F50-3802B5195245}"/>
              </a:ext>
            </a:extLst>
          </p:cNvPr>
          <p:cNvSpPr/>
          <p:nvPr/>
        </p:nvSpPr>
        <p:spPr>
          <a:xfrm>
            <a:off x="6123341" y="5620797"/>
            <a:ext cx="1784929" cy="385161"/>
          </a:xfrm>
          <a:custGeom>
            <a:avLst/>
            <a:gdLst>
              <a:gd name="connsiteX0" fmla="*/ 0 w 1600200"/>
              <a:gd name="connsiteY0" fmla="*/ 15508 h 385078"/>
              <a:gd name="connsiteX1" fmla="*/ 160020 w 1600200"/>
              <a:gd name="connsiteY1" fmla="*/ 268 h 385078"/>
              <a:gd name="connsiteX2" fmla="*/ 308610 w 1600200"/>
              <a:gd name="connsiteY2" fmla="*/ 26938 h 385078"/>
              <a:gd name="connsiteX3" fmla="*/ 510540 w 1600200"/>
              <a:gd name="connsiteY3" fmla="*/ 84088 h 385078"/>
              <a:gd name="connsiteX4" fmla="*/ 727710 w 1600200"/>
              <a:gd name="connsiteY4" fmla="*/ 160288 h 385078"/>
              <a:gd name="connsiteX5" fmla="*/ 1009650 w 1600200"/>
              <a:gd name="connsiteY5" fmla="*/ 247918 h 385078"/>
              <a:gd name="connsiteX6" fmla="*/ 1173480 w 1600200"/>
              <a:gd name="connsiteY6" fmla="*/ 297448 h 385078"/>
              <a:gd name="connsiteX7" fmla="*/ 1394460 w 1600200"/>
              <a:gd name="connsiteY7" fmla="*/ 350788 h 385078"/>
              <a:gd name="connsiteX8" fmla="*/ 1562100 w 1600200"/>
              <a:gd name="connsiteY8" fmla="*/ 377458 h 385078"/>
              <a:gd name="connsiteX9" fmla="*/ 1600200 w 1600200"/>
              <a:gd name="connsiteY9" fmla="*/ 385078 h 385078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27710 w 1600200"/>
              <a:gd name="connsiteY4" fmla="*/ 16005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385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00200"/>
              <a:gd name="connsiteY0" fmla="*/ 15279 h 384849"/>
              <a:gd name="connsiteX1" fmla="*/ 160020 w 1600200"/>
              <a:gd name="connsiteY1" fmla="*/ 39 h 384849"/>
              <a:gd name="connsiteX2" fmla="*/ 308610 w 1600200"/>
              <a:gd name="connsiteY2" fmla="*/ 19089 h 384849"/>
              <a:gd name="connsiteX3" fmla="*/ 510540 w 1600200"/>
              <a:gd name="connsiteY3" fmla="*/ 80049 h 384849"/>
              <a:gd name="connsiteX4" fmla="*/ 731520 w 1600200"/>
              <a:gd name="connsiteY4" fmla="*/ 156249 h 384849"/>
              <a:gd name="connsiteX5" fmla="*/ 1009650 w 1600200"/>
              <a:gd name="connsiteY5" fmla="*/ 247689 h 384849"/>
              <a:gd name="connsiteX6" fmla="*/ 1173480 w 1600200"/>
              <a:gd name="connsiteY6" fmla="*/ 297219 h 384849"/>
              <a:gd name="connsiteX7" fmla="*/ 1394460 w 1600200"/>
              <a:gd name="connsiteY7" fmla="*/ 350559 h 384849"/>
              <a:gd name="connsiteX8" fmla="*/ 1562100 w 1600200"/>
              <a:gd name="connsiteY8" fmla="*/ 377229 h 384849"/>
              <a:gd name="connsiteX9" fmla="*/ 1600200 w 1600200"/>
              <a:gd name="connsiteY9" fmla="*/ 384849 h 384849"/>
              <a:gd name="connsiteX0" fmla="*/ 0 w 1623060"/>
              <a:gd name="connsiteY0" fmla="*/ 15279 h 381039"/>
              <a:gd name="connsiteX1" fmla="*/ 160020 w 1623060"/>
              <a:gd name="connsiteY1" fmla="*/ 39 h 381039"/>
              <a:gd name="connsiteX2" fmla="*/ 308610 w 1623060"/>
              <a:gd name="connsiteY2" fmla="*/ 19089 h 381039"/>
              <a:gd name="connsiteX3" fmla="*/ 510540 w 1623060"/>
              <a:gd name="connsiteY3" fmla="*/ 80049 h 381039"/>
              <a:gd name="connsiteX4" fmla="*/ 731520 w 1623060"/>
              <a:gd name="connsiteY4" fmla="*/ 156249 h 381039"/>
              <a:gd name="connsiteX5" fmla="*/ 1009650 w 1623060"/>
              <a:gd name="connsiteY5" fmla="*/ 247689 h 381039"/>
              <a:gd name="connsiteX6" fmla="*/ 1173480 w 1623060"/>
              <a:gd name="connsiteY6" fmla="*/ 297219 h 381039"/>
              <a:gd name="connsiteX7" fmla="*/ 1394460 w 1623060"/>
              <a:gd name="connsiteY7" fmla="*/ 350559 h 381039"/>
              <a:gd name="connsiteX8" fmla="*/ 1562100 w 1623060"/>
              <a:gd name="connsiteY8" fmla="*/ 377229 h 381039"/>
              <a:gd name="connsiteX9" fmla="*/ 1623060 w 1623060"/>
              <a:gd name="connsiteY9" fmla="*/ 381039 h 381039"/>
              <a:gd name="connsiteX0" fmla="*/ 0 w 1791011"/>
              <a:gd name="connsiteY0" fmla="*/ 93784 h 384899"/>
              <a:gd name="connsiteX1" fmla="*/ 327971 w 1791011"/>
              <a:gd name="connsiteY1" fmla="*/ 3899 h 384899"/>
              <a:gd name="connsiteX2" fmla="*/ 476561 w 1791011"/>
              <a:gd name="connsiteY2" fmla="*/ 22949 h 384899"/>
              <a:gd name="connsiteX3" fmla="*/ 678491 w 1791011"/>
              <a:gd name="connsiteY3" fmla="*/ 83909 h 384899"/>
              <a:gd name="connsiteX4" fmla="*/ 899471 w 1791011"/>
              <a:gd name="connsiteY4" fmla="*/ 160109 h 384899"/>
              <a:gd name="connsiteX5" fmla="*/ 1177601 w 1791011"/>
              <a:gd name="connsiteY5" fmla="*/ 251549 h 384899"/>
              <a:gd name="connsiteX6" fmla="*/ 1341431 w 1791011"/>
              <a:gd name="connsiteY6" fmla="*/ 301079 h 384899"/>
              <a:gd name="connsiteX7" fmla="*/ 1562411 w 1791011"/>
              <a:gd name="connsiteY7" fmla="*/ 354419 h 384899"/>
              <a:gd name="connsiteX8" fmla="*/ 1730051 w 1791011"/>
              <a:gd name="connsiteY8" fmla="*/ 381089 h 384899"/>
              <a:gd name="connsiteX9" fmla="*/ 1791011 w 1791011"/>
              <a:gd name="connsiteY9" fmla="*/ 384899 h 384899"/>
              <a:gd name="connsiteX0" fmla="*/ 0 w 1791011"/>
              <a:gd name="connsiteY0" fmla="*/ 94565 h 385680"/>
              <a:gd name="connsiteX1" fmla="*/ 147969 w 1791011"/>
              <a:gd name="connsiteY1" fmla="*/ 8646 h 385680"/>
              <a:gd name="connsiteX2" fmla="*/ 327971 w 1791011"/>
              <a:gd name="connsiteY2" fmla="*/ 4680 h 385680"/>
              <a:gd name="connsiteX3" fmla="*/ 476561 w 1791011"/>
              <a:gd name="connsiteY3" fmla="*/ 23730 h 385680"/>
              <a:gd name="connsiteX4" fmla="*/ 678491 w 1791011"/>
              <a:gd name="connsiteY4" fmla="*/ 84690 h 385680"/>
              <a:gd name="connsiteX5" fmla="*/ 899471 w 1791011"/>
              <a:gd name="connsiteY5" fmla="*/ 160890 h 385680"/>
              <a:gd name="connsiteX6" fmla="*/ 1177601 w 1791011"/>
              <a:gd name="connsiteY6" fmla="*/ 252330 h 385680"/>
              <a:gd name="connsiteX7" fmla="*/ 1341431 w 1791011"/>
              <a:gd name="connsiteY7" fmla="*/ 301860 h 385680"/>
              <a:gd name="connsiteX8" fmla="*/ 1562411 w 1791011"/>
              <a:gd name="connsiteY8" fmla="*/ 355200 h 385680"/>
              <a:gd name="connsiteX9" fmla="*/ 1730051 w 1791011"/>
              <a:gd name="connsiteY9" fmla="*/ 381870 h 385680"/>
              <a:gd name="connsiteX10" fmla="*/ 1791011 w 1791011"/>
              <a:gd name="connsiteY10" fmla="*/ 385680 h 385680"/>
              <a:gd name="connsiteX0" fmla="*/ 0 w 1791011"/>
              <a:gd name="connsiteY0" fmla="*/ 89941 h 381056"/>
              <a:gd name="connsiteX1" fmla="*/ 154189 w 1791011"/>
              <a:gd name="connsiteY1" fmla="*/ 16463 h 381056"/>
              <a:gd name="connsiteX2" fmla="*/ 327971 w 1791011"/>
              <a:gd name="connsiteY2" fmla="*/ 56 h 381056"/>
              <a:gd name="connsiteX3" fmla="*/ 476561 w 1791011"/>
              <a:gd name="connsiteY3" fmla="*/ 19106 h 381056"/>
              <a:gd name="connsiteX4" fmla="*/ 678491 w 1791011"/>
              <a:gd name="connsiteY4" fmla="*/ 80066 h 381056"/>
              <a:gd name="connsiteX5" fmla="*/ 899471 w 1791011"/>
              <a:gd name="connsiteY5" fmla="*/ 156266 h 381056"/>
              <a:gd name="connsiteX6" fmla="*/ 1177601 w 1791011"/>
              <a:gd name="connsiteY6" fmla="*/ 247706 h 381056"/>
              <a:gd name="connsiteX7" fmla="*/ 1341431 w 1791011"/>
              <a:gd name="connsiteY7" fmla="*/ 297236 h 381056"/>
              <a:gd name="connsiteX8" fmla="*/ 1562411 w 1791011"/>
              <a:gd name="connsiteY8" fmla="*/ 350576 h 381056"/>
              <a:gd name="connsiteX9" fmla="*/ 1730051 w 1791011"/>
              <a:gd name="connsiteY9" fmla="*/ 377246 h 381056"/>
              <a:gd name="connsiteX10" fmla="*/ 1791011 w 1791011"/>
              <a:gd name="connsiteY10" fmla="*/ 381056 h 381056"/>
              <a:gd name="connsiteX0" fmla="*/ 0 w 1822113"/>
              <a:gd name="connsiteY0" fmla="*/ 220569 h 381056"/>
              <a:gd name="connsiteX1" fmla="*/ 185291 w 1822113"/>
              <a:gd name="connsiteY1" fmla="*/ 16463 h 381056"/>
              <a:gd name="connsiteX2" fmla="*/ 359073 w 1822113"/>
              <a:gd name="connsiteY2" fmla="*/ 56 h 381056"/>
              <a:gd name="connsiteX3" fmla="*/ 507663 w 1822113"/>
              <a:gd name="connsiteY3" fmla="*/ 19106 h 381056"/>
              <a:gd name="connsiteX4" fmla="*/ 709593 w 1822113"/>
              <a:gd name="connsiteY4" fmla="*/ 80066 h 381056"/>
              <a:gd name="connsiteX5" fmla="*/ 930573 w 1822113"/>
              <a:gd name="connsiteY5" fmla="*/ 156266 h 381056"/>
              <a:gd name="connsiteX6" fmla="*/ 1208703 w 1822113"/>
              <a:gd name="connsiteY6" fmla="*/ 247706 h 381056"/>
              <a:gd name="connsiteX7" fmla="*/ 1372533 w 1822113"/>
              <a:gd name="connsiteY7" fmla="*/ 297236 h 381056"/>
              <a:gd name="connsiteX8" fmla="*/ 1593513 w 1822113"/>
              <a:gd name="connsiteY8" fmla="*/ 350576 h 381056"/>
              <a:gd name="connsiteX9" fmla="*/ 1761153 w 1822113"/>
              <a:gd name="connsiteY9" fmla="*/ 377246 h 381056"/>
              <a:gd name="connsiteX10" fmla="*/ 1822113 w 1822113"/>
              <a:gd name="connsiteY10" fmla="*/ 381056 h 381056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0 w 1822113"/>
              <a:gd name="connsiteY0" fmla="*/ 220731 h 381218"/>
              <a:gd name="connsiteX1" fmla="*/ 23561 w 1822113"/>
              <a:gd name="connsiteY1" fmla="*/ 109930 h 381218"/>
              <a:gd name="connsiteX2" fmla="*/ 185291 w 1822113"/>
              <a:gd name="connsiteY2" fmla="*/ 16625 h 381218"/>
              <a:gd name="connsiteX3" fmla="*/ 359073 w 1822113"/>
              <a:gd name="connsiteY3" fmla="*/ 218 h 381218"/>
              <a:gd name="connsiteX4" fmla="*/ 507663 w 1822113"/>
              <a:gd name="connsiteY4" fmla="*/ 19268 h 381218"/>
              <a:gd name="connsiteX5" fmla="*/ 709593 w 1822113"/>
              <a:gd name="connsiteY5" fmla="*/ 80228 h 381218"/>
              <a:gd name="connsiteX6" fmla="*/ 930573 w 1822113"/>
              <a:gd name="connsiteY6" fmla="*/ 156428 h 381218"/>
              <a:gd name="connsiteX7" fmla="*/ 1208703 w 1822113"/>
              <a:gd name="connsiteY7" fmla="*/ 247868 h 381218"/>
              <a:gd name="connsiteX8" fmla="*/ 1372533 w 1822113"/>
              <a:gd name="connsiteY8" fmla="*/ 297398 h 381218"/>
              <a:gd name="connsiteX9" fmla="*/ 1593513 w 1822113"/>
              <a:gd name="connsiteY9" fmla="*/ 350738 h 381218"/>
              <a:gd name="connsiteX10" fmla="*/ 1761153 w 1822113"/>
              <a:gd name="connsiteY10" fmla="*/ 377408 h 381218"/>
              <a:gd name="connsiteX11" fmla="*/ 1822113 w 1822113"/>
              <a:gd name="connsiteY11" fmla="*/ 381218 h 381218"/>
              <a:gd name="connsiteX0" fmla="*/ 63234 w 1804482"/>
              <a:gd name="connsiteY0" fmla="*/ 307817 h 381218"/>
              <a:gd name="connsiteX1" fmla="*/ 5930 w 1804482"/>
              <a:gd name="connsiteY1" fmla="*/ 109930 h 381218"/>
              <a:gd name="connsiteX2" fmla="*/ 167660 w 1804482"/>
              <a:gd name="connsiteY2" fmla="*/ 16625 h 381218"/>
              <a:gd name="connsiteX3" fmla="*/ 341442 w 1804482"/>
              <a:gd name="connsiteY3" fmla="*/ 218 h 381218"/>
              <a:gd name="connsiteX4" fmla="*/ 490032 w 1804482"/>
              <a:gd name="connsiteY4" fmla="*/ 19268 h 381218"/>
              <a:gd name="connsiteX5" fmla="*/ 691962 w 1804482"/>
              <a:gd name="connsiteY5" fmla="*/ 80228 h 381218"/>
              <a:gd name="connsiteX6" fmla="*/ 912942 w 1804482"/>
              <a:gd name="connsiteY6" fmla="*/ 156428 h 381218"/>
              <a:gd name="connsiteX7" fmla="*/ 1191072 w 1804482"/>
              <a:gd name="connsiteY7" fmla="*/ 247868 h 381218"/>
              <a:gd name="connsiteX8" fmla="*/ 1354902 w 1804482"/>
              <a:gd name="connsiteY8" fmla="*/ 297398 h 381218"/>
              <a:gd name="connsiteX9" fmla="*/ 1575882 w 1804482"/>
              <a:gd name="connsiteY9" fmla="*/ 350738 h 381218"/>
              <a:gd name="connsiteX10" fmla="*/ 1743522 w 1804482"/>
              <a:gd name="connsiteY10" fmla="*/ 377408 h 381218"/>
              <a:gd name="connsiteX11" fmla="*/ 1804482 w 1804482"/>
              <a:gd name="connsiteY11" fmla="*/ 381218 h 381218"/>
              <a:gd name="connsiteX0" fmla="*/ 196929 w 1801328"/>
              <a:gd name="connsiteY0" fmla="*/ 376242 h 381218"/>
              <a:gd name="connsiteX1" fmla="*/ 2776 w 1801328"/>
              <a:gd name="connsiteY1" fmla="*/ 109930 h 381218"/>
              <a:gd name="connsiteX2" fmla="*/ 164506 w 1801328"/>
              <a:gd name="connsiteY2" fmla="*/ 16625 h 381218"/>
              <a:gd name="connsiteX3" fmla="*/ 338288 w 1801328"/>
              <a:gd name="connsiteY3" fmla="*/ 218 h 381218"/>
              <a:gd name="connsiteX4" fmla="*/ 486878 w 1801328"/>
              <a:gd name="connsiteY4" fmla="*/ 19268 h 381218"/>
              <a:gd name="connsiteX5" fmla="*/ 688808 w 1801328"/>
              <a:gd name="connsiteY5" fmla="*/ 80228 h 381218"/>
              <a:gd name="connsiteX6" fmla="*/ 909788 w 1801328"/>
              <a:gd name="connsiteY6" fmla="*/ 156428 h 381218"/>
              <a:gd name="connsiteX7" fmla="*/ 1187918 w 1801328"/>
              <a:gd name="connsiteY7" fmla="*/ 247868 h 381218"/>
              <a:gd name="connsiteX8" fmla="*/ 1351748 w 1801328"/>
              <a:gd name="connsiteY8" fmla="*/ 297398 h 381218"/>
              <a:gd name="connsiteX9" fmla="*/ 1572728 w 1801328"/>
              <a:gd name="connsiteY9" fmla="*/ 350738 h 381218"/>
              <a:gd name="connsiteX10" fmla="*/ 1740368 w 1801328"/>
              <a:gd name="connsiteY10" fmla="*/ 377408 h 381218"/>
              <a:gd name="connsiteX11" fmla="*/ 1801328 w 1801328"/>
              <a:gd name="connsiteY11" fmla="*/ 381218 h 381218"/>
              <a:gd name="connsiteX0" fmla="*/ 196482 w 1800881"/>
              <a:gd name="connsiteY0" fmla="*/ 376242 h 381218"/>
              <a:gd name="connsiteX1" fmla="*/ 76973 w 1800881"/>
              <a:gd name="connsiteY1" fmla="*/ 234339 h 381218"/>
              <a:gd name="connsiteX2" fmla="*/ 2329 w 1800881"/>
              <a:gd name="connsiteY2" fmla="*/ 109930 h 381218"/>
              <a:gd name="connsiteX3" fmla="*/ 164059 w 1800881"/>
              <a:gd name="connsiteY3" fmla="*/ 16625 h 381218"/>
              <a:gd name="connsiteX4" fmla="*/ 337841 w 1800881"/>
              <a:gd name="connsiteY4" fmla="*/ 218 h 381218"/>
              <a:gd name="connsiteX5" fmla="*/ 486431 w 1800881"/>
              <a:gd name="connsiteY5" fmla="*/ 19268 h 381218"/>
              <a:gd name="connsiteX6" fmla="*/ 688361 w 1800881"/>
              <a:gd name="connsiteY6" fmla="*/ 80228 h 381218"/>
              <a:gd name="connsiteX7" fmla="*/ 909341 w 1800881"/>
              <a:gd name="connsiteY7" fmla="*/ 156428 h 381218"/>
              <a:gd name="connsiteX8" fmla="*/ 1187471 w 1800881"/>
              <a:gd name="connsiteY8" fmla="*/ 247868 h 381218"/>
              <a:gd name="connsiteX9" fmla="*/ 1351301 w 1800881"/>
              <a:gd name="connsiteY9" fmla="*/ 297398 h 381218"/>
              <a:gd name="connsiteX10" fmla="*/ 1572281 w 1800881"/>
              <a:gd name="connsiteY10" fmla="*/ 350738 h 381218"/>
              <a:gd name="connsiteX11" fmla="*/ 1739921 w 1800881"/>
              <a:gd name="connsiteY11" fmla="*/ 377408 h 381218"/>
              <a:gd name="connsiteX12" fmla="*/ 1800881 w 1800881"/>
              <a:gd name="connsiteY12" fmla="*/ 381218 h 381218"/>
              <a:gd name="connsiteX0" fmla="*/ 198305 w 1802704"/>
              <a:gd name="connsiteY0" fmla="*/ 376242 h 381218"/>
              <a:gd name="connsiteX1" fmla="*/ 47694 w 1802704"/>
              <a:gd name="connsiteY1" fmla="*/ 271661 h 381218"/>
              <a:gd name="connsiteX2" fmla="*/ 4152 w 1802704"/>
              <a:gd name="connsiteY2" fmla="*/ 109930 h 381218"/>
              <a:gd name="connsiteX3" fmla="*/ 165882 w 1802704"/>
              <a:gd name="connsiteY3" fmla="*/ 16625 h 381218"/>
              <a:gd name="connsiteX4" fmla="*/ 339664 w 1802704"/>
              <a:gd name="connsiteY4" fmla="*/ 218 h 381218"/>
              <a:gd name="connsiteX5" fmla="*/ 488254 w 1802704"/>
              <a:gd name="connsiteY5" fmla="*/ 19268 h 381218"/>
              <a:gd name="connsiteX6" fmla="*/ 690184 w 1802704"/>
              <a:gd name="connsiteY6" fmla="*/ 80228 h 381218"/>
              <a:gd name="connsiteX7" fmla="*/ 911164 w 1802704"/>
              <a:gd name="connsiteY7" fmla="*/ 156428 h 381218"/>
              <a:gd name="connsiteX8" fmla="*/ 1189294 w 1802704"/>
              <a:gd name="connsiteY8" fmla="*/ 247868 h 381218"/>
              <a:gd name="connsiteX9" fmla="*/ 1353124 w 1802704"/>
              <a:gd name="connsiteY9" fmla="*/ 297398 h 381218"/>
              <a:gd name="connsiteX10" fmla="*/ 1574104 w 1802704"/>
              <a:gd name="connsiteY10" fmla="*/ 350738 h 381218"/>
              <a:gd name="connsiteX11" fmla="*/ 1741744 w 1802704"/>
              <a:gd name="connsiteY11" fmla="*/ 377408 h 381218"/>
              <a:gd name="connsiteX12" fmla="*/ 1802704 w 1802704"/>
              <a:gd name="connsiteY12" fmla="*/ 381218 h 381218"/>
              <a:gd name="connsiteX0" fmla="*/ 201346 w 1805745"/>
              <a:gd name="connsiteY0" fmla="*/ 376242 h 381218"/>
              <a:gd name="connsiteX1" fmla="*/ 32074 w 1805745"/>
              <a:gd name="connsiteY1" fmla="*/ 265440 h 381218"/>
              <a:gd name="connsiteX2" fmla="*/ 7193 w 1805745"/>
              <a:gd name="connsiteY2" fmla="*/ 109930 h 381218"/>
              <a:gd name="connsiteX3" fmla="*/ 168923 w 1805745"/>
              <a:gd name="connsiteY3" fmla="*/ 16625 h 381218"/>
              <a:gd name="connsiteX4" fmla="*/ 342705 w 1805745"/>
              <a:gd name="connsiteY4" fmla="*/ 218 h 381218"/>
              <a:gd name="connsiteX5" fmla="*/ 491295 w 1805745"/>
              <a:gd name="connsiteY5" fmla="*/ 19268 h 381218"/>
              <a:gd name="connsiteX6" fmla="*/ 693225 w 1805745"/>
              <a:gd name="connsiteY6" fmla="*/ 80228 h 381218"/>
              <a:gd name="connsiteX7" fmla="*/ 914205 w 1805745"/>
              <a:gd name="connsiteY7" fmla="*/ 156428 h 381218"/>
              <a:gd name="connsiteX8" fmla="*/ 1192335 w 1805745"/>
              <a:gd name="connsiteY8" fmla="*/ 247868 h 381218"/>
              <a:gd name="connsiteX9" fmla="*/ 1356165 w 1805745"/>
              <a:gd name="connsiteY9" fmla="*/ 297398 h 381218"/>
              <a:gd name="connsiteX10" fmla="*/ 1577145 w 1805745"/>
              <a:gd name="connsiteY10" fmla="*/ 350738 h 381218"/>
              <a:gd name="connsiteX11" fmla="*/ 1744785 w 1805745"/>
              <a:gd name="connsiteY11" fmla="*/ 377408 h 381218"/>
              <a:gd name="connsiteX12" fmla="*/ 1805745 w 1805745"/>
              <a:gd name="connsiteY12" fmla="*/ 381218 h 381218"/>
              <a:gd name="connsiteX0" fmla="*/ 20654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218987 w 1810946"/>
              <a:gd name="connsiteY0" fmla="*/ 376242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37175 w 1810946"/>
              <a:gd name="connsiteY0" fmla="*/ 407344 h 407344"/>
              <a:gd name="connsiteX1" fmla="*/ 37275 w 1810946"/>
              <a:gd name="connsiteY1" fmla="*/ 265440 h 407344"/>
              <a:gd name="connsiteX2" fmla="*/ 12394 w 1810946"/>
              <a:gd name="connsiteY2" fmla="*/ 109930 h 407344"/>
              <a:gd name="connsiteX3" fmla="*/ 174124 w 1810946"/>
              <a:gd name="connsiteY3" fmla="*/ 16625 h 407344"/>
              <a:gd name="connsiteX4" fmla="*/ 347906 w 1810946"/>
              <a:gd name="connsiteY4" fmla="*/ 218 h 407344"/>
              <a:gd name="connsiteX5" fmla="*/ 496496 w 1810946"/>
              <a:gd name="connsiteY5" fmla="*/ 19268 h 407344"/>
              <a:gd name="connsiteX6" fmla="*/ 698426 w 1810946"/>
              <a:gd name="connsiteY6" fmla="*/ 80228 h 407344"/>
              <a:gd name="connsiteX7" fmla="*/ 919406 w 1810946"/>
              <a:gd name="connsiteY7" fmla="*/ 156428 h 407344"/>
              <a:gd name="connsiteX8" fmla="*/ 1197536 w 1810946"/>
              <a:gd name="connsiteY8" fmla="*/ 247868 h 407344"/>
              <a:gd name="connsiteX9" fmla="*/ 1361366 w 1810946"/>
              <a:gd name="connsiteY9" fmla="*/ 297398 h 407344"/>
              <a:gd name="connsiteX10" fmla="*/ 1582346 w 1810946"/>
              <a:gd name="connsiteY10" fmla="*/ 350738 h 407344"/>
              <a:gd name="connsiteX11" fmla="*/ 1749986 w 1810946"/>
              <a:gd name="connsiteY11" fmla="*/ 377408 h 407344"/>
              <a:gd name="connsiteX12" fmla="*/ 1810946 w 1810946"/>
              <a:gd name="connsiteY12" fmla="*/ 381218 h 407344"/>
              <a:gd name="connsiteX0" fmla="*/ 355836 w 1810946"/>
              <a:gd name="connsiteY0" fmla="*/ 394903 h 394903"/>
              <a:gd name="connsiteX1" fmla="*/ 37275 w 1810946"/>
              <a:gd name="connsiteY1" fmla="*/ 265440 h 394903"/>
              <a:gd name="connsiteX2" fmla="*/ 12394 w 1810946"/>
              <a:gd name="connsiteY2" fmla="*/ 109930 h 394903"/>
              <a:gd name="connsiteX3" fmla="*/ 174124 w 1810946"/>
              <a:gd name="connsiteY3" fmla="*/ 16625 h 394903"/>
              <a:gd name="connsiteX4" fmla="*/ 347906 w 1810946"/>
              <a:gd name="connsiteY4" fmla="*/ 218 h 394903"/>
              <a:gd name="connsiteX5" fmla="*/ 496496 w 1810946"/>
              <a:gd name="connsiteY5" fmla="*/ 19268 h 394903"/>
              <a:gd name="connsiteX6" fmla="*/ 698426 w 1810946"/>
              <a:gd name="connsiteY6" fmla="*/ 80228 h 394903"/>
              <a:gd name="connsiteX7" fmla="*/ 919406 w 1810946"/>
              <a:gd name="connsiteY7" fmla="*/ 156428 h 394903"/>
              <a:gd name="connsiteX8" fmla="*/ 1197536 w 1810946"/>
              <a:gd name="connsiteY8" fmla="*/ 247868 h 394903"/>
              <a:gd name="connsiteX9" fmla="*/ 1361366 w 1810946"/>
              <a:gd name="connsiteY9" fmla="*/ 297398 h 394903"/>
              <a:gd name="connsiteX10" fmla="*/ 1582346 w 1810946"/>
              <a:gd name="connsiteY10" fmla="*/ 350738 h 394903"/>
              <a:gd name="connsiteX11" fmla="*/ 1749986 w 1810946"/>
              <a:gd name="connsiteY11" fmla="*/ 377408 h 394903"/>
              <a:gd name="connsiteX12" fmla="*/ 1810946 w 1810946"/>
              <a:gd name="connsiteY12" fmla="*/ 381218 h 394903"/>
              <a:gd name="connsiteX0" fmla="*/ 355836 w 1810946"/>
              <a:gd name="connsiteY0" fmla="*/ 394903 h 394903"/>
              <a:gd name="connsiteX1" fmla="*/ 180345 w 1810946"/>
              <a:gd name="connsiteY1" fmla="*/ 352527 h 394903"/>
              <a:gd name="connsiteX2" fmla="*/ 37275 w 1810946"/>
              <a:gd name="connsiteY2" fmla="*/ 265440 h 394903"/>
              <a:gd name="connsiteX3" fmla="*/ 12394 w 1810946"/>
              <a:gd name="connsiteY3" fmla="*/ 109930 h 394903"/>
              <a:gd name="connsiteX4" fmla="*/ 174124 w 1810946"/>
              <a:gd name="connsiteY4" fmla="*/ 16625 h 394903"/>
              <a:gd name="connsiteX5" fmla="*/ 347906 w 1810946"/>
              <a:gd name="connsiteY5" fmla="*/ 218 h 394903"/>
              <a:gd name="connsiteX6" fmla="*/ 496496 w 1810946"/>
              <a:gd name="connsiteY6" fmla="*/ 19268 h 394903"/>
              <a:gd name="connsiteX7" fmla="*/ 698426 w 1810946"/>
              <a:gd name="connsiteY7" fmla="*/ 80228 h 394903"/>
              <a:gd name="connsiteX8" fmla="*/ 919406 w 1810946"/>
              <a:gd name="connsiteY8" fmla="*/ 156428 h 394903"/>
              <a:gd name="connsiteX9" fmla="*/ 1197536 w 1810946"/>
              <a:gd name="connsiteY9" fmla="*/ 247868 h 394903"/>
              <a:gd name="connsiteX10" fmla="*/ 1361366 w 1810946"/>
              <a:gd name="connsiteY10" fmla="*/ 297398 h 394903"/>
              <a:gd name="connsiteX11" fmla="*/ 1582346 w 1810946"/>
              <a:gd name="connsiteY11" fmla="*/ 350738 h 394903"/>
              <a:gd name="connsiteX12" fmla="*/ 1749986 w 1810946"/>
              <a:gd name="connsiteY12" fmla="*/ 377408 h 394903"/>
              <a:gd name="connsiteX13" fmla="*/ 1810946 w 1810946"/>
              <a:gd name="connsiteY13" fmla="*/ 381218 h 394903"/>
              <a:gd name="connsiteX0" fmla="*/ 368277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349615 w 1810946"/>
              <a:gd name="connsiteY0" fmla="*/ 382462 h 382462"/>
              <a:gd name="connsiteX1" fmla="*/ 180345 w 1810946"/>
              <a:gd name="connsiteY1" fmla="*/ 352527 h 382462"/>
              <a:gd name="connsiteX2" fmla="*/ 37275 w 1810946"/>
              <a:gd name="connsiteY2" fmla="*/ 265440 h 382462"/>
              <a:gd name="connsiteX3" fmla="*/ 12394 w 1810946"/>
              <a:gd name="connsiteY3" fmla="*/ 109930 h 382462"/>
              <a:gd name="connsiteX4" fmla="*/ 174124 w 1810946"/>
              <a:gd name="connsiteY4" fmla="*/ 16625 h 382462"/>
              <a:gd name="connsiteX5" fmla="*/ 347906 w 1810946"/>
              <a:gd name="connsiteY5" fmla="*/ 218 h 382462"/>
              <a:gd name="connsiteX6" fmla="*/ 496496 w 1810946"/>
              <a:gd name="connsiteY6" fmla="*/ 19268 h 382462"/>
              <a:gd name="connsiteX7" fmla="*/ 698426 w 1810946"/>
              <a:gd name="connsiteY7" fmla="*/ 80228 h 382462"/>
              <a:gd name="connsiteX8" fmla="*/ 919406 w 1810946"/>
              <a:gd name="connsiteY8" fmla="*/ 156428 h 382462"/>
              <a:gd name="connsiteX9" fmla="*/ 1197536 w 1810946"/>
              <a:gd name="connsiteY9" fmla="*/ 247868 h 382462"/>
              <a:gd name="connsiteX10" fmla="*/ 1361366 w 1810946"/>
              <a:gd name="connsiteY10" fmla="*/ 297398 h 382462"/>
              <a:gd name="connsiteX11" fmla="*/ 1582346 w 1810946"/>
              <a:gd name="connsiteY11" fmla="*/ 350738 h 382462"/>
              <a:gd name="connsiteX12" fmla="*/ 1749986 w 1810946"/>
              <a:gd name="connsiteY12" fmla="*/ 377408 h 382462"/>
              <a:gd name="connsiteX13" fmla="*/ 1810946 w 1810946"/>
              <a:gd name="connsiteY13" fmla="*/ 381218 h 382462"/>
              <a:gd name="connsiteX0" fmla="*/ 180345 w 1810946"/>
              <a:gd name="connsiteY0" fmla="*/ 352527 h 381218"/>
              <a:gd name="connsiteX1" fmla="*/ 37275 w 1810946"/>
              <a:gd name="connsiteY1" fmla="*/ 265440 h 381218"/>
              <a:gd name="connsiteX2" fmla="*/ 12394 w 1810946"/>
              <a:gd name="connsiteY2" fmla="*/ 109930 h 381218"/>
              <a:gd name="connsiteX3" fmla="*/ 174124 w 1810946"/>
              <a:gd name="connsiteY3" fmla="*/ 16625 h 381218"/>
              <a:gd name="connsiteX4" fmla="*/ 347906 w 1810946"/>
              <a:gd name="connsiteY4" fmla="*/ 218 h 381218"/>
              <a:gd name="connsiteX5" fmla="*/ 496496 w 1810946"/>
              <a:gd name="connsiteY5" fmla="*/ 19268 h 381218"/>
              <a:gd name="connsiteX6" fmla="*/ 698426 w 1810946"/>
              <a:gd name="connsiteY6" fmla="*/ 80228 h 381218"/>
              <a:gd name="connsiteX7" fmla="*/ 919406 w 1810946"/>
              <a:gd name="connsiteY7" fmla="*/ 156428 h 381218"/>
              <a:gd name="connsiteX8" fmla="*/ 1197536 w 1810946"/>
              <a:gd name="connsiteY8" fmla="*/ 247868 h 381218"/>
              <a:gd name="connsiteX9" fmla="*/ 1361366 w 1810946"/>
              <a:gd name="connsiteY9" fmla="*/ 297398 h 381218"/>
              <a:gd name="connsiteX10" fmla="*/ 1582346 w 1810946"/>
              <a:gd name="connsiteY10" fmla="*/ 350738 h 381218"/>
              <a:gd name="connsiteX11" fmla="*/ 1749986 w 1810946"/>
              <a:gd name="connsiteY11" fmla="*/ 377408 h 381218"/>
              <a:gd name="connsiteX12" fmla="*/ 1810946 w 1810946"/>
              <a:gd name="connsiteY12" fmla="*/ 381218 h 381218"/>
              <a:gd name="connsiteX0" fmla="*/ 37275 w 1810946"/>
              <a:gd name="connsiteY0" fmla="*/ 265440 h 381218"/>
              <a:gd name="connsiteX1" fmla="*/ 12394 w 1810946"/>
              <a:gd name="connsiteY1" fmla="*/ 109930 h 381218"/>
              <a:gd name="connsiteX2" fmla="*/ 174124 w 1810946"/>
              <a:gd name="connsiteY2" fmla="*/ 16625 h 381218"/>
              <a:gd name="connsiteX3" fmla="*/ 347906 w 1810946"/>
              <a:gd name="connsiteY3" fmla="*/ 218 h 381218"/>
              <a:gd name="connsiteX4" fmla="*/ 496496 w 1810946"/>
              <a:gd name="connsiteY4" fmla="*/ 19268 h 381218"/>
              <a:gd name="connsiteX5" fmla="*/ 698426 w 1810946"/>
              <a:gd name="connsiteY5" fmla="*/ 80228 h 381218"/>
              <a:gd name="connsiteX6" fmla="*/ 919406 w 1810946"/>
              <a:gd name="connsiteY6" fmla="*/ 156428 h 381218"/>
              <a:gd name="connsiteX7" fmla="*/ 1197536 w 1810946"/>
              <a:gd name="connsiteY7" fmla="*/ 247868 h 381218"/>
              <a:gd name="connsiteX8" fmla="*/ 1361366 w 1810946"/>
              <a:gd name="connsiteY8" fmla="*/ 297398 h 381218"/>
              <a:gd name="connsiteX9" fmla="*/ 1582346 w 1810946"/>
              <a:gd name="connsiteY9" fmla="*/ 350738 h 381218"/>
              <a:gd name="connsiteX10" fmla="*/ 1749986 w 1810946"/>
              <a:gd name="connsiteY10" fmla="*/ 377408 h 381218"/>
              <a:gd name="connsiteX11" fmla="*/ 1810946 w 1810946"/>
              <a:gd name="connsiteY11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798552"/>
              <a:gd name="connsiteY0" fmla="*/ 109930 h 381218"/>
              <a:gd name="connsiteX1" fmla="*/ 161730 w 1798552"/>
              <a:gd name="connsiteY1" fmla="*/ 16625 h 381218"/>
              <a:gd name="connsiteX2" fmla="*/ 335512 w 1798552"/>
              <a:gd name="connsiteY2" fmla="*/ 218 h 381218"/>
              <a:gd name="connsiteX3" fmla="*/ 484102 w 1798552"/>
              <a:gd name="connsiteY3" fmla="*/ 19268 h 381218"/>
              <a:gd name="connsiteX4" fmla="*/ 686032 w 1798552"/>
              <a:gd name="connsiteY4" fmla="*/ 80228 h 381218"/>
              <a:gd name="connsiteX5" fmla="*/ 907012 w 1798552"/>
              <a:gd name="connsiteY5" fmla="*/ 156428 h 381218"/>
              <a:gd name="connsiteX6" fmla="*/ 1185142 w 1798552"/>
              <a:gd name="connsiteY6" fmla="*/ 247868 h 381218"/>
              <a:gd name="connsiteX7" fmla="*/ 1348972 w 1798552"/>
              <a:gd name="connsiteY7" fmla="*/ 297398 h 381218"/>
              <a:gd name="connsiteX8" fmla="*/ 1569952 w 1798552"/>
              <a:gd name="connsiteY8" fmla="*/ 350738 h 381218"/>
              <a:gd name="connsiteX9" fmla="*/ 1737592 w 1798552"/>
              <a:gd name="connsiteY9" fmla="*/ 377408 h 381218"/>
              <a:gd name="connsiteX10" fmla="*/ 1798552 w 1798552"/>
              <a:gd name="connsiteY10" fmla="*/ 381218 h 381218"/>
              <a:gd name="connsiteX0" fmla="*/ 0 w 1636822"/>
              <a:gd name="connsiteY0" fmla="*/ 16625 h 381218"/>
              <a:gd name="connsiteX1" fmla="*/ 173782 w 1636822"/>
              <a:gd name="connsiteY1" fmla="*/ 218 h 381218"/>
              <a:gd name="connsiteX2" fmla="*/ 322372 w 1636822"/>
              <a:gd name="connsiteY2" fmla="*/ 19268 h 381218"/>
              <a:gd name="connsiteX3" fmla="*/ 524302 w 1636822"/>
              <a:gd name="connsiteY3" fmla="*/ 80228 h 381218"/>
              <a:gd name="connsiteX4" fmla="*/ 745282 w 1636822"/>
              <a:gd name="connsiteY4" fmla="*/ 156428 h 381218"/>
              <a:gd name="connsiteX5" fmla="*/ 1023412 w 1636822"/>
              <a:gd name="connsiteY5" fmla="*/ 247868 h 381218"/>
              <a:gd name="connsiteX6" fmla="*/ 1187242 w 1636822"/>
              <a:gd name="connsiteY6" fmla="*/ 297398 h 381218"/>
              <a:gd name="connsiteX7" fmla="*/ 1408222 w 1636822"/>
              <a:gd name="connsiteY7" fmla="*/ 350738 h 381218"/>
              <a:gd name="connsiteX8" fmla="*/ 1575862 w 1636822"/>
              <a:gd name="connsiteY8" fmla="*/ 377408 h 381218"/>
              <a:gd name="connsiteX9" fmla="*/ 1636822 w 1636822"/>
              <a:gd name="connsiteY9" fmla="*/ 381218 h 381218"/>
              <a:gd name="connsiteX0" fmla="*/ 0 w 1778490"/>
              <a:gd name="connsiteY0" fmla="*/ 97841 h 385160"/>
              <a:gd name="connsiteX1" fmla="*/ 315450 w 1778490"/>
              <a:gd name="connsiteY1" fmla="*/ 4160 h 385160"/>
              <a:gd name="connsiteX2" fmla="*/ 464040 w 1778490"/>
              <a:gd name="connsiteY2" fmla="*/ 23210 h 385160"/>
              <a:gd name="connsiteX3" fmla="*/ 665970 w 1778490"/>
              <a:gd name="connsiteY3" fmla="*/ 84170 h 385160"/>
              <a:gd name="connsiteX4" fmla="*/ 886950 w 1778490"/>
              <a:gd name="connsiteY4" fmla="*/ 160370 h 385160"/>
              <a:gd name="connsiteX5" fmla="*/ 1165080 w 1778490"/>
              <a:gd name="connsiteY5" fmla="*/ 251810 h 385160"/>
              <a:gd name="connsiteX6" fmla="*/ 1328910 w 1778490"/>
              <a:gd name="connsiteY6" fmla="*/ 301340 h 385160"/>
              <a:gd name="connsiteX7" fmla="*/ 1549890 w 1778490"/>
              <a:gd name="connsiteY7" fmla="*/ 354680 h 385160"/>
              <a:gd name="connsiteX8" fmla="*/ 1717530 w 1778490"/>
              <a:gd name="connsiteY8" fmla="*/ 381350 h 385160"/>
              <a:gd name="connsiteX9" fmla="*/ 1778490 w 1778490"/>
              <a:gd name="connsiteY9" fmla="*/ 385160 h 385160"/>
              <a:gd name="connsiteX0" fmla="*/ 0 w 1778490"/>
              <a:gd name="connsiteY0" fmla="*/ 97841 h 385160"/>
              <a:gd name="connsiteX1" fmla="*/ 315450 w 1778490"/>
              <a:gd name="connsiteY1" fmla="*/ 4160 h 385160"/>
              <a:gd name="connsiteX2" fmla="*/ 464040 w 1778490"/>
              <a:gd name="connsiteY2" fmla="*/ 23210 h 385160"/>
              <a:gd name="connsiteX3" fmla="*/ 665970 w 1778490"/>
              <a:gd name="connsiteY3" fmla="*/ 84170 h 385160"/>
              <a:gd name="connsiteX4" fmla="*/ 886950 w 1778490"/>
              <a:gd name="connsiteY4" fmla="*/ 160370 h 385160"/>
              <a:gd name="connsiteX5" fmla="*/ 1165080 w 1778490"/>
              <a:gd name="connsiteY5" fmla="*/ 251810 h 385160"/>
              <a:gd name="connsiteX6" fmla="*/ 1328910 w 1778490"/>
              <a:gd name="connsiteY6" fmla="*/ 301340 h 385160"/>
              <a:gd name="connsiteX7" fmla="*/ 1549890 w 1778490"/>
              <a:gd name="connsiteY7" fmla="*/ 354680 h 385160"/>
              <a:gd name="connsiteX8" fmla="*/ 1717530 w 1778490"/>
              <a:gd name="connsiteY8" fmla="*/ 381350 h 385160"/>
              <a:gd name="connsiteX9" fmla="*/ 1778490 w 1778490"/>
              <a:gd name="connsiteY9" fmla="*/ 385160 h 385160"/>
              <a:gd name="connsiteX0" fmla="*/ 0 w 1778490"/>
              <a:gd name="connsiteY0" fmla="*/ 97841 h 385160"/>
              <a:gd name="connsiteX1" fmla="*/ 315450 w 1778490"/>
              <a:gd name="connsiteY1" fmla="*/ 4160 h 385160"/>
              <a:gd name="connsiteX2" fmla="*/ 464040 w 1778490"/>
              <a:gd name="connsiteY2" fmla="*/ 23210 h 385160"/>
              <a:gd name="connsiteX3" fmla="*/ 665970 w 1778490"/>
              <a:gd name="connsiteY3" fmla="*/ 84170 h 385160"/>
              <a:gd name="connsiteX4" fmla="*/ 886950 w 1778490"/>
              <a:gd name="connsiteY4" fmla="*/ 160370 h 385160"/>
              <a:gd name="connsiteX5" fmla="*/ 1165080 w 1778490"/>
              <a:gd name="connsiteY5" fmla="*/ 251810 h 385160"/>
              <a:gd name="connsiteX6" fmla="*/ 1328910 w 1778490"/>
              <a:gd name="connsiteY6" fmla="*/ 301340 h 385160"/>
              <a:gd name="connsiteX7" fmla="*/ 1549890 w 1778490"/>
              <a:gd name="connsiteY7" fmla="*/ 354680 h 385160"/>
              <a:gd name="connsiteX8" fmla="*/ 1717530 w 1778490"/>
              <a:gd name="connsiteY8" fmla="*/ 381350 h 385160"/>
              <a:gd name="connsiteX9" fmla="*/ 1778490 w 1778490"/>
              <a:gd name="connsiteY9" fmla="*/ 385160 h 385160"/>
              <a:gd name="connsiteX0" fmla="*/ 0 w 1778490"/>
              <a:gd name="connsiteY0" fmla="*/ 115663 h 402982"/>
              <a:gd name="connsiteX1" fmla="*/ 270374 w 1778490"/>
              <a:gd name="connsiteY1" fmla="*/ 2663 h 402982"/>
              <a:gd name="connsiteX2" fmla="*/ 464040 w 1778490"/>
              <a:gd name="connsiteY2" fmla="*/ 41032 h 402982"/>
              <a:gd name="connsiteX3" fmla="*/ 665970 w 1778490"/>
              <a:gd name="connsiteY3" fmla="*/ 101992 h 402982"/>
              <a:gd name="connsiteX4" fmla="*/ 886950 w 1778490"/>
              <a:gd name="connsiteY4" fmla="*/ 178192 h 402982"/>
              <a:gd name="connsiteX5" fmla="*/ 1165080 w 1778490"/>
              <a:gd name="connsiteY5" fmla="*/ 269632 h 402982"/>
              <a:gd name="connsiteX6" fmla="*/ 1328910 w 1778490"/>
              <a:gd name="connsiteY6" fmla="*/ 319162 h 402982"/>
              <a:gd name="connsiteX7" fmla="*/ 1549890 w 1778490"/>
              <a:gd name="connsiteY7" fmla="*/ 372502 h 402982"/>
              <a:gd name="connsiteX8" fmla="*/ 1717530 w 1778490"/>
              <a:gd name="connsiteY8" fmla="*/ 399172 h 402982"/>
              <a:gd name="connsiteX9" fmla="*/ 1778490 w 1778490"/>
              <a:gd name="connsiteY9" fmla="*/ 402982 h 402982"/>
              <a:gd name="connsiteX0" fmla="*/ 0 w 1778490"/>
              <a:gd name="connsiteY0" fmla="*/ 92328 h 379647"/>
              <a:gd name="connsiteX1" fmla="*/ 257495 w 1778490"/>
              <a:gd name="connsiteY1" fmla="*/ 5086 h 379647"/>
              <a:gd name="connsiteX2" fmla="*/ 464040 w 1778490"/>
              <a:gd name="connsiteY2" fmla="*/ 17697 h 379647"/>
              <a:gd name="connsiteX3" fmla="*/ 665970 w 1778490"/>
              <a:gd name="connsiteY3" fmla="*/ 78657 h 379647"/>
              <a:gd name="connsiteX4" fmla="*/ 886950 w 1778490"/>
              <a:gd name="connsiteY4" fmla="*/ 154857 h 379647"/>
              <a:gd name="connsiteX5" fmla="*/ 1165080 w 1778490"/>
              <a:gd name="connsiteY5" fmla="*/ 246297 h 379647"/>
              <a:gd name="connsiteX6" fmla="*/ 1328910 w 1778490"/>
              <a:gd name="connsiteY6" fmla="*/ 295827 h 379647"/>
              <a:gd name="connsiteX7" fmla="*/ 1549890 w 1778490"/>
              <a:gd name="connsiteY7" fmla="*/ 349167 h 379647"/>
              <a:gd name="connsiteX8" fmla="*/ 1717530 w 1778490"/>
              <a:gd name="connsiteY8" fmla="*/ 375837 h 379647"/>
              <a:gd name="connsiteX9" fmla="*/ 1778490 w 1778490"/>
              <a:gd name="connsiteY9" fmla="*/ 379647 h 379647"/>
              <a:gd name="connsiteX0" fmla="*/ 0 w 1778490"/>
              <a:gd name="connsiteY0" fmla="*/ 109589 h 396908"/>
              <a:gd name="connsiteX1" fmla="*/ 244617 w 1778490"/>
              <a:gd name="connsiteY1" fmla="*/ 3029 h 396908"/>
              <a:gd name="connsiteX2" fmla="*/ 464040 w 1778490"/>
              <a:gd name="connsiteY2" fmla="*/ 34958 h 396908"/>
              <a:gd name="connsiteX3" fmla="*/ 665970 w 1778490"/>
              <a:gd name="connsiteY3" fmla="*/ 95918 h 396908"/>
              <a:gd name="connsiteX4" fmla="*/ 886950 w 1778490"/>
              <a:gd name="connsiteY4" fmla="*/ 172118 h 396908"/>
              <a:gd name="connsiteX5" fmla="*/ 1165080 w 1778490"/>
              <a:gd name="connsiteY5" fmla="*/ 263558 h 396908"/>
              <a:gd name="connsiteX6" fmla="*/ 1328910 w 1778490"/>
              <a:gd name="connsiteY6" fmla="*/ 313088 h 396908"/>
              <a:gd name="connsiteX7" fmla="*/ 1549890 w 1778490"/>
              <a:gd name="connsiteY7" fmla="*/ 366428 h 396908"/>
              <a:gd name="connsiteX8" fmla="*/ 1717530 w 1778490"/>
              <a:gd name="connsiteY8" fmla="*/ 393098 h 396908"/>
              <a:gd name="connsiteX9" fmla="*/ 1778490 w 1778490"/>
              <a:gd name="connsiteY9" fmla="*/ 396908 h 396908"/>
              <a:gd name="connsiteX0" fmla="*/ 0 w 1778490"/>
              <a:gd name="connsiteY0" fmla="*/ 97842 h 385161"/>
              <a:gd name="connsiteX1" fmla="*/ 251056 w 1778490"/>
              <a:gd name="connsiteY1" fmla="*/ 4161 h 385161"/>
              <a:gd name="connsiteX2" fmla="*/ 464040 w 1778490"/>
              <a:gd name="connsiteY2" fmla="*/ 23211 h 385161"/>
              <a:gd name="connsiteX3" fmla="*/ 665970 w 1778490"/>
              <a:gd name="connsiteY3" fmla="*/ 84171 h 385161"/>
              <a:gd name="connsiteX4" fmla="*/ 886950 w 1778490"/>
              <a:gd name="connsiteY4" fmla="*/ 160371 h 385161"/>
              <a:gd name="connsiteX5" fmla="*/ 1165080 w 1778490"/>
              <a:gd name="connsiteY5" fmla="*/ 251811 h 385161"/>
              <a:gd name="connsiteX6" fmla="*/ 1328910 w 1778490"/>
              <a:gd name="connsiteY6" fmla="*/ 301341 h 385161"/>
              <a:gd name="connsiteX7" fmla="*/ 1549890 w 1778490"/>
              <a:gd name="connsiteY7" fmla="*/ 354681 h 385161"/>
              <a:gd name="connsiteX8" fmla="*/ 1717530 w 1778490"/>
              <a:gd name="connsiteY8" fmla="*/ 381351 h 385161"/>
              <a:gd name="connsiteX9" fmla="*/ 1778490 w 1778490"/>
              <a:gd name="connsiteY9" fmla="*/ 385161 h 385161"/>
              <a:gd name="connsiteX0" fmla="*/ 0 w 1784929"/>
              <a:gd name="connsiteY0" fmla="*/ 97842 h 385161"/>
              <a:gd name="connsiteX1" fmla="*/ 257495 w 1784929"/>
              <a:gd name="connsiteY1" fmla="*/ 4161 h 385161"/>
              <a:gd name="connsiteX2" fmla="*/ 470479 w 1784929"/>
              <a:gd name="connsiteY2" fmla="*/ 23211 h 385161"/>
              <a:gd name="connsiteX3" fmla="*/ 672409 w 1784929"/>
              <a:gd name="connsiteY3" fmla="*/ 84171 h 385161"/>
              <a:gd name="connsiteX4" fmla="*/ 893389 w 1784929"/>
              <a:gd name="connsiteY4" fmla="*/ 160371 h 385161"/>
              <a:gd name="connsiteX5" fmla="*/ 1171519 w 1784929"/>
              <a:gd name="connsiteY5" fmla="*/ 251811 h 385161"/>
              <a:gd name="connsiteX6" fmla="*/ 1335349 w 1784929"/>
              <a:gd name="connsiteY6" fmla="*/ 301341 h 385161"/>
              <a:gd name="connsiteX7" fmla="*/ 1556329 w 1784929"/>
              <a:gd name="connsiteY7" fmla="*/ 354681 h 385161"/>
              <a:gd name="connsiteX8" fmla="*/ 1723969 w 1784929"/>
              <a:gd name="connsiteY8" fmla="*/ 381351 h 385161"/>
              <a:gd name="connsiteX9" fmla="*/ 1784929 w 1784929"/>
              <a:gd name="connsiteY9" fmla="*/ 385161 h 385161"/>
              <a:gd name="connsiteX0" fmla="*/ 0 w 1784929"/>
              <a:gd name="connsiteY0" fmla="*/ 97842 h 385161"/>
              <a:gd name="connsiteX1" fmla="*/ 257495 w 1784929"/>
              <a:gd name="connsiteY1" fmla="*/ 4161 h 385161"/>
              <a:gd name="connsiteX2" fmla="*/ 470479 w 1784929"/>
              <a:gd name="connsiteY2" fmla="*/ 23211 h 385161"/>
              <a:gd name="connsiteX3" fmla="*/ 672409 w 1784929"/>
              <a:gd name="connsiteY3" fmla="*/ 84171 h 385161"/>
              <a:gd name="connsiteX4" fmla="*/ 893389 w 1784929"/>
              <a:gd name="connsiteY4" fmla="*/ 160371 h 385161"/>
              <a:gd name="connsiteX5" fmla="*/ 1171519 w 1784929"/>
              <a:gd name="connsiteY5" fmla="*/ 251811 h 385161"/>
              <a:gd name="connsiteX6" fmla="*/ 1335349 w 1784929"/>
              <a:gd name="connsiteY6" fmla="*/ 301341 h 385161"/>
              <a:gd name="connsiteX7" fmla="*/ 1556329 w 1784929"/>
              <a:gd name="connsiteY7" fmla="*/ 354681 h 385161"/>
              <a:gd name="connsiteX8" fmla="*/ 1723969 w 1784929"/>
              <a:gd name="connsiteY8" fmla="*/ 381351 h 385161"/>
              <a:gd name="connsiteX9" fmla="*/ 1784929 w 1784929"/>
              <a:gd name="connsiteY9" fmla="*/ 385161 h 385161"/>
              <a:gd name="connsiteX0" fmla="*/ 0 w 1784929"/>
              <a:gd name="connsiteY0" fmla="*/ 97842 h 385161"/>
              <a:gd name="connsiteX1" fmla="*/ 257495 w 1784929"/>
              <a:gd name="connsiteY1" fmla="*/ 4161 h 385161"/>
              <a:gd name="connsiteX2" fmla="*/ 470479 w 1784929"/>
              <a:gd name="connsiteY2" fmla="*/ 23211 h 385161"/>
              <a:gd name="connsiteX3" fmla="*/ 672409 w 1784929"/>
              <a:gd name="connsiteY3" fmla="*/ 84171 h 385161"/>
              <a:gd name="connsiteX4" fmla="*/ 893389 w 1784929"/>
              <a:gd name="connsiteY4" fmla="*/ 160371 h 385161"/>
              <a:gd name="connsiteX5" fmla="*/ 1171519 w 1784929"/>
              <a:gd name="connsiteY5" fmla="*/ 251811 h 385161"/>
              <a:gd name="connsiteX6" fmla="*/ 1335349 w 1784929"/>
              <a:gd name="connsiteY6" fmla="*/ 301341 h 385161"/>
              <a:gd name="connsiteX7" fmla="*/ 1556329 w 1784929"/>
              <a:gd name="connsiteY7" fmla="*/ 354681 h 385161"/>
              <a:gd name="connsiteX8" fmla="*/ 1723969 w 1784929"/>
              <a:gd name="connsiteY8" fmla="*/ 381351 h 385161"/>
              <a:gd name="connsiteX9" fmla="*/ 1784929 w 1784929"/>
              <a:gd name="connsiteY9" fmla="*/ 385161 h 385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4929" h="385161">
                <a:moveTo>
                  <a:pt x="0" y="97842"/>
                </a:moveTo>
                <a:cubicBezTo>
                  <a:pt x="150656" y="-4156"/>
                  <a:pt x="179082" y="16599"/>
                  <a:pt x="257495" y="4161"/>
                </a:cubicBezTo>
                <a:cubicBezTo>
                  <a:pt x="335908" y="-8277"/>
                  <a:pt x="401327" y="9876"/>
                  <a:pt x="470479" y="23211"/>
                </a:cubicBezTo>
                <a:cubicBezTo>
                  <a:pt x="539631" y="36546"/>
                  <a:pt x="601924" y="61311"/>
                  <a:pt x="672409" y="84171"/>
                </a:cubicBezTo>
                <a:lnTo>
                  <a:pt x="893389" y="160371"/>
                </a:lnTo>
                <a:lnTo>
                  <a:pt x="1171519" y="251811"/>
                </a:lnTo>
                <a:cubicBezTo>
                  <a:pt x="1245179" y="275306"/>
                  <a:pt x="1271214" y="284196"/>
                  <a:pt x="1335349" y="301341"/>
                </a:cubicBezTo>
                <a:cubicBezTo>
                  <a:pt x="1399484" y="318486"/>
                  <a:pt x="1491559" y="341346"/>
                  <a:pt x="1556329" y="354681"/>
                </a:cubicBezTo>
                <a:cubicBezTo>
                  <a:pt x="1621099" y="368016"/>
                  <a:pt x="1689679" y="375636"/>
                  <a:pt x="1723969" y="381351"/>
                </a:cubicBezTo>
                <a:cubicBezTo>
                  <a:pt x="1758259" y="387066"/>
                  <a:pt x="1783024" y="384208"/>
                  <a:pt x="1784929" y="385161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70BC8E9A-B209-4920-95BF-DC4B93230AA4}"/>
              </a:ext>
            </a:extLst>
          </p:cNvPr>
          <p:cNvSpPr/>
          <p:nvPr/>
        </p:nvSpPr>
        <p:spPr>
          <a:xfrm>
            <a:off x="6491043" y="1970863"/>
            <a:ext cx="2129096" cy="4040975"/>
          </a:xfrm>
          <a:custGeom>
            <a:avLst/>
            <a:gdLst>
              <a:gd name="connsiteX0" fmla="*/ 1103546 w 1103546"/>
              <a:gd name="connsiteY0" fmla="*/ 0 h 2488164"/>
              <a:gd name="connsiteX1" fmla="*/ 823627 w 1103546"/>
              <a:gd name="connsiteY1" fmla="*/ 192833 h 2488164"/>
              <a:gd name="connsiteX2" fmla="*/ 630795 w 1103546"/>
              <a:gd name="connsiteY2" fmla="*/ 379445 h 2488164"/>
              <a:gd name="connsiteX3" fmla="*/ 512607 w 1103546"/>
              <a:gd name="connsiteY3" fmla="*/ 566057 h 2488164"/>
              <a:gd name="connsiteX4" fmla="*/ 437962 w 1103546"/>
              <a:gd name="connsiteY4" fmla="*/ 771331 h 2488164"/>
              <a:gd name="connsiteX5" fmla="*/ 357097 w 1103546"/>
              <a:gd name="connsiteY5" fmla="*/ 1076131 h 2488164"/>
              <a:gd name="connsiteX6" fmla="*/ 319774 w 1103546"/>
              <a:gd name="connsiteY6" fmla="*/ 1430694 h 2488164"/>
              <a:gd name="connsiteX7" fmla="*/ 307334 w 1103546"/>
              <a:gd name="connsiteY7" fmla="*/ 1847462 h 2488164"/>
              <a:gd name="connsiteX8" fmla="*/ 307334 w 1103546"/>
              <a:gd name="connsiteY8" fmla="*/ 2164702 h 2488164"/>
              <a:gd name="connsiteX9" fmla="*/ 307334 w 1103546"/>
              <a:gd name="connsiteY9" fmla="*/ 2488164 h 2488164"/>
              <a:gd name="connsiteX0" fmla="*/ 1112794 w 1112794"/>
              <a:gd name="connsiteY0" fmla="*/ 0 h 2537927"/>
              <a:gd name="connsiteX1" fmla="*/ 832875 w 1112794"/>
              <a:gd name="connsiteY1" fmla="*/ 192833 h 2537927"/>
              <a:gd name="connsiteX2" fmla="*/ 640043 w 1112794"/>
              <a:gd name="connsiteY2" fmla="*/ 379445 h 2537927"/>
              <a:gd name="connsiteX3" fmla="*/ 521855 w 1112794"/>
              <a:gd name="connsiteY3" fmla="*/ 566057 h 2537927"/>
              <a:gd name="connsiteX4" fmla="*/ 447210 w 1112794"/>
              <a:gd name="connsiteY4" fmla="*/ 771331 h 2537927"/>
              <a:gd name="connsiteX5" fmla="*/ 366345 w 1112794"/>
              <a:gd name="connsiteY5" fmla="*/ 1076131 h 2537927"/>
              <a:gd name="connsiteX6" fmla="*/ 329022 w 1112794"/>
              <a:gd name="connsiteY6" fmla="*/ 1430694 h 2537927"/>
              <a:gd name="connsiteX7" fmla="*/ 316582 w 1112794"/>
              <a:gd name="connsiteY7" fmla="*/ 1847462 h 2537927"/>
              <a:gd name="connsiteX8" fmla="*/ 316582 w 1112794"/>
              <a:gd name="connsiteY8" fmla="*/ 2164702 h 2537927"/>
              <a:gd name="connsiteX9" fmla="*/ 304141 w 1112794"/>
              <a:gd name="connsiteY9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31196 w 827408"/>
              <a:gd name="connsiteY8" fmla="*/ 216470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32689 w 832689"/>
              <a:gd name="connsiteY0" fmla="*/ 0 h 2537927"/>
              <a:gd name="connsiteX1" fmla="*/ 552770 w 832689"/>
              <a:gd name="connsiteY1" fmla="*/ 192833 h 2537927"/>
              <a:gd name="connsiteX2" fmla="*/ 359938 w 832689"/>
              <a:gd name="connsiteY2" fmla="*/ 379445 h 2537927"/>
              <a:gd name="connsiteX3" fmla="*/ 241750 w 832689"/>
              <a:gd name="connsiteY3" fmla="*/ 566057 h 2537927"/>
              <a:gd name="connsiteX4" fmla="*/ 167105 w 832689"/>
              <a:gd name="connsiteY4" fmla="*/ 771331 h 2537927"/>
              <a:gd name="connsiteX5" fmla="*/ 86240 w 832689"/>
              <a:gd name="connsiteY5" fmla="*/ 1076131 h 2537927"/>
              <a:gd name="connsiteX6" fmla="*/ 48917 w 832689"/>
              <a:gd name="connsiteY6" fmla="*/ 1430694 h 2537927"/>
              <a:gd name="connsiteX7" fmla="*/ 36477 w 832689"/>
              <a:gd name="connsiteY7" fmla="*/ 1847462 h 2537927"/>
              <a:gd name="connsiteX8" fmla="*/ 17816 w 832689"/>
              <a:gd name="connsiteY8" fmla="*/ 2170922 h 2537927"/>
              <a:gd name="connsiteX9" fmla="*/ 36477 w 832689"/>
              <a:gd name="connsiteY9" fmla="*/ 2419739 h 2537927"/>
              <a:gd name="connsiteX10" fmla="*/ 24036 w 832689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264228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27408 w 827408"/>
              <a:gd name="connsiteY0" fmla="*/ 0 h 2537927"/>
              <a:gd name="connsiteX1" fmla="*/ 547489 w 827408"/>
              <a:gd name="connsiteY1" fmla="*/ 192833 h 2537927"/>
              <a:gd name="connsiteX2" fmla="*/ 354657 w 827408"/>
              <a:gd name="connsiteY2" fmla="*/ 379445 h 2537927"/>
              <a:gd name="connsiteX3" fmla="*/ 236469 w 827408"/>
              <a:gd name="connsiteY3" fmla="*/ 566057 h 2537927"/>
              <a:gd name="connsiteX4" fmla="*/ 161824 w 827408"/>
              <a:gd name="connsiteY4" fmla="*/ 771331 h 2537927"/>
              <a:gd name="connsiteX5" fmla="*/ 80959 w 827408"/>
              <a:gd name="connsiteY5" fmla="*/ 1076131 h 2537927"/>
              <a:gd name="connsiteX6" fmla="*/ 43636 w 827408"/>
              <a:gd name="connsiteY6" fmla="*/ 1430694 h 2537927"/>
              <a:gd name="connsiteX7" fmla="*/ 31196 w 827408"/>
              <a:gd name="connsiteY7" fmla="*/ 1847462 h 2537927"/>
              <a:gd name="connsiteX8" fmla="*/ 24976 w 827408"/>
              <a:gd name="connsiteY8" fmla="*/ 2332652 h 2537927"/>
              <a:gd name="connsiteX9" fmla="*/ 31196 w 827408"/>
              <a:gd name="connsiteY9" fmla="*/ 2419739 h 2537927"/>
              <a:gd name="connsiteX10" fmla="*/ 18755 w 827408"/>
              <a:gd name="connsiteY10" fmla="*/ 2537927 h 2537927"/>
              <a:gd name="connsiteX0" fmla="*/ 859311 w 859311"/>
              <a:gd name="connsiteY0" fmla="*/ 0 h 3128866"/>
              <a:gd name="connsiteX1" fmla="*/ 579392 w 859311"/>
              <a:gd name="connsiteY1" fmla="*/ 192833 h 3128866"/>
              <a:gd name="connsiteX2" fmla="*/ 386560 w 859311"/>
              <a:gd name="connsiteY2" fmla="*/ 379445 h 3128866"/>
              <a:gd name="connsiteX3" fmla="*/ 268372 w 859311"/>
              <a:gd name="connsiteY3" fmla="*/ 566057 h 3128866"/>
              <a:gd name="connsiteX4" fmla="*/ 193727 w 859311"/>
              <a:gd name="connsiteY4" fmla="*/ 771331 h 3128866"/>
              <a:gd name="connsiteX5" fmla="*/ 112862 w 859311"/>
              <a:gd name="connsiteY5" fmla="*/ 1076131 h 3128866"/>
              <a:gd name="connsiteX6" fmla="*/ 75539 w 859311"/>
              <a:gd name="connsiteY6" fmla="*/ 1430694 h 3128866"/>
              <a:gd name="connsiteX7" fmla="*/ 63099 w 859311"/>
              <a:gd name="connsiteY7" fmla="*/ 1847462 h 3128866"/>
              <a:gd name="connsiteX8" fmla="*/ 56879 w 859311"/>
              <a:gd name="connsiteY8" fmla="*/ 2332652 h 3128866"/>
              <a:gd name="connsiteX9" fmla="*/ 63099 w 859311"/>
              <a:gd name="connsiteY9" fmla="*/ 2419739 h 3128866"/>
              <a:gd name="connsiteX10" fmla="*/ 13336 w 859311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31195 w 864729"/>
              <a:gd name="connsiteY9" fmla="*/ 2836507 h 3128866"/>
              <a:gd name="connsiteX10" fmla="*/ 18754 w 864729"/>
              <a:gd name="connsiteY10" fmla="*/ 3128866 h 3128866"/>
              <a:gd name="connsiteX0" fmla="*/ 864729 w 864729"/>
              <a:gd name="connsiteY0" fmla="*/ 0 h 3128866"/>
              <a:gd name="connsiteX1" fmla="*/ 584810 w 864729"/>
              <a:gd name="connsiteY1" fmla="*/ 192833 h 3128866"/>
              <a:gd name="connsiteX2" fmla="*/ 391978 w 864729"/>
              <a:gd name="connsiteY2" fmla="*/ 379445 h 3128866"/>
              <a:gd name="connsiteX3" fmla="*/ 273790 w 864729"/>
              <a:gd name="connsiteY3" fmla="*/ 566057 h 3128866"/>
              <a:gd name="connsiteX4" fmla="*/ 199145 w 864729"/>
              <a:gd name="connsiteY4" fmla="*/ 771331 h 3128866"/>
              <a:gd name="connsiteX5" fmla="*/ 118280 w 864729"/>
              <a:gd name="connsiteY5" fmla="*/ 1076131 h 3128866"/>
              <a:gd name="connsiteX6" fmla="*/ 80957 w 864729"/>
              <a:gd name="connsiteY6" fmla="*/ 1430694 h 3128866"/>
              <a:gd name="connsiteX7" fmla="*/ 68517 w 864729"/>
              <a:gd name="connsiteY7" fmla="*/ 1847462 h 3128866"/>
              <a:gd name="connsiteX8" fmla="*/ 62297 w 864729"/>
              <a:gd name="connsiteY8" fmla="*/ 2332652 h 3128866"/>
              <a:gd name="connsiteX9" fmla="*/ 68518 w 864729"/>
              <a:gd name="connsiteY9" fmla="*/ 2481942 h 3128866"/>
              <a:gd name="connsiteX10" fmla="*/ 31195 w 864729"/>
              <a:gd name="connsiteY10" fmla="*/ 2836507 h 3128866"/>
              <a:gd name="connsiteX11" fmla="*/ 18754 w 86472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481942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861569 w 861569"/>
              <a:gd name="connsiteY0" fmla="*/ 0 h 3128866"/>
              <a:gd name="connsiteX1" fmla="*/ 581650 w 861569"/>
              <a:gd name="connsiteY1" fmla="*/ 192833 h 3128866"/>
              <a:gd name="connsiteX2" fmla="*/ 388818 w 861569"/>
              <a:gd name="connsiteY2" fmla="*/ 379445 h 3128866"/>
              <a:gd name="connsiteX3" fmla="*/ 270630 w 861569"/>
              <a:gd name="connsiteY3" fmla="*/ 566057 h 3128866"/>
              <a:gd name="connsiteX4" fmla="*/ 195985 w 861569"/>
              <a:gd name="connsiteY4" fmla="*/ 771331 h 3128866"/>
              <a:gd name="connsiteX5" fmla="*/ 115120 w 861569"/>
              <a:gd name="connsiteY5" fmla="*/ 1076131 h 3128866"/>
              <a:gd name="connsiteX6" fmla="*/ 77797 w 861569"/>
              <a:gd name="connsiteY6" fmla="*/ 1430694 h 3128866"/>
              <a:gd name="connsiteX7" fmla="*/ 65357 w 861569"/>
              <a:gd name="connsiteY7" fmla="*/ 1847462 h 3128866"/>
              <a:gd name="connsiteX8" fmla="*/ 59137 w 861569"/>
              <a:gd name="connsiteY8" fmla="*/ 2332652 h 3128866"/>
              <a:gd name="connsiteX9" fmla="*/ 65358 w 861569"/>
              <a:gd name="connsiteY9" fmla="*/ 2712097 h 3128866"/>
              <a:gd name="connsiteX10" fmla="*/ 46696 w 861569"/>
              <a:gd name="connsiteY10" fmla="*/ 2880050 h 3128866"/>
              <a:gd name="connsiteX11" fmla="*/ 15594 w 861569"/>
              <a:gd name="connsiteY11" fmla="*/ 3128866 h 3128866"/>
              <a:gd name="connsiteX0" fmla="*/ 1105700 w 1105700"/>
              <a:gd name="connsiteY0" fmla="*/ 0 h 3694923"/>
              <a:gd name="connsiteX1" fmla="*/ 825781 w 1105700"/>
              <a:gd name="connsiteY1" fmla="*/ 192833 h 3694923"/>
              <a:gd name="connsiteX2" fmla="*/ 632949 w 1105700"/>
              <a:gd name="connsiteY2" fmla="*/ 379445 h 3694923"/>
              <a:gd name="connsiteX3" fmla="*/ 514761 w 1105700"/>
              <a:gd name="connsiteY3" fmla="*/ 566057 h 3694923"/>
              <a:gd name="connsiteX4" fmla="*/ 440116 w 1105700"/>
              <a:gd name="connsiteY4" fmla="*/ 771331 h 3694923"/>
              <a:gd name="connsiteX5" fmla="*/ 359251 w 1105700"/>
              <a:gd name="connsiteY5" fmla="*/ 1076131 h 3694923"/>
              <a:gd name="connsiteX6" fmla="*/ 321928 w 1105700"/>
              <a:gd name="connsiteY6" fmla="*/ 1430694 h 3694923"/>
              <a:gd name="connsiteX7" fmla="*/ 309488 w 1105700"/>
              <a:gd name="connsiteY7" fmla="*/ 1847462 h 3694923"/>
              <a:gd name="connsiteX8" fmla="*/ 303268 w 1105700"/>
              <a:gd name="connsiteY8" fmla="*/ 2332652 h 3694923"/>
              <a:gd name="connsiteX9" fmla="*/ 309489 w 1105700"/>
              <a:gd name="connsiteY9" fmla="*/ 2712097 h 3694923"/>
              <a:gd name="connsiteX10" fmla="*/ 290827 w 1105700"/>
              <a:gd name="connsiteY10" fmla="*/ 2880050 h 3694923"/>
              <a:gd name="connsiteX11" fmla="*/ 4688 w 1105700"/>
              <a:gd name="connsiteY11" fmla="*/ 3694923 h 3694923"/>
              <a:gd name="connsiteX0" fmla="*/ 1105866 w 1105866"/>
              <a:gd name="connsiteY0" fmla="*/ 0 h 3694923"/>
              <a:gd name="connsiteX1" fmla="*/ 825947 w 1105866"/>
              <a:gd name="connsiteY1" fmla="*/ 192833 h 3694923"/>
              <a:gd name="connsiteX2" fmla="*/ 633115 w 1105866"/>
              <a:gd name="connsiteY2" fmla="*/ 379445 h 3694923"/>
              <a:gd name="connsiteX3" fmla="*/ 514927 w 1105866"/>
              <a:gd name="connsiteY3" fmla="*/ 566057 h 3694923"/>
              <a:gd name="connsiteX4" fmla="*/ 440282 w 1105866"/>
              <a:gd name="connsiteY4" fmla="*/ 771331 h 3694923"/>
              <a:gd name="connsiteX5" fmla="*/ 359417 w 1105866"/>
              <a:gd name="connsiteY5" fmla="*/ 1076131 h 3694923"/>
              <a:gd name="connsiteX6" fmla="*/ 322094 w 1105866"/>
              <a:gd name="connsiteY6" fmla="*/ 1430694 h 3694923"/>
              <a:gd name="connsiteX7" fmla="*/ 309654 w 1105866"/>
              <a:gd name="connsiteY7" fmla="*/ 1847462 h 3694923"/>
              <a:gd name="connsiteX8" fmla="*/ 303434 w 1105866"/>
              <a:gd name="connsiteY8" fmla="*/ 2332652 h 3694923"/>
              <a:gd name="connsiteX9" fmla="*/ 309655 w 1105866"/>
              <a:gd name="connsiteY9" fmla="*/ 2712097 h 3694923"/>
              <a:gd name="connsiteX10" fmla="*/ 278552 w 1105866"/>
              <a:gd name="connsiteY10" fmla="*/ 3085324 h 3694923"/>
              <a:gd name="connsiteX11" fmla="*/ 4854 w 1105866"/>
              <a:gd name="connsiteY11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61731 w 1101012"/>
              <a:gd name="connsiteY11" fmla="*/ 3315477 h 3694923"/>
              <a:gd name="connsiteX12" fmla="*/ 0 w 1101012"/>
              <a:gd name="connsiteY12" fmla="*/ 3694923 h 3694923"/>
              <a:gd name="connsiteX0" fmla="*/ 1101012 w 1101012"/>
              <a:gd name="connsiteY0" fmla="*/ 0 h 3694923"/>
              <a:gd name="connsiteX1" fmla="*/ 821093 w 1101012"/>
              <a:gd name="connsiteY1" fmla="*/ 192833 h 3694923"/>
              <a:gd name="connsiteX2" fmla="*/ 628261 w 1101012"/>
              <a:gd name="connsiteY2" fmla="*/ 379445 h 3694923"/>
              <a:gd name="connsiteX3" fmla="*/ 510073 w 1101012"/>
              <a:gd name="connsiteY3" fmla="*/ 566057 h 3694923"/>
              <a:gd name="connsiteX4" fmla="*/ 435428 w 1101012"/>
              <a:gd name="connsiteY4" fmla="*/ 771331 h 3694923"/>
              <a:gd name="connsiteX5" fmla="*/ 354563 w 1101012"/>
              <a:gd name="connsiteY5" fmla="*/ 1076131 h 3694923"/>
              <a:gd name="connsiteX6" fmla="*/ 317240 w 1101012"/>
              <a:gd name="connsiteY6" fmla="*/ 1430694 h 3694923"/>
              <a:gd name="connsiteX7" fmla="*/ 304800 w 1101012"/>
              <a:gd name="connsiteY7" fmla="*/ 1847462 h 3694923"/>
              <a:gd name="connsiteX8" fmla="*/ 298580 w 1101012"/>
              <a:gd name="connsiteY8" fmla="*/ 2332652 h 3694923"/>
              <a:gd name="connsiteX9" fmla="*/ 304801 w 1101012"/>
              <a:gd name="connsiteY9" fmla="*/ 2712097 h 3694923"/>
              <a:gd name="connsiteX10" fmla="*/ 273698 w 1101012"/>
              <a:gd name="connsiteY10" fmla="*/ 3085324 h 3694923"/>
              <a:gd name="connsiteX11" fmla="*/ 186612 w 1101012"/>
              <a:gd name="connsiteY11" fmla="*/ 3334139 h 3694923"/>
              <a:gd name="connsiteX12" fmla="*/ 0 w 1101012"/>
              <a:gd name="connsiteY12" fmla="*/ 3694923 h 3694923"/>
              <a:gd name="connsiteX0" fmla="*/ 1138334 w 1138334"/>
              <a:gd name="connsiteY0" fmla="*/ 0 h 3682482"/>
              <a:gd name="connsiteX1" fmla="*/ 858415 w 1138334"/>
              <a:gd name="connsiteY1" fmla="*/ 192833 h 3682482"/>
              <a:gd name="connsiteX2" fmla="*/ 665583 w 1138334"/>
              <a:gd name="connsiteY2" fmla="*/ 379445 h 3682482"/>
              <a:gd name="connsiteX3" fmla="*/ 547395 w 1138334"/>
              <a:gd name="connsiteY3" fmla="*/ 566057 h 3682482"/>
              <a:gd name="connsiteX4" fmla="*/ 472750 w 1138334"/>
              <a:gd name="connsiteY4" fmla="*/ 771331 h 3682482"/>
              <a:gd name="connsiteX5" fmla="*/ 391885 w 1138334"/>
              <a:gd name="connsiteY5" fmla="*/ 1076131 h 3682482"/>
              <a:gd name="connsiteX6" fmla="*/ 354562 w 1138334"/>
              <a:gd name="connsiteY6" fmla="*/ 1430694 h 3682482"/>
              <a:gd name="connsiteX7" fmla="*/ 342122 w 1138334"/>
              <a:gd name="connsiteY7" fmla="*/ 1847462 h 3682482"/>
              <a:gd name="connsiteX8" fmla="*/ 335902 w 1138334"/>
              <a:gd name="connsiteY8" fmla="*/ 2332652 h 3682482"/>
              <a:gd name="connsiteX9" fmla="*/ 342123 w 1138334"/>
              <a:gd name="connsiteY9" fmla="*/ 2712097 h 3682482"/>
              <a:gd name="connsiteX10" fmla="*/ 311020 w 1138334"/>
              <a:gd name="connsiteY10" fmla="*/ 3085324 h 3682482"/>
              <a:gd name="connsiteX11" fmla="*/ 223934 w 1138334"/>
              <a:gd name="connsiteY11" fmla="*/ 3334139 h 3682482"/>
              <a:gd name="connsiteX12" fmla="*/ 0 w 1138334"/>
              <a:gd name="connsiteY12" fmla="*/ 3682482 h 3682482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0 w 1685729"/>
              <a:gd name="connsiteY12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32718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1176 w 1685729"/>
              <a:gd name="connsiteY12" fmla="*/ 3645159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0 w 1685729"/>
              <a:gd name="connsiteY13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61257 w 1685729"/>
              <a:gd name="connsiteY13" fmla="*/ 3850432 h 4024605"/>
              <a:gd name="connsiteX14" fmla="*/ 0 w 1685729"/>
              <a:gd name="connsiteY14" fmla="*/ 4024605 h 4024605"/>
              <a:gd name="connsiteX0" fmla="*/ 1685729 w 1685729"/>
              <a:gd name="connsiteY0" fmla="*/ 0 h 4024605"/>
              <a:gd name="connsiteX1" fmla="*/ 1405810 w 1685729"/>
              <a:gd name="connsiteY1" fmla="*/ 192833 h 4024605"/>
              <a:gd name="connsiteX2" fmla="*/ 1212978 w 1685729"/>
              <a:gd name="connsiteY2" fmla="*/ 379445 h 4024605"/>
              <a:gd name="connsiteX3" fmla="*/ 1094790 w 1685729"/>
              <a:gd name="connsiteY3" fmla="*/ 566057 h 4024605"/>
              <a:gd name="connsiteX4" fmla="*/ 1020145 w 1685729"/>
              <a:gd name="connsiteY4" fmla="*/ 771331 h 4024605"/>
              <a:gd name="connsiteX5" fmla="*/ 939280 w 1685729"/>
              <a:gd name="connsiteY5" fmla="*/ 1076131 h 4024605"/>
              <a:gd name="connsiteX6" fmla="*/ 901957 w 1685729"/>
              <a:gd name="connsiteY6" fmla="*/ 1430694 h 4024605"/>
              <a:gd name="connsiteX7" fmla="*/ 889517 w 1685729"/>
              <a:gd name="connsiteY7" fmla="*/ 1847462 h 4024605"/>
              <a:gd name="connsiteX8" fmla="*/ 883297 w 1685729"/>
              <a:gd name="connsiteY8" fmla="*/ 2332652 h 4024605"/>
              <a:gd name="connsiteX9" fmla="*/ 889518 w 1685729"/>
              <a:gd name="connsiteY9" fmla="*/ 2712097 h 4024605"/>
              <a:gd name="connsiteX10" fmla="*/ 858415 w 1685729"/>
              <a:gd name="connsiteY10" fmla="*/ 3085324 h 4024605"/>
              <a:gd name="connsiteX11" fmla="*/ 771329 w 1685729"/>
              <a:gd name="connsiteY11" fmla="*/ 3334139 h 4024605"/>
              <a:gd name="connsiteX12" fmla="*/ 547396 w 1685729"/>
              <a:gd name="connsiteY12" fmla="*/ 3657600 h 4024605"/>
              <a:gd name="connsiteX13" fmla="*/ 273698 w 1685729"/>
              <a:gd name="connsiteY13" fmla="*/ 3875314 h 4024605"/>
              <a:gd name="connsiteX14" fmla="*/ 0 w 1685729"/>
              <a:gd name="connsiteY14" fmla="*/ 4024605 h 4024605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0 w 1704391"/>
              <a:gd name="connsiteY14" fmla="*/ 3993503 h 3993503"/>
              <a:gd name="connsiteX0" fmla="*/ 1704391 w 1704391"/>
              <a:gd name="connsiteY0" fmla="*/ 0 h 3993503"/>
              <a:gd name="connsiteX1" fmla="*/ 1424472 w 1704391"/>
              <a:gd name="connsiteY1" fmla="*/ 192833 h 3993503"/>
              <a:gd name="connsiteX2" fmla="*/ 1231640 w 1704391"/>
              <a:gd name="connsiteY2" fmla="*/ 379445 h 3993503"/>
              <a:gd name="connsiteX3" fmla="*/ 1113452 w 1704391"/>
              <a:gd name="connsiteY3" fmla="*/ 566057 h 3993503"/>
              <a:gd name="connsiteX4" fmla="*/ 1038807 w 1704391"/>
              <a:gd name="connsiteY4" fmla="*/ 771331 h 3993503"/>
              <a:gd name="connsiteX5" fmla="*/ 957942 w 1704391"/>
              <a:gd name="connsiteY5" fmla="*/ 1076131 h 3993503"/>
              <a:gd name="connsiteX6" fmla="*/ 920619 w 1704391"/>
              <a:gd name="connsiteY6" fmla="*/ 1430694 h 3993503"/>
              <a:gd name="connsiteX7" fmla="*/ 908179 w 1704391"/>
              <a:gd name="connsiteY7" fmla="*/ 1847462 h 3993503"/>
              <a:gd name="connsiteX8" fmla="*/ 901959 w 1704391"/>
              <a:gd name="connsiteY8" fmla="*/ 2332652 h 3993503"/>
              <a:gd name="connsiteX9" fmla="*/ 908180 w 1704391"/>
              <a:gd name="connsiteY9" fmla="*/ 2712097 h 3993503"/>
              <a:gd name="connsiteX10" fmla="*/ 877077 w 1704391"/>
              <a:gd name="connsiteY10" fmla="*/ 3085324 h 3993503"/>
              <a:gd name="connsiteX11" fmla="*/ 789991 w 1704391"/>
              <a:gd name="connsiteY11" fmla="*/ 3334139 h 3993503"/>
              <a:gd name="connsiteX12" fmla="*/ 566058 w 1704391"/>
              <a:gd name="connsiteY12" fmla="*/ 3657600 h 3993503"/>
              <a:gd name="connsiteX13" fmla="*/ 292360 w 1704391"/>
              <a:gd name="connsiteY13" fmla="*/ 3875314 h 3993503"/>
              <a:gd name="connsiteX14" fmla="*/ 124409 w 1704391"/>
              <a:gd name="connsiteY14" fmla="*/ 3962399 h 3993503"/>
              <a:gd name="connsiteX15" fmla="*/ 0 w 1704391"/>
              <a:gd name="connsiteY15" fmla="*/ 3993503 h 3993503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578499 w 2158481"/>
              <a:gd name="connsiteY14" fmla="*/ 3962399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6532 w 2158481"/>
              <a:gd name="connsiteY14" fmla="*/ 4012163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74368"/>
              <a:gd name="connsiteX1" fmla="*/ 1878562 w 2158481"/>
              <a:gd name="connsiteY1" fmla="*/ 192833 h 4074368"/>
              <a:gd name="connsiteX2" fmla="*/ 1685730 w 2158481"/>
              <a:gd name="connsiteY2" fmla="*/ 379445 h 4074368"/>
              <a:gd name="connsiteX3" fmla="*/ 1567542 w 2158481"/>
              <a:gd name="connsiteY3" fmla="*/ 566057 h 4074368"/>
              <a:gd name="connsiteX4" fmla="*/ 1492897 w 2158481"/>
              <a:gd name="connsiteY4" fmla="*/ 771331 h 4074368"/>
              <a:gd name="connsiteX5" fmla="*/ 1412032 w 2158481"/>
              <a:gd name="connsiteY5" fmla="*/ 1076131 h 4074368"/>
              <a:gd name="connsiteX6" fmla="*/ 1374709 w 2158481"/>
              <a:gd name="connsiteY6" fmla="*/ 1430694 h 4074368"/>
              <a:gd name="connsiteX7" fmla="*/ 1362269 w 2158481"/>
              <a:gd name="connsiteY7" fmla="*/ 1847462 h 4074368"/>
              <a:gd name="connsiteX8" fmla="*/ 1356049 w 2158481"/>
              <a:gd name="connsiteY8" fmla="*/ 2332652 h 4074368"/>
              <a:gd name="connsiteX9" fmla="*/ 1362270 w 2158481"/>
              <a:gd name="connsiteY9" fmla="*/ 2712097 h 4074368"/>
              <a:gd name="connsiteX10" fmla="*/ 1331167 w 2158481"/>
              <a:gd name="connsiteY10" fmla="*/ 3085324 h 4074368"/>
              <a:gd name="connsiteX11" fmla="*/ 1244081 w 2158481"/>
              <a:gd name="connsiteY11" fmla="*/ 3334139 h 4074368"/>
              <a:gd name="connsiteX12" fmla="*/ 1020148 w 2158481"/>
              <a:gd name="connsiteY12" fmla="*/ 3657600 h 4074368"/>
              <a:gd name="connsiteX13" fmla="*/ 746450 w 2158481"/>
              <a:gd name="connsiteY13" fmla="*/ 3875314 h 4074368"/>
              <a:gd name="connsiteX14" fmla="*/ 460312 w 2158481"/>
              <a:gd name="connsiteY14" fmla="*/ 3999722 h 4074368"/>
              <a:gd name="connsiteX15" fmla="*/ 0 w 2158481"/>
              <a:gd name="connsiteY15" fmla="*/ 4074368 h 4074368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31167 w 2158481"/>
              <a:gd name="connsiteY10" fmla="*/ 308532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56049 w 2158481"/>
              <a:gd name="connsiteY8" fmla="*/ 2332652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0599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74247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62269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5916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12032 w 2158481"/>
              <a:gd name="connsiteY5" fmla="*/ 1076131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4709 w 2158481"/>
              <a:gd name="connsiteY6" fmla="*/ 1430694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5679 w 2158481"/>
              <a:gd name="connsiteY5" fmla="*/ 1085229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58481 w 2158481"/>
              <a:gd name="connsiteY0" fmla="*/ 0 h 4061927"/>
              <a:gd name="connsiteX1" fmla="*/ 1878562 w 2158481"/>
              <a:gd name="connsiteY1" fmla="*/ 192833 h 4061927"/>
              <a:gd name="connsiteX2" fmla="*/ 1685730 w 2158481"/>
              <a:gd name="connsiteY2" fmla="*/ 379445 h 4061927"/>
              <a:gd name="connsiteX3" fmla="*/ 1567542 w 2158481"/>
              <a:gd name="connsiteY3" fmla="*/ 566057 h 4061927"/>
              <a:gd name="connsiteX4" fmla="*/ 1492897 w 2158481"/>
              <a:gd name="connsiteY4" fmla="*/ 771331 h 4061927"/>
              <a:gd name="connsiteX5" fmla="*/ 1421130 w 2158481"/>
              <a:gd name="connsiteY5" fmla="*/ 1089778 h 4061927"/>
              <a:gd name="connsiteX6" fmla="*/ 1379259 w 2158481"/>
              <a:gd name="connsiteY6" fmla="*/ 1421595 h 4061927"/>
              <a:gd name="connsiteX7" fmla="*/ 1371367 w 2158481"/>
              <a:gd name="connsiteY7" fmla="*/ 1847462 h 4061927"/>
              <a:gd name="connsiteX8" fmla="*/ 1369698 w 2158481"/>
              <a:gd name="connsiteY8" fmla="*/ 2323554 h 4061927"/>
              <a:gd name="connsiteX9" fmla="*/ 1362270 w 2158481"/>
              <a:gd name="connsiteY9" fmla="*/ 2712097 h 4061927"/>
              <a:gd name="connsiteX10" fmla="*/ 1326618 w 2158481"/>
              <a:gd name="connsiteY10" fmla="*/ 3080774 h 4061927"/>
              <a:gd name="connsiteX11" fmla="*/ 1244081 w 2158481"/>
              <a:gd name="connsiteY11" fmla="*/ 3334139 h 4061927"/>
              <a:gd name="connsiteX12" fmla="*/ 1020148 w 2158481"/>
              <a:gd name="connsiteY12" fmla="*/ 3657600 h 4061927"/>
              <a:gd name="connsiteX13" fmla="*/ 746450 w 2158481"/>
              <a:gd name="connsiteY13" fmla="*/ 3875314 h 4061927"/>
              <a:gd name="connsiteX14" fmla="*/ 460312 w 2158481"/>
              <a:gd name="connsiteY14" fmla="*/ 3999722 h 4061927"/>
              <a:gd name="connsiteX15" fmla="*/ 0 w 2158481"/>
              <a:gd name="connsiteY15" fmla="*/ 4061927 h 4061927"/>
              <a:gd name="connsiteX0" fmla="*/ 2163030 w 2163030"/>
              <a:gd name="connsiteY0" fmla="*/ 0 h 4057378"/>
              <a:gd name="connsiteX1" fmla="*/ 1878562 w 2163030"/>
              <a:gd name="connsiteY1" fmla="*/ 188284 h 4057378"/>
              <a:gd name="connsiteX2" fmla="*/ 1685730 w 2163030"/>
              <a:gd name="connsiteY2" fmla="*/ 374896 h 4057378"/>
              <a:gd name="connsiteX3" fmla="*/ 1567542 w 2163030"/>
              <a:gd name="connsiteY3" fmla="*/ 561508 h 4057378"/>
              <a:gd name="connsiteX4" fmla="*/ 1492897 w 2163030"/>
              <a:gd name="connsiteY4" fmla="*/ 766782 h 4057378"/>
              <a:gd name="connsiteX5" fmla="*/ 1421130 w 2163030"/>
              <a:gd name="connsiteY5" fmla="*/ 1085229 h 4057378"/>
              <a:gd name="connsiteX6" fmla="*/ 1379259 w 2163030"/>
              <a:gd name="connsiteY6" fmla="*/ 1417046 h 4057378"/>
              <a:gd name="connsiteX7" fmla="*/ 1371367 w 2163030"/>
              <a:gd name="connsiteY7" fmla="*/ 1842913 h 4057378"/>
              <a:gd name="connsiteX8" fmla="*/ 1369698 w 2163030"/>
              <a:gd name="connsiteY8" fmla="*/ 2319005 h 4057378"/>
              <a:gd name="connsiteX9" fmla="*/ 1362270 w 2163030"/>
              <a:gd name="connsiteY9" fmla="*/ 2707548 h 4057378"/>
              <a:gd name="connsiteX10" fmla="*/ 1326618 w 2163030"/>
              <a:gd name="connsiteY10" fmla="*/ 3076225 h 4057378"/>
              <a:gd name="connsiteX11" fmla="*/ 1244081 w 2163030"/>
              <a:gd name="connsiteY11" fmla="*/ 3329590 h 4057378"/>
              <a:gd name="connsiteX12" fmla="*/ 1020148 w 2163030"/>
              <a:gd name="connsiteY12" fmla="*/ 3653051 h 4057378"/>
              <a:gd name="connsiteX13" fmla="*/ 746450 w 2163030"/>
              <a:gd name="connsiteY13" fmla="*/ 3870765 h 4057378"/>
              <a:gd name="connsiteX14" fmla="*/ 460312 w 2163030"/>
              <a:gd name="connsiteY14" fmla="*/ 3995173 h 4057378"/>
              <a:gd name="connsiteX15" fmla="*/ 0 w 2163030"/>
              <a:gd name="connsiteY15" fmla="*/ 4057378 h 405737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3030 w 2163030"/>
              <a:gd name="connsiteY0" fmla="*/ 0 h 4052828"/>
              <a:gd name="connsiteX1" fmla="*/ 1878562 w 2163030"/>
              <a:gd name="connsiteY1" fmla="*/ 183734 h 4052828"/>
              <a:gd name="connsiteX2" fmla="*/ 1685730 w 2163030"/>
              <a:gd name="connsiteY2" fmla="*/ 370346 h 4052828"/>
              <a:gd name="connsiteX3" fmla="*/ 1567542 w 2163030"/>
              <a:gd name="connsiteY3" fmla="*/ 556958 h 4052828"/>
              <a:gd name="connsiteX4" fmla="*/ 1492897 w 2163030"/>
              <a:gd name="connsiteY4" fmla="*/ 762232 h 4052828"/>
              <a:gd name="connsiteX5" fmla="*/ 1421130 w 2163030"/>
              <a:gd name="connsiteY5" fmla="*/ 1080679 h 4052828"/>
              <a:gd name="connsiteX6" fmla="*/ 1379259 w 2163030"/>
              <a:gd name="connsiteY6" fmla="*/ 1412496 h 4052828"/>
              <a:gd name="connsiteX7" fmla="*/ 1371367 w 2163030"/>
              <a:gd name="connsiteY7" fmla="*/ 1838363 h 4052828"/>
              <a:gd name="connsiteX8" fmla="*/ 1369698 w 2163030"/>
              <a:gd name="connsiteY8" fmla="*/ 2314455 h 4052828"/>
              <a:gd name="connsiteX9" fmla="*/ 1362270 w 2163030"/>
              <a:gd name="connsiteY9" fmla="*/ 2702998 h 4052828"/>
              <a:gd name="connsiteX10" fmla="*/ 1326618 w 2163030"/>
              <a:gd name="connsiteY10" fmla="*/ 3071675 h 4052828"/>
              <a:gd name="connsiteX11" fmla="*/ 1244081 w 2163030"/>
              <a:gd name="connsiteY11" fmla="*/ 3325040 h 4052828"/>
              <a:gd name="connsiteX12" fmla="*/ 1020148 w 2163030"/>
              <a:gd name="connsiteY12" fmla="*/ 3648501 h 4052828"/>
              <a:gd name="connsiteX13" fmla="*/ 746450 w 2163030"/>
              <a:gd name="connsiteY13" fmla="*/ 3866215 h 4052828"/>
              <a:gd name="connsiteX14" fmla="*/ 460312 w 2163030"/>
              <a:gd name="connsiteY14" fmla="*/ 3990623 h 4052828"/>
              <a:gd name="connsiteX15" fmla="*/ 0 w 2163030"/>
              <a:gd name="connsiteY15" fmla="*/ 4052828 h 4052828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460312 w 2167579"/>
              <a:gd name="connsiteY14" fmla="*/ 3981524 h 4043729"/>
              <a:gd name="connsiteX15" fmla="*/ 0 w 2167579"/>
              <a:gd name="connsiteY15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12614 w 2167579"/>
              <a:gd name="connsiteY14" fmla="*/ 3915022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746450 w 2167579"/>
              <a:gd name="connsiteY13" fmla="*/ 3857116 h 4043729"/>
              <a:gd name="connsiteX14" fmla="*/ 625184 w 2167579"/>
              <a:gd name="connsiteY14" fmla="*/ 3927591 h 4043729"/>
              <a:gd name="connsiteX15" fmla="*/ 460312 w 2167579"/>
              <a:gd name="connsiteY15" fmla="*/ 3981524 h 4043729"/>
              <a:gd name="connsiteX16" fmla="*/ 0 w 2167579"/>
              <a:gd name="connsiteY16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20148 w 2167579"/>
              <a:gd name="connsiteY12" fmla="*/ 3639402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8428 w 2167579"/>
              <a:gd name="connsiteY12" fmla="*/ 3633118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35859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67579 w 2167579"/>
              <a:gd name="connsiteY0" fmla="*/ 0 h 4043729"/>
              <a:gd name="connsiteX1" fmla="*/ 1878562 w 2167579"/>
              <a:gd name="connsiteY1" fmla="*/ 174635 h 4043729"/>
              <a:gd name="connsiteX2" fmla="*/ 1685730 w 2167579"/>
              <a:gd name="connsiteY2" fmla="*/ 361247 h 4043729"/>
              <a:gd name="connsiteX3" fmla="*/ 1567542 w 2167579"/>
              <a:gd name="connsiteY3" fmla="*/ 547859 h 4043729"/>
              <a:gd name="connsiteX4" fmla="*/ 1492897 w 2167579"/>
              <a:gd name="connsiteY4" fmla="*/ 753133 h 4043729"/>
              <a:gd name="connsiteX5" fmla="*/ 1421130 w 2167579"/>
              <a:gd name="connsiteY5" fmla="*/ 1071580 h 4043729"/>
              <a:gd name="connsiteX6" fmla="*/ 1379259 w 2167579"/>
              <a:gd name="connsiteY6" fmla="*/ 1403397 h 4043729"/>
              <a:gd name="connsiteX7" fmla="*/ 1371367 w 2167579"/>
              <a:gd name="connsiteY7" fmla="*/ 1829264 h 4043729"/>
              <a:gd name="connsiteX8" fmla="*/ 1369698 w 2167579"/>
              <a:gd name="connsiteY8" fmla="*/ 2305356 h 4043729"/>
              <a:gd name="connsiteX9" fmla="*/ 1362270 w 2167579"/>
              <a:gd name="connsiteY9" fmla="*/ 2693899 h 4043729"/>
              <a:gd name="connsiteX10" fmla="*/ 1326618 w 2167579"/>
              <a:gd name="connsiteY10" fmla="*/ 3062576 h 4043729"/>
              <a:gd name="connsiteX11" fmla="*/ 1244081 w 2167579"/>
              <a:gd name="connsiteY11" fmla="*/ 3315941 h 4043729"/>
              <a:gd name="connsiteX12" fmla="*/ 1045286 w 2167579"/>
              <a:gd name="connsiteY12" fmla="*/ 3620549 h 4043729"/>
              <a:gd name="connsiteX13" fmla="*/ 882849 w 2167579"/>
              <a:gd name="connsiteY13" fmla="*/ 3770478 h 4043729"/>
              <a:gd name="connsiteX14" fmla="*/ 746450 w 2167579"/>
              <a:gd name="connsiteY14" fmla="*/ 3857116 h 4043729"/>
              <a:gd name="connsiteX15" fmla="*/ 625184 w 2167579"/>
              <a:gd name="connsiteY15" fmla="*/ 3927591 h 4043729"/>
              <a:gd name="connsiteX16" fmla="*/ 460312 w 2167579"/>
              <a:gd name="connsiteY16" fmla="*/ 3981524 h 4043729"/>
              <a:gd name="connsiteX17" fmla="*/ 0 w 2167579"/>
              <a:gd name="connsiteY17" fmla="*/ 4043729 h 4043729"/>
              <a:gd name="connsiteX0" fmla="*/ 2151867 w 2151867"/>
              <a:gd name="connsiteY0" fmla="*/ 0 h 4043729"/>
              <a:gd name="connsiteX1" fmla="*/ 1862850 w 2151867"/>
              <a:gd name="connsiteY1" fmla="*/ 174635 h 4043729"/>
              <a:gd name="connsiteX2" fmla="*/ 1670018 w 2151867"/>
              <a:gd name="connsiteY2" fmla="*/ 361247 h 4043729"/>
              <a:gd name="connsiteX3" fmla="*/ 1551830 w 2151867"/>
              <a:gd name="connsiteY3" fmla="*/ 547859 h 4043729"/>
              <a:gd name="connsiteX4" fmla="*/ 1477185 w 2151867"/>
              <a:gd name="connsiteY4" fmla="*/ 753133 h 4043729"/>
              <a:gd name="connsiteX5" fmla="*/ 1405418 w 2151867"/>
              <a:gd name="connsiteY5" fmla="*/ 1071580 h 4043729"/>
              <a:gd name="connsiteX6" fmla="*/ 1363547 w 2151867"/>
              <a:gd name="connsiteY6" fmla="*/ 1403397 h 4043729"/>
              <a:gd name="connsiteX7" fmla="*/ 1355655 w 2151867"/>
              <a:gd name="connsiteY7" fmla="*/ 1829264 h 4043729"/>
              <a:gd name="connsiteX8" fmla="*/ 1353986 w 2151867"/>
              <a:gd name="connsiteY8" fmla="*/ 2305356 h 4043729"/>
              <a:gd name="connsiteX9" fmla="*/ 1346558 w 2151867"/>
              <a:gd name="connsiteY9" fmla="*/ 2693899 h 4043729"/>
              <a:gd name="connsiteX10" fmla="*/ 1310906 w 2151867"/>
              <a:gd name="connsiteY10" fmla="*/ 3062576 h 4043729"/>
              <a:gd name="connsiteX11" fmla="*/ 1228369 w 2151867"/>
              <a:gd name="connsiteY11" fmla="*/ 3315941 h 4043729"/>
              <a:gd name="connsiteX12" fmla="*/ 1029574 w 2151867"/>
              <a:gd name="connsiteY12" fmla="*/ 3620549 h 4043729"/>
              <a:gd name="connsiteX13" fmla="*/ 867137 w 2151867"/>
              <a:gd name="connsiteY13" fmla="*/ 3770478 h 4043729"/>
              <a:gd name="connsiteX14" fmla="*/ 730738 w 2151867"/>
              <a:gd name="connsiteY14" fmla="*/ 3857116 h 4043729"/>
              <a:gd name="connsiteX15" fmla="*/ 609472 w 2151867"/>
              <a:gd name="connsiteY15" fmla="*/ 3927591 h 4043729"/>
              <a:gd name="connsiteX16" fmla="*/ 444600 w 2151867"/>
              <a:gd name="connsiteY16" fmla="*/ 3981524 h 4043729"/>
              <a:gd name="connsiteX17" fmla="*/ 0 w 2151867"/>
              <a:gd name="connsiteY17" fmla="*/ 4043729 h 4043729"/>
              <a:gd name="connsiteX0" fmla="*/ 2136156 w 2136156"/>
              <a:gd name="connsiteY0" fmla="*/ 0 h 4043729"/>
              <a:gd name="connsiteX1" fmla="*/ 1847139 w 2136156"/>
              <a:gd name="connsiteY1" fmla="*/ 174635 h 4043729"/>
              <a:gd name="connsiteX2" fmla="*/ 1654307 w 2136156"/>
              <a:gd name="connsiteY2" fmla="*/ 361247 h 4043729"/>
              <a:gd name="connsiteX3" fmla="*/ 1536119 w 2136156"/>
              <a:gd name="connsiteY3" fmla="*/ 547859 h 4043729"/>
              <a:gd name="connsiteX4" fmla="*/ 1461474 w 2136156"/>
              <a:gd name="connsiteY4" fmla="*/ 753133 h 4043729"/>
              <a:gd name="connsiteX5" fmla="*/ 1389707 w 2136156"/>
              <a:gd name="connsiteY5" fmla="*/ 1071580 h 4043729"/>
              <a:gd name="connsiteX6" fmla="*/ 1347836 w 2136156"/>
              <a:gd name="connsiteY6" fmla="*/ 1403397 h 4043729"/>
              <a:gd name="connsiteX7" fmla="*/ 1339944 w 2136156"/>
              <a:gd name="connsiteY7" fmla="*/ 1829264 h 4043729"/>
              <a:gd name="connsiteX8" fmla="*/ 1338275 w 2136156"/>
              <a:gd name="connsiteY8" fmla="*/ 2305356 h 4043729"/>
              <a:gd name="connsiteX9" fmla="*/ 1330847 w 2136156"/>
              <a:gd name="connsiteY9" fmla="*/ 2693899 h 4043729"/>
              <a:gd name="connsiteX10" fmla="*/ 1295195 w 2136156"/>
              <a:gd name="connsiteY10" fmla="*/ 3062576 h 4043729"/>
              <a:gd name="connsiteX11" fmla="*/ 1212658 w 2136156"/>
              <a:gd name="connsiteY11" fmla="*/ 3315941 h 4043729"/>
              <a:gd name="connsiteX12" fmla="*/ 1013863 w 2136156"/>
              <a:gd name="connsiteY12" fmla="*/ 3620549 h 4043729"/>
              <a:gd name="connsiteX13" fmla="*/ 851426 w 2136156"/>
              <a:gd name="connsiteY13" fmla="*/ 3770478 h 4043729"/>
              <a:gd name="connsiteX14" fmla="*/ 715027 w 2136156"/>
              <a:gd name="connsiteY14" fmla="*/ 3857116 h 4043729"/>
              <a:gd name="connsiteX15" fmla="*/ 593761 w 2136156"/>
              <a:gd name="connsiteY15" fmla="*/ 3927591 h 4043729"/>
              <a:gd name="connsiteX16" fmla="*/ 428889 w 2136156"/>
              <a:gd name="connsiteY16" fmla="*/ 3981524 h 4043729"/>
              <a:gd name="connsiteX17" fmla="*/ 0 w 2136156"/>
              <a:gd name="connsiteY17" fmla="*/ 4043729 h 4043729"/>
              <a:gd name="connsiteX0" fmla="*/ 2123587 w 2123587"/>
              <a:gd name="connsiteY0" fmla="*/ 0 h 4043729"/>
              <a:gd name="connsiteX1" fmla="*/ 1834570 w 2123587"/>
              <a:gd name="connsiteY1" fmla="*/ 174635 h 4043729"/>
              <a:gd name="connsiteX2" fmla="*/ 1641738 w 2123587"/>
              <a:gd name="connsiteY2" fmla="*/ 361247 h 4043729"/>
              <a:gd name="connsiteX3" fmla="*/ 1523550 w 2123587"/>
              <a:gd name="connsiteY3" fmla="*/ 547859 h 4043729"/>
              <a:gd name="connsiteX4" fmla="*/ 1448905 w 2123587"/>
              <a:gd name="connsiteY4" fmla="*/ 753133 h 4043729"/>
              <a:gd name="connsiteX5" fmla="*/ 1377138 w 2123587"/>
              <a:gd name="connsiteY5" fmla="*/ 1071580 h 4043729"/>
              <a:gd name="connsiteX6" fmla="*/ 1335267 w 2123587"/>
              <a:gd name="connsiteY6" fmla="*/ 1403397 h 4043729"/>
              <a:gd name="connsiteX7" fmla="*/ 1327375 w 2123587"/>
              <a:gd name="connsiteY7" fmla="*/ 1829264 h 4043729"/>
              <a:gd name="connsiteX8" fmla="*/ 1325706 w 2123587"/>
              <a:gd name="connsiteY8" fmla="*/ 2305356 h 4043729"/>
              <a:gd name="connsiteX9" fmla="*/ 1318278 w 2123587"/>
              <a:gd name="connsiteY9" fmla="*/ 2693899 h 4043729"/>
              <a:gd name="connsiteX10" fmla="*/ 1282626 w 2123587"/>
              <a:gd name="connsiteY10" fmla="*/ 3062576 h 4043729"/>
              <a:gd name="connsiteX11" fmla="*/ 1200089 w 2123587"/>
              <a:gd name="connsiteY11" fmla="*/ 3315941 h 4043729"/>
              <a:gd name="connsiteX12" fmla="*/ 1001294 w 2123587"/>
              <a:gd name="connsiteY12" fmla="*/ 3620549 h 4043729"/>
              <a:gd name="connsiteX13" fmla="*/ 838857 w 2123587"/>
              <a:gd name="connsiteY13" fmla="*/ 3770478 h 4043729"/>
              <a:gd name="connsiteX14" fmla="*/ 702458 w 2123587"/>
              <a:gd name="connsiteY14" fmla="*/ 3857116 h 4043729"/>
              <a:gd name="connsiteX15" fmla="*/ 581192 w 2123587"/>
              <a:gd name="connsiteY15" fmla="*/ 3927591 h 4043729"/>
              <a:gd name="connsiteX16" fmla="*/ 416320 w 2123587"/>
              <a:gd name="connsiteY16" fmla="*/ 3981524 h 4043729"/>
              <a:gd name="connsiteX17" fmla="*/ 0 w 2123587"/>
              <a:gd name="connsiteY17" fmla="*/ 4043729 h 4043729"/>
              <a:gd name="connsiteX0" fmla="*/ 2123587 w 2123587"/>
              <a:gd name="connsiteY0" fmla="*/ 0 h 4035466"/>
              <a:gd name="connsiteX1" fmla="*/ 1834570 w 2123587"/>
              <a:gd name="connsiteY1" fmla="*/ 174635 h 4035466"/>
              <a:gd name="connsiteX2" fmla="*/ 1641738 w 2123587"/>
              <a:gd name="connsiteY2" fmla="*/ 361247 h 4035466"/>
              <a:gd name="connsiteX3" fmla="*/ 1523550 w 2123587"/>
              <a:gd name="connsiteY3" fmla="*/ 547859 h 4035466"/>
              <a:gd name="connsiteX4" fmla="*/ 1448905 w 2123587"/>
              <a:gd name="connsiteY4" fmla="*/ 753133 h 4035466"/>
              <a:gd name="connsiteX5" fmla="*/ 1377138 w 2123587"/>
              <a:gd name="connsiteY5" fmla="*/ 1071580 h 4035466"/>
              <a:gd name="connsiteX6" fmla="*/ 1335267 w 2123587"/>
              <a:gd name="connsiteY6" fmla="*/ 1403397 h 4035466"/>
              <a:gd name="connsiteX7" fmla="*/ 1327375 w 2123587"/>
              <a:gd name="connsiteY7" fmla="*/ 1829264 h 4035466"/>
              <a:gd name="connsiteX8" fmla="*/ 1325706 w 2123587"/>
              <a:gd name="connsiteY8" fmla="*/ 2305356 h 4035466"/>
              <a:gd name="connsiteX9" fmla="*/ 1318278 w 2123587"/>
              <a:gd name="connsiteY9" fmla="*/ 2693899 h 4035466"/>
              <a:gd name="connsiteX10" fmla="*/ 1282626 w 2123587"/>
              <a:gd name="connsiteY10" fmla="*/ 3062576 h 4035466"/>
              <a:gd name="connsiteX11" fmla="*/ 1200089 w 2123587"/>
              <a:gd name="connsiteY11" fmla="*/ 3315941 h 4035466"/>
              <a:gd name="connsiteX12" fmla="*/ 1001294 w 2123587"/>
              <a:gd name="connsiteY12" fmla="*/ 3620549 h 4035466"/>
              <a:gd name="connsiteX13" fmla="*/ 838857 w 2123587"/>
              <a:gd name="connsiteY13" fmla="*/ 3770478 h 4035466"/>
              <a:gd name="connsiteX14" fmla="*/ 702458 w 2123587"/>
              <a:gd name="connsiteY14" fmla="*/ 3857116 h 4035466"/>
              <a:gd name="connsiteX15" fmla="*/ 581192 w 2123587"/>
              <a:gd name="connsiteY15" fmla="*/ 3927591 h 4035466"/>
              <a:gd name="connsiteX16" fmla="*/ 416320 w 2123587"/>
              <a:gd name="connsiteY16" fmla="*/ 3981524 h 4035466"/>
              <a:gd name="connsiteX17" fmla="*/ 0 w 2123587"/>
              <a:gd name="connsiteY17" fmla="*/ 4035466 h 4035466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6701 w 2129096"/>
              <a:gd name="connsiteY15" fmla="*/ 3927591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78439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  <a:gd name="connsiteX0" fmla="*/ 2129096 w 2129096"/>
              <a:gd name="connsiteY0" fmla="*/ 0 h 4040975"/>
              <a:gd name="connsiteX1" fmla="*/ 1840079 w 2129096"/>
              <a:gd name="connsiteY1" fmla="*/ 174635 h 4040975"/>
              <a:gd name="connsiteX2" fmla="*/ 1647247 w 2129096"/>
              <a:gd name="connsiteY2" fmla="*/ 361247 h 4040975"/>
              <a:gd name="connsiteX3" fmla="*/ 1529059 w 2129096"/>
              <a:gd name="connsiteY3" fmla="*/ 547859 h 4040975"/>
              <a:gd name="connsiteX4" fmla="*/ 1454414 w 2129096"/>
              <a:gd name="connsiteY4" fmla="*/ 753133 h 4040975"/>
              <a:gd name="connsiteX5" fmla="*/ 1382647 w 2129096"/>
              <a:gd name="connsiteY5" fmla="*/ 1071580 h 4040975"/>
              <a:gd name="connsiteX6" fmla="*/ 1340776 w 2129096"/>
              <a:gd name="connsiteY6" fmla="*/ 1403397 h 4040975"/>
              <a:gd name="connsiteX7" fmla="*/ 1332884 w 2129096"/>
              <a:gd name="connsiteY7" fmla="*/ 1829264 h 4040975"/>
              <a:gd name="connsiteX8" fmla="*/ 1331215 w 2129096"/>
              <a:gd name="connsiteY8" fmla="*/ 2305356 h 4040975"/>
              <a:gd name="connsiteX9" fmla="*/ 1323787 w 2129096"/>
              <a:gd name="connsiteY9" fmla="*/ 2693899 h 4040975"/>
              <a:gd name="connsiteX10" fmla="*/ 1288135 w 2129096"/>
              <a:gd name="connsiteY10" fmla="*/ 3062576 h 4040975"/>
              <a:gd name="connsiteX11" fmla="*/ 1205598 w 2129096"/>
              <a:gd name="connsiteY11" fmla="*/ 3315941 h 4040975"/>
              <a:gd name="connsiteX12" fmla="*/ 1006803 w 2129096"/>
              <a:gd name="connsiteY12" fmla="*/ 3620549 h 4040975"/>
              <a:gd name="connsiteX13" fmla="*/ 844366 w 2129096"/>
              <a:gd name="connsiteY13" fmla="*/ 3770478 h 4040975"/>
              <a:gd name="connsiteX14" fmla="*/ 707967 w 2129096"/>
              <a:gd name="connsiteY14" fmla="*/ 3857116 h 4040975"/>
              <a:gd name="connsiteX15" fmla="*/ 581193 w 2129096"/>
              <a:gd name="connsiteY15" fmla="*/ 3924836 h 4040975"/>
              <a:gd name="connsiteX16" fmla="*/ 421829 w 2129096"/>
              <a:gd name="connsiteY16" fmla="*/ 3981524 h 4040975"/>
              <a:gd name="connsiteX17" fmla="*/ 0 w 2129096"/>
              <a:gd name="connsiteY17" fmla="*/ 4040975 h 404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9096" h="4040975">
                <a:moveTo>
                  <a:pt x="2129096" y="0"/>
                </a:moveTo>
                <a:cubicBezTo>
                  <a:pt x="2014885" y="46599"/>
                  <a:pt x="1920387" y="114427"/>
                  <a:pt x="1840079" y="174635"/>
                </a:cubicBezTo>
                <a:cubicBezTo>
                  <a:pt x="1759771" y="234843"/>
                  <a:pt x="1699084" y="299043"/>
                  <a:pt x="1647247" y="361247"/>
                </a:cubicBezTo>
                <a:cubicBezTo>
                  <a:pt x="1595410" y="423451"/>
                  <a:pt x="1561198" y="482545"/>
                  <a:pt x="1529059" y="547859"/>
                </a:cubicBezTo>
                <a:cubicBezTo>
                  <a:pt x="1496920" y="613173"/>
                  <a:pt x="1478816" y="665846"/>
                  <a:pt x="1454414" y="753133"/>
                </a:cubicBezTo>
                <a:cubicBezTo>
                  <a:pt x="1430012" y="840420"/>
                  <a:pt x="1401587" y="963203"/>
                  <a:pt x="1382647" y="1071580"/>
                </a:cubicBezTo>
                <a:cubicBezTo>
                  <a:pt x="1363707" y="1179957"/>
                  <a:pt x="1349070" y="1277116"/>
                  <a:pt x="1340776" y="1403397"/>
                </a:cubicBezTo>
                <a:cubicBezTo>
                  <a:pt x="1332482" y="1529678"/>
                  <a:pt x="1334477" y="1678938"/>
                  <a:pt x="1332884" y="1829264"/>
                </a:cubicBezTo>
                <a:cubicBezTo>
                  <a:pt x="1331291" y="1979590"/>
                  <a:pt x="1335362" y="2202720"/>
                  <a:pt x="1331215" y="2305356"/>
                </a:cubicBezTo>
                <a:cubicBezTo>
                  <a:pt x="1327068" y="2407992"/>
                  <a:pt x="1328971" y="2609923"/>
                  <a:pt x="1323787" y="2693899"/>
                </a:cubicBezTo>
                <a:cubicBezTo>
                  <a:pt x="1318603" y="2777875"/>
                  <a:pt x="1305760" y="2958903"/>
                  <a:pt x="1288135" y="3062576"/>
                </a:cubicBezTo>
                <a:cubicBezTo>
                  <a:pt x="1264290" y="3160029"/>
                  <a:pt x="1253287" y="3221598"/>
                  <a:pt x="1205598" y="3315941"/>
                </a:cubicBezTo>
                <a:cubicBezTo>
                  <a:pt x="1164129" y="3410284"/>
                  <a:pt x="1091815" y="3534500"/>
                  <a:pt x="1006803" y="3620549"/>
                </a:cubicBezTo>
                <a:cubicBezTo>
                  <a:pt x="944503" y="3693687"/>
                  <a:pt x="889982" y="3734192"/>
                  <a:pt x="844366" y="3770478"/>
                </a:cubicBezTo>
                <a:cubicBezTo>
                  <a:pt x="798750" y="3806764"/>
                  <a:pt x="748816" y="3828312"/>
                  <a:pt x="707967" y="3857116"/>
                </a:cubicBezTo>
                <a:cubicBezTo>
                  <a:pt x="667118" y="3885920"/>
                  <a:pt x="628883" y="3904101"/>
                  <a:pt x="581193" y="3924836"/>
                </a:cubicBezTo>
                <a:cubicBezTo>
                  <a:pt x="533503" y="3945571"/>
                  <a:pt x="523931" y="3960073"/>
                  <a:pt x="421829" y="3981524"/>
                </a:cubicBezTo>
                <a:cubicBezTo>
                  <a:pt x="255951" y="4025067"/>
                  <a:pt x="153437" y="4040974"/>
                  <a:pt x="0" y="4040975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54E88468-0885-49AD-A85A-EC8A374E2A41}"/>
              </a:ext>
            </a:extLst>
          </p:cNvPr>
          <p:cNvSpPr/>
          <p:nvPr/>
        </p:nvSpPr>
        <p:spPr>
          <a:xfrm>
            <a:off x="6096416" y="5738409"/>
            <a:ext cx="420296" cy="274793"/>
          </a:xfrm>
          <a:custGeom>
            <a:avLst/>
            <a:gdLst>
              <a:gd name="connsiteX0" fmla="*/ 297813 w 297813"/>
              <a:gd name="connsiteY0" fmla="*/ 369550 h 369550"/>
              <a:gd name="connsiteX1" fmla="*/ 146202 w 297813"/>
              <a:gd name="connsiteY1" fmla="*/ 307959 h 369550"/>
              <a:gd name="connsiteX2" fmla="*/ 8805 w 297813"/>
              <a:gd name="connsiteY2" fmla="*/ 208464 h 369550"/>
              <a:gd name="connsiteX3" fmla="*/ 27757 w 297813"/>
              <a:gd name="connsiteY3" fmla="*/ 66329 h 369550"/>
              <a:gd name="connsiteX4" fmla="*/ 141464 w 297813"/>
              <a:gd name="connsiteY4" fmla="*/ 0 h 369550"/>
              <a:gd name="connsiteX5" fmla="*/ 141464 w 297813"/>
              <a:gd name="connsiteY5" fmla="*/ 0 h 369550"/>
              <a:gd name="connsiteX0" fmla="*/ 290643 w 290643"/>
              <a:gd name="connsiteY0" fmla="*/ 369550 h 369550"/>
              <a:gd name="connsiteX1" fmla="*/ 139032 w 290643"/>
              <a:gd name="connsiteY1" fmla="*/ 307959 h 369550"/>
              <a:gd name="connsiteX2" fmla="*/ 11110 w 290643"/>
              <a:gd name="connsiteY2" fmla="*/ 208464 h 369550"/>
              <a:gd name="connsiteX3" fmla="*/ 20587 w 290643"/>
              <a:gd name="connsiteY3" fmla="*/ 66329 h 369550"/>
              <a:gd name="connsiteX4" fmla="*/ 134294 w 290643"/>
              <a:gd name="connsiteY4" fmla="*/ 0 h 369550"/>
              <a:gd name="connsiteX5" fmla="*/ 134294 w 290643"/>
              <a:gd name="connsiteY5" fmla="*/ 0 h 369550"/>
              <a:gd name="connsiteX0" fmla="*/ 282056 w 282056"/>
              <a:gd name="connsiteY0" fmla="*/ 369550 h 369550"/>
              <a:gd name="connsiteX1" fmla="*/ 130445 w 282056"/>
              <a:gd name="connsiteY1" fmla="*/ 307959 h 369550"/>
              <a:gd name="connsiteX2" fmla="*/ 16736 w 282056"/>
              <a:gd name="connsiteY2" fmla="*/ 203726 h 369550"/>
              <a:gd name="connsiteX3" fmla="*/ 12000 w 282056"/>
              <a:gd name="connsiteY3" fmla="*/ 66329 h 369550"/>
              <a:gd name="connsiteX4" fmla="*/ 125707 w 282056"/>
              <a:gd name="connsiteY4" fmla="*/ 0 h 369550"/>
              <a:gd name="connsiteX5" fmla="*/ 125707 w 282056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66329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76802 w 276802"/>
              <a:gd name="connsiteY0" fmla="*/ 369550 h 369550"/>
              <a:gd name="connsiteX1" fmla="*/ 125191 w 276802"/>
              <a:gd name="connsiteY1" fmla="*/ 307959 h 369550"/>
              <a:gd name="connsiteX2" fmla="*/ 11482 w 276802"/>
              <a:gd name="connsiteY2" fmla="*/ 203726 h 369550"/>
              <a:gd name="connsiteX3" fmla="*/ 16221 w 276802"/>
              <a:gd name="connsiteY3" fmla="*/ 80542 h 369550"/>
              <a:gd name="connsiteX4" fmla="*/ 120453 w 276802"/>
              <a:gd name="connsiteY4" fmla="*/ 0 h 369550"/>
              <a:gd name="connsiteX5" fmla="*/ 120453 w 276802"/>
              <a:gd name="connsiteY5" fmla="*/ 0 h 369550"/>
              <a:gd name="connsiteX0" fmla="*/ 285218 w 285218"/>
              <a:gd name="connsiteY0" fmla="*/ 369550 h 369550"/>
              <a:gd name="connsiteX1" fmla="*/ 133607 w 285218"/>
              <a:gd name="connsiteY1" fmla="*/ 307959 h 369550"/>
              <a:gd name="connsiteX2" fmla="*/ 19898 w 285218"/>
              <a:gd name="connsiteY2" fmla="*/ 203726 h 369550"/>
              <a:gd name="connsiteX3" fmla="*/ 10424 w 285218"/>
              <a:gd name="connsiteY3" fmla="*/ 75804 h 369550"/>
              <a:gd name="connsiteX4" fmla="*/ 128869 w 285218"/>
              <a:gd name="connsiteY4" fmla="*/ 0 h 369550"/>
              <a:gd name="connsiteX5" fmla="*/ 128869 w 285218"/>
              <a:gd name="connsiteY5" fmla="*/ 0 h 369550"/>
              <a:gd name="connsiteX0" fmla="*/ 279238 w 279238"/>
              <a:gd name="connsiteY0" fmla="*/ 369550 h 369550"/>
              <a:gd name="connsiteX1" fmla="*/ 127627 w 279238"/>
              <a:gd name="connsiteY1" fmla="*/ 307959 h 369550"/>
              <a:gd name="connsiteX2" fmla="*/ 13918 w 279238"/>
              <a:gd name="connsiteY2" fmla="*/ 203726 h 369550"/>
              <a:gd name="connsiteX3" fmla="*/ 13920 w 279238"/>
              <a:gd name="connsiteY3" fmla="*/ 75804 h 369550"/>
              <a:gd name="connsiteX4" fmla="*/ 122889 w 279238"/>
              <a:gd name="connsiteY4" fmla="*/ 0 h 369550"/>
              <a:gd name="connsiteX5" fmla="*/ 122889 w 279238"/>
              <a:gd name="connsiteY5" fmla="*/ 0 h 369550"/>
              <a:gd name="connsiteX0" fmla="*/ 280148 w 280148"/>
              <a:gd name="connsiteY0" fmla="*/ 369550 h 369550"/>
              <a:gd name="connsiteX1" fmla="*/ 142750 w 280148"/>
              <a:gd name="connsiteY1" fmla="*/ 298483 h 369550"/>
              <a:gd name="connsiteX2" fmla="*/ 14828 w 280148"/>
              <a:gd name="connsiteY2" fmla="*/ 203726 h 369550"/>
              <a:gd name="connsiteX3" fmla="*/ 14830 w 280148"/>
              <a:gd name="connsiteY3" fmla="*/ 75804 h 369550"/>
              <a:gd name="connsiteX4" fmla="*/ 123799 w 280148"/>
              <a:gd name="connsiteY4" fmla="*/ 0 h 369550"/>
              <a:gd name="connsiteX5" fmla="*/ 123799 w 280148"/>
              <a:gd name="connsiteY5" fmla="*/ 0 h 369550"/>
              <a:gd name="connsiteX0" fmla="*/ 289623 w 289623"/>
              <a:gd name="connsiteY0" fmla="*/ 350598 h 350598"/>
              <a:gd name="connsiteX1" fmla="*/ 142750 w 289623"/>
              <a:gd name="connsiteY1" fmla="*/ 298483 h 350598"/>
              <a:gd name="connsiteX2" fmla="*/ 14828 w 289623"/>
              <a:gd name="connsiteY2" fmla="*/ 203726 h 350598"/>
              <a:gd name="connsiteX3" fmla="*/ 14830 w 289623"/>
              <a:gd name="connsiteY3" fmla="*/ 75804 h 350598"/>
              <a:gd name="connsiteX4" fmla="*/ 123799 w 289623"/>
              <a:gd name="connsiteY4" fmla="*/ 0 h 350598"/>
              <a:gd name="connsiteX5" fmla="*/ 123799 w 289623"/>
              <a:gd name="connsiteY5" fmla="*/ 0 h 350598"/>
              <a:gd name="connsiteX0" fmla="*/ 289623 w 289623"/>
              <a:gd name="connsiteY0" fmla="*/ 336385 h 336385"/>
              <a:gd name="connsiteX1" fmla="*/ 142750 w 289623"/>
              <a:gd name="connsiteY1" fmla="*/ 298483 h 336385"/>
              <a:gd name="connsiteX2" fmla="*/ 14828 w 289623"/>
              <a:gd name="connsiteY2" fmla="*/ 203726 h 336385"/>
              <a:gd name="connsiteX3" fmla="*/ 14830 w 289623"/>
              <a:gd name="connsiteY3" fmla="*/ 75804 h 336385"/>
              <a:gd name="connsiteX4" fmla="*/ 123799 w 289623"/>
              <a:gd name="connsiteY4" fmla="*/ 0 h 336385"/>
              <a:gd name="connsiteX5" fmla="*/ 123799 w 289623"/>
              <a:gd name="connsiteY5" fmla="*/ 0 h 336385"/>
              <a:gd name="connsiteX0" fmla="*/ 337001 w 337001"/>
              <a:gd name="connsiteY0" fmla="*/ 331647 h 331647"/>
              <a:gd name="connsiteX1" fmla="*/ 142750 w 337001"/>
              <a:gd name="connsiteY1" fmla="*/ 298483 h 331647"/>
              <a:gd name="connsiteX2" fmla="*/ 14828 w 337001"/>
              <a:gd name="connsiteY2" fmla="*/ 203726 h 331647"/>
              <a:gd name="connsiteX3" fmla="*/ 14830 w 337001"/>
              <a:gd name="connsiteY3" fmla="*/ 75804 h 331647"/>
              <a:gd name="connsiteX4" fmla="*/ 123799 w 337001"/>
              <a:gd name="connsiteY4" fmla="*/ 0 h 331647"/>
              <a:gd name="connsiteX5" fmla="*/ 123799 w 337001"/>
              <a:gd name="connsiteY5" fmla="*/ 0 h 331647"/>
              <a:gd name="connsiteX0" fmla="*/ 337001 w 337001"/>
              <a:gd name="connsiteY0" fmla="*/ 355336 h 355336"/>
              <a:gd name="connsiteX1" fmla="*/ 142750 w 337001"/>
              <a:gd name="connsiteY1" fmla="*/ 298483 h 355336"/>
              <a:gd name="connsiteX2" fmla="*/ 14828 w 337001"/>
              <a:gd name="connsiteY2" fmla="*/ 203726 h 355336"/>
              <a:gd name="connsiteX3" fmla="*/ 14830 w 337001"/>
              <a:gd name="connsiteY3" fmla="*/ 75804 h 355336"/>
              <a:gd name="connsiteX4" fmla="*/ 123799 w 337001"/>
              <a:gd name="connsiteY4" fmla="*/ 0 h 355336"/>
              <a:gd name="connsiteX5" fmla="*/ 123799 w 337001"/>
              <a:gd name="connsiteY5" fmla="*/ 0 h 355336"/>
              <a:gd name="connsiteX0" fmla="*/ 346476 w 346476"/>
              <a:gd name="connsiteY0" fmla="*/ 345860 h 345860"/>
              <a:gd name="connsiteX1" fmla="*/ 142750 w 346476"/>
              <a:gd name="connsiteY1" fmla="*/ 298483 h 345860"/>
              <a:gd name="connsiteX2" fmla="*/ 14828 w 346476"/>
              <a:gd name="connsiteY2" fmla="*/ 203726 h 345860"/>
              <a:gd name="connsiteX3" fmla="*/ 14830 w 346476"/>
              <a:gd name="connsiteY3" fmla="*/ 75804 h 345860"/>
              <a:gd name="connsiteX4" fmla="*/ 123799 w 346476"/>
              <a:gd name="connsiteY4" fmla="*/ 0 h 345860"/>
              <a:gd name="connsiteX5" fmla="*/ 123799 w 346476"/>
              <a:gd name="connsiteY5" fmla="*/ 0 h 345860"/>
              <a:gd name="connsiteX0" fmla="*/ 341738 w 341738"/>
              <a:gd name="connsiteY0" fmla="*/ 350597 h 350597"/>
              <a:gd name="connsiteX1" fmla="*/ 142750 w 341738"/>
              <a:gd name="connsiteY1" fmla="*/ 298483 h 350597"/>
              <a:gd name="connsiteX2" fmla="*/ 14828 w 341738"/>
              <a:gd name="connsiteY2" fmla="*/ 203726 h 350597"/>
              <a:gd name="connsiteX3" fmla="*/ 14830 w 341738"/>
              <a:gd name="connsiteY3" fmla="*/ 75804 h 350597"/>
              <a:gd name="connsiteX4" fmla="*/ 123799 w 341738"/>
              <a:gd name="connsiteY4" fmla="*/ 0 h 350597"/>
              <a:gd name="connsiteX5" fmla="*/ 123799 w 341738"/>
              <a:gd name="connsiteY5" fmla="*/ 0 h 350597"/>
              <a:gd name="connsiteX0" fmla="*/ 341738 w 341738"/>
              <a:gd name="connsiteY0" fmla="*/ 379024 h 379024"/>
              <a:gd name="connsiteX1" fmla="*/ 142750 w 341738"/>
              <a:gd name="connsiteY1" fmla="*/ 326910 h 379024"/>
              <a:gd name="connsiteX2" fmla="*/ 14828 w 341738"/>
              <a:gd name="connsiteY2" fmla="*/ 232153 h 379024"/>
              <a:gd name="connsiteX3" fmla="*/ 14830 w 341738"/>
              <a:gd name="connsiteY3" fmla="*/ 104231 h 379024"/>
              <a:gd name="connsiteX4" fmla="*/ 123799 w 341738"/>
              <a:gd name="connsiteY4" fmla="*/ 28427 h 379024"/>
              <a:gd name="connsiteX5" fmla="*/ 194866 w 341738"/>
              <a:gd name="connsiteY5" fmla="*/ 0 h 379024"/>
              <a:gd name="connsiteX0" fmla="*/ 348023 w 348023"/>
              <a:gd name="connsiteY0" fmla="*/ 375882 h 375882"/>
              <a:gd name="connsiteX1" fmla="*/ 142750 w 348023"/>
              <a:gd name="connsiteY1" fmla="*/ 326910 h 375882"/>
              <a:gd name="connsiteX2" fmla="*/ 14828 w 348023"/>
              <a:gd name="connsiteY2" fmla="*/ 232153 h 375882"/>
              <a:gd name="connsiteX3" fmla="*/ 14830 w 348023"/>
              <a:gd name="connsiteY3" fmla="*/ 104231 h 375882"/>
              <a:gd name="connsiteX4" fmla="*/ 123799 w 348023"/>
              <a:gd name="connsiteY4" fmla="*/ 28427 h 375882"/>
              <a:gd name="connsiteX5" fmla="*/ 194866 w 348023"/>
              <a:gd name="connsiteY5" fmla="*/ 0 h 375882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351166 w 351166"/>
              <a:gd name="connsiteY0" fmla="*/ 369598 h 369598"/>
              <a:gd name="connsiteX1" fmla="*/ 142750 w 351166"/>
              <a:gd name="connsiteY1" fmla="*/ 326910 h 369598"/>
              <a:gd name="connsiteX2" fmla="*/ 14828 w 351166"/>
              <a:gd name="connsiteY2" fmla="*/ 232153 h 369598"/>
              <a:gd name="connsiteX3" fmla="*/ 14830 w 351166"/>
              <a:gd name="connsiteY3" fmla="*/ 104231 h 369598"/>
              <a:gd name="connsiteX4" fmla="*/ 123799 w 351166"/>
              <a:gd name="connsiteY4" fmla="*/ 28427 h 369598"/>
              <a:gd name="connsiteX5" fmla="*/ 194866 w 351166"/>
              <a:gd name="connsiteY5" fmla="*/ 0 h 369598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3313"/>
              <a:gd name="connsiteX1" fmla="*/ 142750 w 423438"/>
              <a:gd name="connsiteY1" fmla="*/ 326910 h 363313"/>
              <a:gd name="connsiteX2" fmla="*/ 14828 w 423438"/>
              <a:gd name="connsiteY2" fmla="*/ 232153 h 363313"/>
              <a:gd name="connsiteX3" fmla="*/ 14830 w 423438"/>
              <a:gd name="connsiteY3" fmla="*/ 104231 h 363313"/>
              <a:gd name="connsiteX4" fmla="*/ 123799 w 423438"/>
              <a:gd name="connsiteY4" fmla="*/ 28427 h 363313"/>
              <a:gd name="connsiteX5" fmla="*/ 194866 w 423438"/>
              <a:gd name="connsiteY5" fmla="*/ 0 h 363313"/>
              <a:gd name="connsiteX0" fmla="*/ 423438 w 423438"/>
              <a:gd name="connsiteY0" fmla="*/ 363313 h 368227"/>
              <a:gd name="connsiteX1" fmla="*/ 142750 w 423438"/>
              <a:gd name="connsiteY1" fmla="*/ 326910 h 368227"/>
              <a:gd name="connsiteX2" fmla="*/ 14828 w 423438"/>
              <a:gd name="connsiteY2" fmla="*/ 232153 h 368227"/>
              <a:gd name="connsiteX3" fmla="*/ 14830 w 423438"/>
              <a:gd name="connsiteY3" fmla="*/ 104231 h 368227"/>
              <a:gd name="connsiteX4" fmla="*/ 123799 w 423438"/>
              <a:gd name="connsiteY4" fmla="*/ 28427 h 368227"/>
              <a:gd name="connsiteX5" fmla="*/ 194866 w 423438"/>
              <a:gd name="connsiteY5" fmla="*/ 0 h 368227"/>
              <a:gd name="connsiteX0" fmla="*/ 423438 w 423438"/>
              <a:gd name="connsiteY0" fmla="*/ 363313 h 367045"/>
              <a:gd name="connsiteX1" fmla="*/ 142750 w 423438"/>
              <a:gd name="connsiteY1" fmla="*/ 326910 h 367045"/>
              <a:gd name="connsiteX2" fmla="*/ 14828 w 423438"/>
              <a:gd name="connsiteY2" fmla="*/ 232153 h 367045"/>
              <a:gd name="connsiteX3" fmla="*/ 14830 w 423438"/>
              <a:gd name="connsiteY3" fmla="*/ 104231 h 367045"/>
              <a:gd name="connsiteX4" fmla="*/ 123799 w 423438"/>
              <a:gd name="connsiteY4" fmla="*/ 28427 h 367045"/>
              <a:gd name="connsiteX5" fmla="*/ 194866 w 423438"/>
              <a:gd name="connsiteY5" fmla="*/ 0 h 367045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3438 w 423438"/>
              <a:gd name="connsiteY0" fmla="*/ 363313 h 369451"/>
              <a:gd name="connsiteX1" fmla="*/ 142750 w 423438"/>
              <a:gd name="connsiteY1" fmla="*/ 326910 h 369451"/>
              <a:gd name="connsiteX2" fmla="*/ 14828 w 423438"/>
              <a:gd name="connsiteY2" fmla="*/ 232153 h 369451"/>
              <a:gd name="connsiteX3" fmla="*/ 14830 w 423438"/>
              <a:gd name="connsiteY3" fmla="*/ 104231 h 369451"/>
              <a:gd name="connsiteX4" fmla="*/ 123799 w 423438"/>
              <a:gd name="connsiteY4" fmla="*/ 28427 h 369451"/>
              <a:gd name="connsiteX5" fmla="*/ 194866 w 423438"/>
              <a:gd name="connsiteY5" fmla="*/ 0 h 369451"/>
              <a:gd name="connsiteX0" fmla="*/ 420296 w 420296"/>
              <a:gd name="connsiteY0" fmla="*/ 379024 h 383924"/>
              <a:gd name="connsiteX1" fmla="*/ 142750 w 420296"/>
              <a:gd name="connsiteY1" fmla="*/ 326910 h 383924"/>
              <a:gd name="connsiteX2" fmla="*/ 14828 w 420296"/>
              <a:gd name="connsiteY2" fmla="*/ 232153 h 383924"/>
              <a:gd name="connsiteX3" fmla="*/ 14830 w 420296"/>
              <a:gd name="connsiteY3" fmla="*/ 104231 h 383924"/>
              <a:gd name="connsiteX4" fmla="*/ 123799 w 420296"/>
              <a:gd name="connsiteY4" fmla="*/ 28427 h 383924"/>
              <a:gd name="connsiteX5" fmla="*/ 194866 w 420296"/>
              <a:gd name="connsiteY5" fmla="*/ 0 h 3839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  <a:gd name="connsiteX0" fmla="*/ 420296 w 420296"/>
              <a:gd name="connsiteY0" fmla="*/ 379024 h 379024"/>
              <a:gd name="connsiteX1" fmla="*/ 142750 w 420296"/>
              <a:gd name="connsiteY1" fmla="*/ 326910 h 379024"/>
              <a:gd name="connsiteX2" fmla="*/ 14828 w 420296"/>
              <a:gd name="connsiteY2" fmla="*/ 232153 h 379024"/>
              <a:gd name="connsiteX3" fmla="*/ 14830 w 420296"/>
              <a:gd name="connsiteY3" fmla="*/ 104231 h 379024"/>
              <a:gd name="connsiteX4" fmla="*/ 123799 w 420296"/>
              <a:gd name="connsiteY4" fmla="*/ 28427 h 379024"/>
              <a:gd name="connsiteX5" fmla="*/ 194866 w 420296"/>
              <a:gd name="connsiteY5" fmla="*/ 0 h 379024"/>
              <a:gd name="connsiteX0" fmla="*/ 420296 w 420296"/>
              <a:gd name="connsiteY0" fmla="*/ 350597 h 350597"/>
              <a:gd name="connsiteX1" fmla="*/ 142750 w 420296"/>
              <a:gd name="connsiteY1" fmla="*/ 298483 h 350597"/>
              <a:gd name="connsiteX2" fmla="*/ 14828 w 420296"/>
              <a:gd name="connsiteY2" fmla="*/ 203726 h 350597"/>
              <a:gd name="connsiteX3" fmla="*/ 14830 w 420296"/>
              <a:gd name="connsiteY3" fmla="*/ 75804 h 350597"/>
              <a:gd name="connsiteX4" fmla="*/ 123799 w 420296"/>
              <a:gd name="connsiteY4" fmla="*/ 0 h 350597"/>
              <a:gd name="connsiteX0" fmla="*/ 420296 w 420296"/>
              <a:gd name="connsiteY0" fmla="*/ 274793 h 274793"/>
              <a:gd name="connsiteX1" fmla="*/ 142750 w 420296"/>
              <a:gd name="connsiteY1" fmla="*/ 222679 h 274793"/>
              <a:gd name="connsiteX2" fmla="*/ 14828 w 420296"/>
              <a:gd name="connsiteY2" fmla="*/ 127922 h 274793"/>
              <a:gd name="connsiteX3" fmla="*/ 14830 w 420296"/>
              <a:gd name="connsiteY3" fmla="*/ 0 h 27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296" h="274793">
                <a:moveTo>
                  <a:pt x="420296" y="274793"/>
                </a:moveTo>
                <a:cubicBezTo>
                  <a:pt x="268021" y="269990"/>
                  <a:pt x="210328" y="247158"/>
                  <a:pt x="142750" y="222679"/>
                </a:cubicBezTo>
                <a:cubicBezTo>
                  <a:pt x="75172" y="198201"/>
                  <a:pt x="36148" y="165035"/>
                  <a:pt x="14828" y="127922"/>
                </a:cubicBezTo>
                <a:cubicBezTo>
                  <a:pt x="-6492" y="90809"/>
                  <a:pt x="-3332" y="33954"/>
                  <a:pt x="14830" y="0"/>
                </a:cubicBezTo>
              </a:path>
            </a:pathLst>
          </a:custGeom>
          <a:noFill/>
          <a:ln w="1270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D0CADD7-98FC-4D02-A2E4-33B27881BD55}"/>
              </a:ext>
            </a:extLst>
          </p:cNvPr>
          <p:cNvSpPr/>
          <p:nvPr/>
        </p:nvSpPr>
        <p:spPr>
          <a:xfrm>
            <a:off x="6345376" y="6359824"/>
            <a:ext cx="5846619" cy="498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spcCol="0"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hữ-Đ-2.5-li">
            <a:hlinkClick r:id="" action="ppaction://media"/>
            <a:extLst>
              <a:ext uri="{FF2B5EF4-FFF2-40B4-BE49-F238E27FC236}">
                <a16:creationId xmlns:a16="http://schemas.microsoft.com/office/drawing/2014/main" xmlns="" id="{3E0953FA-7997-4173-BFF1-F78E48701F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0" end="16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47" y="6395889"/>
            <a:ext cx="609600" cy="609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2536056-5BDB-48E8-A9D6-738D7C8FCCDA}"/>
              </a:ext>
            </a:extLst>
          </p:cNvPr>
          <p:cNvCxnSpPr>
            <a:cxnSpLocks/>
          </p:cNvCxnSpPr>
          <p:nvPr/>
        </p:nvCxnSpPr>
        <p:spPr>
          <a:xfrm>
            <a:off x="1833662" y="4400550"/>
            <a:ext cx="1336027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5EE0952-E332-402E-AA54-C1067548E23B}"/>
              </a:ext>
            </a:extLst>
          </p:cNvPr>
          <p:cNvCxnSpPr>
            <a:cxnSpLocks/>
          </p:cNvCxnSpPr>
          <p:nvPr/>
        </p:nvCxnSpPr>
        <p:spPr>
          <a:xfrm>
            <a:off x="7065748" y="4400550"/>
            <a:ext cx="139051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953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988588" y="272476"/>
            <a:ext cx="4407550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lang="en-US" sz="3200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1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4088258" y="310756"/>
            <a:ext cx="418916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</a:t>
              </a:r>
              <a:r>
                <a:rPr lang="en-US" sz="2667" b="1" kern="0" dirty="0" err="1" smtClean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ở</a:t>
              </a:r>
              <a:endParaRPr lang="en-US" sz="2667" b="1" kern="0" dirty="0">
                <a:solidFill>
                  <a:srgbClr val="43434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34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664</TotalTime>
  <Words>481</Words>
  <Application>Microsoft Office PowerPoint</Application>
  <PresentationFormat>Custom</PresentationFormat>
  <Paragraphs>79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Techsi.vn</cp:lastModifiedBy>
  <cp:revision>52</cp:revision>
  <dcterms:created xsi:type="dcterms:W3CDTF">2021-12-21T12:51:08Z</dcterms:created>
  <dcterms:modified xsi:type="dcterms:W3CDTF">2022-09-26T05:53:50Z</dcterms:modified>
</cp:coreProperties>
</file>