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29" r:id="rId2"/>
    <p:sldId id="257" r:id="rId3"/>
    <p:sldId id="353" r:id="rId4"/>
    <p:sldId id="355" r:id="rId5"/>
    <p:sldId id="356" r:id="rId6"/>
    <p:sldId id="258" r:id="rId7"/>
    <p:sldId id="259" r:id="rId8"/>
    <p:sldId id="357" r:id="rId9"/>
    <p:sldId id="265" r:id="rId10"/>
    <p:sldId id="273" r:id="rId11"/>
    <p:sldId id="277" r:id="rId12"/>
    <p:sldId id="263" r:id="rId13"/>
    <p:sldId id="281" r:id="rId14"/>
    <p:sldId id="279" r:id="rId15"/>
    <p:sldId id="264" r:id="rId16"/>
    <p:sldId id="274" r:id="rId17"/>
    <p:sldId id="270" r:id="rId18"/>
    <p:sldId id="275" r:id="rId19"/>
    <p:sldId id="276" r:id="rId20"/>
    <p:sldId id="358" r:id="rId21"/>
    <p:sldId id="326" r:id="rId22"/>
    <p:sldId id="350"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4BEB7-56C0-4192-B3F9-1E54D2DEE34E}"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FF36D-67D5-40CC-91C5-40132105810C}" type="slidenum">
              <a:rPr lang="en-US" smtClean="0"/>
              <a:t>‹#›</a:t>
            </a:fld>
            <a:endParaRPr lang="en-US"/>
          </a:p>
        </p:txBody>
      </p:sp>
    </p:spTree>
    <p:extLst>
      <p:ext uri="{BB962C8B-B14F-4D97-AF65-F5344CB8AC3E}">
        <p14:creationId xmlns:p14="http://schemas.microsoft.com/office/powerpoint/2010/main" val="415113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B0CC8D1E-FD37-5B1E-586F-B0892F672D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xmlns="" id="{8B00B0DC-8078-6577-1820-DD8F52D299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xmlns="" id="{734A7F5A-96CE-CBD7-1A24-526C55D7B8E0}"/>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09A0FD-E171-42D0-8F5D-EB932A960C41}" type="slidenum">
              <a:rPr lang="en-US" altLang="en-US">
                <a:solidFill>
                  <a:srgbClr val="000000"/>
                </a:solidFill>
                <a:latin typeface="Calibri" panose="020F0502020204030204" pitchFamily="34" charset="0"/>
              </a:rPr>
              <a:pPr eaLnBrk="1" hangingPunct="1"/>
              <a:t>21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352FA6A5-1FF3-E86A-C3AC-751AFB4B6D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xmlns="" id="{A625E44A-7093-7173-E410-552203F7A8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cs typeface="Arial" panose="020B0604020202020204" pitchFamily="34" charset="0"/>
            </a:endParaRPr>
          </a:p>
        </p:txBody>
      </p:sp>
      <p:sp>
        <p:nvSpPr>
          <p:cNvPr id="36868" name="Slide Number Placeholder 3">
            <a:extLst>
              <a:ext uri="{FF2B5EF4-FFF2-40B4-BE49-F238E27FC236}">
                <a16:creationId xmlns:a16="http://schemas.microsoft.com/office/drawing/2014/main" xmlns="" id="{F9A3D6E5-C5F1-04AF-581C-522BACDFED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37C108-1DB0-4123-A92B-E7066A7E7846}" type="slidenum">
              <a:rPr lang="en-US" altLang="vi-VN"/>
              <a:pPr/>
              <a:t>22</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9397978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6721172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0569052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xmlns="" id="{2470414D-5CA5-4ED3-98B8-2269C3EF4161}"/>
              </a:ext>
            </a:extLst>
          </p:cNvPr>
          <p:cNvSpPr/>
          <p:nvPr userDrawn="1"/>
        </p:nvSpPr>
        <p:spPr>
          <a:xfrm>
            <a:off x="10707756" y="1"/>
            <a:ext cx="1497499" cy="1179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Hình chữ nhật 2">
            <a:extLst>
              <a:ext uri="{FF2B5EF4-FFF2-40B4-BE49-F238E27FC236}">
                <a16:creationId xmlns:a16="http://schemas.microsoft.com/office/drawing/2014/main" xmlns="" id="{FB2AC485-BF2F-378F-AB49-4D1A13214FB1}"/>
              </a:ext>
            </a:extLst>
          </p:cNvPr>
          <p:cNvSpPr/>
          <p:nvPr userDrawn="1"/>
        </p:nvSpPr>
        <p:spPr>
          <a:xfrm>
            <a:off x="10341167" y="6492607"/>
            <a:ext cx="1615807" cy="352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86291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p:nvPr>
        </p:nvSpPr>
        <p:spPr>
          <a:xfrm>
            <a:off x="1712033" y="2077763"/>
            <a:ext cx="8768199" cy="2014731"/>
          </a:xfrm>
          <a:prstGeom prst="rect">
            <a:avLst/>
          </a:prstGeom>
        </p:spPr>
        <p:txBody>
          <a:bodyPr spcFirstLastPara="1" lIns="86020" tIns="86020" rIns="86020" bIns="86020" anchor="b">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rPr lang="en-US"/>
              <a:t>Click to edit Master title style</a:t>
            </a:r>
            <a:endParaRPr/>
          </a:p>
        </p:txBody>
      </p:sp>
      <p:sp>
        <p:nvSpPr>
          <p:cNvPr id="3669" name="Google Shape;3669;p11"/>
          <p:cNvSpPr txBox="1">
            <a:spLocks noGrp="1"/>
          </p:cNvSpPr>
          <p:nvPr>
            <p:ph type="subTitle" idx="1"/>
          </p:nvPr>
        </p:nvSpPr>
        <p:spPr>
          <a:xfrm>
            <a:off x="1712033" y="4092430"/>
            <a:ext cx="8768199" cy="951053"/>
          </a:xfrm>
          <a:prstGeom prst="rect">
            <a:avLst/>
          </a:prstGeom>
        </p:spPr>
        <p:txBody>
          <a:bodyPr spcFirstLastPara="1" lIns="86020" tIns="86020" rIns="86020" bIns="86020">
            <a:noAutofit/>
          </a:bodyPr>
          <a:lstStyle>
            <a:lvl1pPr lvl="0" algn="ctr" rtl="0">
              <a:lnSpc>
                <a:spcPct val="100000"/>
              </a:lnSpc>
              <a:spcBef>
                <a:spcPts val="0"/>
              </a:spcBef>
              <a:spcAft>
                <a:spcPts val="0"/>
              </a:spcAft>
              <a:buSzPts val="2000"/>
              <a:buNone/>
              <a:defRPr sz="1500"/>
            </a:lvl1pPr>
            <a:lvl2pPr lvl="1" algn="ctr" rtl="0">
              <a:lnSpc>
                <a:spcPct val="100000"/>
              </a:lnSpc>
              <a:spcBef>
                <a:spcPts val="0"/>
              </a:spcBef>
              <a:spcAft>
                <a:spcPts val="0"/>
              </a:spcAft>
              <a:buSzPts val="2000"/>
              <a:buNone/>
              <a:defRPr sz="1500"/>
            </a:lvl2pPr>
            <a:lvl3pPr lvl="2" algn="ctr" rtl="0">
              <a:lnSpc>
                <a:spcPct val="100000"/>
              </a:lnSpc>
              <a:spcBef>
                <a:spcPts val="0"/>
              </a:spcBef>
              <a:spcAft>
                <a:spcPts val="0"/>
              </a:spcAft>
              <a:buSzPts val="2000"/>
              <a:buNone/>
              <a:defRPr sz="1500"/>
            </a:lvl3pPr>
            <a:lvl4pPr lvl="3" algn="ctr" rtl="0">
              <a:lnSpc>
                <a:spcPct val="100000"/>
              </a:lnSpc>
              <a:spcBef>
                <a:spcPts val="0"/>
              </a:spcBef>
              <a:spcAft>
                <a:spcPts val="0"/>
              </a:spcAft>
              <a:buSzPts val="2000"/>
              <a:buNone/>
              <a:defRPr sz="1500"/>
            </a:lvl4pPr>
            <a:lvl5pPr lvl="4" algn="ctr" rtl="0">
              <a:lnSpc>
                <a:spcPct val="100000"/>
              </a:lnSpc>
              <a:spcBef>
                <a:spcPts val="0"/>
              </a:spcBef>
              <a:spcAft>
                <a:spcPts val="0"/>
              </a:spcAft>
              <a:buSzPts val="2000"/>
              <a:buNone/>
              <a:defRPr sz="1500"/>
            </a:lvl5pPr>
            <a:lvl6pPr lvl="5" algn="ctr" rtl="0">
              <a:lnSpc>
                <a:spcPct val="100000"/>
              </a:lnSpc>
              <a:spcBef>
                <a:spcPts val="0"/>
              </a:spcBef>
              <a:spcAft>
                <a:spcPts val="0"/>
              </a:spcAft>
              <a:buSzPts val="2000"/>
              <a:buNone/>
              <a:defRPr sz="1500"/>
            </a:lvl6pPr>
            <a:lvl7pPr lvl="6" algn="ctr" rtl="0">
              <a:lnSpc>
                <a:spcPct val="100000"/>
              </a:lnSpc>
              <a:spcBef>
                <a:spcPts val="0"/>
              </a:spcBef>
              <a:spcAft>
                <a:spcPts val="0"/>
              </a:spcAft>
              <a:buSzPts val="2000"/>
              <a:buNone/>
              <a:defRPr sz="1500"/>
            </a:lvl7pPr>
            <a:lvl8pPr lvl="7" algn="ctr" rtl="0">
              <a:lnSpc>
                <a:spcPct val="100000"/>
              </a:lnSpc>
              <a:spcBef>
                <a:spcPts val="0"/>
              </a:spcBef>
              <a:spcAft>
                <a:spcPts val="0"/>
              </a:spcAft>
              <a:buSzPts val="2000"/>
              <a:buNone/>
              <a:defRPr sz="1500"/>
            </a:lvl8pPr>
            <a:lvl9pPr lvl="8" algn="ctr" rtl="0">
              <a:lnSpc>
                <a:spcPct val="100000"/>
              </a:lnSpc>
              <a:spcBef>
                <a:spcPts val="0"/>
              </a:spcBef>
              <a:spcAft>
                <a:spcPts val="0"/>
              </a:spcAft>
              <a:buSzPts val="2000"/>
              <a:buNone/>
              <a:defRPr sz="1500"/>
            </a:lvl9pPr>
          </a:lstStyle>
          <a:p>
            <a:endParaRPr/>
          </a:p>
        </p:txBody>
      </p:sp>
    </p:spTree>
    <p:extLst>
      <p:ext uri="{BB962C8B-B14F-4D97-AF65-F5344CB8AC3E}">
        <p14:creationId xmlns:p14="http://schemas.microsoft.com/office/powerpoint/2010/main" val="257458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82347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2716807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44493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345486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6640021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936572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916305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895071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xmlns="" id="{90133955-04BF-431C-8FF6-0B91B8CDE44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7" name="图片 6" descr="5b704932184e7"/>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a:xfrm>
            <a:off x="-13335" y="-36830"/>
            <a:ext cx="12204700" cy="6929120"/>
          </a:xfrm>
          <a:prstGeom prst="rect">
            <a:avLst/>
          </a:prstGeom>
        </p:spPr>
      </p:pic>
      <p:sp>
        <p:nvSpPr>
          <p:cNvPr id="8" name="圆角矩形 7"/>
          <p:cNvSpPr/>
          <p:nvPr userDrawn="1"/>
        </p:nvSpPr>
        <p:spPr>
          <a:xfrm>
            <a:off x="489585" y="334645"/>
            <a:ext cx="11212830" cy="62998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161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audio" Target="../media/audio1.wav"/><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1.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50.pn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a:extLst>
              <a:ext uri="{FF2B5EF4-FFF2-40B4-BE49-F238E27FC236}">
                <a16:creationId xmlns:a16="http://schemas.microsoft.com/office/drawing/2014/main" xmlns="" id="{E7AAC16E-9F8B-A978-7BD9-B5AFC8B963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0830js5b15daddi012pz8">
            <a:extLst>
              <a:ext uri="{FF2B5EF4-FFF2-40B4-BE49-F238E27FC236}">
                <a16:creationId xmlns:a16="http://schemas.microsoft.com/office/drawing/2014/main" xmlns="" id="{4A1E640C-1FF0-1830-88E3-B913DB19F0D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45563" y="-38100"/>
            <a:ext cx="12033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0830js5b15daddi012pz8">
            <a:extLst>
              <a:ext uri="{FF2B5EF4-FFF2-40B4-BE49-F238E27FC236}">
                <a16:creationId xmlns:a16="http://schemas.microsoft.com/office/drawing/2014/main" xmlns="" id="{1D78C12D-2712-4DB9-7F26-9875D678D64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26988"/>
            <a:ext cx="1219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WordArt 4">
            <a:extLst>
              <a:ext uri="{FF2B5EF4-FFF2-40B4-BE49-F238E27FC236}">
                <a16:creationId xmlns:a16="http://schemas.microsoft.com/office/drawing/2014/main" xmlns="" id="{29E22070-E36C-C17F-BEE5-F0439F36EBD7}"/>
              </a:ext>
            </a:extLst>
          </p:cNvPr>
          <p:cNvSpPr>
            <a:spLocks noChangeArrowheads="1" noChangeShapeType="1" noTextEdit="1"/>
          </p:cNvSpPr>
          <p:nvPr/>
        </p:nvSpPr>
        <p:spPr bwMode="auto">
          <a:xfrm>
            <a:off x="2782888" y="2063750"/>
            <a:ext cx="6627812" cy="1289050"/>
          </a:xfrm>
          <a:prstGeom prst="rect">
            <a:avLst/>
          </a:prstGeom>
        </p:spPr>
        <p:txBody>
          <a:bodyPr wrap="none" fromWordArt="1">
            <a:prstTxWarp prst="textWave1">
              <a:avLst>
                <a:gd name="adj1" fmla="val 13005"/>
                <a:gd name="adj2" fmla="val 0"/>
              </a:avLst>
            </a:prstTxWarp>
          </a:bodyPr>
          <a:lstStyle/>
          <a:p>
            <a:pPr algn="ctr"/>
            <a:r>
              <a:rPr lang="en-US" sz="5025" b="1" kern="10" dirty="0" err="1">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panose="02020603050405020304" pitchFamily="18" charset="0"/>
                <a:cs typeface="Times New Roman" panose="02020603050405020304" pitchFamily="18" charset="0"/>
              </a:rPr>
              <a:t>Môn</a:t>
            </a:r>
            <a:r>
              <a:rPr lang="en-US" sz="5025" b="1" kern="10" dirty="0">
                <a:ln w="12700">
                  <a:solidFill>
                    <a:srgbClr val="FF0000"/>
                  </a:solidFill>
                  <a:round/>
                  <a:headEnd/>
                  <a:tailEnd/>
                </a:ln>
                <a:solidFill>
                  <a:srgbClr val="0000FF"/>
                </a:solidFill>
                <a:effectLst>
                  <a:outerShdw dist="38100" dir="2700000" algn="tl" rotWithShape="0">
                    <a:srgbClr val="000000">
                      <a:alpha val="39998"/>
                    </a:srgbClr>
                  </a:outerShdw>
                </a:effectLst>
                <a:latin typeface="Times New Roman" panose="02020603050405020304" pitchFamily="18" charset="0"/>
                <a:cs typeface="Times New Roman" panose="02020603050405020304" pitchFamily="18" charset="0"/>
              </a:rPr>
              <a:t> TIẾNG VIỆT LỚP 3</a:t>
            </a:r>
          </a:p>
        </p:txBody>
      </p:sp>
      <p:sp>
        <p:nvSpPr>
          <p:cNvPr id="20" name="Rectangle 19">
            <a:extLst>
              <a:ext uri="{FF2B5EF4-FFF2-40B4-BE49-F238E27FC236}">
                <a16:creationId xmlns:a16="http://schemas.microsoft.com/office/drawing/2014/main" xmlns="" id="{D4A1DFB8-8797-D65C-69BD-6DB50270C37F}"/>
              </a:ext>
            </a:extLst>
          </p:cNvPr>
          <p:cNvSpPr/>
          <p:nvPr/>
        </p:nvSpPr>
        <p:spPr>
          <a:xfrm>
            <a:off x="5091113" y="1098550"/>
            <a:ext cx="185737" cy="727075"/>
          </a:xfrm>
          <a:prstGeom prst="rect">
            <a:avLst/>
          </a:prstGeom>
          <a:noFill/>
        </p:spPr>
        <p:txBody>
          <a:bodyPr wrap="none" lIns="91436" tIns="45718" rIns="91436" bIns="45718">
            <a:spAutoFit/>
          </a:bodyPr>
          <a:lstStyle/>
          <a:p>
            <a:pPr algn="ctr" defTabSz="914378">
              <a:defRPr/>
            </a:pPr>
            <a:endParaRPr lang="en-US" sz="412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mph" presetSubtype="0" repeatCount="indefinite" fill="hold" nodeType="clickEffect">
                                  <p:stCondLst>
                                    <p:cond delay="0"/>
                                  </p:stCondLst>
                                  <p:endCondLst>
                                    <p:cond evt="onNext" delay="0">
                                      <p:tgtEl>
                                        <p:sldTgt/>
                                      </p:tgtEl>
                                    </p:cond>
                                  </p:endCondLst>
                                  <p:childTnLst>
                                    <p:animClr clrSpc="hsl" dir="cw">
                                      <p:cBhvr override="childStyle">
                                        <p:cTn id="12" dur="500" fill="hold"/>
                                        <p:tgtEl>
                                          <p:spTgt spid="19"/>
                                        </p:tgtEl>
                                        <p:attrNameLst>
                                          <p:attrName>style.color</p:attrName>
                                        </p:attrNameLst>
                                      </p:cBhvr>
                                      <p:by>
                                        <p:hsl h="10842353" s="0" l="0"/>
                                      </p:by>
                                    </p:animClr>
                                    <p:animClr clrSpc="hsl" dir="cw">
                                      <p:cBhvr>
                                        <p:cTn id="13" dur="500" fill="hold"/>
                                        <p:tgtEl>
                                          <p:spTgt spid="19"/>
                                        </p:tgtEl>
                                        <p:attrNameLst>
                                          <p:attrName>fillcolor</p:attrName>
                                        </p:attrNameLst>
                                      </p:cBhvr>
                                      <p:by>
                                        <p:hsl h="10842353" s="0" l="0"/>
                                      </p:by>
                                    </p:animClr>
                                    <p:animClr clrSpc="hsl" dir="cw">
                                      <p:cBhvr>
                                        <p:cTn id="14" dur="500" fill="hold"/>
                                        <p:tgtEl>
                                          <p:spTgt spid="19"/>
                                        </p:tgtEl>
                                        <p:attrNameLst>
                                          <p:attrName>stroke.color</p:attrName>
                                        </p:attrNameLst>
                                      </p:cBhvr>
                                      <p:by>
                                        <p:hsl h="10842353" s="0" l="0"/>
                                      </p:by>
                                    </p:animClr>
                                    <p:set>
                                      <p:cBhvr>
                                        <p:cTn id="15" dur="500" fill="hold"/>
                                        <p:tgtEl>
                                          <p:spTgt spid="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doll, toy, vector graphics&#10;&#10;Description automatically generated">
            <a:extLst>
              <a:ext uri="{FF2B5EF4-FFF2-40B4-BE49-F238E27FC236}">
                <a16:creationId xmlns:a16="http://schemas.microsoft.com/office/drawing/2014/main" xmlns="" id="{1FC3904E-001E-4798-A9A1-C4116D29CF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968" y="956280"/>
            <a:ext cx="6851180" cy="6126480"/>
          </a:xfrm>
          <a:prstGeom prst="rect">
            <a:avLst/>
          </a:prstGeom>
        </p:spPr>
      </p:pic>
      <p:grpSp>
        <p:nvGrpSpPr>
          <p:cNvPr id="6" name="Group 5">
            <a:extLst>
              <a:ext uri="{FF2B5EF4-FFF2-40B4-BE49-F238E27FC236}">
                <a16:creationId xmlns:a16="http://schemas.microsoft.com/office/drawing/2014/main" xmlns="" id="{4297A477-C04F-46EC-9D13-2C59D7C20FC5}"/>
              </a:ext>
            </a:extLst>
          </p:cNvPr>
          <p:cNvGrpSpPr/>
          <p:nvPr/>
        </p:nvGrpSpPr>
        <p:grpSpPr>
          <a:xfrm>
            <a:off x="1446257" y="1302930"/>
            <a:ext cx="2629493" cy="2103120"/>
            <a:chOff x="1234440" y="723275"/>
            <a:chExt cx="2629493" cy="2103120"/>
          </a:xfrm>
        </p:grpSpPr>
        <p:pic>
          <p:nvPicPr>
            <p:cNvPr id="7" name="Picture 6" descr="A picture containing vector graphics&#10;&#10;Description automatically generated">
              <a:extLst>
                <a:ext uri="{FF2B5EF4-FFF2-40B4-BE49-F238E27FC236}">
                  <a16:creationId xmlns:a16="http://schemas.microsoft.com/office/drawing/2014/main" xmlns="" id="{6AA6BFDD-9B52-409A-BD88-43653E8A01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66" t="57192" r="9035" b="8212"/>
            <a:stretch/>
          </p:blipFill>
          <p:spPr>
            <a:xfrm>
              <a:off x="1234440" y="723275"/>
              <a:ext cx="2461974" cy="2103120"/>
            </a:xfrm>
            <a:prstGeom prst="rect">
              <a:avLst/>
            </a:prstGeom>
          </p:spPr>
        </p:pic>
        <p:sp>
          <p:nvSpPr>
            <p:cNvPr id="8" name="TextBox 7">
              <a:extLst>
                <a:ext uri="{FF2B5EF4-FFF2-40B4-BE49-F238E27FC236}">
                  <a16:creationId xmlns:a16="http://schemas.microsoft.com/office/drawing/2014/main" xmlns="" id="{7122AC7C-F415-4E3E-A043-1D37DA494BA8}"/>
                </a:ext>
              </a:extLst>
            </p:cNvPr>
            <p:cNvSpPr txBox="1"/>
            <p:nvPr/>
          </p:nvSpPr>
          <p:spPr>
            <a:xfrm>
              <a:off x="1408471" y="1569660"/>
              <a:ext cx="2455462" cy="584775"/>
            </a:xfrm>
            <a:prstGeom prst="rect">
              <a:avLst/>
            </a:prstGeom>
            <a:noFill/>
          </p:spPr>
          <p:txBody>
            <a:bodyPr wrap="square" rtlCol="0">
              <a:spAutoFit/>
            </a:bodyPr>
            <a:lstStyle/>
            <a:p>
              <a:r>
                <a:rPr lang="en-US" sz="3200" dirty="0" err="1">
                  <a:solidFill>
                    <a:prstClr val="black"/>
                  </a:solidFill>
                  <a:latin typeface="Arial" pitchFamily="34" charset="0"/>
                  <a:cs typeface="Arial" pitchFamily="34" charset="0"/>
                </a:rPr>
                <a:t>Trình</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bày</a:t>
              </a:r>
              <a:r>
                <a:rPr lang="en-US" sz="3200" dirty="0">
                  <a:solidFill>
                    <a:prstClr val="black"/>
                  </a:solidFill>
                  <a:latin typeface="Arial" pitchFamily="34" charset="0"/>
                  <a:cs typeface="Arial" pitchFamily="34" charset="0"/>
                </a:rPr>
                <a:t> </a:t>
              </a:r>
            </a:p>
          </p:txBody>
        </p:sp>
      </p:grpSp>
      <p:grpSp>
        <p:nvGrpSpPr>
          <p:cNvPr id="9" name="Group 8">
            <a:extLst>
              <a:ext uri="{FF2B5EF4-FFF2-40B4-BE49-F238E27FC236}">
                <a16:creationId xmlns:a16="http://schemas.microsoft.com/office/drawing/2014/main" xmlns="" id="{A1C5D869-9535-4B5F-9C5B-02C950B42C44}"/>
              </a:ext>
            </a:extLst>
          </p:cNvPr>
          <p:cNvGrpSpPr/>
          <p:nvPr/>
        </p:nvGrpSpPr>
        <p:grpSpPr>
          <a:xfrm>
            <a:off x="8430078" y="472380"/>
            <a:ext cx="2472825" cy="2194560"/>
            <a:chOff x="6936203" y="515150"/>
            <a:chExt cx="2472825" cy="2194560"/>
          </a:xfrm>
        </p:grpSpPr>
        <p:pic>
          <p:nvPicPr>
            <p:cNvPr id="10" name="Picture 9" descr="A picture containing vector graphics&#10;&#10;Description automatically generated">
              <a:extLst>
                <a:ext uri="{FF2B5EF4-FFF2-40B4-BE49-F238E27FC236}">
                  <a16:creationId xmlns:a16="http://schemas.microsoft.com/office/drawing/2014/main" xmlns="" id="{918CFAC3-DB33-42A8-BA7A-AABDA1195E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40" t="12355" r="56077" b="53049"/>
            <a:stretch/>
          </p:blipFill>
          <p:spPr>
            <a:xfrm flipH="1">
              <a:off x="6936203" y="515150"/>
              <a:ext cx="2472825" cy="2194560"/>
            </a:xfrm>
            <a:prstGeom prst="rect">
              <a:avLst/>
            </a:prstGeom>
          </p:spPr>
        </p:pic>
        <p:sp>
          <p:nvSpPr>
            <p:cNvPr id="11" name="TextBox 10">
              <a:extLst>
                <a:ext uri="{FF2B5EF4-FFF2-40B4-BE49-F238E27FC236}">
                  <a16:creationId xmlns:a16="http://schemas.microsoft.com/office/drawing/2014/main" xmlns="" id="{91AF1DC7-143F-49FF-A5C9-CB623E04B304}"/>
                </a:ext>
              </a:extLst>
            </p:cNvPr>
            <p:cNvSpPr txBox="1"/>
            <p:nvPr/>
          </p:nvSpPr>
          <p:spPr>
            <a:xfrm>
              <a:off x="7184956" y="1569659"/>
              <a:ext cx="2072635" cy="584775"/>
            </a:xfrm>
            <a:prstGeom prst="rect">
              <a:avLst/>
            </a:prstGeom>
            <a:noFill/>
          </p:spPr>
          <p:txBody>
            <a:bodyPr wrap="square" rtlCol="0">
              <a:spAutoFit/>
            </a:bodyPr>
            <a:lstStyle/>
            <a:p>
              <a:r>
                <a:rPr lang="en-US" sz="3200" dirty="0" err="1">
                  <a:solidFill>
                    <a:prstClr val="black"/>
                  </a:solidFill>
                  <a:latin typeface="Arial" pitchFamily="34" charset="0"/>
                  <a:cs typeface="Arial" pitchFamily="34" charset="0"/>
                </a:rPr>
                <a:t>Nhận</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xét</a:t>
              </a:r>
              <a:endParaRPr lang="en-US" sz="3200" dirty="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2383844620"/>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childTnLst>
                              </p:cTn>
                            </p:par>
                            <p:par>
                              <p:cTn id="14" fill="hold">
                                <p:stCondLst>
                                  <p:cond delay="500"/>
                                </p:stCondLst>
                                <p:childTnLst>
                                  <p:par>
                                    <p:cTn id="15" presetID="6"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childTnLst>
                              </p:cTn>
                            </p:par>
                            <p:par>
                              <p:cTn id="14" fill="hold">
                                <p:stCondLst>
                                  <p:cond delay="500"/>
                                </p:stCondLst>
                                <p:childTnLst>
                                  <p:par>
                                    <p:cTn id="15" presetID="6"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FAA0C05-CBBD-0715-3352-1E53514A2F0C}"/>
              </a:ext>
            </a:extLst>
          </p:cNvPr>
          <p:cNvGraphicFramePr>
            <a:graphicFrameLocks noGrp="1"/>
          </p:cNvGraphicFramePr>
          <p:nvPr>
            <p:extLst>
              <p:ext uri="{D42A27DB-BD31-4B8C-83A1-F6EECF244321}">
                <p14:modId xmlns:p14="http://schemas.microsoft.com/office/powerpoint/2010/main" val="1478203729"/>
              </p:ext>
            </p:extLst>
          </p:nvPr>
        </p:nvGraphicFramePr>
        <p:xfrm>
          <a:off x="842967" y="635694"/>
          <a:ext cx="10561856" cy="5755660"/>
        </p:xfrm>
        <a:graphic>
          <a:graphicData uri="http://schemas.openxmlformats.org/drawingml/2006/table">
            <a:tbl>
              <a:tblPr firstRow="1" firstCol="1" bandRow="1">
                <a:tableStyleId>{BC89EF96-8CEA-46FF-86C4-4CE0E7609802}</a:tableStyleId>
              </a:tblPr>
              <a:tblGrid>
                <a:gridCol w="3214683">
                  <a:extLst>
                    <a:ext uri="{9D8B030D-6E8A-4147-A177-3AD203B41FA5}">
                      <a16:colId xmlns:a16="http://schemas.microsoft.com/office/drawing/2014/main" xmlns="" val="2024503833"/>
                    </a:ext>
                  </a:extLst>
                </a:gridCol>
                <a:gridCol w="2857500">
                  <a:extLst>
                    <a:ext uri="{9D8B030D-6E8A-4147-A177-3AD203B41FA5}">
                      <a16:colId xmlns:a16="http://schemas.microsoft.com/office/drawing/2014/main" xmlns="" val="1655373657"/>
                    </a:ext>
                  </a:extLst>
                </a:gridCol>
                <a:gridCol w="4489673">
                  <a:extLst>
                    <a:ext uri="{9D8B030D-6E8A-4147-A177-3AD203B41FA5}">
                      <a16:colId xmlns:a16="http://schemas.microsoft.com/office/drawing/2014/main" xmlns="" val="3069312381"/>
                    </a:ext>
                  </a:extLst>
                </a:gridCol>
              </a:tblGrid>
              <a:tr h="858948">
                <a:tc>
                  <a:txBody>
                    <a:bodyPr/>
                    <a:lstStyle/>
                    <a:p>
                      <a:pPr algn="ctr">
                        <a:lnSpc>
                          <a:spcPct val="130000"/>
                        </a:lnSpc>
                        <a:spcAft>
                          <a:spcPts val="1000"/>
                        </a:spcAft>
                      </a:pPr>
                      <a:r>
                        <a:rPr lang="en-US" sz="2200" dirty="0" err="1">
                          <a:effectLst/>
                          <a:latin typeface="Times New Roman" panose="02020603050405020304" pitchFamily="18" charset="0"/>
                          <a:cs typeface="Times New Roman" panose="02020603050405020304" pitchFamily="18" charset="0"/>
                        </a:rPr>
                        <a:t>Những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việc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làm</a:t>
                      </a:r>
                      <a:endParaRPr lang="en-US" sz="2200" dirty="0">
                        <a:effectLst/>
                        <a:latin typeface="Times New Roman" panose="02020603050405020304" pitchFamily="18" charset="0"/>
                        <a:cs typeface="Times New Roman" panose="02020603050405020304" pitchFamily="18" charset="0"/>
                      </a:endParaRPr>
                    </a:p>
                    <a:p>
                      <a:pPr algn="ctr">
                        <a:lnSpc>
                          <a:spcPct val="130000"/>
                        </a:lnSpc>
                        <a:spcAft>
                          <a:spcPts val="1000"/>
                        </a:spcAft>
                      </a:pP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Diệu</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accent1">
                        <a:lumMod val="20000"/>
                        <a:lumOff val="80000"/>
                      </a:schemeClr>
                    </a:solidFill>
                  </a:tcPr>
                </a:tc>
                <a:tc>
                  <a:txBody>
                    <a:bodyPr/>
                    <a:lstStyle/>
                    <a:p>
                      <a:pPr algn="ctr">
                        <a:lnSpc>
                          <a:spcPct val="130000"/>
                        </a:lnSpc>
                        <a:spcAft>
                          <a:spcPts val="1000"/>
                        </a:spcAft>
                      </a:pPr>
                      <a:r>
                        <a:rPr lang="en-US" sz="2200" dirty="0" err="1">
                          <a:effectLst/>
                          <a:latin typeface="Times New Roman" panose="02020603050405020304" pitchFamily="18" charset="0"/>
                          <a:cs typeface="Times New Roman" panose="02020603050405020304" pitchFamily="18" charset="0"/>
                        </a:rPr>
                        <a:t>Suy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nghĩ</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cảm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xúc</a:t>
                      </a:r>
                      <a:endParaRPr lang="en-US" sz="2200" dirty="0">
                        <a:effectLst/>
                        <a:latin typeface="Times New Roman" panose="02020603050405020304" pitchFamily="18" charset="0"/>
                        <a:cs typeface="Times New Roman" panose="02020603050405020304" pitchFamily="18" charset="0"/>
                      </a:endParaRPr>
                    </a:p>
                    <a:p>
                      <a:pPr algn="ctr">
                        <a:lnSpc>
                          <a:spcPct val="130000"/>
                        </a:lnSpc>
                        <a:spcAft>
                          <a:spcPts val="1000"/>
                        </a:spcAft>
                      </a:pP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Diệu</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accent1">
                        <a:lumMod val="20000"/>
                        <a:lumOff val="80000"/>
                      </a:schemeClr>
                    </a:solidFill>
                  </a:tcPr>
                </a:tc>
                <a:tc>
                  <a:txBody>
                    <a:bodyPr/>
                    <a:lstStyle/>
                    <a:p>
                      <a:pPr algn="ctr">
                        <a:lnSpc>
                          <a:spcPct val="130000"/>
                        </a:lnSpc>
                        <a:spcAft>
                          <a:spcPts val="1000"/>
                        </a:spcAft>
                      </a:pPr>
                      <a:r>
                        <a:rPr lang="en-US" sz="2200" dirty="0" err="1">
                          <a:effectLst/>
                          <a:latin typeface="Times New Roman" panose="02020603050405020304" pitchFamily="18" charset="0"/>
                          <a:cs typeface="Times New Roman" panose="02020603050405020304" pitchFamily="18" charset="0"/>
                        </a:rPr>
                        <a:t>Suy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nghĩ</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cảm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xúc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em</a:t>
                      </a:r>
                      <a:endParaRPr lang="en-US" sz="2200" dirty="0">
                        <a:effectLst/>
                        <a:latin typeface="Times New Roman" panose="02020603050405020304" pitchFamily="18" charset="0"/>
                        <a:cs typeface="Times New Roman" panose="02020603050405020304" pitchFamily="18" charset="0"/>
                      </a:endParaRPr>
                    </a:p>
                    <a:p>
                      <a:pPr algn="ctr">
                        <a:lnSpc>
                          <a:spcPct val="130000"/>
                        </a:lnSpc>
                        <a:spcAft>
                          <a:spcPts val="1000"/>
                        </a:spcAft>
                      </a:pPr>
                      <a:r>
                        <a:rPr lang="en-US" sz="2200" dirty="0" err="1">
                          <a:effectLst/>
                          <a:latin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việc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làm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Diệu</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accent1">
                        <a:lumMod val="20000"/>
                        <a:lumOff val="80000"/>
                      </a:schemeClr>
                    </a:solidFill>
                  </a:tcPr>
                </a:tc>
                <a:extLst>
                  <a:ext uri="{0D108BD9-81ED-4DB2-BD59-A6C34878D82A}">
                    <a16:rowId xmlns:a16="http://schemas.microsoft.com/office/drawing/2014/main" xmlns="" val="360797268"/>
                  </a:ext>
                </a:extLst>
              </a:tr>
              <a:tr h="1353629">
                <a:tc>
                  <a:txBody>
                    <a:bodyPr/>
                    <a:lstStyle/>
                    <a:p>
                      <a:pPr algn="just">
                        <a:lnSpc>
                          <a:spcPct val="130000"/>
                        </a:lnSpc>
                        <a:spcAft>
                          <a:spcPts val="1000"/>
                        </a:spcAft>
                      </a:pPr>
                      <a:r>
                        <a:rPr lang="en-US" sz="2200" dirty="0" err="1">
                          <a:effectLst/>
                          <a:latin typeface="Times New Roman" panose="02020603050405020304" pitchFamily="18" charset="0"/>
                          <a:cs typeface="Times New Roman" panose="02020603050405020304" pitchFamily="18" charset="0"/>
                        </a:rPr>
                        <a:t>Diệu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vườn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cùng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mẹ</a:t>
                      </a:r>
                      <a:endPar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bg1"/>
                    </a:solidFill>
                  </a:tcPr>
                </a:tc>
                <a:tc>
                  <a:txBody>
                    <a:bodyPr/>
                    <a:lstStyle/>
                    <a:p>
                      <a:pPr algn="just">
                        <a:lnSpc>
                          <a:spcPct val="130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Thích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thú</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hào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hứng</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bg1"/>
                    </a:solidFill>
                  </a:tcPr>
                </a:tc>
                <a:tc>
                  <a:txBody>
                    <a:bodyPr/>
                    <a:lstStyle/>
                    <a:p>
                      <a:pPr algn="just">
                        <a:lnSpc>
                          <a:spcPct val="130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Diệu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cô</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bé</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chăm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làm</a:t>
                      </a:r>
                      <a:r>
                        <a:rPr lang="en-US" sz="2200" dirty="0">
                          <a:effectLst/>
                          <a:latin typeface="Times New Roman" panose="02020603050405020304" pitchFamily="18" charset="0"/>
                          <a:cs typeface="Times New Roman" panose="02020603050405020304" pitchFamily="18" charset="0"/>
                        </a:rPr>
                        <a:t>...</a:t>
                      </a:r>
                    </a:p>
                    <a:p>
                      <a:pPr algn="just">
                        <a:lnSpc>
                          <a:spcPct val="130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Diệu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biết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quan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tâm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giúp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đỡ</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mẹ</a:t>
                      </a:r>
                      <a:r>
                        <a:rPr lang="en-US" sz="2200" dirty="0">
                          <a:effectLst/>
                          <a:latin typeface="Times New Roman" panose="02020603050405020304" pitchFamily="18" charset="0"/>
                          <a:cs typeface="Times New Roman" panose="02020603050405020304" pitchFamily="18" charset="0"/>
                        </a:rPr>
                        <a:t>..</a:t>
                      </a:r>
                    </a:p>
                    <a:p>
                      <a:pPr algn="just">
                        <a:lnSpc>
                          <a:spcPct val="130000"/>
                        </a:lnSpc>
                        <a:spcAft>
                          <a:spcPts val="10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Diệu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thật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cảm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yêu</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bg1"/>
                    </a:solidFill>
                  </a:tcPr>
                </a:tc>
                <a:extLst>
                  <a:ext uri="{0D108BD9-81ED-4DB2-BD59-A6C34878D82A}">
                    <a16:rowId xmlns:a16="http://schemas.microsoft.com/office/drawing/2014/main" xmlns="" val="2889813423"/>
                  </a:ext>
                </a:extLst>
              </a:tr>
              <a:tr h="1344469">
                <a:tc>
                  <a:txBody>
                    <a:bodyPr/>
                    <a:lstStyle/>
                    <a:p>
                      <a:pPr algn="just">
                        <a:lnSpc>
                          <a:spcPct val="130000"/>
                        </a:lnSpc>
                        <a:spcAft>
                          <a:spcPts val="1000"/>
                        </a:spcAft>
                      </a:pPr>
                      <a:r>
                        <a:rPr lang="en-US" sz="2200" dirty="0" err="1">
                          <a:effectLst/>
                          <a:latin typeface="Times New Roman" panose="02020603050405020304" pitchFamily="18" charset="0"/>
                          <a:cs typeface="Times New Roman" panose="02020603050405020304" pitchFamily="18" charset="0"/>
                        </a:rPr>
                        <a:t>Diệu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đến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thăm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cụ</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Khởi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trò</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chuyện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a:t>
                      </a:r>
                      <a:endPar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bg1"/>
                    </a:solidFill>
                  </a:tcPr>
                </a:tc>
                <a:tc>
                  <a:txBody>
                    <a:bodyPr/>
                    <a:lstStyle/>
                    <a:p>
                      <a:pPr algn="just">
                        <a:lnSpc>
                          <a:spcPct val="130000"/>
                        </a:lnSpc>
                        <a:spcAft>
                          <a:spcPts val="100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bg1"/>
                    </a:solidFill>
                  </a:tcPr>
                </a:tc>
                <a:tc>
                  <a:txBody>
                    <a:bodyPr/>
                    <a:lstStyle/>
                    <a:p>
                      <a:pPr algn="just">
                        <a:lnSpc>
                          <a:spcPct val="130000"/>
                        </a:lnSpc>
                        <a:spcAft>
                          <a:spcPts val="100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bg1"/>
                    </a:solidFill>
                  </a:tcPr>
                </a:tc>
                <a:extLst>
                  <a:ext uri="{0D108BD9-81ED-4DB2-BD59-A6C34878D82A}">
                    <a16:rowId xmlns:a16="http://schemas.microsoft.com/office/drawing/2014/main" xmlns="" val="2229690938"/>
                  </a:ext>
                </a:extLst>
              </a:tr>
              <a:tr h="1850871">
                <a:tc>
                  <a:txBody>
                    <a:bodyPr/>
                    <a:lstStyle/>
                    <a:p>
                      <a:pPr algn="just">
                        <a:lnSpc>
                          <a:spcPct val="130000"/>
                        </a:lnSpc>
                        <a:spcAft>
                          <a:spcPts val="1000"/>
                        </a:spcAft>
                      </a:pPr>
                      <a:r>
                        <a:rPr lang="en-US" sz="2200" dirty="0" err="1">
                          <a:effectLst/>
                          <a:latin typeface="Times New Roman" panose="02020603050405020304" pitchFamily="18" charset="0"/>
                          <a:cs typeface="Times New Roman" panose="02020603050405020304" pitchFamily="18" charset="0"/>
                        </a:rPr>
                        <a:t>Diệu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ra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cùng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mẹ</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gặp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nhiều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bg1"/>
                    </a:solidFill>
                  </a:tcPr>
                </a:tc>
                <a:tc>
                  <a:txBody>
                    <a:bodyPr/>
                    <a:lstStyle/>
                    <a:p>
                      <a:pPr algn="just">
                        <a:lnSpc>
                          <a:spcPct val="130000"/>
                        </a:lnSpc>
                        <a:spcAft>
                          <a:spcPts val="100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bg1"/>
                    </a:solidFill>
                  </a:tcPr>
                </a:tc>
                <a:tc>
                  <a:txBody>
                    <a:bodyPr/>
                    <a:lstStyle/>
                    <a:p>
                      <a:pPr algn="just">
                        <a:lnSpc>
                          <a:spcPct val="130000"/>
                        </a:lnSpc>
                        <a:spcAft>
                          <a:spcPts val="1000"/>
                        </a:spcAft>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848" marR="30848" marT="0" marB="0">
                    <a:solidFill>
                      <a:schemeClr val="bg1"/>
                    </a:solidFill>
                  </a:tcPr>
                </a:tc>
                <a:extLst>
                  <a:ext uri="{0D108BD9-81ED-4DB2-BD59-A6C34878D82A}">
                    <a16:rowId xmlns:a16="http://schemas.microsoft.com/office/drawing/2014/main" xmlns="" val="250400481"/>
                  </a:ext>
                </a:extLst>
              </a:tr>
            </a:tbl>
          </a:graphicData>
        </a:graphic>
      </p:graphicFrame>
      <p:sp>
        <p:nvSpPr>
          <p:cNvPr id="5" name="TextBox 4">
            <a:extLst>
              <a:ext uri="{FF2B5EF4-FFF2-40B4-BE49-F238E27FC236}">
                <a16:creationId xmlns:a16="http://schemas.microsoft.com/office/drawing/2014/main" xmlns="" id="{634E2317-C260-14CC-2ACB-8C9A9EE2202D}"/>
              </a:ext>
            </a:extLst>
          </p:cNvPr>
          <p:cNvSpPr txBox="1"/>
          <p:nvPr/>
        </p:nvSpPr>
        <p:spPr>
          <a:xfrm>
            <a:off x="4049566" y="3171055"/>
            <a:ext cx="2857786" cy="1412694"/>
          </a:xfrm>
          <a:prstGeom prst="rect">
            <a:avLst/>
          </a:prstGeom>
          <a:noFill/>
        </p:spPr>
        <p:txBody>
          <a:bodyPr wrap="square">
            <a:spAutoFit/>
          </a:bodyPr>
          <a:lstStyle/>
          <a:p>
            <a:pPr algn="just">
              <a:lnSpc>
                <a:spcPct val="130000"/>
              </a:lnSpc>
              <a:spcAft>
                <a:spcPts val="1000"/>
              </a:spcAft>
            </a:pPr>
            <a:r>
              <a:rPr lang="en-US" sz="2200" dirty="0" err="1">
                <a:solidFill>
                  <a:srgbClr val="FF0000"/>
                </a:solidFill>
                <a:effectLst/>
                <a:latin typeface="Times New Roman" panose="02020603050405020304" pitchFamily="18" charset="0"/>
                <a:cs typeface="Times New Roman" panose="02020603050405020304" pitchFamily="18" charset="0"/>
              </a:rPr>
              <a:t>Diệu</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thấy</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bà</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kể</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chuyện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rất</a:t>
            </a:r>
            <a:r>
              <a:rPr lang="en-US" sz="2200" dirty="0">
                <a:solidFill>
                  <a:srgbClr val="FF0000"/>
                </a:solidFill>
                <a:effectLst/>
                <a:latin typeface="Times New Roman" panose="02020603050405020304" pitchFamily="18" charset="0"/>
                <a:cs typeface="Times New Roman" panose="02020603050405020304" pitchFamily="18" charset="0"/>
              </a:rPr>
              <a:t> hay, </a:t>
            </a:r>
            <a:r>
              <a:rPr lang="en-US" sz="2200" dirty="0" err="1">
                <a:solidFill>
                  <a:srgbClr val="FF0000"/>
                </a:solidFill>
                <a:effectLst/>
                <a:latin typeface="Times New Roman" panose="02020603050405020304" pitchFamily="18" charset="0"/>
                <a:cs typeface="Times New Roman" panose="02020603050405020304" pitchFamily="18" charset="0"/>
              </a:rPr>
              <a:t>Diệu</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thích</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nghe</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bà</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kể</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chuyện</a:t>
            </a:r>
            <a:r>
              <a:rPr lang="en-US" sz="2200" dirty="0">
                <a:solidFill>
                  <a:srgbClr val="FF0000"/>
                </a:solidFill>
                <a:effectLst/>
                <a:latin typeface="Times New Roman" panose="02020603050405020304" pitchFamily="18" charset="0"/>
                <a:cs typeface="Times New Roman" panose="02020603050405020304" pitchFamily="18" charset="0"/>
              </a:rPr>
              <a:t>.</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7309C091-D3EE-592B-A46C-5D9FDEBD8394}"/>
              </a:ext>
            </a:extLst>
          </p:cNvPr>
          <p:cNvSpPr txBox="1"/>
          <p:nvPr/>
        </p:nvSpPr>
        <p:spPr>
          <a:xfrm>
            <a:off x="6878776" y="3313339"/>
            <a:ext cx="4363373" cy="928716"/>
          </a:xfrm>
          <a:prstGeom prst="rect">
            <a:avLst/>
          </a:prstGeom>
          <a:noFill/>
        </p:spPr>
        <p:txBody>
          <a:bodyPr wrap="square">
            <a:spAutoFit/>
          </a:bodyPr>
          <a:lstStyle/>
          <a:p>
            <a:pPr algn="just">
              <a:lnSpc>
                <a:spcPct val="130000"/>
              </a:lnSpc>
              <a:spcAft>
                <a:spcPts val="1000"/>
              </a:spcAft>
            </a:pP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Diệu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là</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cô</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bé</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thân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thiện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dễ</a:t>
            </a:r>
            <a:r>
              <a:rPr lang="en-US" sz="2200" dirty="0">
                <a:solidFill>
                  <a:srgbClr val="FF0000"/>
                </a:solidFill>
                <a:latin typeface="Times New Roman" panose="02020603050405020304" pitchFamily="18" charset="0"/>
                <a:cs typeface="Times New Roman" panose="02020603050405020304" pitchFamily="18" charset="0"/>
              </a:rPr>
              <a:t> rung </a:t>
            </a:r>
            <a:r>
              <a:rPr lang="en-US" sz="2200" dirty="0" err="1">
                <a:solidFill>
                  <a:srgbClr val="FF0000"/>
                </a:solidFill>
                <a:latin typeface="Times New Roman" panose="02020603050405020304" pitchFamily="18" charset="0"/>
                <a:cs typeface="Times New Roman" panose="02020603050405020304" pitchFamily="18" charset="0"/>
              </a:rPr>
              <a:t>động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yêu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quý</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hàng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xóm</a:t>
            </a:r>
            <a:r>
              <a:rPr lang="en-US" sz="2200"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A7205252-9628-F90D-0786-E910EDA02B12}"/>
              </a:ext>
            </a:extLst>
          </p:cNvPr>
          <p:cNvSpPr txBox="1"/>
          <p:nvPr/>
        </p:nvSpPr>
        <p:spPr>
          <a:xfrm>
            <a:off x="4020990" y="4513924"/>
            <a:ext cx="2609385" cy="488595"/>
          </a:xfrm>
          <a:prstGeom prst="rect">
            <a:avLst/>
          </a:prstGeom>
          <a:noFill/>
        </p:spPr>
        <p:txBody>
          <a:bodyPr wrap="square">
            <a:spAutoFit/>
          </a:bodyPr>
          <a:lstStyle/>
          <a:p>
            <a:pPr algn="just">
              <a:lnSpc>
                <a:spcPct val="130000"/>
              </a:lnSpc>
              <a:spcAft>
                <a:spcPts val="1000"/>
              </a:spcAft>
            </a:pP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Diệu</a:t>
            </a:r>
            <a:r>
              <a:rPr lang="en-US" sz="2200" dirty="0">
                <a:solidFill>
                  <a:srgbClr val="FF0000"/>
                </a:solidFill>
                <a:latin typeface="Times New Roman" panose="02020603050405020304" pitchFamily="18" charset="0"/>
                <a:cs typeface="Times New Roman" panose="02020603050405020304" pitchFamily="18" charset="0"/>
              </a:rPr>
              <a:t> </a:t>
            </a:r>
            <a:r>
              <a:rPr lang="vi-VN" sz="2200" dirty="0">
                <a:solidFill>
                  <a:srgbClr val="FF0000"/>
                </a:solidFill>
                <a:latin typeface="Times New Roman" panose="02020603050405020304" pitchFamily="18" charset="0"/>
                <a:cs typeface="Times New Roman" panose="02020603050405020304" pitchFamily="18" charset="0"/>
              </a:rPr>
              <a:t>yêu mọi người</a:t>
            </a: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6F4FFA62-41CE-AD8E-B8CC-2AC455A30DC0}"/>
              </a:ext>
            </a:extLst>
          </p:cNvPr>
          <p:cNvSpPr txBox="1"/>
          <p:nvPr/>
        </p:nvSpPr>
        <p:spPr>
          <a:xfrm>
            <a:off x="6873266" y="4513924"/>
            <a:ext cx="4534830" cy="1852815"/>
          </a:xfrm>
          <a:prstGeom prst="rect">
            <a:avLst/>
          </a:prstGeom>
          <a:noFill/>
        </p:spPr>
        <p:txBody>
          <a:bodyPr wrap="square">
            <a:spAutoFit/>
          </a:bodyPr>
          <a:lstStyle/>
          <a:p>
            <a:pPr algn="just">
              <a:lnSpc>
                <a:spcPct val="130000"/>
              </a:lnSpc>
              <a:spcAft>
                <a:spcPts val="1000"/>
              </a:spcAft>
            </a:pP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Diệu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rất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chịu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khó</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quan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sát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cuộc</a:t>
            </a:r>
            <a:r>
              <a:rPr lang="vi-VN"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sống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xung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quanh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là</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cô</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bé</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biết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yêu</a:t>
            </a:r>
            <a:r>
              <a:rPr lang="vi-VN"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thương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mọi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người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cả</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những</a:t>
            </a:r>
            <a:r>
              <a:rPr lang="vi-VN"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người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Diệu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chưa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từng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quen</a:t>
            </a:r>
            <a:r>
              <a:rPr lang="en-US" sz="2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8876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5179CE8F-976F-9B89-3D32-12ED2BA20D4C}"/>
              </a:ext>
            </a:extLst>
          </p:cNvPr>
          <p:cNvSpPr txBox="1"/>
          <p:nvPr/>
        </p:nvSpPr>
        <p:spPr>
          <a:xfrm>
            <a:off x="927581" y="421458"/>
            <a:ext cx="10130944" cy="1372683"/>
          </a:xfrm>
          <a:prstGeom prst="rect">
            <a:avLst/>
          </a:prstGeom>
          <a:noFill/>
        </p:spPr>
        <p:txBody>
          <a:bodyPr wrap="square">
            <a:spAutoFit/>
          </a:bodyPr>
          <a:lstStyle/>
          <a:p>
            <a:pPr algn="just">
              <a:lnSpc>
                <a:spcPct val="130000"/>
              </a:lnSpc>
              <a:spcAft>
                <a:spcPts val="800"/>
              </a:spcAft>
            </a:pPr>
            <a:r>
              <a:rPr lang="vi-VN" sz="2400" b="1"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2</a:t>
            </a:r>
            <a:r>
              <a:rPr lang="en-US" sz="2400" b="1"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Nêu</a:t>
            </a:r>
            <a:r>
              <a:rPr lang="vi-VN"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tình cảm, cảm xúc của em về một người bạn mà em yêu quý.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8" name="Straight Connector 27"/>
          <p:cNvCxnSpPr/>
          <p:nvPr/>
        </p:nvCxnSpPr>
        <p:spPr>
          <a:xfrm flipV="1">
            <a:off x="1385887" y="970402"/>
            <a:ext cx="3829052" cy="25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00839" y="970402"/>
            <a:ext cx="298608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025760" y="1657350"/>
            <a:ext cx="1345965" cy="1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426263" y="970402"/>
            <a:ext cx="5608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rot="474186">
            <a:off x="413875" y="1999691"/>
            <a:ext cx="5165812" cy="2989133"/>
            <a:chOff x="1800225" y="2624254"/>
            <a:chExt cx="5165812" cy="2733559"/>
          </a:xfrm>
        </p:grpSpPr>
        <p:sp>
          <p:nvSpPr>
            <p:cNvPr id="9" name="Cloud 8"/>
            <p:cNvSpPr/>
            <p:nvPr/>
          </p:nvSpPr>
          <p:spPr>
            <a:xfrm>
              <a:off x="1800225" y="2624254"/>
              <a:ext cx="4614863" cy="2733559"/>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xmlns="" id="{5179CE8F-976F-9B89-3D32-12ED2BA20D4C}"/>
                </a:ext>
              </a:extLst>
            </p:cNvPr>
            <p:cNvSpPr txBox="1"/>
            <p:nvPr/>
          </p:nvSpPr>
          <p:spPr>
            <a:xfrm rot="21125814">
              <a:off x="1896205" y="3230214"/>
              <a:ext cx="5069832" cy="1255317"/>
            </a:xfrm>
            <a:prstGeom prst="rect">
              <a:avLst/>
            </a:prstGeom>
            <a:noFill/>
          </p:spPr>
          <p:txBody>
            <a:bodyPr wrap="square">
              <a:spAutoFit/>
            </a:bodyPr>
            <a:lstStyle/>
            <a:p>
              <a:pPr algn="just">
                <a:lnSpc>
                  <a:spcPct val="130000"/>
                </a:lnSpc>
                <a:spcAft>
                  <a:spcPts val="800"/>
                </a:spcAft>
              </a:pPr>
              <a:r>
                <a:rPr lang="vi-VN" sz="2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a:t>
              </a:r>
              <a:r>
                <a:rPr lang="vi-VN" sz="3200" b="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ình cảm, cảm xúc của em về một người bạn</a:t>
              </a:r>
              <a:endParaRPr lang="en-US" sz="32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p:cNvGrpSpPr/>
          <p:nvPr/>
        </p:nvGrpSpPr>
        <p:grpSpPr>
          <a:xfrm>
            <a:off x="5599253" y="1502134"/>
            <a:ext cx="5557451" cy="1224902"/>
            <a:chOff x="4300924" y="2114585"/>
            <a:chExt cx="5557451" cy="1224902"/>
          </a:xfrm>
        </p:grpSpPr>
        <p:sp>
          <p:nvSpPr>
            <p:cNvPr id="12" name="Flowchart: Punched Tape 11"/>
            <p:cNvSpPr/>
            <p:nvPr/>
          </p:nvSpPr>
          <p:spPr>
            <a:xfrm flipH="1">
              <a:off x="4300924" y="2114585"/>
              <a:ext cx="5557450" cy="1224902"/>
            </a:xfrm>
            <a:prstGeom prst="flowChartPunchedTap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a:extLst>
                <a:ext uri="{FF2B5EF4-FFF2-40B4-BE49-F238E27FC236}">
                  <a16:creationId xmlns:a16="http://schemas.microsoft.com/office/drawing/2014/main" xmlns="" id="{03C2CF6B-0C25-237B-9709-9A7B645176FF}"/>
                </a:ext>
              </a:extLst>
            </p:cNvPr>
            <p:cNvSpPr txBox="1"/>
            <p:nvPr/>
          </p:nvSpPr>
          <p:spPr>
            <a:xfrm>
              <a:off x="4389197" y="2424203"/>
              <a:ext cx="5469178" cy="461665"/>
            </a:xfrm>
            <a:prstGeom prst="rect">
              <a:avLst/>
            </a:prstGeom>
            <a:noFill/>
          </p:spPr>
          <p:txBody>
            <a:bodyPr wrap="square">
              <a:spAutoFit/>
            </a:bodyPr>
            <a:lstStyle/>
            <a:p>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a.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Em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sẽ</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nói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hoặc</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viết</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bạn</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nào</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endParaRPr lang="en-US" sz="2400" dirty="0"/>
            </a:p>
          </p:txBody>
        </p:sp>
      </p:grpSp>
      <p:grpSp>
        <p:nvGrpSpPr>
          <p:cNvPr id="15" name="Group 14"/>
          <p:cNvGrpSpPr/>
          <p:nvPr/>
        </p:nvGrpSpPr>
        <p:grpSpPr>
          <a:xfrm>
            <a:off x="5357742" y="2902989"/>
            <a:ext cx="6128746" cy="1407314"/>
            <a:chOff x="3286309" y="5086350"/>
            <a:chExt cx="6128746" cy="1407314"/>
          </a:xfrm>
        </p:grpSpPr>
        <p:sp>
          <p:nvSpPr>
            <p:cNvPr id="35" name="Flowchart: Punched Tape 34"/>
            <p:cNvSpPr/>
            <p:nvPr/>
          </p:nvSpPr>
          <p:spPr>
            <a:xfrm flipH="1">
              <a:off x="3286309" y="5086350"/>
              <a:ext cx="6128746" cy="1407314"/>
            </a:xfrm>
            <a:prstGeom prst="flowChartPunchedTap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xmlns="" id="{3330973A-8AB6-8F54-1E2E-A81B6881F183}"/>
                </a:ext>
              </a:extLst>
            </p:cNvPr>
            <p:cNvSpPr txBox="1"/>
            <p:nvPr/>
          </p:nvSpPr>
          <p:spPr>
            <a:xfrm>
              <a:off x="3350773" y="5499648"/>
              <a:ext cx="5973154" cy="461665"/>
            </a:xfrm>
            <a:prstGeom prst="rect">
              <a:avLst/>
            </a:prstGeom>
            <a:noFill/>
          </p:spPr>
          <p:txBody>
            <a:bodyPr wrap="square">
              <a:spAutoFit/>
            </a:bodyPr>
            <a:lstStyle/>
            <a:p>
              <a:r>
                <a:rPr lang="en-US" sz="2400" dirty="0">
                  <a:solidFill>
                    <a:srgbClr val="000000"/>
                  </a:solidFill>
                  <a:latin typeface="UTM Avo" panose="02040603050506020204" pitchFamily="18" charset="0"/>
                  <a:cs typeface="Times New Roman" panose="02020603050405020304" pitchFamily="18" charset="0"/>
                </a:rPr>
                <a:t>b. </a:t>
              </a:r>
              <a:r>
                <a:rPr lang="en-US" sz="2400" dirty="0" err="1">
                  <a:solidFill>
                    <a:srgbClr val="000000"/>
                  </a:solidFill>
                  <a:latin typeface="UTM Avo" panose="02040603050506020204" pitchFamily="18" charset="0"/>
                  <a:cs typeface="Times New Roman" panose="02020603050405020304" pitchFamily="18" charset="0"/>
                </a:rPr>
                <a:t>Bạn</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đó</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có</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điểm</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gì</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mà</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em</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yêu</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quý</a:t>
              </a:r>
              <a:r>
                <a:rPr lang="en-US" sz="2400" dirty="0">
                  <a:solidFill>
                    <a:srgbClr val="000000"/>
                  </a:solidFill>
                  <a:latin typeface="UTM Avo" panose="02040603050506020204" pitchFamily="18" charset="0"/>
                  <a:cs typeface="Times New Roman" panose="02020603050405020304" pitchFamily="18" charset="0"/>
                </a:rPr>
                <a:t>?</a:t>
              </a:r>
            </a:p>
          </p:txBody>
        </p:sp>
      </p:grpSp>
      <p:grpSp>
        <p:nvGrpSpPr>
          <p:cNvPr id="13" name="Group 12"/>
          <p:cNvGrpSpPr/>
          <p:nvPr/>
        </p:nvGrpSpPr>
        <p:grpSpPr>
          <a:xfrm>
            <a:off x="4453050" y="4486256"/>
            <a:ext cx="7156649" cy="2026783"/>
            <a:chOff x="3712505" y="3187314"/>
            <a:chExt cx="7156649" cy="2026783"/>
          </a:xfrm>
        </p:grpSpPr>
        <p:sp>
          <p:nvSpPr>
            <p:cNvPr id="36" name="Flowchart: Punched Tape 35"/>
            <p:cNvSpPr/>
            <p:nvPr/>
          </p:nvSpPr>
          <p:spPr>
            <a:xfrm flipH="1">
              <a:off x="3712505" y="3187314"/>
              <a:ext cx="6888819" cy="2026783"/>
            </a:xfrm>
            <a:prstGeom prst="flowChartPunchedTap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a:extLst>
                <a:ext uri="{FF2B5EF4-FFF2-40B4-BE49-F238E27FC236}">
                  <a16:creationId xmlns:a16="http://schemas.microsoft.com/office/drawing/2014/main" xmlns="" id="{A58AF38B-A930-CB26-C26F-D30801493FDD}"/>
                </a:ext>
              </a:extLst>
            </p:cNvPr>
            <p:cNvSpPr txBox="1"/>
            <p:nvPr/>
          </p:nvSpPr>
          <p:spPr>
            <a:xfrm>
              <a:off x="3729230" y="3633093"/>
              <a:ext cx="7139924" cy="1052596"/>
            </a:xfrm>
            <a:prstGeom prst="rect">
              <a:avLst/>
            </a:prstGeom>
            <a:noFill/>
          </p:spPr>
          <p:txBody>
            <a:bodyPr wrap="square">
              <a:spAutoFit/>
            </a:bodyPr>
            <a:lstStyle/>
            <a:p>
              <a:pPr>
                <a:lnSpc>
                  <a:spcPct val="130000"/>
                </a:lnSpc>
                <a:spcAft>
                  <a:spcPts val="800"/>
                </a:spcAft>
              </a:pP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Nói</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viết</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2 - 3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câu</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thể</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UTM Avo" panose="02040603050506020204" pitchFamily="18" charset="0"/>
                  <a:ea typeface="Calibri" panose="020F0502020204030204" pitchFamily="34" charset="0"/>
                  <a:cs typeface="Times New Roman" panose="02020603050405020304" pitchFamily="18" charset="0"/>
                </a:rPr>
                <a:t>hiện</a:t>
              </a:r>
              <a:r>
                <a:rPr lang="en-US" sz="2400" dirty="0">
                  <a:solidFill>
                    <a:srgbClr val="00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tình</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xúc</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em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đối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bạn</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038707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A0E97D-BF56-4812-8F26-56DE2F10AB62}"/>
              </a:ext>
            </a:extLst>
          </p:cNvPr>
          <p:cNvGrpSpPr/>
          <p:nvPr/>
        </p:nvGrpSpPr>
        <p:grpSpPr>
          <a:xfrm>
            <a:off x="1630227" y="524983"/>
            <a:ext cx="8578767" cy="2099271"/>
            <a:chOff x="982233" y="584814"/>
            <a:chExt cx="2534690" cy="2488792"/>
          </a:xfrm>
        </p:grpSpPr>
        <p:pic>
          <p:nvPicPr>
            <p:cNvPr id="10" name="PA_图片 2" descr="图片包含 事情, 物体&#10;&#10;已生成极高可信度的说明"/>
            <p:cNvPicPr>
              <a:picLocks noChangeAspect="1"/>
            </p:cNvPicPr>
            <p:nvPr>
              <p:custDataLst>
                <p:tags r:id="rId4"/>
              </p:custDataLst>
            </p:nvPr>
          </p:nvPicPr>
          <p:blipFill rotWithShape="1">
            <a:blip r:embed="rId6">
              <a:extLst>
                <a:ext uri="{28A0092B-C50C-407E-A947-70E740481C1C}">
                  <a14:useLocalDpi xmlns:a14="http://schemas.microsoft.com/office/drawing/2010/main" val="0"/>
                </a:ext>
              </a:extLst>
            </a:blip>
            <a:srcRect t="15880"/>
            <a:stretch/>
          </p:blipFill>
          <p:spPr>
            <a:xfrm>
              <a:off x="982233" y="584814"/>
              <a:ext cx="2534690" cy="2488792"/>
            </a:xfrm>
            <a:prstGeom prst="rect">
              <a:avLst/>
            </a:prstGeom>
            <a:effectLst>
              <a:glow rad="127000">
                <a:schemeClr val="accent4">
                  <a:lumMod val="20000"/>
                  <a:lumOff val="80000"/>
                </a:schemeClr>
              </a:glow>
            </a:effectLst>
          </p:spPr>
        </p:pic>
        <p:sp>
          <p:nvSpPr>
            <p:cNvPr id="4" name="文本框 3">
              <a:extLst>
                <a:ext uri="{FF2B5EF4-FFF2-40B4-BE49-F238E27FC236}">
                  <a16:creationId xmlns:a16="http://schemas.microsoft.com/office/drawing/2014/main" xmlns="" id="{80276D52-7097-41E1-88B9-7BE88F19233E}"/>
                </a:ext>
              </a:extLst>
            </p:cNvPr>
            <p:cNvSpPr txBox="1"/>
            <p:nvPr/>
          </p:nvSpPr>
          <p:spPr>
            <a:xfrm>
              <a:off x="1136978" y="1114399"/>
              <a:ext cx="2225200" cy="589072"/>
            </a:xfrm>
            <a:prstGeom prst="rect">
              <a:avLst/>
            </a:prstGeom>
            <a:noFill/>
          </p:spPr>
          <p:txBody>
            <a:bodyPr wrap="square" rtlCol="0">
              <a:spAutoFit/>
            </a:bodyPr>
            <a:lstStyle/>
            <a:p>
              <a:pPr lvl="0" algn="ctr">
                <a:lnSpc>
                  <a:spcPct val="150000"/>
                </a:lnSpc>
                <a:defRPr/>
              </a:pPr>
              <a:r>
                <a:rPr lang="en-US" altLang="zh-CN" sz="2400" dirty="0">
                  <a:ln w="0"/>
                  <a:solidFill>
                    <a:prstClr val="black"/>
                  </a:solidFill>
                  <a:effectLst>
                    <a:outerShdw blurRad="38100" dist="19050" dir="2700000" algn="tl" rotWithShape="0">
                      <a:prstClr val="black">
                        <a:alpha val="40000"/>
                      </a:prstClr>
                    </a:outerShdw>
                  </a:effectLst>
                  <a:ea typeface="幼圆" panose="02010509060101010101" pitchFamily="49" charset="-122"/>
                </a:rPr>
                <a:t>.</a:t>
              </a:r>
              <a:endParaRPr kumimoji="0" lang="zh-CN"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幼圆" panose="02010509060101010101" pitchFamily="49" charset="-122"/>
              </a:endParaRPr>
            </a:p>
          </p:txBody>
        </p:sp>
      </p:grpSp>
      <p:grpSp>
        <p:nvGrpSpPr>
          <p:cNvPr id="17" name="Group 16">
            <a:extLst>
              <a:ext uri="{FF2B5EF4-FFF2-40B4-BE49-F238E27FC236}">
                <a16:creationId xmlns:a16="http://schemas.microsoft.com/office/drawing/2014/main" xmlns="" id="{C4B42B4E-56B0-462A-B3B9-A9CD3B272BAA}"/>
              </a:ext>
            </a:extLst>
          </p:cNvPr>
          <p:cNvGrpSpPr/>
          <p:nvPr/>
        </p:nvGrpSpPr>
        <p:grpSpPr>
          <a:xfrm>
            <a:off x="1431826" y="2696876"/>
            <a:ext cx="2534690" cy="3103849"/>
            <a:chOff x="982233" y="584814"/>
            <a:chExt cx="2534690" cy="2488792"/>
          </a:xfrm>
        </p:grpSpPr>
        <p:pic>
          <p:nvPicPr>
            <p:cNvPr id="18" name="PA_图片 2" descr="图片包含 事情, 物体&#10;&#10;已生成极高可信度的说明">
              <a:extLst>
                <a:ext uri="{FF2B5EF4-FFF2-40B4-BE49-F238E27FC236}">
                  <a16:creationId xmlns:a16="http://schemas.microsoft.com/office/drawing/2014/main" xmlns="" id="{48A71284-2831-45EB-AE73-91A0AE2C5547}"/>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t="15880"/>
            <a:stretch/>
          </p:blipFill>
          <p:spPr>
            <a:xfrm>
              <a:off x="982233" y="584814"/>
              <a:ext cx="2534690" cy="2488792"/>
            </a:xfrm>
            <a:prstGeom prst="rect">
              <a:avLst/>
            </a:prstGeom>
            <a:effectLst>
              <a:glow rad="127000">
                <a:schemeClr val="accent4">
                  <a:lumMod val="20000"/>
                  <a:lumOff val="80000"/>
                </a:schemeClr>
              </a:glow>
            </a:effectLst>
          </p:spPr>
        </p:pic>
        <p:sp>
          <p:nvSpPr>
            <p:cNvPr id="19" name="文本框 3">
              <a:extLst>
                <a:ext uri="{FF2B5EF4-FFF2-40B4-BE49-F238E27FC236}">
                  <a16:creationId xmlns:a16="http://schemas.microsoft.com/office/drawing/2014/main" xmlns="" id="{FB37B0EE-CB83-4A72-8818-FFE5C909FA59}"/>
                </a:ext>
              </a:extLst>
            </p:cNvPr>
            <p:cNvSpPr txBox="1"/>
            <p:nvPr/>
          </p:nvSpPr>
          <p:spPr>
            <a:xfrm>
              <a:off x="1080707" y="1204720"/>
              <a:ext cx="2436216" cy="589072"/>
            </a:xfrm>
            <a:prstGeom prst="rect">
              <a:avLst/>
            </a:prstGeom>
            <a:noFill/>
          </p:spPr>
          <p:txBody>
            <a:bodyPr wrap="square" rtlCol="0">
              <a:spAutoFit/>
            </a:bodyPr>
            <a:lstStyle/>
            <a:p>
              <a:pPr lvl="0" algn="ctr">
                <a:lnSpc>
                  <a:spcPct val="150000"/>
                </a:lnSpc>
                <a:defRPr/>
              </a:pPr>
              <a:endParaRPr kumimoji="0" lang="zh-CN"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幼圆" panose="02010509060101010101" pitchFamily="49" charset="-122"/>
              </a:endParaRPr>
            </a:p>
          </p:txBody>
        </p:sp>
      </p:grpSp>
      <p:grpSp>
        <p:nvGrpSpPr>
          <p:cNvPr id="20" name="Group 19">
            <a:extLst>
              <a:ext uri="{FF2B5EF4-FFF2-40B4-BE49-F238E27FC236}">
                <a16:creationId xmlns:a16="http://schemas.microsoft.com/office/drawing/2014/main" xmlns="" id="{ED4AA8DA-0C81-43EA-983C-36A0F38616D9}"/>
              </a:ext>
            </a:extLst>
          </p:cNvPr>
          <p:cNvGrpSpPr/>
          <p:nvPr/>
        </p:nvGrpSpPr>
        <p:grpSpPr>
          <a:xfrm>
            <a:off x="4834853" y="2709041"/>
            <a:ext cx="2718662" cy="3091684"/>
            <a:chOff x="982233" y="584814"/>
            <a:chExt cx="2718662" cy="2488792"/>
          </a:xfrm>
        </p:grpSpPr>
        <p:pic>
          <p:nvPicPr>
            <p:cNvPr id="21" name="PA_图片 2" descr="图片包含 事情, 物体&#10;&#10;已生成极高可信度的说明">
              <a:extLst>
                <a:ext uri="{FF2B5EF4-FFF2-40B4-BE49-F238E27FC236}">
                  <a16:creationId xmlns:a16="http://schemas.microsoft.com/office/drawing/2014/main" xmlns="" id="{6696E942-0C8B-4CFF-B732-1684EC553250}"/>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t="15880"/>
            <a:stretch/>
          </p:blipFill>
          <p:spPr>
            <a:xfrm>
              <a:off x="982233" y="584814"/>
              <a:ext cx="2534690" cy="2488792"/>
            </a:xfrm>
            <a:prstGeom prst="rect">
              <a:avLst/>
            </a:prstGeom>
            <a:effectLst>
              <a:glow rad="127000">
                <a:schemeClr val="accent4">
                  <a:lumMod val="20000"/>
                  <a:lumOff val="80000"/>
                </a:schemeClr>
              </a:glow>
            </a:effectLst>
          </p:spPr>
        </p:pic>
        <p:sp>
          <p:nvSpPr>
            <p:cNvPr id="22" name="文本框 3">
              <a:extLst>
                <a:ext uri="{FF2B5EF4-FFF2-40B4-BE49-F238E27FC236}">
                  <a16:creationId xmlns:a16="http://schemas.microsoft.com/office/drawing/2014/main" xmlns="" id="{AF6C74A2-A7BF-4D04-A9B1-2E1096B5F72D}"/>
                </a:ext>
              </a:extLst>
            </p:cNvPr>
            <p:cNvSpPr txBox="1"/>
            <p:nvPr/>
          </p:nvSpPr>
          <p:spPr>
            <a:xfrm>
              <a:off x="982233" y="824913"/>
              <a:ext cx="2718662" cy="589072"/>
            </a:xfrm>
            <a:prstGeom prst="rect">
              <a:avLst/>
            </a:prstGeom>
            <a:noFill/>
          </p:spPr>
          <p:txBody>
            <a:bodyPr wrap="square" rtlCol="0">
              <a:spAutoFit/>
            </a:bodyPr>
            <a:lstStyle/>
            <a:p>
              <a:pPr lvl="0" algn="ctr">
                <a:lnSpc>
                  <a:spcPct val="150000"/>
                </a:lnSpc>
                <a:defRPr/>
              </a:pPr>
              <a:endParaRPr kumimoji="0" lang="zh-CN"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幼圆" panose="02010509060101010101" pitchFamily="49" charset="-122"/>
              </a:endParaRPr>
            </a:p>
          </p:txBody>
        </p:sp>
      </p:grpSp>
      <p:grpSp>
        <p:nvGrpSpPr>
          <p:cNvPr id="23" name="Group 22">
            <a:extLst>
              <a:ext uri="{FF2B5EF4-FFF2-40B4-BE49-F238E27FC236}">
                <a16:creationId xmlns:a16="http://schemas.microsoft.com/office/drawing/2014/main" xmlns="" id="{4C03A028-0A47-427E-8878-9B2E8223F649}"/>
              </a:ext>
            </a:extLst>
          </p:cNvPr>
          <p:cNvGrpSpPr/>
          <p:nvPr/>
        </p:nvGrpSpPr>
        <p:grpSpPr>
          <a:xfrm>
            <a:off x="7943037" y="2738055"/>
            <a:ext cx="3151683" cy="3062670"/>
            <a:chOff x="982233" y="584814"/>
            <a:chExt cx="2718662" cy="2488792"/>
          </a:xfrm>
        </p:grpSpPr>
        <p:pic>
          <p:nvPicPr>
            <p:cNvPr id="24" name="PA_图片 2" descr="图片包含 事情, 物体&#10;&#10;已生成极高可信度的说明">
              <a:extLst>
                <a:ext uri="{FF2B5EF4-FFF2-40B4-BE49-F238E27FC236}">
                  <a16:creationId xmlns:a16="http://schemas.microsoft.com/office/drawing/2014/main" xmlns="" id="{81EA5DC2-3C5E-4A55-9755-6362BA49126A}"/>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t="15880"/>
            <a:stretch/>
          </p:blipFill>
          <p:spPr>
            <a:xfrm>
              <a:off x="982233" y="584814"/>
              <a:ext cx="2534690" cy="2488792"/>
            </a:xfrm>
            <a:prstGeom prst="rect">
              <a:avLst/>
            </a:prstGeom>
            <a:effectLst>
              <a:glow rad="127000">
                <a:schemeClr val="accent4">
                  <a:lumMod val="20000"/>
                  <a:lumOff val="80000"/>
                </a:schemeClr>
              </a:glow>
            </a:effectLst>
          </p:spPr>
        </p:pic>
        <p:sp>
          <p:nvSpPr>
            <p:cNvPr id="25" name="文本框 3">
              <a:extLst>
                <a:ext uri="{FF2B5EF4-FFF2-40B4-BE49-F238E27FC236}">
                  <a16:creationId xmlns:a16="http://schemas.microsoft.com/office/drawing/2014/main" xmlns="" id="{C4A7D5E5-83A0-4DC1-B8CD-3AB898C5DE34}"/>
                </a:ext>
              </a:extLst>
            </p:cNvPr>
            <p:cNvSpPr txBox="1"/>
            <p:nvPr/>
          </p:nvSpPr>
          <p:spPr>
            <a:xfrm>
              <a:off x="982233" y="1151991"/>
              <a:ext cx="2718662" cy="589072"/>
            </a:xfrm>
            <a:prstGeom prst="rect">
              <a:avLst/>
            </a:prstGeom>
            <a:noFill/>
          </p:spPr>
          <p:txBody>
            <a:bodyPr wrap="square" rtlCol="0">
              <a:spAutoFit/>
            </a:bodyPr>
            <a:lstStyle/>
            <a:p>
              <a:pPr lvl="0" algn="ctr">
                <a:lnSpc>
                  <a:spcPct val="150000"/>
                </a:lnSpc>
                <a:defRPr/>
              </a:pPr>
              <a:endParaRPr kumimoji="0" lang="zh-CN"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幼圆" panose="02010509060101010101" pitchFamily="49" charset="-122"/>
              </a:endParaRPr>
            </a:p>
          </p:txBody>
        </p:sp>
      </p:grpSp>
      <p:sp>
        <p:nvSpPr>
          <p:cNvPr id="26" name="TextBox 25">
            <a:extLst>
              <a:ext uri="{FF2B5EF4-FFF2-40B4-BE49-F238E27FC236}">
                <a16:creationId xmlns:a16="http://schemas.microsoft.com/office/drawing/2014/main" xmlns="" id="{5179CE8F-976F-9B89-3D32-12ED2BA20D4C}"/>
              </a:ext>
            </a:extLst>
          </p:cNvPr>
          <p:cNvSpPr txBox="1"/>
          <p:nvPr/>
        </p:nvSpPr>
        <p:spPr>
          <a:xfrm>
            <a:off x="2299181" y="945649"/>
            <a:ext cx="7240858" cy="1372683"/>
          </a:xfrm>
          <a:prstGeom prst="rect">
            <a:avLst/>
          </a:prstGeom>
          <a:noFill/>
        </p:spPr>
        <p:txBody>
          <a:bodyPr wrap="square">
            <a:spAutoFit/>
          </a:bodyPr>
          <a:lstStyle/>
          <a:p>
            <a:pPr algn="just">
              <a:lnSpc>
                <a:spcPct val="130000"/>
              </a:lnSpc>
              <a:spcAft>
                <a:spcPts val="800"/>
              </a:spcAft>
            </a:pPr>
            <a:r>
              <a:rPr lang="vi-VN" sz="2400" b="1"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2</a:t>
            </a:r>
            <a:r>
              <a:rPr lang="en-US" sz="2400" b="1"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Nêu</a:t>
            </a:r>
            <a:r>
              <a:rPr lang="vi-VN"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tình cảm, cảm xúc của em về một người bạn mà em yêu quý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xmlns="" id="{03C2CF6B-0C25-237B-9709-9A7B645176FF}"/>
              </a:ext>
            </a:extLst>
          </p:cNvPr>
          <p:cNvSpPr txBox="1"/>
          <p:nvPr/>
        </p:nvSpPr>
        <p:spPr>
          <a:xfrm>
            <a:off x="1664214" y="3310053"/>
            <a:ext cx="1983919" cy="2308324"/>
          </a:xfrm>
          <a:prstGeom prst="rect">
            <a:avLst/>
          </a:prstGeom>
          <a:noFill/>
        </p:spPr>
        <p:txBody>
          <a:bodyPr wrap="square">
            <a:spAutoFit/>
          </a:bodyPr>
          <a:lstStyle/>
          <a:p>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a.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Em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muốn</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nói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tình</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xúc</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em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đối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bạn</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nào</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a:t>
            </a:r>
            <a:endParaRPr lang="en-US" sz="2400" dirty="0"/>
          </a:p>
        </p:txBody>
      </p:sp>
      <p:sp>
        <p:nvSpPr>
          <p:cNvPr id="29" name="TextBox 28">
            <a:extLst>
              <a:ext uri="{FF2B5EF4-FFF2-40B4-BE49-F238E27FC236}">
                <a16:creationId xmlns:a16="http://schemas.microsoft.com/office/drawing/2014/main" xmlns="" id="{3330973A-8AB6-8F54-1E2E-A81B6881F183}"/>
              </a:ext>
            </a:extLst>
          </p:cNvPr>
          <p:cNvSpPr txBox="1"/>
          <p:nvPr/>
        </p:nvSpPr>
        <p:spPr>
          <a:xfrm>
            <a:off x="5156557" y="3436014"/>
            <a:ext cx="2075254" cy="1569660"/>
          </a:xfrm>
          <a:prstGeom prst="rect">
            <a:avLst/>
          </a:prstGeom>
          <a:noFill/>
        </p:spPr>
        <p:txBody>
          <a:bodyPr wrap="square">
            <a:spAutoFit/>
          </a:bodyPr>
          <a:lstStyle/>
          <a:p>
            <a:r>
              <a:rPr lang="en-US" sz="2400" dirty="0">
                <a:solidFill>
                  <a:srgbClr val="000000"/>
                </a:solidFill>
                <a:latin typeface="UTM Avo" panose="02040603050506020204" pitchFamily="18" charset="0"/>
                <a:cs typeface="Times New Roman" panose="02020603050405020304" pitchFamily="18" charset="0"/>
              </a:rPr>
              <a:t>b. </a:t>
            </a:r>
            <a:r>
              <a:rPr lang="en-US" sz="2400" dirty="0" err="1">
                <a:solidFill>
                  <a:srgbClr val="000000"/>
                </a:solidFill>
                <a:latin typeface="UTM Avo" panose="02040603050506020204" pitchFamily="18" charset="0"/>
                <a:cs typeface="Times New Roman" panose="02020603050405020304" pitchFamily="18" charset="0"/>
              </a:rPr>
              <a:t>Bạn</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đó</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có</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điểm</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gì</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mà</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em</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yêu</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quý</a:t>
            </a:r>
            <a:r>
              <a:rPr lang="en-US" sz="2400" dirty="0">
                <a:solidFill>
                  <a:srgbClr val="000000"/>
                </a:solidFill>
                <a:latin typeface="UTM Avo" panose="02040603050506020204" pitchFamily="18" charset="0"/>
                <a:cs typeface="Times New Roman" panose="02020603050405020304" pitchFamily="18" charset="0"/>
              </a:rPr>
              <a:t>?</a:t>
            </a:r>
          </a:p>
        </p:txBody>
      </p:sp>
      <p:sp>
        <p:nvSpPr>
          <p:cNvPr id="33" name="TextBox 32">
            <a:extLst>
              <a:ext uri="{FF2B5EF4-FFF2-40B4-BE49-F238E27FC236}">
                <a16:creationId xmlns:a16="http://schemas.microsoft.com/office/drawing/2014/main" xmlns="" id="{A58AF38B-A930-CB26-C26F-D30801493FDD}"/>
              </a:ext>
            </a:extLst>
          </p:cNvPr>
          <p:cNvSpPr txBox="1"/>
          <p:nvPr/>
        </p:nvSpPr>
        <p:spPr>
          <a:xfrm>
            <a:off x="8124629" y="3390599"/>
            <a:ext cx="2593702" cy="2012859"/>
          </a:xfrm>
          <a:prstGeom prst="rect">
            <a:avLst/>
          </a:prstGeom>
          <a:noFill/>
        </p:spPr>
        <p:txBody>
          <a:bodyPr wrap="square">
            <a:spAutoFit/>
          </a:bodyPr>
          <a:lstStyle/>
          <a:p>
            <a:pPr>
              <a:lnSpc>
                <a:spcPct val="130000"/>
              </a:lnSpc>
              <a:spcAft>
                <a:spcPts val="800"/>
              </a:spcAft>
            </a:pP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Em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tình</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xúc</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thế</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nào</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đối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bạn</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đó</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8" name="Straight Connector 27"/>
          <p:cNvCxnSpPr/>
          <p:nvPr/>
        </p:nvCxnSpPr>
        <p:spPr>
          <a:xfrm>
            <a:off x="2728911" y="1497133"/>
            <a:ext cx="39862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72463" y="1494593"/>
            <a:ext cx="1142592" cy="25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63429" y="2154358"/>
            <a:ext cx="18802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00300" y="2154358"/>
            <a:ext cx="17287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7064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A0E97D-BF56-4812-8F26-56DE2F10AB62}"/>
              </a:ext>
            </a:extLst>
          </p:cNvPr>
          <p:cNvGrpSpPr/>
          <p:nvPr/>
        </p:nvGrpSpPr>
        <p:grpSpPr>
          <a:xfrm>
            <a:off x="1573075" y="524983"/>
            <a:ext cx="8653779" cy="2099271"/>
            <a:chOff x="982233" y="584814"/>
            <a:chExt cx="2534690" cy="2488792"/>
          </a:xfrm>
        </p:grpSpPr>
        <p:pic>
          <p:nvPicPr>
            <p:cNvPr id="10" name="PA_图片 2" descr="图片包含 事情, 物体&#10;&#10;已生成极高可信度的说明"/>
            <p:cNvPicPr>
              <a:picLocks noChangeAspect="1"/>
            </p:cNvPicPr>
            <p:nvPr>
              <p:custDataLst>
                <p:tags r:id="rId4"/>
              </p:custDataLst>
            </p:nvPr>
          </p:nvPicPr>
          <p:blipFill rotWithShape="1">
            <a:blip r:embed="rId6">
              <a:extLst>
                <a:ext uri="{28A0092B-C50C-407E-A947-70E740481C1C}">
                  <a14:useLocalDpi xmlns:a14="http://schemas.microsoft.com/office/drawing/2010/main" val="0"/>
                </a:ext>
              </a:extLst>
            </a:blip>
            <a:srcRect t="15880"/>
            <a:stretch/>
          </p:blipFill>
          <p:spPr>
            <a:xfrm>
              <a:off x="982233" y="584814"/>
              <a:ext cx="2534690" cy="2488792"/>
            </a:xfrm>
            <a:prstGeom prst="rect">
              <a:avLst/>
            </a:prstGeom>
            <a:effectLst>
              <a:glow rad="127000">
                <a:schemeClr val="accent4">
                  <a:lumMod val="20000"/>
                  <a:lumOff val="80000"/>
                </a:schemeClr>
              </a:glow>
            </a:effectLst>
          </p:spPr>
        </p:pic>
        <p:sp>
          <p:nvSpPr>
            <p:cNvPr id="4" name="文本框 3">
              <a:extLst>
                <a:ext uri="{FF2B5EF4-FFF2-40B4-BE49-F238E27FC236}">
                  <a16:creationId xmlns:a16="http://schemas.microsoft.com/office/drawing/2014/main" xmlns="" id="{80276D52-7097-41E1-88B9-7BE88F19233E}"/>
                </a:ext>
              </a:extLst>
            </p:cNvPr>
            <p:cNvSpPr txBox="1"/>
            <p:nvPr/>
          </p:nvSpPr>
          <p:spPr>
            <a:xfrm>
              <a:off x="1136978" y="1114399"/>
              <a:ext cx="2225200" cy="589072"/>
            </a:xfrm>
            <a:prstGeom prst="rect">
              <a:avLst/>
            </a:prstGeom>
            <a:noFill/>
          </p:spPr>
          <p:txBody>
            <a:bodyPr wrap="square" rtlCol="0">
              <a:spAutoFit/>
            </a:bodyPr>
            <a:lstStyle/>
            <a:p>
              <a:pPr lvl="0" algn="ctr">
                <a:lnSpc>
                  <a:spcPct val="150000"/>
                </a:lnSpc>
                <a:defRPr/>
              </a:pPr>
              <a:r>
                <a:rPr lang="en-US" altLang="zh-CN" sz="2400" dirty="0">
                  <a:ln w="0"/>
                  <a:solidFill>
                    <a:prstClr val="black"/>
                  </a:solidFill>
                  <a:effectLst>
                    <a:outerShdw blurRad="38100" dist="19050" dir="2700000" algn="tl" rotWithShape="0">
                      <a:prstClr val="black">
                        <a:alpha val="40000"/>
                      </a:prstClr>
                    </a:outerShdw>
                  </a:effectLst>
                  <a:ea typeface="幼圆" panose="02010509060101010101" pitchFamily="49" charset="-122"/>
                </a:rPr>
                <a:t>.</a:t>
              </a:r>
              <a:endParaRPr kumimoji="0" lang="zh-CN"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幼圆" panose="02010509060101010101" pitchFamily="49" charset="-122"/>
              </a:endParaRPr>
            </a:p>
          </p:txBody>
        </p:sp>
      </p:grpSp>
      <p:grpSp>
        <p:nvGrpSpPr>
          <p:cNvPr id="17" name="Group 16">
            <a:extLst>
              <a:ext uri="{FF2B5EF4-FFF2-40B4-BE49-F238E27FC236}">
                <a16:creationId xmlns:a16="http://schemas.microsoft.com/office/drawing/2014/main" xmlns="" id="{C4B42B4E-56B0-462A-B3B9-A9CD3B272BAA}"/>
              </a:ext>
            </a:extLst>
          </p:cNvPr>
          <p:cNvGrpSpPr/>
          <p:nvPr/>
        </p:nvGrpSpPr>
        <p:grpSpPr>
          <a:xfrm>
            <a:off x="1431826" y="2696875"/>
            <a:ext cx="2534690" cy="3160999"/>
            <a:chOff x="982233" y="584814"/>
            <a:chExt cx="2534690" cy="2488792"/>
          </a:xfrm>
        </p:grpSpPr>
        <p:pic>
          <p:nvPicPr>
            <p:cNvPr id="18" name="PA_图片 2" descr="图片包含 事情, 物体&#10;&#10;已生成极高可信度的说明">
              <a:extLst>
                <a:ext uri="{FF2B5EF4-FFF2-40B4-BE49-F238E27FC236}">
                  <a16:creationId xmlns:a16="http://schemas.microsoft.com/office/drawing/2014/main" xmlns="" id="{48A71284-2831-45EB-AE73-91A0AE2C5547}"/>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t="15880"/>
            <a:stretch/>
          </p:blipFill>
          <p:spPr>
            <a:xfrm>
              <a:off x="982233" y="584814"/>
              <a:ext cx="2534690" cy="2488792"/>
            </a:xfrm>
            <a:prstGeom prst="rect">
              <a:avLst/>
            </a:prstGeom>
            <a:effectLst>
              <a:glow rad="127000">
                <a:schemeClr val="accent4">
                  <a:lumMod val="20000"/>
                  <a:lumOff val="80000"/>
                </a:schemeClr>
              </a:glow>
            </a:effectLst>
          </p:spPr>
        </p:pic>
        <p:sp>
          <p:nvSpPr>
            <p:cNvPr id="19" name="文本框 3">
              <a:extLst>
                <a:ext uri="{FF2B5EF4-FFF2-40B4-BE49-F238E27FC236}">
                  <a16:creationId xmlns:a16="http://schemas.microsoft.com/office/drawing/2014/main" xmlns="" id="{FB37B0EE-CB83-4A72-8818-FFE5C909FA59}"/>
                </a:ext>
              </a:extLst>
            </p:cNvPr>
            <p:cNvSpPr txBox="1"/>
            <p:nvPr/>
          </p:nvSpPr>
          <p:spPr>
            <a:xfrm>
              <a:off x="1080707" y="1204720"/>
              <a:ext cx="2436216" cy="589072"/>
            </a:xfrm>
            <a:prstGeom prst="rect">
              <a:avLst/>
            </a:prstGeom>
            <a:noFill/>
          </p:spPr>
          <p:txBody>
            <a:bodyPr wrap="square" rtlCol="0">
              <a:spAutoFit/>
            </a:bodyPr>
            <a:lstStyle/>
            <a:p>
              <a:pPr lvl="0" algn="ctr">
                <a:lnSpc>
                  <a:spcPct val="150000"/>
                </a:lnSpc>
                <a:defRPr/>
              </a:pPr>
              <a:endParaRPr kumimoji="0" lang="zh-CN"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幼圆" panose="02010509060101010101" pitchFamily="49" charset="-122"/>
              </a:endParaRPr>
            </a:p>
          </p:txBody>
        </p:sp>
      </p:grpSp>
      <p:grpSp>
        <p:nvGrpSpPr>
          <p:cNvPr id="20" name="Group 19">
            <a:extLst>
              <a:ext uri="{FF2B5EF4-FFF2-40B4-BE49-F238E27FC236}">
                <a16:creationId xmlns:a16="http://schemas.microsoft.com/office/drawing/2014/main" xmlns="" id="{ED4AA8DA-0C81-43EA-983C-36A0F38616D9}"/>
              </a:ext>
            </a:extLst>
          </p:cNvPr>
          <p:cNvGrpSpPr/>
          <p:nvPr/>
        </p:nvGrpSpPr>
        <p:grpSpPr>
          <a:xfrm>
            <a:off x="4834853" y="2709040"/>
            <a:ext cx="2718662" cy="3148833"/>
            <a:chOff x="982233" y="584814"/>
            <a:chExt cx="2718662" cy="2488792"/>
          </a:xfrm>
        </p:grpSpPr>
        <p:pic>
          <p:nvPicPr>
            <p:cNvPr id="21" name="PA_图片 2" descr="图片包含 事情, 物体&#10;&#10;已生成极高可信度的说明">
              <a:extLst>
                <a:ext uri="{FF2B5EF4-FFF2-40B4-BE49-F238E27FC236}">
                  <a16:creationId xmlns:a16="http://schemas.microsoft.com/office/drawing/2014/main" xmlns="" id="{6696E942-0C8B-4CFF-B732-1684EC553250}"/>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t="15880"/>
            <a:stretch/>
          </p:blipFill>
          <p:spPr>
            <a:xfrm>
              <a:off x="982233" y="584814"/>
              <a:ext cx="2534690" cy="2488792"/>
            </a:xfrm>
            <a:prstGeom prst="rect">
              <a:avLst/>
            </a:prstGeom>
            <a:effectLst>
              <a:glow rad="127000">
                <a:schemeClr val="accent4">
                  <a:lumMod val="20000"/>
                  <a:lumOff val="80000"/>
                </a:schemeClr>
              </a:glow>
            </a:effectLst>
          </p:spPr>
        </p:pic>
        <p:sp>
          <p:nvSpPr>
            <p:cNvPr id="22" name="文本框 3">
              <a:extLst>
                <a:ext uri="{FF2B5EF4-FFF2-40B4-BE49-F238E27FC236}">
                  <a16:creationId xmlns:a16="http://schemas.microsoft.com/office/drawing/2014/main" xmlns="" id="{AF6C74A2-A7BF-4D04-A9B1-2E1096B5F72D}"/>
                </a:ext>
              </a:extLst>
            </p:cNvPr>
            <p:cNvSpPr txBox="1"/>
            <p:nvPr/>
          </p:nvSpPr>
          <p:spPr>
            <a:xfrm>
              <a:off x="982233" y="824913"/>
              <a:ext cx="2718662" cy="589072"/>
            </a:xfrm>
            <a:prstGeom prst="rect">
              <a:avLst/>
            </a:prstGeom>
            <a:noFill/>
          </p:spPr>
          <p:txBody>
            <a:bodyPr wrap="square" rtlCol="0">
              <a:spAutoFit/>
            </a:bodyPr>
            <a:lstStyle/>
            <a:p>
              <a:pPr lvl="0" algn="ctr">
                <a:lnSpc>
                  <a:spcPct val="150000"/>
                </a:lnSpc>
                <a:defRPr/>
              </a:pPr>
              <a:endParaRPr kumimoji="0" lang="zh-CN"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幼圆" panose="02010509060101010101" pitchFamily="49" charset="-122"/>
              </a:endParaRPr>
            </a:p>
          </p:txBody>
        </p:sp>
      </p:grpSp>
      <p:grpSp>
        <p:nvGrpSpPr>
          <p:cNvPr id="23" name="Group 22">
            <a:extLst>
              <a:ext uri="{FF2B5EF4-FFF2-40B4-BE49-F238E27FC236}">
                <a16:creationId xmlns:a16="http://schemas.microsoft.com/office/drawing/2014/main" xmlns="" id="{4C03A028-0A47-427E-8878-9B2E8223F649}"/>
              </a:ext>
            </a:extLst>
          </p:cNvPr>
          <p:cNvGrpSpPr/>
          <p:nvPr/>
        </p:nvGrpSpPr>
        <p:grpSpPr>
          <a:xfrm>
            <a:off x="7943038" y="2738055"/>
            <a:ext cx="3101200" cy="3119818"/>
            <a:chOff x="982233" y="584814"/>
            <a:chExt cx="2718662" cy="2488792"/>
          </a:xfrm>
        </p:grpSpPr>
        <p:pic>
          <p:nvPicPr>
            <p:cNvPr id="24" name="PA_图片 2" descr="图片包含 事情, 物体&#10;&#10;已生成极高可信度的说明">
              <a:extLst>
                <a:ext uri="{FF2B5EF4-FFF2-40B4-BE49-F238E27FC236}">
                  <a16:creationId xmlns:a16="http://schemas.microsoft.com/office/drawing/2014/main" xmlns="" id="{81EA5DC2-3C5E-4A55-9755-6362BA49126A}"/>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t="15880"/>
            <a:stretch/>
          </p:blipFill>
          <p:spPr>
            <a:xfrm>
              <a:off x="982233" y="584814"/>
              <a:ext cx="2534690" cy="2488792"/>
            </a:xfrm>
            <a:prstGeom prst="rect">
              <a:avLst/>
            </a:prstGeom>
            <a:effectLst>
              <a:glow rad="127000">
                <a:schemeClr val="accent4">
                  <a:lumMod val="20000"/>
                  <a:lumOff val="80000"/>
                </a:schemeClr>
              </a:glow>
            </a:effectLst>
          </p:spPr>
        </p:pic>
        <p:sp>
          <p:nvSpPr>
            <p:cNvPr id="25" name="文本框 3">
              <a:extLst>
                <a:ext uri="{FF2B5EF4-FFF2-40B4-BE49-F238E27FC236}">
                  <a16:creationId xmlns:a16="http://schemas.microsoft.com/office/drawing/2014/main" xmlns="" id="{C4A7D5E5-83A0-4DC1-B8CD-3AB898C5DE34}"/>
                </a:ext>
              </a:extLst>
            </p:cNvPr>
            <p:cNvSpPr txBox="1"/>
            <p:nvPr/>
          </p:nvSpPr>
          <p:spPr>
            <a:xfrm>
              <a:off x="982233" y="1151991"/>
              <a:ext cx="2718662" cy="515602"/>
            </a:xfrm>
            <a:prstGeom prst="rect">
              <a:avLst/>
            </a:prstGeom>
            <a:noFill/>
          </p:spPr>
          <p:txBody>
            <a:bodyPr wrap="square" rtlCol="0">
              <a:spAutoFit/>
            </a:bodyPr>
            <a:lstStyle/>
            <a:p>
              <a:pPr lvl="0" algn="ctr">
                <a:lnSpc>
                  <a:spcPct val="150000"/>
                </a:lnSpc>
                <a:defRPr/>
              </a:pPr>
              <a:endParaRPr kumimoji="0" lang="zh-CN"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幼圆" panose="02010509060101010101" pitchFamily="49" charset="-122"/>
              </a:endParaRPr>
            </a:p>
          </p:txBody>
        </p:sp>
      </p:grpSp>
      <p:sp>
        <p:nvSpPr>
          <p:cNvPr id="27" name="TextBox 26">
            <a:extLst>
              <a:ext uri="{FF2B5EF4-FFF2-40B4-BE49-F238E27FC236}">
                <a16:creationId xmlns:a16="http://schemas.microsoft.com/office/drawing/2014/main" xmlns="" id="{03C2CF6B-0C25-237B-9709-9A7B645176FF}"/>
              </a:ext>
            </a:extLst>
          </p:cNvPr>
          <p:cNvSpPr txBox="1"/>
          <p:nvPr/>
        </p:nvSpPr>
        <p:spPr>
          <a:xfrm>
            <a:off x="1659394" y="3374194"/>
            <a:ext cx="2178028" cy="2308324"/>
          </a:xfrm>
          <a:prstGeom prst="rect">
            <a:avLst/>
          </a:prstGeom>
          <a:noFill/>
        </p:spPr>
        <p:txBody>
          <a:bodyPr wrap="square">
            <a:spAutoFit/>
          </a:bodyPr>
          <a:lstStyle/>
          <a:p>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a.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Em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muốn</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nói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tình</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xúc</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em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đối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bạn</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nào</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a:t>
            </a:r>
            <a:endParaRPr lang="en-US" sz="2400" dirty="0"/>
          </a:p>
        </p:txBody>
      </p:sp>
      <p:sp>
        <p:nvSpPr>
          <p:cNvPr id="29" name="TextBox 28">
            <a:extLst>
              <a:ext uri="{FF2B5EF4-FFF2-40B4-BE49-F238E27FC236}">
                <a16:creationId xmlns:a16="http://schemas.microsoft.com/office/drawing/2014/main" xmlns="" id="{3330973A-8AB6-8F54-1E2E-A81B6881F183}"/>
              </a:ext>
            </a:extLst>
          </p:cNvPr>
          <p:cNvSpPr txBox="1"/>
          <p:nvPr/>
        </p:nvSpPr>
        <p:spPr>
          <a:xfrm>
            <a:off x="5058996" y="3475128"/>
            <a:ext cx="2216623" cy="1200329"/>
          </a:xfrm>
          <a:prstGeom prst="rect">
            <a:avLst/>
          </a:prstGeom>
          <a:noFill/>
        </p:spPr>
        <p:txBody>
          <a:bodyPr wrap="square">
            <a:spAutoFit/>
          </a:bodyPr>
          <a:lstStyle/>
          <a:p>
            <a:r>
              <a:rPr lang="en-US" sz="2400" dirty="0">
                <a:solidFill>
                  <a:srgbClr val="000000"/>
                </a:solidFill>
                <a:latin typeface="UTM Avo" panose="02040603050506020204" pitchFamily="18" charset="0"/>
                <a:cs typeface="Times New Roman" panose="02020603050405020304" pitchFamily="18" charset="0"/>
              </a:rPr>
              <a:t>b. </a:t>
            </a:r>
            <a:r>
              <a:rPr lang="en-US" sz="2400" dirty="0" err="1">
                <a:solidFill>
                  <a:srgbClr val="000000"/>
                </a:solidFill>
                <a:latin typeface="UTM Avo" panose="02040603050506020204" pitchFamily="18" charset="0"/>
                <a:cs typeface="Times New Roman" panose="02020603050405020304" pitchFamily="18" charset="0"/>
              </a:rPr>
              <a:t>Bạn</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đó</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có</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điểm</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gì</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mà</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em</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yêu</a:t>
            </a:r>
            <a:r>
              <a:rPr lang="en-US" sz="2400" dirty="0">
                <a:solidFill>
                  <a:srgbClr val="000000"/>
                </a:solidFill>
                <a:latin typeface="UTM Avo" panose="02040603050506020204" pitchFamily="18" charset="0"/>
                <a:cs typeface="Times New Roman" panose="02020603050405020304" pitchFamily="18" charset="0"/>
              </a:rPr>
              <a:t> </a:t>
            </a:r>
            <a:r>
              <a:rPr lang="en-US" sz="2400" dirty="0" err="1">
                <a:solidFill>
                  <a:srgbClr val="000000"/>
                </a:solidFill>
                <a:latin typeface="UTM Avo" panose="02040603050506020204" pitchFamily="18" charset="0"/>
                <a:cs typeface="Times New Roman" panose="02020603050405020304" pitchFamily="18" charset="0"/>
              </a:rPr>
              <a:t>quý</a:t>
            </a:r>
            <a:r>
              <a:rPr lang="en-US" sz="2400" dirty="0">
                <a:solidFill>
                  <a:srgbClr val="000000"/>
                </a:solidFill>
                <a:latin typeface="UTM Avo" panose="02040603050506020204" pitchFamily="18" charset="0"/>
                <a:cs typeface="Times New Roman" panose="02020603050405020304" pitchFamily="18" charset="0"/>
              </a:rPr>
              <a:t>? </a:t>
            </a:r>
          </a:p>
        </p:txBody>
      </p:sp>
      <p:sp>
        <p:nvSpPr>
          <p:cNvPr id="33" name="TextBox 32">
            <a:extLst>
              <a:ext uri="{FF2B5EF4-FFF2-40B4-BE49-F238E27FC236}">
                <a16:creationId xmlns:a16="http://schemas.microsoft.com/office/drawing/2014/main" xmlns="" id="{A58AF38B-A930-CB26-C26F-D30801493FDD}"/>
              </a:ext>
            </a:extLst>
          </p:cNvPr>
          <p:cNvSpPr txBox="1"/>
          <p:nvPr/>
        </p:nvSpPr>
        <p:spPr>
          <a:xfrm>
            <a:off x="8127010" y="3270585"/>
            <a:ext cx="2544245" cy="2012859"/>
          </a:xfrm>
          <a:prstGeom prst="rect">
            <a:avLst/>
          </a:prstGeom>
          <a:noFill/>
        </p:spPr>
        <p:txBody>
          <a:bodyPr wrap="square">
            <a:spAutoFit/>
          </a:bodyPr>
          <a:lstStyle/>
          <a:p>
            <a:pPr>
              <a:lnSpc>
                <a:spcPct val="130000"/>
              </a:lnSpc>
              <a:spcAft>
                <a:spcPts val="800"/>
              </a:spcAft>
            </a:pP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Em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tình</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xúc</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thế</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nào</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đối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bạn</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đó</a:t>
            </a:r>
            <a:r>
              <a:rPr lang="en-US" sz="2400"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xmlns="" id="{A4B30EF1-1793-B6DE-FE3F-BDE2C0F19FFB}"/>
              </a:ext>
            </a:extLst>
          </p:cNvPr>
          <p:cNvSpPr txBox="1"/>
          <p:nvPr/>
        </p:nvSpPr>
        <p:spPr>
          <a:xfrm>
            <a:off x="4949953" y="3400156"/>
            <a:ext cx="2233961" cy="1938992"/>
          </a:xfrm>
          <a:prstGeom prst="rect">
            <a:avLst/>
          </a:prstGeom>
          <a:noFill/>
        </p:spPr>
        <p:txBody>
          <a:bodyPr wrap="square">
            <a:spAutoFit/>
          </a:bodyPr>
          <a:lstStyle/>
          <a:p>
            <a:r>
              <a:rPr lang="vi-VN"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Vì</a:t>
            </a:r>
            <a:r>
              <a:rPr lang="en-US"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a:t>
            </a:r>
            <a:r>
              <a:rPr lang="vi-VN"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bạn</a:t>
            </a:r>
            <a:r>
              <a:rPr lang="en-US"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chăm</a:t>
            </a:r>
            <a:r>
              <a:rPr lang="vi-VN"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a:t>
            </a:r>
            <a:r>
              <a:rPr lang="vi-VN"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học, múa dẻo</a:t>
            </a:r>
            <a:r>
              <a:rPr lang="en-US"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lại</a:t>
            </a:r>
            <a:r>
              <a:rPr lang="en-US"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hay </a:t>
            </a:r>
            <a:r>
              <a:rPr lang="en-US" sz="2400" dirty="0" err="1">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giúp</a:t>
            </a:r>
            <a:r>
              <a:rPr lang="en-US"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đỡ</a:t>
            </a:r>
            <a:r>
              <a:rPr lang="en-US"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mọi</a:t>
            </a:r>
            <a:r>
              <a:rPr lang="en-US"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a:t>
            </a:r>
            <a:r>
              <a:rPr lang="vi-VN"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người.</a:t>
            </a:r>
            <a:endParaRPr lang="en-US" sz="2400" dirty="0">
              <a:solidFill>
                <a:srgbClr val="FF0000"/>
              </a:solidFill>
            </a:endParaRPr>
          </a:p>
        </p:txBody>
      </p:sp>
      <p:sp>
        <p:nvSpPr>
          <p:cNvPr id="28" name="TextBox 27">
            <a:extLst>
              <a:ext uri="{FF2B5EF4-FFF2-40B4-BE49-F238E27FC236}">
                <a16:creationId xmlns:a16="http://schemas.microsoft.com/office/drawing/2014/main" xmlns="" id="{04F6F5C1-6F75-427A-2745-4D3FE3426ED0}"/>
              </a:ext>
            </a:extLst>
          </p:cNvPr>
          <p:cNvSpPr txBox="1"/>
          <p:nvPr/>
        </p:nvSpPr>
        <p:spPr>
          <a:xfrm>
            <a:off x="8127010" y="3336388"/>
            <a:ext cx="2817215" cy="1569660"/>
          </a:xfrm>
          <a:prstGeom prst="rect">
            <a:avLst/>
          </a:prstGeom>
          <a:noFill/>
        </p:spPr>
        <p:txBody>
          <a:bodyPr wrap="square">
            <a:spAutoFit/>
          </a:bodyPr>
          <a:lstStyle/>
          <a:p>
            <a:r>
              <a:rPr lang="en-US" sz="2400" dirty="0" err="1">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Em</a:t>
            </a:r>
            <a:r>
              <a:rPr lang="en-US"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rất</a:t>
            </a:r>
            <a:r>
              <a:rPr lang="en-US"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yêu</a:t>
            </a:r>
            <a:r>
              <a:rPr lang="en-US"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quý</a:t>
            </a:r>
            <a:r>
              <a:rPr lang="en-US" sz="24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2400" dirty="0" err="1" smtClean="0">
                <a:solidFill>
                  <a:srgbClr val="FF0000"/>
                </a:solidFill>
                <a:effectLst/>
                <a:latin typeface="UTM Avo" panose="02040603050506020204" pitchFamily="18" charset="0"/>
                <a:ea typeface="Calibri" panose="020F0502020204030204" pitchFamily="34" charset="0"/>
                <a:cs typeface="Times New Roman" panose="02020603050405020304" pitchFamily="18" charset="0"/>
              </a:rPr>
              <a:t>bạn</a:t>
            </a:r>
            <a:r>
              <a:rPr lang="en-US" sz="2400" dirty="0" smtClean="0">
                <a:solidFill>
                  <a:srgbClr val="FF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UTM Avo" panose="02040603050506020204" pitchFamily="18" charset="0"/>
                <a:ea typeface="Calibri" panose="020F0502020204030204" pitchFamily="34" charset="0"/>
                <a:cs typeface="Times New Roman" panose="02020603050405020304" pitchFamily="18" charset="0"/>
              </a:rPr>
              <a:t>Vì</a:t>
            </a:r>
            <a:r>
              <a:rPr lang="en-US"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 </a:t>
            </a:r>
            <a:r>
              <a:rPr lang="vi-VN"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bạn</a:t>
            </a:r>
            <a:r>
              <a:rPr lang="en-US"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UTM Avo" panose="02040603050506020204" pitchFamily="18" charset="0"/>
                <a:ea typeface="Calibri" panose="020F0502020204030204" pitchFamily="34" charset="0"/>
                <a:cs typeface="Times New Roman" panose="02020603050405020304" pitchFamily="18" charset="0"/>
              </a:rPr>
              <a:t>chăm</a:t>
            </a:r>
            <a:r>
              <a:rPr lang="vi-VN"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 học, múa dẻo</a:t>
            </a:r>
            <a:r>
              <a:rPr lang="en-US"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UTM Avo" panose="02040603050506020204" pitchFamily="18" charset="0"/>
                <a:ea typeface="Calibri" panose="020F0502020204030204" pitchFamily="34" charset="0"/>
                <a:cs typeface="Times New Roman" panose="02020603050405020304" pitchFamily="18" charset="0"/>
              </a:rPr>
              <a:t>lại</a:t>
            </a:r>
            <a:r>
              <a:rPr lang="en-US"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 hay </a:t>
            </a:r>
            <a:r>
              <a:rPr lang="en-US" sz="2400" dirty="0" err="1">
                <a:solidFill>
                  <a:srgbClr val="FF0000"/>
                </a:solidFill>
                <a:latin typeface="UTM Avo" panose="02040603050506020204" pitchFamily="18" charset="0"/>
                <a:ea typeface="Calibri" panose="020F0502020204030204" pitchFamily="34" charset="0"/>
                <a:cs typeface="Times New Roman" panose="02020603050405020304" pitchFamily="18" charset="0"/>
              </a:rPr>
              <a:t>giúp</a:t>
            </a:r>
            <a:r>
              <a:rPr lang="en-US"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UTM Avo" panose="02040603050506020204" pitchFamily="18" charset="0"/>
                <a:ea typeface="Calibri" panose="020F0502020204030204" pitchFamily="34" charset="0"/>
                <a:cs typeface="Times New Roman" panose="02020603050405020304" pitchFamily="18" charset="0"/>
              </a:rPr>
              <a:t>đỡ</a:t>
            </a:r>
            <a:r>
              <a:rPr lang="en-US"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UTM Avo" panose="02040603050506020204" pitchFamily="18" charset="0"/>
                <a:ea typeface="Calibri" panose="020F0502020204030204" pitchFamily="34" charset="0"/>
                <a:cs typeface="Times New Roman" panose="02020603050405020304" pitchFamily="18" charset="0"/>
              </a:rPr>
              <a:t>mọi</a:t>
            </a:r>
            <a:r>
              <a:rPr lang="en-US"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 </a:t>
            </a:r>
            <a:r>
              <a:rPr lang="vi-VN"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người.</a:t>
            </a:r>
            <a:endParaRPr lang="en-US" sz="2400" dirty="0">
              <a:solidFill>
                <a:srgbClr val="FF0000"/>
              </a:solidFill>
            </a:endParaRPr>
          </a:p>
        </p:txBody>
      </p:sp>
      <p:sp>
        <p:nvSpPr>
          <p:cNvPr id="30" name="TextBox 29">
            <a:extLst>
              <a:ext uri="{FF2B5EF4-FFF2-40B4-BE49-F238E27FC236}">
                <a16:creationId xmlns:a16="http://schemas.microsoft.com/office/drawing/2014/main" xmlns="" id="{A4B30EF1-1793-B6DE-FE3F-BDE2C0F19FFB}"/>
              </a:ext>
            </a:extLst>
          </p:cNvPr>
          <p:cNvSpPr txBox="1"/>
          <p:nvPr/>
        </p:nvSpPr>
        <p:spPr>
          <a:xfrm>
            <a:off x="1582190" y="3572562"/>
            <a:ext cx="2233961" cy="830997"/>
          </a:xfrm>
          <a:prstGeom prst="rect">
            <a:avLst/>
          </a:prstGeom>
          <a:noFill/>
        </p:spPr>
        <p:txBody>
          <a:bodyPr wrap="square">
            <a:spAutoFit/>
          </a:bodyPr>
          <a:lstStyle/>
          <a:p>
            <a:r>
              <a:rPr lang="vi-VN" sz="2400" dirty="0">
                <a:solidFill>
                  <a:srgbClr val="FF0000"/>
                </a:solidFill>
                <a:latin typeface="UTM Avo" panose="02040603050506020204" pitchFamily="18" charset="0"/>
                <a:ea typeface="Calibri" panose="020F0502020204030204" pitchFamily="34" charset="0"/>
                <a:cs typeface="Times New Roman" panose="02020603050405020304" pitchFamily="18" charset="0"/>
              </a:rPr>
              <a:t>Em rất yêu quý bạn Lan.</a:t>
            </a:r>
            <a:endParaRPr lang="en-US" sz="2400"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xmlns="" id="{5179CE8F-976F-9B89-3D32-12ED2BA20D4C}"/>
              </a:ext>
            </a:extLst>
          </p:cNvPr>
          <p:cNvSpPr txBox="1"/>
          <p:nvPr/>
        </p:nvSpPr>
        <p:spPr>
          <a:xfrm>
            <a:off x="2299181" y="945649"/>
            <a:ext cx="7240858" cy="1372683"/>
          </a:xfrm>
          <a:prstGeom prst="rect">
            <a:avLst/>
          </a:prstGeom>
          <a:noFill/>
        </p:spPr>
        <p:txBody>
          <a:bodyPr wrap="square">
            <a:spAutoFit/>
          </a:bodyPr>
          <a:lstStyle/>
          <a:p>
            <a:pPr algn="just">
              <a:lnSpc>
                <a:spcPct val="130000"/>
              </a:lnSpc>
              <a:spcAft>
                <a:spcPts val="800"/>
              </a:spcAft>
            </a:pPr>
            <a:r>
              <a:rPr lang="vi-VN" sz="2400" b="1"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2</a:t>
            </a:r>
            <a:r>
              <a:rPr lang="en-US" sz="2400" b="1" dirty="0">
                <a:solidFill>
                  <a:srgbClr val="000000"/>
                </a:solidFill>
                <a:effectLst/>
                <a:latin typeface="UTM Avo" panose="020406030505060202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Nêu</a:t>
            </a:r>
            <a:r>
              <a:rPr lang="vi-VN"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tình cảm, cảm xúc của em về một người bạn mà em yêu quý</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2" name="Straight Connector 31"/>
          <p:cNvCxnSpPr/>
          <p:nvPr/>
        </p:nvCxnSpPr>
        <p:spPr>
          <a:xfrm>
            <a:off x="2728911" y="1497133"/>
            <a:ext cx="39862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272463" y="1494593"/>
            <a:ext cx="1142592" cy="25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63429" y="2154358"/>
            <a:ext cx="18802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400300" y="2154358"/>
            <a:ext cx="17287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8954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27"/>
                                        </p:tgtEl>
                                        <p:attrNameLst>
                                          <p:attrName>ppt_w</p:attrName>
                                        </p:attrNameLst>
                                      </p:cBhvr>
                                      <p:tavLst>
                                        <p:tav tm="0">
                                          <p:val>
                                            <p:strVal val="ppt_w"/>
                                          </p:val>
                                        </p:tav>
                                        <p:tav tm="100000">
                                          <p:val>
                                            <p:fltVal val="0"/>
                                          </p:val>
                                        </p:tav>
                                      </p:tavLst>
                                    </p:anim>
                                    <p:anim calcmode="lin" valueType="num">
                                      <p:cBhvr>
                                        <p:cTn id="13" dur="500"/>
                                        <p:tgtEl>
                                          <p:spTgt spid="27"/>
                                        </p:tgtEl>
                                        <p:attrNameLst>
                                          <p:attrName>ppt_h</p:attrName>
                                        </p:attrNameLst>
                                      </p:cBhvr>
                                      <p:tavLst>
                                        <p:tav tm="0">
                                          <p:val>
                                            <p:strVal val="ppt_h"/>
                                          </p:val>
                                        </p:tav>
                                        <p:tav tm="100000">
                                          <p:val>
                                            <p:fltVal val="0"/>
                                          </p:val>
                                        </p:tav>
                                      </p:tavLst>
                                    </p:anim>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9" presetClass="exit" presetSubtype="0" accel="100000" fill="hold" grpId="1" nodeType="clickEffect">
                                  <p:stCondLst>
                                    <p:cond delay="0"/>
                                  </p:stCondLst>
                                  <p:childTnLst>
                                    <p:anim calcmode="lin" valueType="num">
                                      <p:cBhvr>
                                        <p:cTn id="51" dur="500"/>
                                        <p:tgtEl>
                                          <p:spTgt spid="33"/>
                                        </p:tgtEl>
                                        <p:attrNameLst>
                                          <p:attrName>ppt_w</p:attrName>
                                        </p:attrNameLst>
                                      </p:cBhvr>
                                      <p:tavLst>
                                        <p:tav tm="0">
                                          <p:val>
                                            <p:strVal val="ppt_w"/>
                                          </p:val>
                                        </p:tav>
                                        <p:tav tm="100000">
                                          <p:val>
                                            <p:fltVal val="0"/>
                                          </p:val>
                                        </p:tav>
                                      </p:tavLst>
                                    </p:anim>
                                    <p:anim calcmode="lin" valueType="num">
                                      <p:cBhvr>
                                        <p:cTn id="52" dur="500"/>
                                        <p:tgtEl>
                                          <p:spTgt spid="33"/>
                                        </p:tgtEl>
                                        <p:attrNameLst>
                                          <p:attrName>ppt_h</p:attrName>
                                        </p:attrNameLst>
                                      </p:cBhvr>
                                      <p:tavLst>
                                        <p:tav tm="0">
                                          <p:val>
                                            <p:strVal val="ppt_h"/>
                                          </p:val>
                                        </p:tav>
                                        <p:tav tm="100000">
                                          <p:val>
                                            <p:fltVal val="0"/>
                                          </p:val>
                                        </p:tav>
                                      </p:tavLst>
                                    </p:anim>
                                    <p:anim calcmode="lin" valueType="num">
                                      <p:cBhvr>
                                        <p:cTn id="53" dur="500"/>
                                        <p:tgtEl>
                                          <p:spTgt spid="33"/>
                                        </p:tgtEl>
                                        <p:attrNameLst>
                                          <p:attrName>style.rotation</p:attrName>
                                        </p:attrNameLst>
                                      </p:cBhvr>
                                      <p:tavLst>
                                        <p:tav tm="0">
                                          <p:val>
                                            <p:fltVal val="0"/>
                                          </p:val>
                                        </p:tav>
                                        <p:tav tm="100000">
                                          <p:val>
                                            <p:fltVal val="360"/>
                                          </p:val>
                                        </p:tav>
                                      </p:tavLst>
                                    </p:anim>
                                    <p:animEffect transition="out" filter="fade">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circle(in)">
                                      <p:cBhvr>
                                        <p:cTn id="6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9" grpId="0"/>
      <p:bldP spid="29" grpId="1"/>
      <p:bldP spid="33" grpId="0"/>
      <p:bldP spid="33" grpId="1"/>
      <p:bldP spid="34" grpId="0"/>
      <p:bldP spid="28"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9e0720c5d1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908" y="3383125"/>
            <a:ext cx="3086100" cy="3433445"/>
          </a:xfrm>
          <a:prstGeom prst="rect">
            <a:avLst/>
          </a:prstGeom>
        </p:spPr>
      </p:pic>
      <p:cxnSp>
        <p:nvCxnSpPr>
          <p:cNvPr id="3" name="直接连接符 2"/>
          <p:cNvCxnSpPr/>
          <p:nvPr/>
        </p:nvCxnSpPr>
        <p:spPr>
          <a:xfrm>
            <a:off x="482600" y="1741170"/>
            <a:ext cx="406082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84" name=" 184"/>
          <p:cNvSpPr/>
          <p:nvPr/>
        </p:nvSpPr>
        <p:spPr>
          <a:xfrm>
            <a:off x="5218283" y="884302"/>
            <a:ext cx="1738630" cy="1738630"/>
          </a:xfrm>
          <a:prstGeom prst="ellipse">
            <a:avLst/>
          </a:prstGeom>
          <a:solidFill>
            <a:srgbClr val="C1EDEE"/>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6" name="直接连接符 5"/>
          <p:cNvCxnSpPr/>
          <p:nvPr/>
        </p:nvCxnSpPr>
        <p:spPr>
          <a:xfrm>
            <a:off x="7560945" y="1741170"/>
            <a:ext cx="406082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 184"/>
          <p:cNvSpPr/>
          <p:nvPr/>
        </p:nvSpPr>
        <p:spPr>
          <a:xfrm>
            <a:off x="4543425" y="1590040"/>
            <a:ext cx="302260" cy="302260"/>
          </a:xfrm>
          <a:prstGeom prst="ellipse">
            <a:avLst/>
          </a:prstGeom>
          <a:noFill/>
          <a:ln w="762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2060"/>
              </a:solidFill>
              <a:effectLst/>
              <a:uLnTx/>
              <a:uFillTx/>
              <a:latin typeface="Calibri"/>
              <a:ea typeface="宋体" panose="02010600030101010101" pitchFamily="2" charset="-122"/>
              <a:cs typeface="+mn-cs"/>
            </a:endParaRPr>
          </a:p>
        </p:txBody>
      </p:sp>
      <p:sp>
        <p:nvSpPr>
          <p:cNvPr id="8" name=" 184"/>
          <p:cNvSpPr/>
          <p:nvPr/>
        </p:nvSpPr>
        <p:spPr>
          <a:xfrm>
            <a:off x="7310120" y="1590040"/>
            <a:ext cx="302260" cy="302260"/>
          </a:xfrm>
          <a:prstGeom prst="ellipse">
            <a:avLst/>
          </a:prstGeom>
          <a:noFill/>
          <a:ln w="762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4" name="组合 23"/>
          <p:cNvGrpSpPr/>
          <p:nvPr/>
        </p:nvGrpSpPr>
        <p:grpSpPr>
          <a:xfrm>
            <a:off x="3503887" y="2492236"/>
            <a:ext cx="5446141" cy="1021586"/>
            <a:chOff x="3314700" y="5609052"/>
            <a:chExt cx="5377706" cy="741149"/>
          </a:xfrm>
        </p:grpSpPr>
        <p:sp>
          <p:nvSpPr>
            <p:cNvPr id="26" name="圆角矩形 25"/>
            <p:cNvSpPr/>
            <p:nvPr/>
          </p:nvSpPr>
          <p:spPr>
            <a:xfrm>
              <a:off x="3396506" y="5704302"/>
              <a:ext cx="5295900" cy="645899"/>
            </a:xfrm>
            <a:prstGeom prst="roundRect">
              <a:avLst/>
            </a:prstGeom>
            <a:solidFill>
              <a:srgbClr val="FFDD0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26"/>
            <p:cNvSpPr/>
            <p:nvPr/>
          </p:nvSpPr>
          <p:spPr>
            <a:xfrm>
              <a:off x="3314700" y="5609052"/>
              <a:ext cx="5295900" cy="64589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4" name="Freeform 7">
            <a:extLst>
              <a:ext uri="{FF2B5EF4-FFF2-40B4-BE49-F238E27FC236}">
                <a16:creationId xmlns:a16="http://schemas.microsoft.com/office/drawing/2014/main" xmlns="" id="{A41ABA8B-5A4A-4B8E-A8E4-5FEF1A71E001}"/>
              </a:ext>
            </a:extLst>
          </p:cNvPr>
          <p:cNvSpPr>
            <a:spLocks noEditPoints="1"/>
          </p:cNvSpPr>
          <p:nvPr/>
        </p:nvSpPr>
        <p:spPr bwMode="auto">
          <a:xfrm>
            <a:off x="5546564" y="815170"/>
            <a:ext cx="1088698" cy="1677660"/>
          </a:xfrm>
          <a:custGeom>
            <a:avLst/>
            <a:gdLst>
              <a:gd name="T0" fmla="*/ 75 w 109"/>
              <a:gd name="T1" fmla="*/ 124 h 165"/>
              <a:gd name="T2" fmla="*/ 94 w 109"/>
              <a:gd name="T3" fmla="*/ 124 h 165"/>
              <a:gd name="T4" fmla="*/ 108 w 109"/>
              <a:gd name="T5" fmla="*/ 137 h 165"/>
              <a:gd name="T6" fmla="*/ 107 w 109"/>
              <a:gd name="T7" fmla="*/ 161 h 165"/>
              <a:gd name="T8" fmla="*/ 21 w 109"/>
              <a:gd name="T9" fmla="*/ 163 h 165"/>
              <a:gd name="T10" fmla="*/ 16 w 109"/>
              <a:gd name="T11" fmla="*/ 165 h 165"/>
              <a:gd name="T12" fmla="*/ 5 w 109"/>
              <a:gd name="T13" fmla="*/ 152 h 165"/>
              <a:gd name="T14" fmla="*/ 4 w 109"/>
              <a:gd name="T15" fmla="*/ 136 h 165"/>
              <a:gd name="T16" fmla="*/ 2 w 109"/>
              <a:gd name="T17" fmla="*/ 129 h 165"/>
              <a:gd name="T18" fmla="*/ 23 w 109"/>
              <a:gd name="T19" fmla="*/ 113 h 165"/>
              <a:gd name="T20" fmla="*/ 61 w 109"/>
              <a:gd name="T21" fmla="*/ 84 h 165"/>
              <a:gd name="T22" fmla="*/ 63 w 109"/>
              <a:gd name="T23" fmla="*/ 67 h 165"/>
              <a:gd name="T24" fmla="*/ 34 w 109"/>
              <a:gd name="T25" fmla="*/ 72 h 165"/>
              <a:gd name="T26" fmla="*/ 32 w 109"/>
              <a:gd name="T27" fmla="*/ 78 h 165"/>
              <a:gd name="T28" fmla="*/ 8 w 109"/>
              <a:gd name="T29" fmla="*/ 67 h 165"/>
              <a:gd name="T30" fmla="*/ 6 w 109"/>
              <a:gd name="T31" fmla="*/ 65 h 165"/>
              <a:gd name="T32" fmla="*/ 0 w 109"/>
              <a:gd name="T33" fmla="*/ 49 h 165"/>
              <a:gd name="T34" fmla="*/ 87 w 109"/>
              <a:gd name="T35" fmla="*/ 30 h 165"/>
              <a:gd name="T36" fmla="*/ 100 w 109"/>
              <a:gd name="T37" fmla="*/ 62 h 165"/>
              <a:gd name="T38" fmla="*/ 102 w 109"/>
              <a:gd name="T39" fmla="*/ 76 h 165"/>
              <a:gd name="T40" fmla="*/ 75 w 109"/>
              <a:gd name="T41" fmla="*/ 124 h 165"/>
              <a:gd name="T42" fmla="*/ 56 w 109"/>
              <a:gd name="T43" fmla="*/ 116 h 165"/>
              <a:gd name="T44" fmla="*/ 89 w 109"/>
              <a:gd name="T45" fmla="*/ 75 h 165"/>
              <a:gd name="T46" fmla="*/ 80 w 109"/>
              <a:gd name="T47" fmla="*/ 32 h 165"/>
              <a:gd name="T48" fmla="*/ 7 w 109"/>
              <a:gd name="T49" fmla="*/ 50 h 165"/>
              <a:gd name="T50" fmla="*/ 24 w 109"/>
              <a:gd name="T51" fmla="*/ 61 h 165"/>
              <a:gd name="T52" fmla="*/ 58 w 109"/>
              <a:gd name="T53" fmla="*/ 44 h 165"/>
              <a:gd name="T54" fmla="*/ 73 w 109"/>
              <a:gd name="T55" fmla="*/ 72 h 165"/>
              <a:gd name="T56" fmla="*/ 24 w 109"/>
              <a:gd name="T57" fmla="*/ 120 h 165"/>
              <a:gd name="T58" fmla="*/ 9 w 109"/>
              <a:gd name="T59" fmla="*/ 131 h 165"/>
              <a:gd name="T60" fmla="*/ 11 w 109"/>
              <a:gd name="T61" fmla="*/ 148 h 165"/>
              <a:gd name="T62" fmla="*/ 93 w 109"/>
              <a:gd name="T63" fmla="*/ 145 h 165"/>
              <a:gd name="T64" fmla="*/ 93 w 109"/>
              <a:gd name="T65" fmla="*/ 130 h 165"/>
              <a:gd name="T66" fmla="*/ 41 w 109"/>
              <a:gd name="T67" fmla="*/ 129 h 165"/>
              <a:gd name="T68" fmla="*/ 56 w 109"/>
              <a:gd name="T69" fmla="*/ 116 h 165"/>
              <a:gd name="T70" fmla="*/ 57 w 109"/>
              <a:gd name="T71" fmla="*/ 50 h 165"/>
              <a:gd name="T72" fmla="*/ 30 w 109"/>
              <a:gd name="T73" fmla="*/ 72 h 165"/>
              <a:gd name="T74" fmla="*/ 66 w 109"/>
              <a:gd name="T75" fmla="*/ 69 h 165"/>
              <a:gd name="T76" fmla="*/ 57 w 109"/>
              <a:gd name="T77" fmla="*/ 50 h 165"/>
              <a:gd name="T78" fmla="*/ 29 w 109"/>
              <a:gd name="T79" fmla="*/ 74 h 165"/>
              <a:gd name="T80" fmla="*/ 6 w 109"/>
              <a:gd name="T81" fmla="*/ 56 h 165"/>
              <a:gd name="T82" fmla="*/ 29 w 109"/>
              <a:gd name="T83" fmla="*/ 74 h 165"/>
              <a:gd name="T84" fmla="*/ 56 w 109"/>
              <a:gd name="T85" fmla="*/ 124 h 165"/>
              <a:gd name="T86" fmla="*/ 84 w 109"/>
              <a:gd name="T87" fmla="*/ 110 h 165"/>
              <a:gd name="T88" fmla="*/ 98 w 109"/>
              <a:gd name="T89" fmla="*/ 68 h 165"/>
              <a:gd name="T90" fmla="*/ 56 w 109"/>
              <a:gd name="T91" fmla="*/ 124 h 165"/>
              <a:gd name="T92" fmla="*/ 101 w 109"/>
              <a:gd name="T93" fmla="*/ 147 h 165"/>
              <a:gd name="T94" fmla="*/ 106 w 109"/>
              <a:gd name="T95" fmla="*/ 158 h 165"/>
              <a:gd name="T96" fmla="*/ 98 w 109"/>
              <a:gd name="T97" fmla="*/ 132 h 165"/>
              <a:gd name="T98" fmla="*/ 101 w 109"/>
              <a:gd name="T99" fmla="*/ 147 h 165"/>
              <a:gd name="T100" fmla="*/ 78 w 109"/>
              <a:gd name="T101" fmla="*/ 152 h 165"/>
              <a:gd name="T102" fmla="*/ 12 w 109"/>
              <a:gd name="T103" fmla="*/ 154 h 165"/>
              <a:gd name="T104" fmla="*/ 16 w 109"/>
              <a:gd name="T105" fmla="*/ 160 h 165"/>
              <a:gd name="T106" fmla="*/ 103 w 109"/>
              <a:gd name="T107" fmla="*/ 158 h 165"/>
              <a:gd name="T108" fmla="*/ 78 w 109"/>
              <a:gd name="T109"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165">
                <a:moveTo>
                  <a:pt x="75" y="124"/>
                </a:moveTo>
                <a:cubicBezTo>
                  <a:pt x="82" y="124"/>
                  <a:pt x="88" y="122"/>
                  <a:pt x="94" y="124"/>
                </a:cubicBezTo>
                <a:cubicBezTo>
                  <a:pt x="100" y="126"/>
                  <a:pt x="101" y="136"/>
                  <a:pt x="108" y="137"/>
                </a:cubicBezTo>
                <a:cubicBezTo>
                  <a:pt x="107" y="145"/>
                  <a:pt x="109" y="156"/>
                  <a:pt x="107" y="161"/>
                </a:cubicBezTo>
                <a:cubicBezTo>
                  <a:pt x="83" y="161"/>
                  <a:pt x="44" y="161"/>
                  <a:pt x="21" y="163"/>
                </a:cubicBezTo>
                <a:cubicBezTo>
                  <a:pt x="20" y="163"/>
                  <a:pt x="17" y="165"/>
                  <a:pt x="16" y="165"/>
                </a:cubicBezTo>
                <a:cubicBezTo>
                  <a:pt x="11" y="164"/>
                  <a:pt x="10" y="152"/>
                  <a:pt x="5" y="152"/>
                </a:cubicBezTo>
                <a:cubicBezTo>
                  <a:pt x="4" y="149"/>
                  <a:pt x="4" y="142"/>
                  <a:pt x="4" y="136"/>
                </a:cubicBezTo>
                <a:cubicBezTo>
                  <a:pt x="3" y="133"/>
                  <a:pt x="2" y="131"/>
                  <a:pt x="2" y="129"/>
                </a:cubicBezTo>
                <a:cubicBezTo>
                  <a:pt x="3" y="123"/>
                  <a:pt x="18" y="117"/>
                  <a:pt x="23" y="113"/>
                </a:cubicBezTo>
                <a:cubicBezTo>
                  <a:pt x="37" y="104"/>
                  <a:pt x="52" y="96"/>
                  <a:pt x="61" y="84"/>
                </a:cubicBezTo>
                <a:cubicBezTo>
                  <a:pt x="64" y="80"/>
                  <a:pt x="66" y="72"/>
                  <a:pt x="63" y="67"/>
                </a:cubicBezTo>
                <a:cubicBezTo>
                  <a:pt x="56" y="57"/>
                  <a:pt x="38" y="63"/>
                  <a:pt x="34" y="72"/>
                </a:cubicBezTo>
                <a:cubicBezTo>
                  <a:pt x="33" y="74"/>
                  <a:pt x="34" y="76"/>
                  <a:pt x="32" y="78"/>
                </a:cubicBezTo>
                <a:cubicBezTo>
                  <a:pt x="30" y="79"/>
                  <a:pt x="11" y="69"/>
                  <a:pt x="8" y="67"/>
                </a:cubicBezTo>
                <a:cubicBezTo>
                  <a:pt x="8" y="67"/>
                  <a:pt x="8" y="65"/>
                  <a:pt x="6" y="65"/>
                </a:cubicBezTo>
                <a:cubicBezTo>
                  <a:pt x="7" y="61"/>
                  <a:pt x="4" y="53"/>
                  <a:pt x="0" y="49"/>
                </a:cubicBezTo>
                <a:cubicBezTo>
                  <a:pt x="11" y="26"/>
                  <a:pt x="63" y="0"/>
                  <a:pt x="87" y="30"/>
                </a:cubicBezTo>
                <a:cubicBezTo>
                  <a:pt x="93" y="38"/>
                  <a:pt x="96" y="51"/>
                  <a:pt x="100" y="62"/>
                </a:cubicBezTo>
                <a:cubicBezTo>
                  <a:pt x="101" y="66"/>
                  <a:pt x="103" y="70"/>
                  <a:pt x="102" y="76"/>
                </a:cubicBezTo>
                <a:cubicBezTo>
                  <a:pt x="101" y="97"/>
                  <a:pt x="87" y="113"/>
                  <a:pt x="75" y="124"/>
                </a:cubicBezTo>
                <a:close/>
                <a:moveTo>
                  <a:pt x="56" y="116"/>
                </a:moveTo>
                <a:cubicBezTo>
                  <a:pt x="71" y="106"/>
                  <a:pt x="83" y="93"/>
                  <a:pt x="89" y="75"/>
                </a:cubicBezTo>
                <a:cubicBezTo>
                  <a:pt x="95" y="60"/>
                  <a:pt x="88" y="41"/>
                  <a:pt x="80" y="32"/>
                </a:cubicBezTo>
                <a:cubicBezTo>
                  <a:pt x="59" y="10"/>
                  <a:pt x="17" y="29"/>
                  <a:pt x="7" y="50"/>
                </a:cubicBezTo>
                <a:cubicBezTo>
                  <a:pt x="13" y="53"/>
                  <a:pt x="18" y="58"/>
                  <a:pt x="24" y="61"/>
                </a:cubicBezTo>
                <a:cubicBezTo>
                  <a:pt x="32" y="53"/>
                  <a:pt x="42" y="41"/>
                  <a:pt x="58" y="44"/>
                </a:cubicBezTo>
                <a:cubicBezTo>
                  <a:pt x="69" y="47"/>
                  <a:pt x="75" y="61"/>
                  <a:pt x="73" y="72"/>
                </a:cubicBezTo>
                <a:cubicBezTo>
                  <a:pt x="68" y="95"/>
                  <a:pt x="41" y="108"/>
                  <a:pt x="24" y="120"/>
                </a:cubicBezTo>
                <a:cubicBezTo>
                  <a:pt x="19" y="123"/>
                  <a:pt x="10" y="128"/>
                  <a:pt x="9" y="131"/>
                </a:cubicBezTo>
                <a:cubicBezTo>
                  <a:pt x="8" y="137"/>
                  <a:pt x="11" y="143"/>
                  <a:pt x="11" y="148"/>
                </a:cubicBezTo>
                <a:cubicBezTo>
                  <a:pt x="38" y="145"/>
                  <a:pt x="62" y="146"/>
                  <a:pt x="93" y="145"/>
                </a:cubicBezTo>
                <a:cubicBezTo>
                  <a:pt x="93" y="141"/>
                  <a:pt x="94" y="135"/>
                  <a:pt x="93" y="130"/>
                </a:cubicBezTo>
                <a:cubicBezTo>
                  <a:pt x="75" y="128"/>
                  <a:pt x="57" y="131"/>
                  <a:pt x="41" y="129"/>
                </a:cubicBezTo>
                <a:cubicBezTo>
                  <a:pt x="41" y="123"/>
                  <a:pt x="50" y="119"/>
                  <a:pt x="56" y="116"/>
                </a:cubicBezTo>
                <a:close/>
                <a:moveTo>
                  <a:pt x="57" y="50"/>
                </a:moveTo>
                <a:cubicBezTo>
                  <a:pt x="45" y="46"/>
                  <a:pt x="21" y="63"/>
                  <a:pt x="30" y="72"/>
                </a:cubicBezTo>
                <a:cubicBezTo>
                  <a:pt x="33" y="60"/>
                  <a:pt x="61" y="53"/>
                  <a:pt x="66" y="69"/>
                </a:cubicBezTo>
                <a:cubicBezTo>
                  <a:pt x="66" y="59"/>
                  <a:pt x="63" y="52"/>
                  <a:pt x="57" y="50"/>
                </a:cubicBezTo>
                <a:close/>
                <a:moveTo>
                  <a:pt x="29" y="74"/>
                </a:moveTo>
                <a:cubicBezTo>
                  <a:pt x="24" y="65"/>
                  <a:pt x="13" y="62"/>
                  <a:pt x="6" y="56"/>
                </a:cubicBezTo>
                <a:cubicBezTo>
                  <a:pt x="9" y="67"/>
                  <a:pt x="22" y="71"/>
                  <a:pt x="29" y="74"/>
                </a:cubicBezTo>
                <a:close/>
                <a:moveTo>
                  <a:pt x="56" y="124"/>
                </a:moveTo>
                <a:cubicBezTo>
                  <a:pt x="71" y="126"/>
                  <a:pt x="76" y="120"/>
                  <a:pt x="84" y="110"/>
                </a:cubicBezTo>
                <a:cubicBezTo>
                  <a:pt x="92" y="99"/>
                  <a:pt x="103" y="86"/>
                  <a:pt x="98" y="68"/>
                </a:cubicBezTo>
                <a:cubicBezTo>
                  <a:pt x="92" y="95"/>
                  <a:pt x="75" y="110"/>
                  <a:pt x="56" y="124"/>
                </a:cubicBezTo>
                <a:close/>
                <a:moveTo>
                  <a:pt x="101" y="147"/>
                </a:moveTo>
                <a:cubicBezTo>
                  <a:pt x="99" y="152"/>
                  <a:pt x="104" y="155"/>
                  <a:pt x="106" y="158"/>
                </a:cubicBezTo>
                <a:cubicBezTo>
                  <a:pt x="105" y="146"/>
                  <a:pt x="107" y="136"/>
                  <a:pt x="98" y="132"/>
                </a:cubicBezTo>
                <a:cubicBezTo>
                  <a:pt x="99" y="139"/>
                  <a:pt x="97" y="145"/>
                  <a:pt x="101" y="147"/>
                </a:cubicBezTo>
                <a:close/>
                <a:moveTo>
                  <a:pt x="78" y="152"/>
                </a:moveTo>
                <a:cubicBezTo>
                  <a:pt x="56" y="152"/>
                  <a:pt x="29" y="152"/>
                  <a:pt x="12" y="154"/>
                </a:cubicBezTo>
                <a:cubicBezTo>
                  <a:pt x="12" y="157"/>
                  <a:pt x="15" y="158"/>
                  <a:pt x="16" y="160"/>
                </a:cubicBezTo>
                <a:cubicBezTo>
                  <a:pt x="42" y="162"/>
                  <a:pt x="77" y="154"/>
                  <a:pt x="103" y="158"/>
                </a:cubicBezTo>
                <a:cubicBezTo>
                  <a:pt x="100" y="148"/>
                  <a:pt x="88" y="152"/>
                  <a:pt x="78" y="152"/>
                </a:cubicBezTo>
                <a:close/>
              </a:path>
            </a:pathLst>
          </a:custGeom>
          <a:solidFill>
            <a:schemeClr val="tx1">
              <a:lumMod val="75000"/>
              <a:lumOff val="25000"/>
            </a:schemeClr>
          </a:solidFill>
          <a:ln>
            <a:solidFill>
              <a:srgbClr val="FFFF00"/>
            </a:solid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TextBox 14">
            <a:extLst>
              <a:ext uri="{FF2B5EF4-FFF2-40B4-BE49-F238E27FC236}">
                <a16:creationId xmlns:a16="http://schemas.microsoft.com/office/drawing/2014/main" xmlns="" id="{528B874C-8F12-4238-AD74-27CE41651A95}"/>
              </a:ext>
            </a:extLst>
          </p:cNvPr>
          <p:cNvSpPr txBox="1"/>
          <p:nvPr/>
        </p:nvSpPr>
        <p:spPr>
          <a:xfrm>
            <a:off x="5166017" y="2585168"/>
            <a:ext cx="198693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smtClean="0">
                <a:ln w="12700" cmpd="sng">
                  <a:solidFill>
                    <a:srgbClr val="FFC000"/>
                  </a:solidFill>
                  <a:prstDash val="solid"/>
                </a:ln>
                <a:solidFill>
                  <a:srgbClr val="FFFF00"/>
                </a:solidFill>
                <a:effectLst/>
                <a:uLnTx/>
                <a:uFillTx/>
                <a:latin typeface="Arial" pitchFamily="34" charset="0"/>
                <a:ea typeface="Times New Roman" panose="02020603050405020304" pitchFamily="18" charset="0"/>
                <a:cs typeface="Arial" pitchFamily="34" charset="0"/>
              </a:rPr>
              <a:t>ViẾT</a:t>
            </a:r>
            <a:endParaRPr kumimoji="0" lang="en-US" sz="5400" b="1" i="0" u="none" strike="noStrike" kern="1200" cap="none" spc="0" normalizeH="0" baseline="0" noProof="0" dirty="0">
              <a:ln w="12700" cmpd="sng">
                <a:solidFill>
                  <a:srgbClr val="FFC000"/>
                </a:solidFill>
                <a:prstDash val="solid"/>
              </a:ln>
              <a:solidFill>
                <a:srgbClr val="FFFF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624457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anim calcmode="lin" valueType="num">
                                      <p:cBhvr>
                                        <p:cTn id="8" dur="1000" fill="hold"/>
                                        <p:tgtEl>
                                          <p:spTgt spid="184"/>
                                        </p:tgtEl>
                                        <p:attrNameLst>
                                          <p:attrName>ppt_x</p:attrName>
                                        </p:attrNameLst>
                                      </p:cBhvr>
                                      <p:tavLst>
                                        <p:tav tm="0">
                                          <p:val>
                                            <p:strVal val="#ppt_x"/>
                                          </p:val>
                                        </p:tav>
                                        <p:tav tm="100000">
                                          <p:val>
                                            <p:strVal val="#ppt_x"/>
                                          </p:val>
                                        </p:tav>
                                      </p:tavLst>
                                    </p:anim>
                                    <p:anim calcmode="lin" valueType="num">
                                      <p:cBhvr>
                                        <p:cTn id="9" dur="1000" fill="hold"/>
                                        <p:tgtEl>
                                          <p:spTgt spid="18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5798B1C-6DF0-454A-B057-B6EEF6E002CC}"/>
              </a:ext>
            </a:extLst>
          </p:cNvPr>
          <p:cNvSpPr txBox="1"/>
          <p:nvPr/>
        </p:nvSpPr>
        <p:spPr>
          <a:xfrm>
            <a:off x="1515821" y="611696"/>
            <a:ext cx="9685580" cy="1200329"/>
          </a:xfrm>
          <a:prstGeom prst="rect">
            <a:avLst/>
          </a:prstGeom>
          <a:noFill/>
        </p:spPr>
        <p:txBody>
          <a:bodyPr wrap="square">
            <a:spAutoFit/>
          </a:bodyPr>
          <a:lstStyle/>
          <a:p>
            <a:r>
              <a:rPr lang="en-US" sz="3600" dirty="0" err="1"/>
              <a:t>Viết</a:t>
            </a:r>
            <a:r>
              <a:rPr lang="en-US" sz="3600" dirty="0"/>
              <a:t> </a:t>
            </a:r>
            <a:r>
              <a:rPr lang="vi-VN" sz="3600" dirty="0"/>
              <a:t>2</a:t>
            </a:r>
            <a:r>
              <a:rPr lang="en-US" sz="3600" dirty="0"/>
              <a:t> – </a:t>
            </a:r>
            <a:r>
              <a:rPr lang="vi-VN" sz="3600" dirty="0"/>
              <a:t>3</a:t>
            </a:r>
            <a:r>
              <a:rPr lang="en-US" sz="3600" dirty="0"/>
              <a:t> </a:t>
            </a:r>
            <a:r>
              <a:rPr lang="en-US" sz="3600" dirty="0" err="1"/>
              <a:t>câu</a:t>
            </a:r>
            <a:r>
              <a:rPr lang="en-US" sz="3600" dirty="0"/>
              <a:t> </a:t>
            </a:r>
            <a:r>
              <a:rPr lang="en-US" sz="3600" dirty="0" err="1"/>
              <a:t>thể</a:t>
            </a:r>
            <a:r>
              <a:rPr lang="en-US" sz="3600" dirty="0"/>
              <a:t> </a:t>
            </a:r>
            <a:r>
              <a:rPr lang="en-US" sz="3600" dirty="0" err="1"/>
              <a:t>hiện</a:t>
            </a:r>
            <a:r>
              <a:rPr lang="en-US" sz="3600" dirty="0"/>
              <a:t> </a:t>
            </a:r>
            <a:r>
              <a:rPr lang="en-US" sz="3600" dirty="0" err="1"/>
              <a:t>tình</a:t>
            </a:r>
            <a:r>
              <a:rPr lang="en-US" sz="3600" dirty="0"/>
              <a:t> </a:t>
            </a:r>
            <a:r>
              <a:rPr lang="en-US" sz="3600" dirty="0" err="1"/>
              <a:t>cảm</a:t>
            </a:r>
            <a:r>
              <a:rPr lang="en-US" sz="3600" dirty="0"/>
              <a:t>, </a:t>
            </a:r>
            <a:r>
              <a:rPr lang="en-US" sz="3600" dirty="0" err="1"/>
              <a:t>cảm</a:t>
            </a:r>
            <a:r>
              <a:rPr lang="en-US" sz="3600" dirty="0"/>
              <a:t> </a:t>
            </a:r>
            <a:r>
              <a:rPr lang="en-US" sz="3600" dirty="0" err="1"/>
              <a:t>xúc</a:t>
            </a:r>
            <a:r>
              <a:rPr lang="en-US" sz="3600" dirty="0"/>
              <a:t> </a:t>
            </a:r>
            <a:r>
              <a:rPr lang="en-US" sz="3600" dirty="0" err="1"/>
              <a:t>của</a:t>
            </a:r>
            <a:r>
              <a:rPr lang="en-US" sz="3600" dirty="0"/>
              <a:t> </a:t>
            </a:r>
            <a:r>
              <a:rPr lang="en-US" sz="3600" dirty="0" err="1"/>
              <a:t>em</a:t>
            </a:r>
            <a:r>
              <a:rPr lang="en-US" sz="3600" dirty="0"/>
              <a:t> </a:t>
            </a:r>
            <a:r>
              <a:rPr lang="en-US" sz="3600" dirty="0" err="1"/>
              <a:t>đối</a:t>
            </a:r>
            <a:r>
              <a:rPr lang="en-US" sz="3600" dirty="0"/>
              <a:t> </a:t>
            </a:r>
            <a:r>
              <a:rPr lang="en-US" sz="3600" dirty="0" err="1"/>
              <a:t>với</a:t>
            </a:r>
            <a:r>
              <a:rPr lang="en-US" sz="3600" dirty="0"/>
              <a:t> </a:t>
            </a:r>
            <a:r>
              <a:rPr lang="en-US" sz="3600" dirty="0" err="1"/>
              <a:t>bạn</a:t>
            </a:r>
            <a:r>
              <a:rPr lang="en-US" sz="3600" dirty="0"/>
              <a:t> </a:t>
            </a:r>
            <a:r>
              <a:rPr lang="en-US" sz="3600" dirty="0" err="1"/>
              <a:t>theo</a:t>
            </a:r>
            <a:r>
              <a:rPr lang="en-US" sz="3600" dirty="0"/>
              <a:t> </a:t>
            </a:r>
            <a:r>
              <a:rPr lang="en-US" sz="3600" dirty="0" err="1"/>
              <a:t>gợi</a:t>
            </a:r>
            <a:r>
              <a:rPr lang="en-US" sz="3600" dirty="0"/>
              <a:t> ý c ở </a:t>
            </a:r>
            <a:r>
              <a:rPr lang="en-US" sz="3600" dirty="0" err="1"/>
              <a:t>bài</a:t>
            </a:r>
            <a:r>
              <a:rPr lang="en-US" sz="3600" dirty="0"/>
              <a:t> </a:t>
            </a:r>
            <a:r>
              <a:rPr lang="en-US" sz="3600" dirty="0" err="1"/>
              <a:t>tập</a:t>
            </a:r>
            <a:r>
              <a:rPr lang="en-US" sz="3600" dirty="0"/>
              <a:t> 2.</a:t>
            </a:r>
            <a:endParaRPr lang="vi-VN" sz="3600" dirty="0"/>
          </a:p>
        </p:txBody>
      </p:sp>
      <p:pic>
        <p:nvPicPr>
          <p:cNvPr id="7" name="Picture 6">
            <a:extLst>
              <a:ext uri="{FF2B5EF4-FFF2-40B4-BE49-F238E27FC236}">
                <a16:creationId xmlns:a16="http://schemas.microsoft.com/office/drawing/2014/main" xmlns="" id="{AFB3AA79-EB3D-4F19-BD49-64ACA453E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633" y="2054531"/>
            <a:ext cx="10186969" cy="3494673"/>
          </a:xfrm>
          <a:prstGeom prst="rect">
            <a:avLst/>
          </a:prstGeom>
        </p:spPr>
      </p:pic>
      <p:cxnSp>
        <p:nvCxnSpPr>
          <p:cNvPr id="3" name="Straight Connector 2"/>
          <p:cNvCxnSpPr/>
          <p:nvPr/>
        </p:nvCxnSpPr>
        <p:spPr>
          <a:xfrm>
            <a:off x="1669696" y="1143000"/>
            <a:ext cx="2486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336696" y="1143000"/>
            <a:ext cx="48501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55408" y="1685925"/>
            <a:ext cx="20164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241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6584639" y="818349"/>
            <a:ext cx="4831074" cy="1384995"/>
            <a:chOff x="3314700" y="5609052"/>
            <a:chExt cx="5377706" cy="741149"/>
          </a:xfrm>
        </p:grpSpPr>
        <p:sp>
          <p:nvSpPr>
            <p:cNvPr id="26" name="圆角矩形 25"/>
            <p:cNvSpPr/>
            <p:nvPr/>
          </p:nvSpPr>
          <p:spPr>
            <a:xfrm>
              <a:off x="3396506" y="5704302"/>
              <a:ext cx="5295900" cy="645899"/>
            </a:xfrm>
            <a:prstGeom prst="roundRect">
              <a:avLst/>
            </a:prstGeom>
            <a:solidFill>
              <a:srgbClr val="FFDD0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26"/>
            <p:cNvSpPr/>
            <p:nvPr/>
          </p:nvSpPr>
          <p:spPr>
            <a:xfrm>
              <a:off x="3314700" y="5609052"/>
              <a:ext cx="5295900" cy="64589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6" name="图片 5" descr="5a61dc960bbd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4554" y="551074"/>
            <a:ext cx="1022985" cy="1097915"/>
          </a:xfrm>
          <a:prstGeom prst="rect">
            <a:avLst/>
          </a:prstGeom>
        </p:spPr>
      </p:pic>
      <p:grpSp>
        <p:nvGrpSpPr>
          <p:cNvPr id="7" name="组合 6"/>
          <p:cNvGrpSpPr/>
          <p:nvPr/>
        </p:nvGrpSpPr>
        <p:grpSpPr>
          <a:xfrm>
            <a:off x="6549820" y="2589038"/>
            <a:ext cx="4865893" cy="1504413"/>
            <a:chOff x="3314700" y="5609052"/>
            <a:chExt cx="5377706" cy="741149"/>
          </a:xfrm>
        </p:grpSpPr>
        <p:sp>
          <p:nvSpPr>
            <p:cNvPr id="8" name="圆角矩形 7"/>
            <p:cNvSpPr/>
            <p:nvPr/>
          </p:nvSpPr>
          <p:spPr>
            <a:xfrm>
              <a:off x="3396506" y="5704302"/>
              <a:ext cx="5295900" cy="645899"/>
            </a:xfrm>
            <a:prstGeom prst="roundRect">
              <a:avLst/>
            </a:prstGeom>
            <a:solidFill>
              <a:srgbClr val="FFDD0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圆角矩形 8"/>
            <p:cNvSpPr/>
            <p:nvPr/>
          </p:nvSpPr>
          <p:spPr>
            <a:xfrm>
              <a:off x="3314700" y="5609052"/>
              <a:ext cx="5295900" cy="64589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10" name="图片 9" descr="5a61dc960bbd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8691" y="2182111"/>
            <a:ext cx="1022985" cy="1097915"/>
          </a:xfrm>
          <a:prstGeom prst="rect">
            <a:avLst/>
          </a:prstGeom>
        </p:spPr>
      </p:pic>
      <p:grpSp>
        <p:nvGrpSpPr>
          <p:cNvPr id="11" name="组合 10"/>
          <p:cNvGrpSpPr/>
          <p:nvPr/>
        </p:nvGrpSpPr>
        <p:grpSpPr>
          <a:xfrm>
            <a:off x="6654489" y="4598564"/>
            <a:ext cx="4761224" cy="1546204"/>
            <a:chOff x="3314700" y="5609052"/>
            <a:chExt cx="5377706" cy="741149"/>
          </a:xfrm>
        </p:grpSpPr>
        <p:sp>
          <p:nvSpPr>
            <p:cNvPr id="12" name="圆角矩形 11"/>
            <p:cNvSpPr/>
            <p:nvPr/>
          </p:nvSpPr>
          <p:spPr>
            <a:xfrm>
              <a:off x="3396506" y="5704302"/>
              <a:ext cx="5295900" cy="645899"/>
            </a:xfrm>
            <a:prstGeom prst="roundRect">
              <a:avLst/>
            </a:prstGeom>
            <a:solidFill>
              <a:srgbClr val="FFDD0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圆角矩形 12"/>
            <p:cNvSpPr/>
            <p:nvPr/>
          </p:nvSpPr>
          <p:spPr>
            <a:xfrm>
              <a:off x="3314700" y="5609052"/>
              <a:ext cx="5295900" cy="64589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14" name="图片 13" descr="5a61dc960bbd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404" y="4202959"/>
            <a:ext cx="1022985" cy="1097915"/>
          </a:xfrm>
          <a:prstGeom prst="rect">
            <a:avLst/>
          </a:prstGeom>
        </p:spPr>
      </p:pic>
      <p:pic>
        <p:nvPicPr>
          <p:cNvPr id="17" name="图片 16">
            <a:extLst>
              <a:ext uri="{FF2B5EF4-FFF2-40B4-BE49-F238E27FC236}">
                <a16:creationId xmlns:a16="http://schemas.microsoft.com/office/drawing/2014/main" xmlns="" id="{E74BE0AB-E229-4E3C-93F7-39585AE22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67" y="1721663"/>
            <a:ext cx="5167464" cy="3712624"/>
          </a:xfrm>
          <a:prstGeom prst="rect">
            <a:avLst/>
          </a:prstGeom>
        </p:spPr>
      </p:pic>
      <p:sp>
        <p:nvSpPr>
          <p:cNvPr id="21" name="TextBox 20">
            <a:extLst>
              <a:ext uri="{FF2B5EF4-FFF2-40B4-BE49-F238E27FC236}">
                <a16:creationId xmlns:a16="http://schemas.microsoft.com/office/drawing/2014/main" xmlns="" id="{3448CA51-2246-43FA-8883-AFA43E097228}"/>
              </a:ext>
            </a:extLst>
          </p:cNvPr>
          <p:cNvSpPr txBox="1"/>
          <p:nvPr/>
        </p:nvSpPr>
        <p:spPr>
          <a:xfrm>
            <a:off x="6724124" y="823584"/>
            <a:ext cx="4617569" cy="1274195"/>
          </a:xfrm>
          <a:prstGeom prst="rect">
            <a:avLst/>
          </a:prstGeom>
          <a:noFill/>
        </p:spPr>
        <p:txBody>
          <a:bodyPr wrap="square">
            <a:spAutoFit/>
          </a:bodyPr>
          <a:lstStyle/>
          <a:p>
            <a:pPr marL="0" marR="0" lvl="0" indent="201930" algn="just" defTabSz="914400" rtl="0" eaLnBrk="1" fontAlgn="auto" latinLnBrk="0" hangingPunct="1">
              <a:lnSpc>
                <a:spcPct val="120000"/>
              </a:lnSpc>
              <a:spcBef>
                <a:spcPts val="0"/>
              </a:spcBef>
              <a:spcAft>
                <a:spcPts val="800"/>
              </a:spcAft>
              <a:buClrTx/>
              <a:buSzTx/>
              <a:buFontTx/>
              <a:buNone/>
              <a:tabLst/>
              <a:defRPr/>
            </a:pPr>
            <a:r>
              <a:rPr kumimoji="0" lang="en-US" sz="3200" b="1" i="0" u="none" strike="noStrike" kern="1200" cap="none" spc="0" normalizeH="0" baseline="0" noProof="0" dirty="0" err="1">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Khi</a:t>
            </a:r>
            <a:r>
              <a:rPr kumimoji="0" lang="en-US" sz="3200" b="1" i="0" u="none" strike="noStrike" kern="1200" cap="none" spc="0" normalizeH="0" baseline="0" noProof="0" dirty="0">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viết</a:t>
            </a:r>
            <a:r>
              <a:rPr kumimoji="0" lang="en-US" sz="3200" b="1" i="0" u="none" strike="noStrike" kern="1200" cap="none" spc="0" normalizeH="0" noProof="0" dirty="0">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cần</a:t>
            </a:r>
            <a:r>
              <a:rPr kumimoji="0" lang="en-US" sz="3200" b="1" i="0" u="none" strike="noStrike" kern="1200" cap="none" spc="0" normalizeH="0" noProof="0" dirty="0">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chú</a:t>
            </a:r>
            <a:r>
              <a:rPr kumimoji="0" lang="en-US" sz="3200" b="1" i="0" u="none" strike="noStrike" kern="1200" cap="none" spc="0" normalizeH="0" noProof="0" dirty="0">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 ý </a:t>
            </a:r>
            <a:r>
              <a:rPr kumimoji="0" lang="en-US" sz="3200" b="1" i="0" u="none" strike="noStrike" kern="1200" cap="none" spc="0" normalizeH="0" noProof="0" dirty="0" err="1">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viết</a:t>
            </a:r>
            <a:r>
              <a:rPr kumimoji="0" lang="en-US" sz="3200" b="1" i="0" u="none" strike="noStrike" kern="1200" cap="none" spc="0" normalizeH="0" noProof="0" dirty="0">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hoa</a:t>
            </a:r>
            <a:r>
              <a:rPr kumimoji="0" lang="en-US" sz="3200" b="1" i="0" u="none" strike="noStrike" kern="1200" cap="none" spc="0" normalizeH="0" noProof="0" dirty="0">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chữ</a:t>
            </a:r>
            <a:r>
              <a:rPr kumimoji="0" lang="en-US" sz="3200" b="1" i="0" u="none" strike="noStrike" kern="1200" cap="none" spc="0" normalizeH="0" noProof="0" dirty="0">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cái</a:t>
            </a:r>
            <a:r>
              <a:rPr kumimoji="0" lang="en-US" sz="3200" b="1" i="0" u="none" strike="noStrike" kern="1200" cap="none" spc="0" normalizeH="0" noProof="0" dirty="0">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đầu</a:t>
            </a:r>
            <a:r>
              <a:rPr kumimoji="0" lang="en-US" sz="3200" b="1" i="0" u="none" strike="noStrike" kern="1200" cap="none" spc="0" normalizeH="0" noProof="0" dirty="0">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câu</a:t>
            </a:r>
            <a:r>
              <a:rPr kumimoji="0" lang="en-US" sz="3200" b="1" i="0" u="none" strike="noStrike" kern="1200" cap="none" spc="0" normalizeH="0" noProof="0" dirty="0">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w="22225">
                <a:solidFill>
                  <a:srgbClr val="5B9BD5">
                    <a:lumMod val="60000"/>
                    <a:lumOff val="40000"/>
                  </a:srgbClr>
                </a:solidFill>
                <a:prstDash val="solid"/>
              </a:ln>
              <a:solidFill>
                <a:schemeClr val="accent5">
                  <a:lumMod val="75000"/>
                </a:schemeClr>
              </a:solidFill>
              <a:effectLst/>
              <a:uLnTx/>
              <a:uFillTx/>
              <a:latin typeface="Calibri"/>
              <a:ea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CB5F70DA-7DE9-4F9A-9AAC-D2DBCC7B1135}"/>
              </a:ext>
            </a:extLst>
          </p:cNvPr>
          <p:cNvSpPr txBox="1"/>
          <p:nvPr/>
        </p:nvSpPr>
        <p:spPr>
          <a:xfrm>
            <a:off x="6708975" y="2947807"/>
            <a:ext cx="453837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Lùi</a:t>
            </a:r>
            <a:r>
              <a:rPr kumimoji="0" lang="en-029" sz="3200" b="1" i="0" u="none" strike="noStrike" kern="1200" cap="none" spc="0" normalizeH="0" noProof="0" dirty="0">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 </a:t>
            </a:r>
            <a:r>
              <a:rPr kumimoji="0" lang="en-029" sz="3200" b="1" i="0" u="none" strike="noStrike" kern="1200" cap="none" spc="0" normalizeH="0" noProof="0" dirty="0" err="1">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vào</a:t>
            </a:r>
            <a:r>
              <a:rPr kumimoji="0" lang="en-029" sz="3200" b="1" i="0" u="none" strike="noStrike" kern="1200" cap="none" spc="0" normalizeH="0" noProof="0" dirty="0">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 </a:t>
            </a:r>
            <a:r>
              <a:rPr kumimoji="0" lang="en-029" sz="3200" b="1" i="0" u="none" strike="noStrike" kern="1200" cap="none" spc="0" normalizeH="0" noProof="0" dirty="0" err="1">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một</a:t>
            </a:r>
            <a:r>
              <a:rPr kumimoji="0" lang="en-029" sz="3200" b="1" i="0" u="none" strike="noStrike" kern="1200" cap="none" spc="0" normalizeH="0" noProof="0" dirty="0">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 ô </a:t>
            </a:r>
            <a:r>
              <a:rPr kumimoji="0" lang="en-029" sz="3200" b="1" i="0" u="none" strike="noStrike" kern="1200" cap="none" spc="0" normalizeH="0" noProof="0" dirty="0" err="1">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khi</a:t>
            </a:r>
            <a:r>
              <a:rPr kumimoji="0" lang="en-029" sz="3200" b="1" i="0" u="none" strike="noStrike" kern="1200" cap="none" spc="0" normalizeH="0" noProof="0" dirty="0">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 </a:t>
            </a:r>
            <a:r>
              <a:rPr kumimoji="0" lang="en-029" sz="3200" b="1" i="0" u="none" strike="noStrike" kern="1200" cap="none" spc="0" normalizeH="0" noProof="0" dirty="0" err="1">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viết</a:t>
            </a:r>
            <a:r>
              <a:rPr kumimoji="0" lang="en-029" sz="3200" b="1" i="0" u="none" strike="noStrike" kern="1200" cap="none" spc="0" normalizeH="0" noProof="0" dirty="0">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 </a:t>
            </a:r>
            <a:r>
              <a:rPr kumimoji="0" lang="en-029" sz="3200" b="1" i="0" u="none" strike="noStrike" kern="1200" cap="none" spc="0" normalizeH="0" noProof="0" dirty="0" err="1">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bài</a:t>
            </a:r>
            <a:r>
              <a:rPr kumimoji="0" lang="en-029" sz="3200" b="1" i="0" u="none" strike="noStrike" kern="1200" cap="none" spc="0" normalizeH="0" noProof="0" dirty="0">
                <a:ln w="22225">
                  <a:solidFill>
                    <a:srgbClr val="ED7D31"/>
                  </a:solidFill>
                  <a:prstDash val="solid"/>
                </a:ln>
                <a:solidFill>
                  <a:srgbClr val="FFC000">
                    <a:lumMod val="40000"/>
                    <a:lumOff val="60000"/>
                  </a:srgbClr>
                </a:solidFill>
                <a:effectLst/>
                <a:uLnTx/>
                <a:uFillTx/>
                <a:latin typeface="Calibri"/>
                <a:ea typeface="Times New Roman" panose="02020603050405020304" pitchFamily="18" charset="0"/>
                <a:cs typeface="+mn-cs"/>
              </a:rPr>
              <a:t>.</a:t>
            </a:r>
            <a:endParaRPr kumimoji="0" lang="en-US" sz="3200" b="1" i="0" u="none" strike="noStrike" kern="1200" cap="none" spc="0" normalizeH="0" baseline="0" noProof="0" dirty="0">
              <a:ln w="22225">
                <a:solidFill>
                  <a:srgbClr val="ED7D31"/>
                </a:solidFill>
                <a:prstDash val="solid"/>
              </a:ln>
              <a:solidFill>
                <a:srgbClr val="FFC000">
                  <a:lumMod val="40000"/>
                  <a:lumOff val="60000"/>
                </a:srgbClr>
              </a:solidFill>
              <a:effectLst/>
              <a:uLnTx/>
              <a:uFillTx/>
              <a:latin typeface="Calibri"/>
              <a:cs typeface="+mn-cs"/>
            </a:endParaRPr>
          </a:p>
        </p:txBody>
      </p:sp>
      <p:sp>
        <p:nvSpPr>
          <p:cNvPr id="28" name="TextBox 27">
            <a:extLst>
              <a:ext uri="{FF2B5EF4-FFF2-40B4-BE49-F238E27FC236}">
                <a16:creationId xmlns:a16="http://schemas.microsoft.com/office/drawing/2014/main" xmlns="" id="{AEFC7529-54E3-46A5-91AF-1695B5E82901}"/>
              </a:ext>
            </a:extLst>
          </p:cNvPr>
          <p:cNvSpPr txBox="1"/>
          <p:nvPr/>
        </p:nvSpPr>
        <p:spPr>
          <a:xfrm>
            <a:off x="6747639" y="4946411"/>
            <a:ext cx="464735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w="22225">
                  <a:solidFill>
                    <a:prstClr val="black">
                      <a:lumMod val="50000"/>
                      <a:lumOff val="50000"/>
                    </a:prstClr>
                  </a:solidFill>
                  <a:prstDash val="solid"/>
                </a:ln>
                <a:solidFill>
                  <a:srgbClr val="70AD47">
                    <a:lumMod val="60000"/>
                    <a:lumOff val="40000"/>
                  </a:srgbClr>
                </a:solidFill>
                <a:effectLst/>
                <a:uLnTx/>
                <a:uFillTx/>
                <a:latin typeface="Calibri"/>
                <a:ea typeface="Times New Roman" panose="02020603050405020304" pitchFamily="18" charset="0"/>
                <a:cs typeface="+mn-cs"/>
              </a:rPr>
              <a:t>Chú</a:t>
            </a:r>
            <a:r>
              <a:rPr kumimoji="0" lang="en-029" sz="3200" b="1" i="0" u="none" strike="noStrike" kern="1200" cap="none" spc="0" normalizeH="0" noProof="0" dirty="0">
                <a:ln w="22225">
                  <a:solidFill>
                    <a:prstClr val="black">
                      <a:lumMod val="50000"/>
                      <a:lumOff val="50000"/>
                    </a:prstClr>
                  </a:solidFill>
                  <a:prstDash val="solid"/>
                </a:ln>
                <a:solidFill>
                  <a:srgbClr val="70AD47">
                    <a:lumMod val="60000"/>
                    <a:lumOff val="40000"/>
                  </a:srgbClr>
                </a:solidFill>
                <a:effectLst/>
                <a:uLnTx/>
                <a:uFillTx/>
                <a:latin typeface="Calibri"/>
                <a:ea typeface="Times New Roman" panose="02020603050405020304" pitchFamily="18" charset="0"/>
                <a:cs typeface="+mn-cs"/>
              </a:rPr>
              <a:t> ý </a:t>
            </a:r>
            <a:r>
              <a:rPr kumimoji="0" lang="en-029" sz="3200" b="1" i="0" u="none" strike="noStrike" kern="1200" cap="none" spc="0" normalizeH="0" noProof="0" dirty="0" err="1">
                <a:ln w="22225">
                  <a:solidFill>
                    <a:prstClr val="black">
                      <a:lumMod val="50000"/>
                      <a:lumOff val="50000"/>
                    </a:prstClr>
                  </a:solidFill>
                  <a:prstDash val="solid"/>
                </a:ln>
                <a:solidFill>
                  <a:srgbClr val="70AD47">
                    <a:lumMod val="60000"/>
                    <a:lumOff val="40000"/>
                  </a:srgbClr>
                </a:solidFill>
                <a:effectLst/>
                <a:uLnTx/>
                <a:uFillTx/>
                <a:latin typeface="Calibri"/>
                <a:ea typeface="Times New Roman" panose="02020603050405020304" pitchFamily="18" charset="0"/>
                <a:cs typeface="+mn-cs"/>
              </a:rPr>
              <a:t>dấu</a:t>
            </a:r>
            <a:r>
              <a:rPr kumimoji="0" lang="en-029" sz="3200" b="1" i="0" u="none" strike="noStrike" kern="1200" cap="none" spc="0" normalizeH="0" noProof="0" dirty="0">
                <a:ln w="22225">
                  <a:solidFill>
                    <a:prstClr val="black">
                      <a:lumMod val="50000"/>
                      <a:lumOff val="50000"/>
                    </a:prstClr>
                  </a:solidFill>
                  <a:prstDash val="solid"/>
                </a:ln>
                <a:solidFill>
                  <a:srgbClr val="70AD47">
                    <a:lumMod val="60000"/>
                    <a:lumOff val="40000"/>
                  </a:srgbClr>
                </a:solidFill>
                <a:effectLst/>
                <a:uLnTx/>
                <a:uFillTx/>
                <a:latin typeface="Calibri"/>
                <a:ea typeface="Times New Roman" panose="02020603050405020304" pitchFamily="18" charset="0"/>
                <a:cs typeface="+mn-cs"/>
              </a:rPr>
              <a:t> </a:t>
            </a:r>
            <a:r>
              <a:rPr kumimoji="0" lang="en-029" sz="3200" b="1" i="0" u="none" strike="noStrike" kern="1200" cap="none" spc="0" normalizeH="0" noProof="0" dirty="0" err="1">
                <a:ln w="22225">
                  <a:solidFill>
                    <a:prstClr val="black">
                      <a:lumMod val="50000"/>
                      <a:lumOff val="50000"/>
                    </a:prstClr>
                  </a:solidFill>
                  <a:prstDash val="solid"/>
                </a:ln>
                <a:solidFill>
                  <a:srgbClr val="70AD47">
                    <a:lumMod val="60000"/>
                    <a:lumOff val="40000"/>
                  </a:srgbClr>
                </a:solidFill>
                <a:effectLst/>
                <a:uLnTx/>
                <a:uFillTx/>
                <a:latin typeface="Calibri"/>
                <a:ea typeface="Times New Roman" panose="02020603050405020304" pitchFamily="18" charset="0"/>
                <a:cs typeface="+mn-cs"/>
              </a:rPr>
              <a:t>chấm</a:t>
            </a:r>
            <a:r>
              <a:rPr kumimoji="0" lang="en-029" sz="3200" b="1" i="0" u="none" strike="noStrike" kern="1200" cap="none" spc="0" normalizeH="0" noProof="0" dirty="0">
                <a:ln w="22225">
                  <a:solidFill>
                    <a:prstClr val="black">
                      <a:lumMod val="50000"/>
                      <a:lumOff val="50000"/>
                    </a:prstClr>
                  </a:solidFill>
                  <a:prstDash val="solid"/>
                </a:ln>
                <a:solidFill>
                  <a:srgbClr val="70AD47">
                    <a:lumMod val="60000"/>
                    <a:lumOff val="40000"/>
                  </a:srgbClr>
                </a:solidFill>
                <a:effectLst/>
                <a:uLnTx/>
                <a:uFillTx/>
                <a:latin typeface="Calibri"/>
                <a:ea typeface="Times New Roman" panose="02020603050405020304" pitchFamily="18" charset="0"/>
                <a:cs typeface="+mn-cs"/>
              </a:rPr>
              <a:t> </a:t>
            </a:r>
            <a:r>
              <a:rPr kumimoji="0" lang="en-029" sz="3200" b="1" i="0" u="none" strike="noStrike" kern="1200" cap="none" spc="0" normalizeH="0" noProof="0" dirty="0" err="1">
                <a:ln w="22225">
                  <a:solidFill>
                    <a:prstClr val="black">
                      <a:lumMod val="50000"/>
                      <a:lumOff val="50000"/>
                    </a:prstClr>
                  </a:solidFill>
                  <a:prstDash val="solid"/>
                </a:ln>
                <a:solidFill>
                  <a:srgbClr val="70AD47">
                    <a:lumMod val="60000"/>
                    <a:lumOff val="40000"/>
                  </a:srgbClr>
                </a:solidFill>
                <a:effectLst/>
                <a:uLnTx/>
                <a:uFillTx/>
                <a:latin typeface="Calibri"/>
                <a:ea typeface="Times New Roman" panose="02020603050405020304" pitchFamily="18" charset="0"/>
                <a:cs typeface="+mn-cs"/>
              </a:rPr>
              <a:t>cuối</a:t>
            </a:r>
            <a:r>
              <a:rPr kumimoji="0" lang="en-029" sz="3200" b="1" i="0" u="none" strike="noStrike" kern="1200" cap="none" spc="0" normalizeH="0" noProof="0" dirty="0">
                <a:ln w="22225">
                  <a:solidFill>
                    <a:prstClr val="black">
                      <a:lumMod val="50000"/>
                      <a:lumOff val="50000"/>
                    </a:prstClr>
                  </a:solidFill>
                  <a:prstDash val="solid"/>
                </a:ln>
                <a:solidFill>
                  <a:srgbClr val="70AD47">
                    <a:lumMod val="60000"/>
                    <a:lumOff val="40000"/>
                  </a:srgbClr>
                </a:solidFill>
                <a:effectLst/>
                <a:uLnTx/>
                <a:uFillTx/>
                <a:latin typeface="Calibri"/>
                <a:ea typeface="Times New Roman" panose="02020603050405020304" pitchFamily="18" charset="0"/>
                <a:cs typeface="+mn-cs"/>
              </a:rPr>
              <a:t> </a:t>
            </a:r>
            <a:r>
              <a:rPr kumimoji="0" lang="en-029" sz="3200" b="1" i="0" u="none" strike="noStrike" kern="1200" cap="none" spc="0" normalizeH="0" noProof="0" dirty="0" err="1">
                <a:ln w="22225">
                  <a:solidFill>
                    <a:prstClr val="black">
                      <a:lumMod val="50000"/>
                      <a:lumOff val="50000"/>
                    </a:prstClr>
                  </a:solidFill>
                  <a:prstDash val="solid"/>
                </a:ln>
                <a:solidFill>
                  <a:srgbClr val="70AD47">
                    <a:lumMod val="60000"/>
                    <a:lumOff val="40000"/>
                  </a:srgbClr>
                </a:solidFill>
                <a:effectLst/>
                <a:uLnTx/>
                <a:uFillTx/>
                <a:latin typeface="Calibri"/>
                <a:ea typeface="Times New Roman" panose="02020603050405020304" pitchFamily="18" charset="0"/>
                <a:cs typeface="+mn-cs"/>
              </a:rPr>
              <a:t>câu</a:t>
            </a:r>
            <a:r>
              <a:rPr kumimoji="0" lang="en-029" sz="3200" b="1" i="0" u="none" strike="noStrike" kern="1200" cap="none" spc="0" normalizeH="0" noProof="0" dirty="0">
                <a:ln w="22225">
                  <a:solidFill>
                    <a:prstClr val="black">
                      <a:lumMod val="50000"/>
                      <a:lumOff val="50000"/>
                    </a:prstClr>
                  </a:solidFill>
                  <a:prstDash val="solid"/>
                </a:ln>
                <a:solidFill>
                  <a:srgbClr val="70AD47">
                    <a:lumMod val="60000"/>
                    <a:lumOff val="40000"/>
                  </a:srgbClr>
                </a:solidFill>
                <a:effectLst/>
                <a:uLnTx/>
                <a:uFillTx/>
                <a:latin typeface="Calibri"/>
                <a:ea typeface="Times New Roman" panose="02020603050405020304" pitchFamily="18" charset="0"/>
                <a:cs typeface="+mn-cs"/>
              </a:rPr>
              <a:t>.</a:t>
            </a:r>
            <a:endParaRPr kumimoji="0" lang="en-US" sz="3200" b="1" i="0" u="none" strike="noStrike" kern="1200" cap="none" spc="0" normalizeH="0" baseline="0" noProof="0" dirty="0">
              <a:ln w="22225">
                <a:solidFill>
                  <a:prstClr val="black">
                    <a:lumMod val="50000"/>
                    <a:lumOff val="50000"/>
                  </a:prstClr>
                </a:solidFill>
                <a:prstDash val="solid"/>
              </a:ln>
              <a:solidFill>
                <a:srgbClr val="70AD47">
                  <a:lumMod val="60000"/>
                  <a:lumOff val="40000"/>
                </a:srgbClr>
              </a:solidFill>
              <a:effectLst/>
              <a:uLnTx/>
              <a:uFillTx/>
              <a:latin typeface="Calibri"/>
              <a:cs typeface="+mn-cs"/>
            </a:endParaRPr>
          </a:p>
        </p:txBody>
      </p:sp>
    </p:spTree>
    <p:extLst>
      <p:ext uri="{BB962C8B-B14F-4D97-AF65-F5344CB8AC3E}">
        <p14:creationId xmlns:p14="http://schemas.microsoft.com/office/powerpoint/2010/main" val="30151027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B9B1813-E0F7-4B26-9DEB-CDB98078EB0B}"/>
              </a:ext>
            </a:extLst>
          </p:cNvPr>
          <p:cNvSpPr txBox="1"/>
          <p:nvPr/>
        </p:nvSpPr>
        <p:spPr>
          <a:xfrm>
            <a:off x="3471132" y="77041"/>
            <a:ext cx="6676491" cy="1200329"/>
          </a:xfrm>
          <a:prstGeom prst="rect">
            <a:avLst/>
          </a:prstGeom>
          <a:noFill/>
        </p:spPr>
        <p:txBody>
          <a:bodyPr wrap="square" rtlCol="0">
            <a:spAutoFit/>
            <a:scene3d>
              <a:camera prst="obliqueTopLeft"/>
              <a:lightRig rig="twoPt" dir="t"/>
            </a:scene3d>
            <a:sp3d extrusionH="127000" prstMaterial="powder"/>
          </a:bodyPr>
          <a:lstStyle/>
          <a:p>
            <a:r>
              <a:rPr lang="en-US" sz="7200" dirty="0" err="1">
                <a:ln>
                  <a:solidFill>
                    <a:srgbClr val="FFC000"/>
                  </a:solidFill>
                </a:ln>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Trao</a:t>
            </a:r>
            <a:r>
              <a:rPr lang="en-US" sz="7200" dirty="0">
                <a:ln>
                  <a:solidFill>
                    <a:srgbClr val="FFC000"/>
                  </a:solidFill>
                </a:ln>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 </a:t>
            </a:r>
            <a:r>
              <a:rPr lang="en-US" sz="7200" dirty="0" err="1">
                <a:ln>
                  <a:solidFill>
                    <a:srgbClr val="FFC000"/>
                  </a:solidFill>
                </a:ln>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đổi</a:t>
            </a:r>
            <a:r>
              <a:rPr lang="en-US" sz="7200" dirty="0">
                <a:ln>
                  <a:solidFill>
                    <a:srgbClr val="FFC000"/>
                  </a:solidFill>
                </a:ln>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 </a:t>
            </a:r>
            <a:r>
              <a:rPr lang="en-US" sz="7200" dirty="0" err="1">
                <a:ln>
                  <a:solidFill>
                    <a:srgbClr val="FFC000"/>
                  </a:solidFill>
                </a:ln>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bài</a:t>
            </a:r>
            <a:r>
              <a:rPr lang="en-US" sz="7200" dirty="0">
                <a:ln>
                  <a:solidFill>
                    <a:srgbClr val="FFC000"/>
                  </a:solidFill>
                </a:ln>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 </a:t>
            </a:r>
            <a:r>
              <a:rPr lang="en-US" sz="7200" dirty="0" err="1">
                <a:ln>
                  <a:solidFill>
                    <a:srgbClr val="FFC000"/>
                  </a:solidFill>
                </a:ln>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viết</a:t>
            </a:r>
            <a:endParaRPr lang="en-US" sz="7200" dirty="0">
              <a:ln>
                <a:solidFill>
                  <a:srgbClr val="FFC000"/>
                </a:solidFill>
              </a:ln>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pic>
        <p:nvPicPr>
          <p:cNvPr id="6" name="Picture 5" descr="A picture containing text&#10;&#10;Description automatically generated">
            <a:extLst>
              <a:ext uri="{FF2B5EF4-FFF2-40B4-BE49-F238E27FC236}">
                <a16:creationId xmlns:a16="http://schemas.microsoft.com/office/drawing/2014/main" xmlns="" id="{0E977359-BDD8-49B8-82CF-693A46138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160" y="1631171"/>
            <a:ext cx="6583680" cy="6583680"/>
          </a:xfrm>
          <a:prstGeom prst="rect">
            <a:avLst/>
          </a:prstGeom>
        </p:spPr>
      </p:pic>
      <p:grpSp>
        <p:nvGrpSpPr>
          <p:cNvPr id="7" name="Group 6">
            <a:extLst>
              <a:ext uri="{FF2B5EF4-FFF2-40B4-BE49-F238E27FC236}">
                <a16:creationId xmlns:a16="http://schemas.microsoft.com/office/drawing/2014/main" xmlns="" id="{EA135127-33E5-459F-8FDF-3E4810379567}"/>
              </a:ext>
            </a:extLst>
          </p:cNvPr>
          <p:cNvGrpSpPr/>
          <p:nvPr/>
        </p:nvGrpSpPr>
        <p:grpSpPr>
          <a:xfrm rot="10452022" flipV="1">
            <a:off x="946924" y="1709067"/>
            <a:ext cx="3550560" cy="2651760"/>
            <a:chOff x="1758356" y="1446550"/>
            <a:chExt cx="3550560" cy="2651760"/>
          </a:xfrm>
        </p:grpSpPr>
        <p:pic>
          <p:nvPicPr>
            <p:cNvPr id="8" name="Picture 7">
              <a:extLst>
                <a:ext uri="{FF2B5EF4-FFF2-40B4-BE49-F238E27FC236}">
                  <a16:creationId xmlns:a16="http://schemas.microsoft.com/office/drawing/2014/main" xmlns="" id="{2F385303-3317-4CC1-89FD-7B440BE5E11C}"/>
                </a:ext>
              </a:extLst>
            </p:cNvPr>
            <p:cNvPicPr>
              <a:picLocks noChangeAspect="1"/>
            </p:cNvPicPr>
            <p:nvPr/>
          </p:nvPicPr>
          <p:blipFill rotWithShape="1">
            <a:blip r:embed="rId3">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9" name="TextBox 8">
              <a:extLst>
                <a:ext uri="{FF2B5EF4-FFF2-40B4-BE49-F238E27FC236}">
                  <a16:creationId xmlns:a16="http://schemas.microsoft.com/office/drawing/2014/main" xmlns="" id="{9DD5BF5B-7298-4879-B4D4-4F1221ABC7C9}"/>
                </a:ext>
              </a:extLst>
            </p:cNvPr>
            <p:cNvSpPr txBox="1"/>
            <p:nvPr/>
          </p:nvSpPr>
          <p:spPr>
            <a:xfrm>
              <a:off x="2143481" y="1928279"/>
              <a:ext cx="2655803" cy="1384995"/>
            </a:xfrm>
            <a:prstGeom prst="rect">
              <a:avLst/>
            </a:prstGeom>
            <a:noFill/>
          </p:spPr>
          <p:txBody>
            <a:bodyPr wrap="square">
              <a:spAutoFit/>
            </a:bodyPr>
            <a:lstStyle/>
            <a:p>
              <a:pPr algn="ctr"/>
              <a:r>
                <a:rPr lang="en-US" sz="2800" b="1" dirty="0" err="1">
                  <a:solidFill>
                    <a:srgbClr val="99FF66"/>
                  </a:solidFill>
                  <a:effectLst>
                    <a:outerShdw blurRad="38100" dist="38100" dir="2700000" algn="tl">
                      <a:srgbClr val="000000">
                        <a:alpha val="43137"/>
                      </a:srgbClr>
                    </a:outerShdw>
                  </a:effectLst>
                  <a:cs typeface="Calibri" panose="020F0502020204030204" pitchFamily="34" charset="0"/>
                </a:rPr>
                <a:t>Bài</a:t>
              </a:r>
              <a:r>
                <a:rPr lang="en-US" sz="2800" b="1" dirty="0">
                  <a:solidFill>
                    <a:srgbClr val="99FF66"/>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99FF66"/>
                  </a:solidFill>
                  <a:effectLst>
                    <a:outerShdw blurRad="38100" dist="38100" dir="2700000" algn="tl">
                      <a:srgbClr val="000000">
                        <a:alpha val="43137"/>
                      </a:srgbClr>
                    </a:outerShdw>
                  </a:effectLst>
                  <a:cs typeface="Calibri" panose="020F0502020204030204" pitchFamily="34" charset="0"/>
                </a:rPr>
                <a:t>viết</a:t>
              </a:r>
              <a:r>
                <a:rPr lang="en-US" sz="2800" b="1" dirty="0">
                  <a:solidFill>
                    <a:srgbClr val="99FF66"/>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99FF66"/>
                  </a:solidFill>
                  <a:effectLst>
                    <a:outerShdw blurRad="38100" dist="38100" dir="2700000" algn="tl">
                      <a:srgbClr val="000000">
                        <a:alpha val="43137"/>
                      </a:srgbClr>
                    </a:outerShdw>
                  </a:effectLst>
                  <a:cs typeface="Calibri" panose="020F0502020204030204" pitchFamily="34" charset="0"/>
                </a:rPr>
                <a:t>đã</a:t>
              </a:r>
              <a:r>
                <a:rPr lang="en-US" sz="2800" b="1" dirty="0">
                  <a:solidFill>
                    <a:srgbClr val="99FF66"/>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99FF66"/>
                  </a:solidFill>
                  <a:effectLst>
                    <a:outerShdw blurRad="38100" dist="38100" dir="2700000" algn="tl">
                      <a:srgbClr val="000000">
                        <a:alpha val="43137"/>
                      </a:srgbClr>
                    </a:outerShdw>
                  </a:effectLst>
                  <a:cs typeface="Calibri" panose="020F0502020204030204" pitchFamily="34" charset="0"/>
                </a:rPr>
                <a:t>đúng</a:t>
              </a:r>
              <a:r>
                <a:rPr lang="en-US" sz="2800" b="1" dirty="0">
                  <a:solidFill>
                    <a:srgbClr val="99FF66"/>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99FF66"/>
                  </a:solidFill>
                  <a:effectLst>
                    <a:outerShdw blurRad="38100" dist="38100" dir="2700000" algn="tl">
                      <a:srgbClr val="000000">
                        <a:alpha val="43137"/>
                      </a:srgbClr>
                    </a:outerShdw>
                  </a:effectLst>
                  <a:cs typeface="Calibri" panose="020F0502020204030204" pitchFamily="34" charset="0"/>
                </a:rPr>
                <a:t>yêu</a:t>
              </a:r>
              <a:r>
                <a:rPr lang="en-US" sz="2800" b="1" dirty="0">
                  <a:solidFill>
                    <a:srgbClr val="99FF66"/>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99FF66"/>
                  </a:solidFill>
                  <a:effectLst>
                    <a:outerShdw blurRad="38100" dist="38100" dir="2700000" algn="tl">
                      <a:srgbClr val="000000">
                        <a:alpha val="43137"/>
                      </a:srgbClr>
                    </a:outerShdw>
                  </a:effectLst>
                  <a:cs typeface="Calibri" panose="020F0502020204030204" pitchFamily="34" charset="0"/>
                </a:rPr>
                <a:t>cầu</a:t>
              </a:r>
              <a:endParaRPr lang="en-US" sz="2800" b="1" dirty="0">
                <a:solidFill>
                  <a:srgbClr val="99FF66"/>
                </a:solidFill>
                <a:effectLst>
                  <a:outerShdw blurRad="38100" dist="38100" dir="2700000" algn="tl">
                    <a:srgbClr val="000000">
                      <a:alpha val="43137"/>
                    </a:srgbClr>
                  </a:outerShdw>
                </a:effectLst>
                <a:cs typeface="Calibri" panose="020F0502020204030204" pitchFamily="34" charset="0"/>
              </a:endParaRPr>
            </a:p>
            <a:p>
              <a:pPr algn="ctr"/>
              <a:r>
                <a:rPr lang="en-US" sz="2800" b="1" dirty="0">
                  <a:effectLst>
                    <a:outerShdw blurRad="38100" dist="38100" dir="2700000" algn="tl">
                      <a:srgbClr val="000000">
                        <a:alpha val="43137"/>
                      </a:srgbClr>
                    </a:outerShdw>
                  </a:effectLst>
                  <a:cs typeface="Calibri" panose="020F0502020204030204" pitchFamily="34" charset="0"/>
                </a:rPr>
                <a:t>(</a:t>
              </a:r>
              <a:r>
                <a:rPr lang="en-US" sz="2800" b="1" dirty="0" err="1">
                  <a:effectLst>
                    <a:outerShdw blurRad="38100" dist="38100" dir="2700000" algn="tl">
                      <a:srgbClr val="000000">
                        <a:alpha val="43137"/>
                      </a:srgbClr>
                    </a:outerShdw>
                  </a:effectLst>
                  <a:cs typeface="Calibri" panose="020F0502020204030204" pitchFamily="34" charset="0"/>
                </a:rPr>
                <a:t>đủ</a:t>
              </a:r>
              <a:r>
                <a:rPr lang="en-US" sz="2800" b="1" dirty="0">
                  <a:effectLst>
                    <a:outerShdw blurRad="38100" dist="38100" dir="2700000" algn="tl">
                      <a:srgbClr val="000000">
                        <a:alpha val="43137"/>
                      </a:srgbClr>
                    </a:outerShdw>
                  </a:effectLst>
                  <a:cs typeface="Calibri" panose="020F0502020204030204" pitchFamily="34" charset="0"/>
                </a:rPr>
                <a:t> </a:t>
              </a:r>
              <a:r>
                <a:rPr lang="vi-VN" sz="2800" b="1" dirty="0">
                  <a:effectLst>
                    <a:outerShdw blurRad="38100" dist="38100" dir="2700000" algn="tl">
                      <a:srgbClr val="000000">
                        <a:alpha val="43137"/>
                      </a:srgbClr>
                    </a:outerShdw>
                  </a:effectLst>
                  <a:cs typeface="Calibri" panose="020F0502020204030204" pitchFamily="34" charset="0"/>
                </a:rPr>
                <a:t>2</a:t>
              </a:r>
              <a:r>
                <a:rPr lang="en-US" sz="2800" b="1" dirty="0">
                  <a:effectLst>
                    <a:outerShdw blurRad="38100" dist="38100" dir="2700000" algn="tl">
                      <a:srgbClr val="000000">
                        <a:alpha val="43137"/>
                      </a:srgbClr>
                    </a:outerShdw>
                  </a:effectLst>
                  <a:cs typeface="Calibri" panose="020F0502020204030204" pitchFamily="34" charset="0"/>
                </a:rPr>
                <a:t>-</a:t>
              </a:r>
              <a:r>
                <a:rPr lang="vi-VN" sz="2800" b="1" dirty="0">
                  <a:effectLst>
                    <a:outerShdw blurRad="38100" dist="38100" dir="2700000" algn="tl">
                      <a:srgbClr val="000000">
                        <a:alpha val="43137"/>
                      </a:srgbClr>
                    </a:outerShdw>
                  </a:effectLst>
                  <a:cs typeface="Calibri" panose="020F0502020204030204" pitchFamily="34" charset="0"/>
                </a:rPr>
                <a:t>3</a:t>
              </a:r>
              <a:r>
                <a:rPr lang="en-US" sz="2800" b="1" dirty="0">
                  <a:effectLst>
                    <a:outerShdw blurRad="38100" dist="38100" dir="2700000" algn="tl">
                      <a:srgbClr val="000000">
                        <a:alpha val="43137"/>
                      </a:srgbClr>
                    </a:outerShdw>
                  </a:effectLst>
                  <a:cs typeface="Calibri" panose="020F0502020204030204" pitchFamily="34" charset="0"/>
                </a:rPr>
                <a:t> </a:t>
              </a:r>
              <a:r>
                <a:rPr lang="en-US" sz="2800" b="1" dirty="0" err="1">
                  <a:effectLst>
                    <a:outerShdw blurRad="38100" dist="38100" dir="2700000" algn="tl">
                      <a:srgbClr val="000000">
                        <a:alpha val="43137"/>
                      </a:srgbClr>
                    </a:outerShdw>
                  </a:effectLst>
                  <a:cs typeface="Calibri" panose="020F0502020204030204" pitchFamily="34" charset="0"/>
                </a:rPr>
                <a:t>câu</a:t>
              </a:r>
              <a:r>
                <a:rPr lang="en-US" sz="2800" b="1" dirty="0">
                  <a:effectLst>
                    <a:outerShdw blurRad="38100" dist="38100" dir="2700000" algn="tl">
                      <a:srgbClr val="000000">
                        <a:alpha val="43137"/>
                      </a:srgbClr>
                    </a:outerShdw>
                  </a:effectLst>
                  <a:cs typeface="Calibri" panose="020F0502020204030204" pitchFamily="34" charset="0"/>
                </a:rPr>
                <a:t>)</a:t>
              </a:r>
            </a:p>
          </p:txBody>
        </p:sp>
      </p:grpSp>
      <p:grpSp>
        <p:nvGrpSpPr>
          <p:cNvPr id="10" name="Group 9">
            <a:extLst>
              <a:ext uri="{FF2B5EF4-FFF2-40B4-BE49-F238E27FC236}">
                <a16:creationId xmlns:a16="http://schemas.microsoft.com/office/drawing/2014/main" xmlns="" id="{75FC13AF-1720-4EF5-998B-176BCEF2B0F0}"/>
              </a:ext>
            </a:extLst>
          </p:cNvPr>
          <p:cNvGrpSpPr/>
          <p:nvPr/>
        </p:nvGrpSpPr>
        <p:grpSpPr>
          <a:xfrm>
            <a:off x="4622378" y="1119764"/>
            <a:ext cx="3672992" cy="2743200"/>
            <a:chOff x="4672461" y="1214043"/>
            <a:chExt cx="3672992" cy="2743200"/>
          </a:xfrm>
        </p:grpSpPr>
        <p:pic>
          <p:nvPicPr>
            <p:cNvPr id="11" name="Picture 10">
              <a:extLst>
                <a:ext uri="{FF2B5EF4-FFF2-40B4-BE49-F238E27FC236}">
                  <a16:creationId xmlns:a16="http://schemas.microsoft.com/office/drawing/2014/main" xmlns="" id="{4BDEDDBE-8248-4D25-ACE4-3EC0E2D7CD30}"/>
                </a:ext>
              </a:extLst>
            </p:cNvPr>
            <p:cNvPicPr>
              <a:picLocks noChangeAspect="1"/>
            </p:cNvPicPr>
            <p:nvPr/>
          </p:nvPicPr>
          <p:blipFill rotWithShape="1">
            <a:blip r:embed="rId3">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12" name="TextBox 11">
              <a:extLst>
                <a:ext uri="{FF2B5EF4-FFF2-40B4-BE49-F238E27FC236}">
                  <a16:creationId xmlns:a16="http://schemas.microsoft.com/office/drawing/2014/main" xmlns="" id="{9956C362-385F-419E-B576-55F57DE8AA3C}"/>
                </a:ext>
              </a:extLst>
            </p:cNvPr>
            <p:cNvSpPr txBox="1"/>
            <p:nvPr/>
          </p:nvSpPr>
          <p:spPr>
            <a:xfrm flipH="1">
              <a:off x="5125998" y="1631171"/>
              <a:ext cx="2767023" cy="1384995"/>
            </a:xfrm>
            <a:prstGeom prst="rect">
              <a:avLst/>
            </a:prstGeom>
            <a:noFill/>
          </p:spPr>
          <p:txBody>
            <a:bodyPr wrap="square">
              <a:spAutoFit/>
            </a:bodyPr>
            <a:lstStyle/>
            <a:p>
              <a:pPr algn="ctr"/>
              <a:r>
                <a:rPr lang="en-US" sz="2800" b="1" dirty="0" err="1">
                  <a:solidFill>
                    <a:srgbClr val="E9BBE5"/>
                  </a:solidFill>
                  <a:effectLst>
                    <a:outerShdw blurRad="38100" dist="38100" dir="2700000" algn="tl">
                      <a:srgbClr val="000000">
                        <a:alpha val="43137"/>
                      </a:srgbClr>
                    </a:outerShdw>
                  </a:effectLst>
                  <a:cs typeface="Calibri" panose="020F0502020204030204" pitchFamily="34" charset="0"/>
                </a:rPr>
                <a:t>Bài</a:t>
              </a:r>
              <a:r>
                <a:rPr lang="en-US" sz="2800" b="1" dirty="0">
                  <a:solidFill>
                    <a:srgbClr val="E9BBE5"/>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E9BBE5"/>
                  </a:solidFill>
                  <a:effectLst>
                    <a:outerShdw blurRad="38100" dist="38100" dir="2700000" algn="tl">
                      <a:srgbClr val="000000">
                        <a:alpha val="43137"/>
                      </a:srgbClr>
                    </a:outerShdw>
                  </a:effectLst>
                  <a:cs typeface="Calibri" panose="020F0502020204030204" pitchFamily="34" charset="0"/>
                </a:rPr>
                <a:t>viết</a:t>
              </a:r>
              <a:r>
                <a:rPr lang="en-US" sz="2800" b="1" dirty="0">
                  <a:solidFill>
                    <a:srgbClr val="E9BBE5"/>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E9BBE5"/>
                  </a:solidFill>
                  <a:effectLst>
                    <a:outerShdw blurRad="38100" dist="38100" dir="2700000" algn="tl">
                      <a:srgbClr val="000000">
                        <a:alpha val="43137"/>
                      </a:srgbClr>
                    </a:outerShdw>
                  </a:effectLst>
                  <a:cs typeface="Calibri" panose="020F0502020204030204" pitchFamily="34" charset="0"/>
                </a:rPr>
                <a:t>có</a:t>
              </a:r>
              <a:r>
                <a:rPr lang="en-US" sz="2800" b="1" dirty="0">
                  <a:solidFill>
                    <a:srgbClr val="E9BBE5"/>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E9BBE5"/>
                  </a:solidFill>
                  <a:effectLst>
                    <a:outerShdw blurRad="38100" dist="38100" dir="2700000" algn="tl">
                      <a:srgbClr val="000000">
                        <a:alpha val="43137"/>
                      </a:srgbClr>
                    </a:outerShdw>
                  </a:effectLst>
                  <a:cs typeface="Calibri" panose="020F0502020204030204" pitchFamily="34" charset="0"/>
                </a:rPr>
                <a:t>nhiều</a:t>
              </a:r>
              <a:r>
                <a:rPr lang="en-US" sz="2800" b="1" dirty="0">
                  <a:solidFill>
                    <a:srgbClr val="E9BBE5"/>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E9BBE5"/>
                  </a:solidFill>
                  <a:effectLst>
                    <a:outerShdw blurRad="38100" dist="38100" dir="2700000" algn="tl">
                      <a:srgbClr val="000000">
                        <a:alpha val="43137"/>
                      </a:srgbClr>
                    </a:outerShdw>
                  </a:effectLst>
                  <a:cs typeface="Calibri" panose="020F0502020204030204" pitchFamily="34" charset="0"/>
                </a:rPr>
                <a:t>câu</a:t>
              </a:r>
              <a:r>
                <a:rPr lang="en-US" sz="2800" b="1" dirty="0">
                  <a:solidFill>
                    <a:srgbClr val="E9BBE5"/>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E9BBE5"/>
                  </a:solidFill>
                  <a:effectLst>
                    <a:outerShdw blurRad="38100" dist="38100" dir="2700000" algn="tl">
                      <a:srgbClr val="000000">
                        <a:alpha val="43137"/>
                      </a:srgbClr>
                    </a:outerShdw>
                  </a:effectLst>
                  <a:cs typeface="Calibri" panose="020F0502020204030204" pitchFamily="34" charset="0"/>
                </a:rPr>
                <a:t>văn</a:t>
              </a:r>
              <a:r>
                <a:rPr lang="en-US" sz="2800" b="1" dirty="0">
                  <a:solidFill>
                    <a:srgbClr val="E9BBE5"/>
                  </a:solidFill>
                  <a:effectLst>
                    <a:outerShdw blurRad="38100" dist="38100" dir="2700000" algn="tl">
                      <a:srgbClr val="000000">
                        <a:alpha val="43137"/>
                      </a:srgbClr>
                    </a:outerShdw>
                  </a:effectLst>
                  <a:cs typeface="Calibri" panose="020F0502020204030204" pitchFamily="34" charset="0"/>
                </a:rPr>
                <a:t> hay</a:t>
              </a:r>
            </a:p>
            <a:p>
              <a:pPr algn="ctr"/>
              <a:r>
                <a:rPr lang="en-US" sz="2800" b="1" dirty="0">
                  <a:solidFill>
                    <a:prstClr val="white"/>
                  </a:solidFill>
                  <a:effectLst>
                    <a:outerShdw blurRad="38100" dist="38100" dir="2700000" algn="tl">
                      <a:srgbClr val="000000">
                        <a:alpha val="43137"/>
                      </a:srgbClr>
                    </a:outerShdw>
                  </a:effectLst>
                  <a:cs typeface="Calibri" panose="020F0502020204030204" pitchFamily="34" charset="0"/>
                </a:rPr>
                <a:t>(</a:t>
              </a:r>
              <a:r>
                <a:rPr lang="en-US" sz="2800" b="1" dirty="0" err="1">
                  <a:effectLst>
                    <a:outerShdw blurRad="38100" dist="38100" dir="2700000" algn="tl">
                      <a:srgbClr val="000000">
                        <a:alpha val="43137"/>
                      </a:srgbClr>
                    </a:outerShdw>
                  </a:effectLst>
                  <a:cs typeface="Calibri" panose="020F0502020204030204" pitchFamily="34" charset="0"/>
                </a:rPr>
                <a:t>dùng</a:t>
              </a:r>
              <a:r>
                <a:rPr lang="en-US" sz="2800" b="1" dirty="0">
                  <a:effectLst>
                    <a:outerShdw blurRad="38100" dist="38100" dir="2700000" algn="tl">
                      <a:srgbClr val="000000">
                        <a:alpha val="43137"/>
                      </a:srgbClr>
                    </a:outerShdw>
                  </a:effectLst>
                  <a:cs typeface="Calibri" panose="020F0502020204030204" pitchFamily="34" charset="0"/>
                </a:rPr>
                <a:t> </a:t>
              </a:r>
              <a:r>
                <a:rPr lang="en-US" sz="2800" b="1" dirty="0" err="1">
                  <a:effectLst>
                    <a:outerShdw blurRad="38100" dist="38100" dir="2700000" algn="tl">
                      <a:srgbClr val="000000">
                        <a:alpha val="43137"/>
                      </a:srgbClr>
                    </a:outerShdw>
                  </a:effectLst>
                  <a:cs typeface="Calibri" panose="020F0502020204030204" pitchFamily="34" charset="0"/>
                </a:rPr>
                <a:t>từ</a:t>
              </a:r>
              <a:r>
                <a:rPr lang="en-US" sz="2800" b="1" dirty="0">
                  <a:effectLst>
                    <a:outerShdw blurRad="38100" dist="38100" dir="2700000" algn="tl">
                      <a:srgbClr val="000000">
                        <a:alpha val="43137"/>
                      </a:srgbClr>
                    </a:outerShdw>
                  </a:effectLst>
                  <a:cs typeface="Calibri" panose="020F0502020204030204" pitchFamily="34" charset="0"/>
                </a:rPr>
                <a:t> hay)</a:t>
              </a:r>
            </a:p>
          </p:txBody>
        </p:sp>
      </p:grpSp>
      <p:grpSp>
        <p:nvGrpSpPr>
          <p:cNvPr id="13" name="Group 12">
            <a:extLst>
              <a:ext uri="{FF2B5EF4-FFF2-40B4-BE49-F238E27FC236}">
                <a16:creationId xmlns:a16="http://schemas.microsoft.com/office/drawing/2014/main" xmlns="" id="{CB6BA176-F6A2-4B84-B294-342ACB0C83F8}"/>
              </a:ext>
            </a:extLst>
          </p:cNvPr>
          <p:cNvGrpSpPr/>
          <p:nvPr/>
        </p:nvGrpSpPr>
        <p:grpSpPr>
          <a:xfrm>
            <a:off x="8295370" y="1905491"/>
            <a:ext cx="3704506" cy="2468880"/>
            <a:chOff x="9026330" y="1381655"/>
            <a:chExt cx="3704506" cy="2468880"/>
          </a:xfrm>
        </p:grpSpPr>
        <p:pic>
          <p:nvPicPr>
            <p:cNvPr id="14" name="Picture 13">
              <a:extLst>
                <a:ext uri="{FF2B5EF4-FFF2-40B4-BE49-F238E27FC236}">
                  <a16:creationId xmlns:a16="http://schemas.microsoft.com/office/drawing/2014/main" xmlns="" id="{FB96FBCC-B5E0-4FFD-857F-28D7903C3AA4}"/>
                </a:ext>
              </a:extLst>
            </p:cNvPr>
            <p:cNvPicPr>
              <a:picLocks noChangeAspect="1"/>
            </p:cNvPicPr>
            <p:nvPr/>
          </p:nvPicPr>
          <p:blipFill rotWithShape="1">
            <a:blip r:embed="rId3">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5" name="TextBox 14">
              <a:extLst>
                <a:ext uri="{FF2B5EF4-FFF2-40B4-BE49-F238E27FC236}">
                  <a16:creationId xmlns:a16="http://schemas.microsoft.com/office/drawing/2014/main" xmlns="" id="{1BC7C62D-6AB8-4952-8E79-39A9BB8AA879}"/>
                </a:ext>
              </a:extLst>
            </p:cNvPr>
            <p:cNvSpPr txBox="1"/>
            <p:nvPr/>
          </p:nvSpPr>
          <p:spPr>
            <a:xfrm rot="79912">
              <a:off x="9553494" y="1992700"/>
              <a:ext cx="2182515" cy="1429672"/>
            </a:xfrm>
            <a:prstGeom prst="rect">
              <a:avLst/>
            </a:prstGeom>
            <a:noFill/>
          </p:spPr>
          <p:txBody>
            <a:bodyPr wrap="square">
              <a:spAutoFit/>
            </a:bodyPr>
            <a:lstStyle/>
            <a:p>
              <a:pPr algn="ctr"/>
              <a:r>
                <a:rPr lang="en-US" sz="2800" b="1" dirty="0" err="1">
                  <a:solidFill>
                    <a:srgbClr val="FFCCCC"/>
                  </a:solidFill>
                  <a:effectLst>
                    <a:outerShdw blurRad="38100" dist="38100" dir="2700000" algn="tl">
                      <a:srgbClr val="000000">
                        <a:alpha val="43137"/>
                      </a:srgbClr>
                    </a:outerShdw>
                  </a:effectLst>
                  <a:cs typeface="Calibri" panose="020F0502020204030204" pitchFamily="34" charset="0"/>
                </a:rPr>
                <a:t>Bài</a:t>
              </a:r>
              <a:r>
                <a:rPr lang="en-US" sz="2800" b="1" dirty="0">
                  <a:solidFill>
                    <a:srgbClr val="FFCCCC"/>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FFCCCC"/>
                  </a:solidFill>
                  <a:effectLst>
                    <a:outerShdw blurRad="38100" dist="38100" dir="2700000" algn="tl">
                      <a:srgbClr val="000000">
                        <a:alpha val="43137"/>
                      </a:srgbClr>
                    </a:outerShdw>
                  </a:effectLst>
                  <a:cs typeface="Calibri" panose="020F0502020204030204" pitchFamily="34" charset="0"/>
                </a:rPr>
                <a:t>viết</a:t>
              </a:r>
              <a:r>
                <a:rPr lang="en-US" sz="2800" b="1" dirty="0">
                  <a:solidFill>
                    <a:srgbClr val="FFCCCC"/>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FFCCCC"/>
                  </a:solidFill>
                  <a:effectLst>
                    <a:outerShdw blurRad="38100" dist="38100" dir="2700000" algn="tl">
                      <a:srgbClr val="000000">
                        <a:alpha val="43137"/>
                      </a:srgbClr>
                    </a:outerShdw>
                  </a:effectLst>
                  <a:cs typeface="Calibri" panose="020F0502020204030204" pitchFamily="34" charset="0"/>
                </a:rPr>
                <a:t>có</a:t>
              </a:r>
              <a:r>
                <a:rPr lang="en-US" sz="2800" b="1" dirty="0">
                  <a:solidFill>
                    <a:srgbClr val="FFCCCC"/>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FFCCCC"/>
                  </a:solidFill>
                  <a:effectLst>
                    <a:outerShdw blurRad="38100" dist="38100" dir="2700000" algn="tl">
                      <a:srgbClr val="000000">
                        <a:alpha val="43137"/>
                      </a:srgbClr>
                    </a:outerShdw>
                  </a:effectLst>
                  <a:cs typeface="Calibri" panose="020F0502020204030204" pitchFamily="34" charset="0"/>
                </a:rPr>
                <a:t>sáng</a:t>
              </a:r>
              <a:r>
                <a:rPr lang="en-US" sz="2800" b="1" dirty="0">
                  <a:solidFill>
                    <a:srgbClr val="FFCCCC"/>
                  </a:solidFill>
                  <a:effectLst>
                    <a:outerShdw blurRad="38100" dist="38100" dir="2700000" algn="tl">
                      <a:srgbClr val="000000">
                        <a:alpha val="43137"/>
                      </a:srgbClr>
                    </a:outerShdw>
                  </a:effectLst>
                  <a:cs typeface="Calibri" panose="020F0502020204030204" pitchFamily="34" charset="0"/>
                </a:rPr>
                <a:t> </a:t>
              </a:r>
              <a:r>
                <a:rPr lang="en-US" sz="2800" b="1" dirty="0" err="1">
                  <a:solidFill>
                    <a:srgbClr val="FFCCCC"/>
                  </a:solidFill>
                  <a:effectLst>
                    <a:outerShdw blurRad="38100" dist="38100" dir="2700000" algn="tl">
                      <a:srgbClr val="000000">
                        <a:alpha val="43137"/>
                      </a:srgbClr>
                    </a:outerShdw>
                  </a:effectLst>
                  <a:cs typeface="Calibri" panose="020F0502020204030204" pitchFamily="34" charset="0"/>
                </a:rPr>
                <a:t>tạo</a:t>
              </a:r>
              <a:endParaRPr lang="en-US" sz="2800" b="1" dirty="0">
                <a:solidFill>
                  <a:srgbClr val="FFCCCC"/>
                </a:solidFill>
                <a:effectLst>
                  <a:outerShdw blurRad="38100" dist="38100" dir="2700000" algn="tl">
                    <a:srgbClr val="000000">
                      <a:alpha val="43137"/>
                    </a:srgbClr>
                  </a:outerShdw>
                </a:effectLst>
                <a:cs typeface="Calibri" panose="020F0502020204030204" pitchFamily="34" charset="0"/>
              </a:endParaRPr>
            </a:p>
            <a:p>
              <a:pPr algn="ctr"/>
              <a:r>
                <a:rPr lang="en-US" sz="2800" dirty="0">
                  <a:solidFill>
                    <a:prstClr val="white"/>
                  </a:solidFill>
                  <a:effectLst>
                    <a:outerShdw blurRad="38100" dist="38100" dir="2700000" algn="tl">
                      <a:srgbClr val="000000">
                        <a:alpha val="43137"/>
                      </a:srgbClr>
                    </a:outerShdw>
                  </a:effectLst>
                  <a:cs typeface="Calibri" panose="020F0502020204030204" pitchFamily="34" charset="0"/>
                </a:rPr>
                <a:t>(</a:t>
              </a:r>
              <a:r>
                <a:rPr lang="en-US" sz="2800" dirty="0" err="1">
                  <a:effectLst>
                    <a:outerShdw blurRad="38100" dist="38100" dir="2700000" algn="tl">
                      <a:srgbClr val="000000">
                        <a:alpha val="43137"/>
                      </a:srgbClr>
                    </a:outerShdw>
                  </a:effectLst>
                  <a:cs typeface="Calibri" panose="020F0502020204030204" pitchFamily="34" charset="0"/>
                </a:rPr>
                <a:t>thêm</a:t>
              </a:r>
              <a:r>
                <a:rPr lang="en-US" sz="2800" dirty="0">
                  <a:effectLst>
                    <a:outerShdw blurRad="38100" dist="38100" dir="2700000" algn="tl">
                      <a:srgbClr val="000000">
                        <a:alpha val="43137"/>
                      </a:srgbClr>
                    </a:outerShdw>
                  </a:effectLst>
                  <a:cs typeface="Calibri" panose="020F0502020204030204" pitchFamily="34" charset="0"/>
                </a:rPr>
                <a:t> ý </a:t>
              </a:r>
              <a:r>
                <a:rPr lang="en-US" sz="2800" dirty="0" err="1">
                  <a:effectLst>
                    <a:outerShdw blurRad="38100" dist="38100" dir="2700000" algn="tl">
                      <a:srgbClr val="000000">
                        <a:alpha val="43137"/>
                      </a:srgbClr>
                    </a:outerShdw>
                  </a:effectLst>
                  <a:cs typeface="Calibri" panose="020F0502020204030204" pitchFamily="34" charset="0"/>
                </a:rPr>
                <a:t>mới</a:t>
              </a:r>
              <a:r>
                <a:rPr lang="en-US" sz="2800" dirty="0">
                  <a:effectLst>
                    <a:outerShdw blurRad="38100" dist="38100" dir="2700000" algn="tl">
                      <a:srgbClr val="000000">
                        <a:alpha val="43137"/>
                      </a:srgbClr>
                    </a:outerShdw>
                  </a:effectLst>
                  <a:cs typeface="Calibri" panose="020F0502020204030204" pitchFamily="34" charset="0"/>
                </a:rPr>
                <a:t>)</a:t>
              </a:r>
            </a:p>
          </p:txBody>
        </p:sp>
      </p:grpSp>
    </p:spTree>
    <p:extLst>
      <p:ext uri="{BB962C8B-B14F-4D97-AF65-F5344CB8AC3E}">
        <p14:creationId xmlns:p14="http://schemas.microsoft.com/office/powerpoint/2010/main" val="247734237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14:presetBounceEnd="6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60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500"/>
                                            <p:tgtEl>
                                              <p:spTgt spid="7"/>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500"/>
                                            <p:tgtEl>
                                              <p:spTgt spid="10"/>
                                            </p:tgtEl>
                                          </p:cBhvr>
                                        </p:animEffect>
                                      </p:childTnLst>
                                    </p:cTn>
                                  </p:par>
                                </p:childTnLst>
                              </p:cTn>
                            </p:par>
                            <p:par>
                              <p:cTn id="26" fill="hold">
                                <p:stCondLst>
                                  <p:cond delay="1000"/>
                                </p:stCondLst>
                                <p:childTnLst>
                                  <p:par>
                                    <p:cTn id="27" presetID="6"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500"/>
                                            <p:tgtEl>
                                              <p:spTgt spid="7"/>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500"/>
                                            <p:tgtEl>
                                              <p:spTgt spid="10"/>
                                            </p:tgtEl>
                                          </p:cBhvr>
                                        </p:animEffect>
                                      </p:childTnLst>
                                    </p:cTn>
                                  </p:par>
                                </p:childTnLst>
                              </p:cTn>
                            </p:par>
                            <p:par>
                              <p:cTn id="26" fill="hold">
                                <p:stCondLst>
                                  <p:cond delay="1000"/>
                                </p:stCondLst>
                                <p:childTnLst>
                                  <p:par>
                                    <p:cTn id="27" presetID="6"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59BDA2F-074E-41A6-943F-6728F387499D}"/>
              </a:ext>
            </a:extLst>
          </p:cNvPr>
          <p:cNvSpPr txBox="1"/>
          <p:nvPr/>
        </p:nvSpPr>
        <p:spPr>
          <a:xfrm>
            <a:off x="3293327" y="342429"/>
            <a:ext cx="6066264" cy="1107996"/>
          </a:xfrm>
          <a:prstGeom prst="rect">
            <a:avLst/>
          </a:prstGeom>
          <a:noFill/>
        </p:spPr>
        <p:txBody>
          <a:bodyPr wrap="square" rtlCol="0">
            <a:spAutoFit/>
            <a:scene3d>
              <a:camera prst="obliqueTopLeft"/>
              <a:lightRig rig="twoPt" dir="t"/>
            </a:scene3d>
            <a:sp3d extrusionH="127000" prstMaterial="powder"/>
          </a:bodyPr>
          <a:lstStyle/>
          <a:p>
            <a:r>
              <a:rPr lang="en-US" sz="6600" dirty="0" err="1">
                <a:ln>
                  <a:solidFill>
                    <a:srgbClr val="FFC000"/>
                  </a:solidFill>
                </a:ln>
                <a:solidFill>
                  <a:srgbClr val="FF0000"/>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Bài</a:t>
            </a:r>
            <a:r>
              <a:rPr lang="en-US" sz="6600" dirty="0">
                <a:ln>
                  <a:solidFill>
                    <a:srgbClr val="FFC000"/>
                  </a:solidFill>
                </a:ln>
                <a:solidFill>
                  <a:srgbClr val="FF0000"/>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 </a:t>
            </a:r>
            <a:r>
              <a:rPr lang="vi-VN" sz="6600" dirty="0">
                <a:ln>
                  <a:solidFill>
                    <a:srgbClr val="FFC000"/>
                  </a:solidFill>
                </a:ln>
                <a:solidFill>
                  <a:srgbClr val="FF0000"/>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tham khảo</a:t>
            </a:r>
            <a:endParaRPr lang="en-US" sz="6600" dirty="0">
              <a:ln>
                <a:solidFill>
                  <a:srgbClr val="FFC000"/>
                </a:solidFill>
              </a:ln>
              <a:solidFill>
                <a:srgbClr val="FF0000"/>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graphicFrame>
        <p:nvGraphicFramePr>
          <p:cNvPr id="3" name="Table 2">
            <a:extLst>
              <a:ext uri="{FF2B5EF4-FFF2-40B4-BE49-F238E27FC236}">
                <a16:creationId xmlns:a16="http://schemas.microsoft.com/office/drawing/2014/main" xmlns="" id="{7AF7C0E4-6516-6D20-B5AE-DF8E1BEA571A}"/>
              </a:ext>
            </a:extLst>
          </p:cNvPr>
          <p:cNvGraphicFramePr>
            <a:graphicFrameLocks noGrp="1"/>
          </p:cNvGraphicFramePr>
          <p:nvPr>
            <p:extLst>
              <p:ext uri="{D42A27DB-BD31-4B8C-83A1-F6EECF244321}">
                <p14:modId xmlns:p14="http://schemas.microsoft.com/office/powerpoint/2010/main" val="3392264068"/>
              </p:ext>
            </p:extLst>
          </p:nvPr>
        </p:nvGraphicFramePr>
        <p:xfrm>
          <a:off x="786161" y="1741620"/>
          <a:ext cx="10515600" cy="2523744"/>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xmlns="" val="418039405"/>
                    </a:ext>
                  </a:extLst>
                </a:gridCol>
              </a:tblGrid>
              <a:tr h="0">
                <a:tc>
                  <a:txBody>
                    <a:bodyPr/>
                    <a:lstStyle/>
                    <a:p>
                      <a:pPr algn="just">
                        <a:lnSpc>
                          <a:spcPct val="115000"/>
                        </a:lnSpc>
                        <a:spcAft>
                          <a:spcPts val="800"/>
                        </a:spcAft>
                      </a:pPr>
                      <a:r>
                        <a:rPr lang="vi-VN" sz="3600" kern="1200" dirty="0">
                          <a:solidFill>
                            <a:srgbClr val="000000"/>
                          </a:solidFill>
                          <a:latin typeface="OpenSans"/>
                          <a:ea typeface="+mn-ea"/>
                          <a:cs typeface="+mn-cs"/>
                        </a:rPr>
                        <a:t>       </a:t>
                      </a:r>
                      <a:r>
                        <a:rPr lang="fr-FR" sz="3600" kern="1200" dirty="0" err="1">
                          <a:solidFill>
                            <a:srgbClr val="000000"/>
                          </a:solidFill>
                          <a:latin typeface="OpenSans"/>
                          <a:ea typeface="+mn-ea"/>
                          <a:cs typeface="+mn-cs"/>
                        </a:rPr>
                        <a:t>Em</a:t>
                      </a:r>
                      <a:r>
                        <a:rPr lang="fr-FR" sz="3600" kern="1200" dirty="0">
                          <a:solidFill>
                            <a:srgbClr val="000000"/>
                          </a:solidFill>
                          <a:latin typeface="OpenSans"/>
                          <a:ea typeface="+mn-ea"/>
                          <a:cs typeface="+mn-cs"/>
                        </a:rPr>
                        <a:t> </a:t>
                      </a:r>
                      <a:r>
                        <a:rPr lang="fr-FR" sz="3600" kern="1200" dirty="0" err="1">
                          <a:solidFill>
                            <a:srgbClr val="000000"/>
                          </a:solidFill>
                          <a:latin typeface="OpenSans"/>
                          <a:ea typeface="+mn-ea"/>
                          <a:cs typeface="+mn-cs"/>
                        </a:rPr>
                        <a:t>rất</a:t>
                      </a:r>
                      <a:r>
                        <a:rPr lang="fr-FR" sz="3600" kern="1200" dirty="0">
                          <a:solidFill>
                            <a:srgbClr val="000000"/>
                          </a:solidFill>
                          <a:latin typeface="OpenSans"/>
                          <a:ea typeface="+mn-ea"/>
                          <a:cs typeface="+mn-cs"/>
                        </a:rPr>
                        <a:t> </a:t>
                      </a:r>
                      <a:r>
                        <a:rPr lang="fr-FR" sz="3600" kern="1200" dirty="0" err="1">
                          <a:solidFill>
                            <a:srgbClr val="000000"/>
                          </a:solidFill>
                          <a:latin typeface="OpenSans"/>
                          <a:ea typeface="+mn-ea"/>
                          <a:cs typeface="+mn-cs"/>
                        </a:rPr>
                        <a:t>yêu</a:t>
                      </a:r>
                      <a:r>
                        <a:rPr lang="fr-FR" sz="3600" kern="1200" dirty="0">
                          <a:solidFill>
                            <a:srgbClr val="000000"/>
                          </a:solidFill>
                          <a:latin typeface="OpenSans"/>
                          <a:ea typeface="+mn-ea"/>
                          <a:cs typeface="+mn-cs"/>
                        </a:rPr>
                        <a:t> </a:t>
                      </a:r>
                      <a:r>
                        <a:rPr lang="fr-FR" sz="3600" kern="1200" dirty="0" err="1">
                          <a:solidFill>
                            <a:srgbClr val="000000"/>
                          </a:solidFill>
                          <a:latin typeface="OpenSans"/>
                          <a:ea typeface="+mn-ea"/>
                          <a:cs typeface="+mn-cs"/>
                        </a:rPr>
                        <a:t>thích</a:t>
                      </a:r>
                      <a:r>
                        <a:rPr lang="fr-FR" sz="3600" kern="1200" dirty="0">
                          <a:solidFill>
                            <a:srgbClr val="000000"/>
                          </a:solidFill>
                          <a:latin typeface="OpenSans"/>
                          <a:ea typeface="+mn-ea"/>
                          <a:cs typeface="+mn-cs"/>
                        </a:rPr>
                        <a:t> </a:t>
                      </a:r>
                      <a:r>
                        <a:rPr lang="fr-FR" sz="3600" kern="1200" dirty="0" err="1">
                          <a:solidFill>
                            <a:srgbClr val="000000"/>
                          </a:solidFill>
                          <a:latin typeface="OpenSans"/>
                          <a:ea typeface="+mn-ea"/>
                          <a:cs typeface="+mn-cs"/>
                        </a:rPr>
                        <a:t>quý</a:t>
                      </a:r>
                      <a:r>
                        <a:rPr lang="vi-VN" sz="3600" kern="1200" dirty="0">
                          <a:solidFill>
                            <a:srgbClr val="000000"/>
                          </a:solidFill>
                          <a:latin typeface="OpenSans"/>
                          <a:ea typeface="+mn-ea"/>
                          <a:cs typeface="+mn-cs"/>
                        </a:rPr>
                        <a:t> bạn Trâm Anh vì bạn là người rất hay giúp đỡ em khi em học bài. Bạn còn chăm chỉ học tập được cô giáo khen. Em và bạn sẽ mãi mãi là đôi bạn thân. </a:t>
                      </a:r>
                      <a:endParaRPr lang="en-US" sz="3600" kern="1200" dirty="0">
                        <a:solidFill>
                          <a:srgbClr val="000000"/>
                        </a:solidFill>
                        <a:latin typeface="OpenSans"/>
                        <a:ea typeface="+mn-ea"/>
                        <a:cs typeface="+mn-cs"/>
                      </a:endParaRPr>
                    </a:p>
                  </a:txBody>
                  <a:tcPr marL="114300" marR="114300" marT="0" marB="0"/>
                </a:tc>
                <a:extLst>
                  <a:ext uri="{0D108BD9-81ED-4DB2-BD59-A6C34878D82A}">
                    <a16:rowId xmlns:a16="http://schemas.microsoft.com/office/drawing/2014/main" xmlns="" val="4104649456"/>
                  </a:ext>
                </a:extLst>
              </a:tr>
            </a:tbl>
          </a:graphicData>
        </a:graphic>
      </p:graphicFrame>
    </p:spTree>
    <p:extLst>
      <p:ext uri="{BB962C8B-B14F-4D97-AF65-F5344CB8AC3E}">
        <p14:creationId xmlns:p14="http://schemas.microsoft.com/office/powerpoint/2010/main" val="1500110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_图片 4"/>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1451" y="-942975"/>
            <a:ext cx="11958638" cy="7915275"/>
          </a:xfrm>
          <a:prstGeom prst="rect">
            <a:avLst/>
          </a:prstGeom>
        </p:spPr>
      </p:pic>
      <p:pic>
        <p:nvPicPr>
          <p:cNvPr id="17" name="图片 16">
            <a:extLst>
              <a:ext uri="{FF2B5EF4-FFF2-40B4-BE49-F238E27FC236}">
                <a16:creationId xmlns:a16="http://schemas.microsoft.com/office/drawing/2014/main" xmlns="" id="{D344E933-AC4A-4F20-AF8A-B545B7C9DB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4281" y="277827"/>
            <a:ext cx="3269262" cy="3398799"/>
          </a:xfrm>
          <a:prstGeom prst="rect">
            <a:avLst/>
          </a:prstGeom>
        </p:spPr>
      </p:pic>
      <p:sp>
        <p:nvSpPr>
          <p:cNvPr id="16" name="Rectangle 15">
            <a:extLst>
              <a:ext uri="{FF2B5EF4-FFF2-40B4-BE49-F238E27FC236}">
                <a16:creationId xmlns:a16="http://schemas.microsoft.com/office/drawing/2014/main" xmlns="" id="{5EBE5F47-E6E4-4FB8-8BA8-264566ED0EB4}"/>
              </a:ext>
            </a:extLst>
          </p:cNvPr>
          <p:cNvSpPr/>
          <p:nvPr/>
        </p:nvSpPr>
        <p:spPr>
          <a:xfrm>
            <a:off x="4997246" y="1994410"/>
            <a:ext cx="3449277" cy="707886"/>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w="9525">
                  <a:solidFill>
                    <a:srgbClr val="ED7D31">
                      <a:lumMod val="60000"/>
                      <a:lumOff val="40000"/>
                    </a:srgbClr>
                  </a:solidFill>
                  <a:prstDash val="solid"/>
                </a:ln>
                <a:solidFill>
                  <a:srgbClr val="44546A">
                    <a:lumMod val="50000"/>
                  </a:srgbClr>
                </a:solidFill>
                <a:effectLst>
                  <a:glow rad="63500">
                    <a:srgbClr val="A5A5A5">
                      <a:satMod val="175000"/>
                      <a:alpha val="40000"/>
                    </a:srgbClr>
                  </a:glow>
                </a:effectLst>
                <a:uLnTx/>
                <a:uFillTx/>
                <a:latin typeface="Arial" pitchFamily="34" charset="0"/>
                <a:ea typeface="杨任东竹石体-Semibold"/>
                <a:cs typeface="Arial" pitchFamily="34" charset="0"/>
                <a:sym typeface="Arial"/>
              </a:rPr>
              <a:t>Tiếng</a:t>
            </a:r>
            <a:r>
              <a:rPr kumimoji="0" lang="en-US" sz="4000" b="1" i="0" u="none" strike="noStrike" kern="0" cap="none" spc="0" normalizeH="0" baseline="0" noProof="0" dirty="0">
                <a:ln w="9525">
                  <a:solidFill>
                    <a:srgbClr val="ED7D31">
                      <a:lumMod val="60000"/>
                      <a:lumOff val="40000"/>
                    </a:srgbClr>
                  </a:solidFill>
                  <a:prstDash val="solid"/>
                </a:ln>
                <a:solidFill>
                  <a:srgbClr val="44546A">
                    <a:lumMod val="50000"/>
                  </a:srgbClr>
                </a:solidFill>
                <a:effectLst>
                  <a:glow rad="63500">
                    <a:srgbClr val="A5A5A5">
                      <a:satMod val="175000"/>
                      <a:alpha val="40000"/>
                    </a:srgbClr>
                  </a:glow>
                </a:effectLst>
                <a:uLnTx/>
                <a:uFillTx/>
                <a:latin typeface="Arial" pitchFamily="34" charset="0"/>
                <a:ea typeface="杨任东竹石体-Semibold"/>
                <a:cs typeface="Arial" pitchFamily="34" charset="0"/>
                <a:sym typeface="Arial"/>
              </a:rPr>
              <a:t> </a:t>
            </a:r>
            <a:r>
              <a:rPr kumimoji="0" lang="en-US" sz="4000" b="1" i="0" u="none" strike="noStrike" kern="0" cap="none" spc="0" normalizeH="0" baseline="0" noProof="0" dirty="0" err="1">
                <a:ln w="9525">
                  <a:solidFill>
                    <a:srgbClr val="ED7D31">
                      <a:lumMod val="60000"/>
                      <a:lumOff val="40000"/>
                    </a:srgbClr>
                  </a:solidFill>
                  <a:prstDash val="solid"/>
                </a:ln>
                <a:solidFill>
                  <a:srgbClr val="44546A">
                    <a:lumMod val="50000"/>
                  </a:srgbClr>
                </a:solidFill>
                <a:effectLst>
                  <a:glow rad="63500">
                    <a:srgbClr val="A5A5A5">
                      <a:satMod val="175000"/>
                      <a:alpha val="40000"/>
                    </a:srgbClr>
                  </a:glow>
                </a:effectLst>
                <a:uLnTx/>
                <a:uFillTx/>
                <a:latin typeface="Arial" pitchFamily="34" charset="0"/>
                <a:ea typeface="杨任东竹石体-Semibold"/>
                <a:cs typeface="Arial" pitchFamily="34" charset="0"/>
                <a:sym typeface="Arial"/>
              </a:rPr>
              <a:t>Việt</a:t>
            </a:r>
            <a:endParaRPr kumimoji="0" lang="en-US" sz="4000" b="1" i="0" u="none" strike="noStrike" kern="0" cap="none" spc="0" normalizeH="0" baseline="0" noProof="0" dirty="0">
              <a:ln w="9525">
                <a:solidFill>
                  <a:srgbClr val="ED7D31">
                    <a:lumMod val="60000"/>
                    <a:lumOff val="40000"/>
                  </a:srgbClr>
                </a:solidFill>
                <a:prstDash val="solid"/>
              </a:ln>
              <a:solidFill>
                <a:srgbClr val="44546A">
                  <a:lumMod val="50000"/>
                </a:srgbClr>
              </a:solidFill>
              <a:effectLst>
                <a:glow rad="63500">
                  <a:srgbClr val="A5A5A5">
                    <a:satMod val="175000"/>
                    <a:alpha val="40000"/>
                  </a:srgbClr>
                </a:glow>
              </a:effectLst>
              <a:uLnTx/>
              <a:uFillTx/>
              <a:latin typeface="Arial" pitchFamily="34" charset="0"/>
              <a:ea typeface="杨任东竹石体-Semibold"/>
              <a:cs typeface="Arial" pitchFamily="34" charset="0"/>
              <a:sym typeface="Arial"/>
            </a:endParaRPr>
          </a:p>
        </p:txBody>
      </p:sp>
      <p:sp>
        <p:nvSpPr>
          <p:cNvPr id="2" name="TextBox 1">
            <a:extLst>
              <a:ext uri="{FF2B5EF4-FFF2-40B4-BE49-F238E27FC236}">
                <a16:creationId xmlns:a16="http://schemas.microsoft.com/office/drawing/2014/main" xmlns="" id="{322DA165-0B8D-4F64-8813-FB63339D39C1}"/>
              </a:ext>
            </a:extLst>
          </p:cNvPr>
          <p:cNvSpPr txBox="1"/>
          <p:nvPr/>
        </p:nvSpPr>
        <p:spPr>
          <a:xfrm>
            <a:off x="1981200" y="3325645"/>
            <a:ext cx="9505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Arial" pitchFamily="34" charset="0"/>
                <a:cs typeface="Arial" pitchFamily="34" charset="0"/>
              </a:rPr>
              <a:t>Chủ</a:t>
            </a: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itchFamily="34" charset="0"/>
                <a:cs typeface="Arial" pitchFamily="34" charset="0"/>
              </a:rPr>
              <a:t> </a:t>
            </a:r>
            <a:r>
              <a:rPr kumimoji="0" lang="en-US" sz="36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Arial" pitchFamily="34" charset="0"/>
                <a:cs typeface="Arial" pitchFamily="34" charset="0"/>
              </a:rPr>
              <a:t>điểm</a:t>
            </a:r>
            <a:r>
              <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itchFamily="34" charset="0"/>
                <a:cs typeface="Arial" pitchFamily="34" charset="0"/>
              </a:rPr>
              <a:t>:</a:t>
            </a:r>
            <a:r>
              <a:rPr kumimoji="0" lang="vi-VN"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itchFamily="34" charset="0"/>
                <a:cs typeface="Arial" pitchFamily="34" charset="0"/>
              </a:rPr>
              <a:t> NHỮNG TRẢI NGHIỆM THÚ VỊ</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itchFamily="34" charset="0"/>
              <a:cs typeface="Arial" pitchFamily="34" charset="0"/>
            </a:endParaRPr>
          </a:p>
        </p:txBody>
      </p:sp>
      <p:sp>
        <p:nvSpPr>
          <p:cNvPr id="29" name="Rectangle 28">
            <a:extLst>
              <a:ext uri="{FF2B5EF4-FFF2-40B4-BE49-F238E27FC236}">
                <a16:creationId xmlns:a16="http://schemas.microsoft.com/office/drawing/2014/main" xmlns="" id="{9C797EA0-8117-4223-A45A-CA2F57F57B1C}"/>
              </a:ext>
            </a:extLst>
          </p:cNvPr>
          <p:cNvSpPr/>
          <p:nvPr/>
        </p:nvSpPr>
        <p:spPr>
          <a:xfrm>
            <a:off x="3854340" y="3971976"/>
            <a:ext cx="459286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solidFill>
                    <a:prstClr val="black">
                      <a:lumMod val="85000"/>
                      <a:lumOff val="15000"/>
                    </a:prstClr>
                  </a:solidFill>
                </a:ln>
                <a:solidFill>
                  <a:srgbClr val="5B9BD5">
                    <a:lumMod val="75000"/>
                  </a:srgbClr>
                </a:solidFill>
                <a:effectLst/>
                <a:uLnTx/>
                <a:uFillTx/>
                <a:latin typeface="Arial" pitchFamily="34" charset="0"/>
                <a:ea typeface="杨任东竹石体-Semibold"/>
                <a:cs typeface="Arial" pitchFamily="34" charset="0"/>
                <a:sym typeface="Arial"/>
              </a:rPr>
              <a:t>Bài</a:t>
            </a:r>
            <a:r>
              <a:rPr kumimoji="0" lang="en-US" sz="4000" b="1" i="0" u="none" strike="noStrike" kern="0" cap="none" spc="0" normalizeH="0" baseline="0" noProof="0" dirty="0">
                <a:ln>
                  <a:solidFill>
                    <a:prstClr val="black">
                      <a:lumMod val="85000"/>
                      <a:lumOff val="15000"/>
                    </a:prstClr>
                  </a:solidFill>
                </a:ln>
                <a:solidFill>
                  <a:srgbClr val="5B9BD5">
                    <a:lumMod val="75000"/>
                  </a:srgbClr>
                </a:solidFill>
                <a:effectLst/>
                <a:uLnTx/>
                <a:uFillTx/>
                <a:latin typeface="Arial" pitchFamily="34" charset="0"/>
                <a:ea typeface="杨任东竹石体-Semibold"/>
                <a:cs typeface="Arial" pitchFamily="34" charset="0"/>
                <a:sym typeface="Arial"/>
              </a:rPr>
              <a:t> </a:t>
            </a:r>
            <a:r>
              <a:rPr kumimoji="0" lang="vi-VN" sz="4000" b="1" i="0" u="none" strike="noStrike" kern="0" cap="none" spc="0" normalizeH="0" baseline="0" noProof="0" dirty="0">
                <a:ln>
                  <a:solidFill>
                    <a:prstClr val="black">
                      <a:lumMod val="85000"/>
                      <a:lumOff val="15000"/>
                    </a:prstClr>
                  </a:solidFill>
                </a:ln>
                <a:solidFill>
                  <a:srgbClr val="5B9BD5">
                    <a:lumMod val="75000"/>
                  </a:srgbClr>
                </a:solidFill>
                <a:effectLst/>
                <a:uLnTx/>
                <a:uFillTx/>
                <a:latin typeface="Arial" pitchFamily="34" charset="0"/>
                <a:ea typeface="杨任东竹石体-Semibold"/>
                <a:cs typeface="Arial" pitchFamily="34" charset="0"/>
                <a:sym typeface="Arial"/>
              </a:rPr>
              <a:t>8</a:t>
            </a:r>
            <a:r>
              <a:rPr kumimoji="0" lang="en-US" sz="4000" b="1" i="0" u="none" strike="noStrike" kern="0" cap="none" spc="0" normalizeH="0" baseline="0" noProof="0" dirty="0">
                <a:ln>
                  <a:solidFill>
                    <a:prstClr val="black">
                      <a:lumMod val="85000"/>
                      <a:lumOff val="15000"/>
                    </a:prstClr>
                  </a:solidFill>
                </a:ln>
                <a:solidFill>
                  <a:srgbClr val="5B9BD5">
                    <a:lumMod val="75000"/>
                  </a:srgbClr>
                </a:solidFill>
                <a:effectLst/>
                <a:uLnTx/>
                <a:uFillTx/>
                <a:latin typeface="Arial" pitchFamily="34" charset="0"/>
                <a:ea typeface="杨任东竹石体-Semibold"/>
                <a:cs typeface="Arial" pitchFamily="34" charset="0"/>
                <a:sym typeface="Arial"/>
              </a:rPr>
              <a:t> – </a:t>
            </a:r>
            <a:r>
              <a:rPr kumimoji="0" lang="en-US" sz="4000" b="1" i="0" u="none" strike="noStrike" kern="0" cap="none" spc="0" normalizeH="0" baseline="0" noProof="0" dirty="0" err="1">
                <a:ln>
                  <a:solidFill>
                    <a:prstClr val="black">
                      <a:lumMod val="85000"/>
                      <a:lumOff val="15000"/>
                    </a:prstClr>
                  </a:solidFill>
                </a:ln>
                <a:solidFill>
                  <a:srgbClr val="5B9BD5">
                    <a:lumMod val="75000"/>
                  </a:srgbClr>
                </a:solidFill>
                <a:effectLst/>
                <a:uLnTx/>
                <a:uFillTx/>
                <a:latin typeface="Arial" pitchFamily="34" charset="0"/>
                <a:ea typeface="杨任东竹石体-Semibold"/>
                <a:cs typeface="Arial" pitchFamily="34" charset="0"/>
                <a:sym typeface="Arial"/>
              </a:rPr>
              <a:t>Tiết</a:t>
            </a:r>
            <a:r>
              <a:rPr kumimoji="0" lang="en-US" sz="4000" b="1" i="0" u="none" strike="noStrike" kern="0" cap="none" spc="0" normalizeH="0" baseline="0" noProof="0" dirty="0">
                <a:ln>
                  <a:solidFill>
                    <a:prstClr val="black">
                      <a:lumMod val="85000"/>
                      <a:lumOff val="15000"/>
                    </a:prstClr>
                  </a:solidFill>
                </a:ln>
                <a:solidFill>
                  <a:srgbClr val="5B9BD5">
                    <a:lumMod val="75000"/>
                  </a:srgbClr>
                </a:solidFill>
                <a:effectLst/>
                <a:uLnTx/>
                <a:uFillTx/>
                <a:latin typeface="Arial" pitchFamily="34" charset="0"/>
                <a:ea typeface="杨任东竹石体-Semibold"/>
                <a:cs typeface="Arial" pitchFamily="34" charset="0"/>
                <a:sym typeface="Arial"/>
              </a:rPr>
              <a:t> 4</a:t>
            </a:r>
          </a:p>
        </p:txBody>
      </p:sp>
      <p:sp>
        <p:nvSpPr>
          <p:cNvPr id="9" name="TextBox 8">
            <a:extLst>
              <a:ext uri="{FF2B5EF4-FFF2-40B4-BE49-F238E27FC236}">
                <a16:creationId xmlns:a16="http://schemas.microsoft.com/office/drawing/2014/main" xmlns="" id="{FDA73AE5-783B-449C-86EB-3CF313C69D06}"/>
              </a:ext>
            </a:extLst>
          </p:cNvPr>
          <p:cNvSpPr txBox="1"/>
          <p:nvPr/>
        </p:nvSpPr>
        <p:spPr>
          <a:xfrm>
            <a:off x="1228726" y="4772357"/>
            <a:ext cx="9588387" cy="1077218"/>
          </a:xfrm>
          <a:prstGeom prst="rect">
            <a:avLst/>
          </a:prstGeom>
          <a:noFill/>
        </p:spPr>
        <p:txBody>
          <a:bodyPr wrap="square">
            <a:spAutoFit/>
          </a:bodyPr>
          <a:lstStyle/>
          <a:p>
            <a:pPr lvl="0" algn="ctr">
              <a:defRPr/>
            </a:pPr>
            <a:r>
              <a:rPr lang="vi-VN" sz="3200" b="1" dirty="0">
                <a:ln w="12700">
                  <a:solidFill>
                    <a:srgbClr val="4472C4"/>
                  </a:solidFill>
                  <a:prstDash val="solid"/>
                </a:ln>
                <a:solidFill>
                  <a:srgbClr val="70AD47">
                    <a:lumMod val="75000"/>
                  </a:srgbClr>
                </a:solidFill>
                <a:effectLst>
                  <a:glow rad="63500">
                    <a:srgbClr val="FFC000">
                      <a:satMod val="175000"/>
                      <a:alpha val="40000"/>
                    </a:srgbClr>
                  </a:glow>
                </a:effectLst>
                <a:latin typeface="Arial" pitchFamily="34" charset="0"/>
                <a:ea typeface="Times New Roman" panose="02020603050405020304" pitchFamily="18" charset="0"/>
                <a:cs typeface="Arial" pitchFamily="34" charset="0"/>
              </a:rPr>
              <a:t>LUYỆN TẬP: VIẾT ĐOẠN VĂN NÊU TÌNH CẢM, CẢM XÚC VỀ MỘT NGƯỜI BẠN</a:t>
            </a:r>
            <a:endParaRPr kumimoji="0" lang="en-US" sz="3200" b="1" i="0" u="none" strike="noStrike" kern="1200" cap="none" spc="0" normalizeH="0" baseline="0" noProof="0" dirty="0">
              <a:ln w="12700">
                <a:solidFill>
                  <a:srgbClr val="4472C4"/>
                </a:solidFill>
                <a:prstDash val="solid"/>
              </a:ln>
              <a:solidFill>
                <a:srgbClr val="70AD47">
                  <a:lumMod val="75000"/>
                </a:srgbClr>
              </a:solidFill>
              <a:effectLst>
                <a:glow rad="63500">
                  <a:srgbClr val="FFC000">
                    <a:satMod val="175000"/>
                    <a:alpha val="40000"/>
                  </a:srgbClr>
                </a:glow>
              </a:effectLst>
              <a:uLnTx/>
              <a:uFillTx/>
              <a:latin typeface="Arial" pitchFamily="34" charset="0"/>
              <a:cs typeface="Arial" pitchFamily="34" charset="0"/>
            </a:endParaRPr>
          </a:p>
        </p:txBody>
      </p:sp>
    </p:spTree>
    <p:extLst>
      <p:ext uri="{BB962C8B-B14F-4D97-AF65-F5344CB8AC3E}">
        <p14:creationId xmlns:p14="http://schemas.microsoft.com/office/powerpoint/2010/main" val="34625541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29"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59BDA2F-074E-41A6-943F-6728F387499D}"/>
              </a:ext>
            </a:extLst>
          </p:cNvPr>
          <p:cNvSpPr txBox="1"/>
          <p:nvPr/>
        </p:nvSpPr>
        <p:spPr>
          <a:xfrm>
            <a:off x="3293327" y="342429"/>
            <a:ext cx="6066264" cy="1107996"/>
          </a:xfrm>
          <a:prstGeom prst="rect">
            <a:avLst/>
          </a:prstGeom>
          <a:noFill/>
        </p:spPr>
        <p:txBody>
          <a:bodyPr wrap="square" rtlCol="0">
            <a:spAutoFit/>
            <a:scene3d>
              <a:camera prst="obliqueTopLeft"/>
              <a:lightRig rig="twoPt" dir="t"/>
            </a:scene3d>
            <a:sp3d extrusionH="127000" prstMaterial="powder"/>
          </a:bodyPr>
          <a:lstStyle/>
          <a:p>
            <a:r>
              <a:rPr lang="en-US" sz="6600" dirty="0" err="1">
                <a:ln>
                  <a:solidFill>
                    <a:srgbClr val="FFC000"/>
                  </a:solidFill>
                </a:ln>
                <a:solidFill>
                  <a:srgbClr val="FF0000"/>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Bài</a:t>
            </a:r>
            <a:r>
              <a:rPr lang="en-US" sz="6600" dirty="0">
                <a:ln>
                  <a:solidFill>
                    <a:srgbClr val="FFC000"/>
                  </a:solidFill>
                </a:ln>
                <a:solidFill>
                  <a:srgbClr val="FF0000"/>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 </a:t>
            </a:r>
            <a:r>
              <a:rPr lang="vi-VN" sz="6600" dirty="0">
                <a:ln>
                  <a:solidFill>
                    <a:srgbClr val="FFC000"/>
                  </a:solidFill>
                </a:ln>
                <a:solidFill>
                  <a:srgbClr val="FF0000"/>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tham khảo</a:t>
            </a:r>
            <a:endParaRPr lang="en-US" sz="6600" dirty="0">
              <a:ln>
                <a:solidFill>
                  <a:srgbClr val="FFC000"/>
                </a:solidFill>
              </a:ln>
              <a:solidFill>
                <a:srgbClr val="FF0000"/>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graphicFrame>
        <p:nvGraphicFramePr>
          <p:cNvPr id="4" name="Table 3">
            <a:extLst>
              <a:ext uri="{FF2B5EF4-FFF2-40B4-BE49-F238E27FC236}">
                <a16:creationId xmlns:a16="http://schemas.microsoft.com/office/drawing/2014/main" xmlns="" id="{AB7737F8-0CCC-4E85-B6C8-54A60288486F}"/>
              </a:ext>
            </a:extLst>
          </p:cNvPr>
          <p:cNvGraphicFramePr>
            <a:graphicFrameLocks noGrp="1"/>
          </p:cNvGraphicFramePr>
          <p:nvPr>
            <p:extLst>
              <p:ext uri="{D42A27DB-BD31-4B8C-83A1-F6EECF244321}">
                <p14:modId xmlns:p14="http://schemas.microsoft.com/office/powerpoint/2010/main" val="1886468748"/>
              </p:ext>
            </p:extLst>
          </p:nvPr>
        </p:nvGraphicFramePr>
        <p:xfrm>
          <a:off x="696951" y="1934908"/>
          <a:ext cx="10515600" cy="315468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xmlns="" val="2852281837"/>
                    </a:ext>
                  </a:extLst>
                </a:gridCol>
              </a:tblGrid>
              <a:tr h="0">
                <a:tc>
                  <a:txBody>
                    <a:bodyPr/>
                    <a:lstStyle/>
                    <a:p>
                      <a:pPr algn="just">
                        <a:lnSpc>
                          <a:spcPct val="115000"/>
                        </a:lnSpc>
                        <a:spcAft>
                          <a:spcPts val="800"/>
                        </a:spcAft>
                      </a:pPr>
                      <a:r>
                        <a:rPr lang="vi-VN" sz="3600" kern="1200" dirty="0">
                          <a:solidFill>
                            <a:srgbClr val="000000"/>
                          </a:solidFill>
                          <a:latin typeface="OpenSans"/>
                          <a:ea typeface="+mn-ea"/>
                          <a:cs typeface="+mn-cs"/>
                        </a:rPr>
                        <a:t>       Bạn Ngọc Anh tuy học chưa giỏi nhưng bạn là người rất vui tính, biết giúp đỡ các em nhỏ. Trong lớp, mỗi khi có ai quên đồ dùng, bạn Ngọc Anh đều cho mượn. Bạn rất dễ thương và được các bạn trong lớp yêu quý. </a:t>
                      </a:r>
                      <a:endParaRPr lang="en-US" sz="3600" kern="1200" dirty="0">
                        <a:solidFill>
                          <a:srgbClr val="000000"/>
                        </a:solidFill>
                        <a:latin typeface="OpenSans"/>
                        <a:ea typeface="+mn-ea"/>
                        <a:cs typeface="+mn-cs"/>
                      </a:endParaRPr>
                    </a:p>
                  </a:txBody>
                  <a:tcPr marL="114300" marR="114300" marT="0" marB="0"/>
                </a:tc>
                <a:extLst>
                  <a:ext uri="{0D108BD9-81ED-4DB2-BD59-A6C34878D82A}">
                    <a16:rowId xmlns:a16="http://schemas.microsoft.com/office/drawing/2014/main" xmlns="" val="664865057"/>
                  </a:ext>
                </a:extLst>
              </a:tr>
            </a:tbl>
          </a:graphicData>
        </a:graphic>
      </p:graphicFrame>
    </p:spTree>
    <p:extLst>
      <p:ext uri="{BB962C8B-B14F-4D97-AF65-F5344CB8AC3E}">
        <p14:creationId xmlns:p14="http://schemas.microsoft.com/office/powerpoint/2010/main" val="277872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1">
            <a:extLst>
              <a:ext uri="{FF2B5EF4-FFF2-40B4-BE49-F238E27FC236}">
                <a16:creationId xmlns:a16="http://schemas.microsoft.com/office/drawing/2014/main" xmlns="" id="{52156C07-50E1-AFEF-CA07-34F2C50B5DDB}"/>
              </a:ext>
            </a:extLst>
          </p:cNvPr>
          <p:cNvGrpSpPr>
            <a:grpSpLocks/>
          </p:cNvGrpSpPr>
          <p:nvPr/>
        </p:nvGrpSpPr>
        <p:grpSpPr bwMode="auto">
          <a:xfrm>
            <a:off x="0" y="269875"/>
            <a:ext cx="12192000" cy="6407150"/>
            <a:chOff x="341926" y="510275"/>
            <a:chExt cx="11441759" cy="5496333"/>
          </a:xfrm>
        </p:grpSpPr>
        <p:pic>
          <p:nvPicPr>
            <p:cNvPr id="33819" name="134">
              <a:extLst>
                <a:ext uri="{FF2B5EF4-FFF2-40B4-BE49-F238E27FC236}">
                  <a16:creationId xmlns:a16="http://schemas.microsoft.com/office/drawing/2014/main" xmlns="" id="{FCDF4952-0204-A1FC-8E6B-2FD3B7AA0E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7478" y="597705"/>
              <a:ext cx="10876207" cy="517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0" name="135">
              <a:extLst>
                <a:ext uri="{FF2B5EF4-FFF2-40B4-BE49-F238E27FC236}">
                  <a16:creationId xmlns:a16="http://schemas.microsoft.com/office/drawing/2014/main" xmlns="" id="{F214E3CD-AF01-4B36-4A28-1290D11856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4770" y="600575"/>
              <a:ext cx="10876207" cy="540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136">
              <a:extLst>
                <a:ext uri="{FF2B5EF4-FFF2-40B4-BE49-F238E27FC236}">
                  <a16:creationId xmlns:a16="http://schemas.microsoft.com/office/drawing/2014/main" xmlns="" id="{6AE96BCC-5578-459F-AF05-11D0002C5F5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340" y="510275"/>
              <a:ext cx="10876207" cy="517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2" name="142">
              <a:extLst>
                <a:ext uri="{FF2B5EF4-FFF2-40B4-BE49-F238E27FC236}">
                  <a16:creationId xmlns:a16="http://schemas.microsoft.com/office/drawing/2014/main" xmlns="" id="{55EA5049-1A66-51AC-DB54-5D22DDA034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795" name="137">
            <a:extLst>
              <a:ext uri="{FF2B5EF4-FFF2-40B4-BE49-F238E27FC236}">
                <a16:creationId xmlns:a16="http://schemas.microsoft.com/office/drawing/2014/main" xmlns="" id="{CDE77B80-4141-E810-1D7A-1C365DF8C76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86713" y="1281113"/>
            <a:ext cx="2235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138">
            <a:extLst>
              <a:ext uri="{FF2B5EF4-FFF2-40B4-BE49-F238E27FC236}">
                <a16:creationId xmlns:a16="http://schemas.microsoft.com/office/drawing/2014/main" xmlns="" id="{E273A702-4A44-1265-49C8-88B81B0D89D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34400" y="5632450"/>
            <a:ext cx="23447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139">
            <a:extLst>
              <a:ext uri="{FF2B5EF4-FFF2-40B4-BE49-F238E27FC236}">
                <a16:creationId xmlns:a16="http://schemas.microsoft.com/office/drawing/2014/main" xmlns="" id="{3D531734-7298-2A88-4FE9-9A22194B3F6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40713" y="2455863"/>
            <a:ext cx="2557462"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140">
            <a:extLst>
              <a:ext uri="{FF2B5EF4-FFF2-40B4-BE49-F238E27FC236}">
                <a16:creationId xmlns:a16="http://schemas.microsoft.com/office/drawing/2014/main" xmlns="" id="{5882F819-B217-DDAA-D6A4-B7E06EFF489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7888" y="4725988"/>
            <a:ext cx="22987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141">
            <a:extLst>
              <a:ext uri="{FF2B5EF4-FFF2-40B4-BE49-F238E27FC236}">
                <a16:creationId xmlns:a16="http://schemas.microsoft.com/office/drawing/2014/main" xmlns="" id="{A6C303F6-22FF-2ECB-8FD9-CBC7A1818F6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461375" y="2300288"/>
            <a:ext cx="8842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147">
            <a:extLst>
              <a:ext uri="{FF2B5EF4-FFF2-40B4-BE49-F238E27FC236}">
                <a16:creationId xmlns:a16="http://schemas.microsoft.com/office/drawing/2014/main" xmlns="" id="{C7373C7C-5A52-B392-C25D-52697D217DE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475660">
            <a:off x="2570163" y="2339975"/>
            <a:ext cx="4635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148">
            <a:extLst>
              <a:ext uri="{FF2B5EF4-FFF2-40B4-BE49-F238E27FC236}">
                <a16:creationId xmlns:a16="http://schemas.microsoft.com/office/drawing/2014/main" xmlns="" id="{5BD739C3-2A4D-2223-9F9E-473AEBC8D0FC}"/>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475660">
            <a:off x="2279650" y="2849563"/>
            <a:ext cx="10445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143">
            <a:extLst>
              <a:ext uri="{FF2B5EF4-FFF2-40B4-BE49-F238E27FC236}">
                <a16:creationId xmlns:a16="http://schemas.microsoft.com/office/drawing/2014/main" xmlns="" id="{FFFB9861-6B05-691E-F614-5EA1FA2F544A}"/>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157663" y="596900"/>
            <a:ext cx="9064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146">
            <a:extLst>
              <a:ext uri="{FF2B5EF4-FFF2-40B4-BE49-F238E27FC236}">
                <a16:creationId xmlns:a16="http://schemas.microsoft.com/office/drawing/2014/main" xmlns="" id="{4E57C3D4-EE91-F749-C764-C1A861577516}"/>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908550" y="169863"/>
            <a:ext cx="9810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145">
            <a:extLst>
              <a:ext uri="{FF2B5EF4-FFF2-40B4-BE49-F238E27FC236}">
                <a16:creationId xmlns:a16="http://schemas.microsoft.com/office/drawing/2014/main" xmlns="" id="{BBB974F4-BC53-3AB2-FFF5-187B99F320DB}"/>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54700" y="446088"/>
            <a:ext cx="777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144">
            <a:extLst>
              <a:ext uri="{FF2B5EF4-FFF2-40B4-BE49-F238E27FC236}">
                <a16:creationId xmlns:a16="http://schemas.microsoft.com/office/drawing/2014/main" xmlns="" id="{6418E24B-D1C2-3FA4-3EBE-F550ED5D9CB4}"/>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804025" y="417513"/>
            <a:ext cx="77787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149">
            <a:extLst>
              <a:ext uri="{FF2B5EF4-FFF2-40B4-BE49-F238E27FC236}">
                <a16:creationId xmlns:a16="http://schemas.microsoft.com/office/drawing/2014/main" xmlns="" id="{E6E3A6D3-FA7E-82E7-FBC9-C808939B23FA}"/>
              </a:ext>
            </a:extLst>
          </p:cNvPr>
          <p:cNvPicPr>
            <a:picLocks noChangeAspect="1"/>
          </p:cNvPicPr>
          <p:nvPr/>
        </p:nvPicPr>
        <p:blipFill>
          <a:blip r:embed="rId19">
            <a:extLst>
              <a:ext uri="{28A0092B-C50C-407E-A947-70E740481C1C}">
                <a14:useLocalDpi xmlns:a14="http://schemas.microsoft.com/office/drawing/2010/main" val="0"/>
              </a:ext>
            </a:extLst>
          </a:blip>
          <a:srcRect t="-10904" r="-11008"/>
          <a:stretch>
            <a:fillRect/>
          </a:stretch>
        </p:blipFill>
        <p:spPr bwMode="auto">
          <a:xfrm>
            <a:off x="2719388" y="1470025"/>
            <a:ext cx="12350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3">
            <a:extLst>
              <a:ext uri="{FF2B5EF4-FFF2-40B4-BE49-F238E27FC236}">
                <a16:creationId xmlns:a16="http://schemas.microsoft.com/office/drawing/2014/main" xmlns="" id="{3E3B77F7-9036-9ECB-91C1-9E58278EAB6C}"/>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194050" y="2036763"/>
            <a:ext cx="58769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1">
            <a:extLst>
              <a:ext uri="{FF2B5EF4-FFF2-40B4-BE49-F238E27FC236}">
                <a16:creationId xmlns:a16="http://schemas.microsoft.com/office/drawing/2014/main" xmlns="" id="{65C6D222-334E-E7FC-A85F-726F3BD3473C}"/>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96888" y="342900"/>
            <a:ext cx="366871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4">
            <a:extLst>
              <a:ext uri="{FF2B5EF4-FFF2-40B4-BE49-F238E27FC236}">
                <a16:creationId xmlns:a16="http://schemas.microsoft.com/office/drawing/2014/main" xmlns="" id="{743003B4-F1B8-A338-71AA-44CB9B865EE3}"/>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246438" y="4046538"/>
            <a:ext cx="58769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9">
            <a:extLst>
              <a:ext uri="{FF2B5EF4-FFF2-40B4-BE49-F238E27FC236}">
                <a16:creationId xmlns:a16="http://schemas.microsoft.com/office/drawing/2014/main" xmlns="" id="{52DDC80C-7EEF-411E-EB72-67D639FA6997}"/>
              </a:ext>
            </a:extLst>
          </p:cNvPr>
          <p:cNvSpPr txBox="1">
            <a:spLocks noChangeArrowheads="1"/>
          </p:cNvSpPr>
          <p:nvPr/>
        </p:nvSpPr>
        <p:spPr bwMode="auto">
          <a:xfrm flipH="1">
            <a:off x="334963" y="1385888"/>
            <a:ext cx="116649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8" tIns="25714" rIns="51428" bIns="25714">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4000" b="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Củng cố, dặn dò</a:t>
            </a:r>
            <a:endParaRPr lang="zh-CN" altLang="en-US" sz="4000" b="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endParaRPr>
          </a:p>
        </p:txBody>
      </p:sp>
      <p:sp>
        <p:nvSpPr>
          <p:cNvPr id="27" name="TextBox 4">
            <a:extLst>
              <a:ext uri="{FF2B5EF4-FFF2-40B4-BE49-F238E27FC236}">
                <a16:creationId xmlns:a16="http://schemas.microsoft.com/office/drawing/2014/main" xmlns="" id="{8476D615-9679-F5A4-3FD1-F0B93F174F2F}"/>
              </a:ext>
            </a:extLst>
          </p:cNvPr>
          <p:cNvSpPr txBox="1">
            <a:spLocks noChangeArrowheads="1"/>
          </p:cNvSpPr>
          <p:nvPr/>
        </p:nvSpPr>
        <p:spPr bwMode="auto">
          <a:xfrm>
            <a:off x="3321050" y="2497138"/>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341313">
              <a:defRPr>
                <a:solidFill>
                  <a:schemeClr val="tx1"/>
                </a:solidFill>
                <a:latin typeface="Arial" panose="020B0604020202020204" pitchFamily="34" charset="0"/>
                <a:cs typeface="Arial" panose="020B0604020202020204" pitchFamily="34" charset="0"/>
              </a:defRPr>
            </a:lvl1pPr>
            <a:lvl2pPr marL="742950" indent="-285750" defTabSz="341313">
              <a:defRPr>
                <a:solidFill>
                  <a:schemeClr val="tx1"/>
                </a:solidFill>
                <a:latin typeface="Arial" panose="020B0604020202020204" pitchFamily="34" charset="0"/>
                <a:cs typeface="Arial" panose="020B0604020202020204" pitchFamily="34" charset="0"/>
              </a:defRPr>
            </a:lvl2pPr>
            <a:lvl3pPr marL="1143000" indent="-228600" defTabSz="341313">
              <a:defRPr>
                <a:solidFill>
                  <a:schemeClr val="tx1"/>
                </a:solidFill>
                <a:latin typeface="Arial" panose="020B0604020202020204" pitchFamily="34" charset="0"/>
                <a:cs typeface="Arial" panose="020B0604020202020204" pitchFamily="34" charset="0"/>
              </a:defRPr>
            </a:lvl3pPr>
            <a:lvl4pPr marL="1600200" indent="-228600" defTabSz="341313">
              <a:defRPr>
                <a:solidFill>
                  <a:schemeClr val="tx1"/>
                </a:solidFill>
                <a:latin typeface="Arial" panose="020B0604020202020204" pitchFamily="34" charset="0"/>
                <a:cs typeface="Arial" panose="020B0604020202020204" pitchFamily="34" charset="0"/>
              </a:defRPr>
            </a:lvl4pPr>
            <a:lvl5pPr marL="2057400" indent="-228600" defTabSz="341313">
              <a:defRPr>
                <a:solidFill>
                  <a:schemeClr val="tx1"/>
                </a:solidFill>
                <a:latin typeface="Arial" panose="020B060402020202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None/>
            </a:pPr>
            <a:r>
              <a:rPr lang="en-US" altLang="en-US" sz="2800" b="1">
                <a:solidFill>
                  <a:srgbClr val="FF0000"/>
                </a:solidFill>
              </a:rPr>
              <a:t>- Vận dụng</a:t>
            </a:r>
          </a:p>
        </p:txBody>
      </p:sp>
      <p:sp>
        <p:nvSpPr>
          <p:cNvPr id="28" name="TextBox 4">
            <a:extLst>
              <a:ext uri="{FF2B5EF4-FFF2-40B4-BE49-F238E27FC236}">
                <a16:creationId xmlns:a16="http://schemas.microsoft.com/office/drawing/2014/main" xmlns="" id="{3411FBE0-4EF4-2B75-A724-6D2B87DD1A14}"/>
              </a:ext>
            </a:extLst>
          </p:cNvPr>
          <p:cNvSpPr txBox="1">
            <a:spLocks noChangeArrowheads="1"/>
          </p:cNvSpPr>
          <p:nvPr/>
        </p:nvSpPr>
        <p:spPr bwMode="auto">
          <a:xfrm>
            <a:off x="3321050" y="3027363"/>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341313">
              <a:defRPr>
                <a:solidFill>
                  <a:schemeClr val="tx1"/>
                </a:solidFill>
                <a:latin typeface="Arial" panose="020B0604020202020204" pitchFamily="34" charset="0"/>
                <a:cs typeface="Arial" panose="020B0604020202020204" pitchFamily="34" charset="0"/>
              </a:defRPr>
            </a:lvl1pPr>
            <a:lvl2pPr marL="742950" indent="-285750" defTabSz="341313">
              <a:defRPr>
                <a:solidFill>
                  <a:schemeClr val="tx1"/>
                </a:solidFill>
                <a:latin typeface="Arial" panose="020B0604020202020204" pitchFamily="34" charset="0"/>
                <a:cs typeface="Arial" panose="020B0604020202020204" pitchFamily="34" charset="0"/>
              </a:defRPr>
            </a:lvl2pPr>
            <a:lvl3pPr marL="1143000" indent="-228600" defTabSz="341313">
              <a:defRPr>
                <a:solidFill>
                  <a:schemeClr val="tx1"/>
                </a:solidFill>
                <a:latin typeface="Arial" panose="020B0604020202020204" pitchFamily="34" charset="0"/>
                <a:cs typeface="Arial" panose="020B0604020202020204" pitchFamily="34" charset="0"/>
              </a:defRPr>
            </a:lvl3pPr>
            <a:lvl4pPr marL="1600200" indent="-228600" defTabSz="341313">
              <a:defRPr>
                <a:solidFill>
                  <a:schemeClr val="tx1"/>
                </a:solidFill>
                <a:latin typeface="Arial" panose="020B0604020202020204" pitchFamily="34" charset="0"/>
                <a:cs typeface="Arial" panose="020B0604020202020204" pitchFamily="34" charset="0"/>
              </a:defRPr>
            </a:lvl4pPr>
            <a:lvl5pPr marL="2057400" indent="-228600" defTabSz="341313">
              <a:defRPr>
                <a:solidFill>
                  <a:schemeClr val="tx1"/>
                </a:solidFill>
                <a:latin typeface="Arial" panose="020B060402020202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None/>
            </a:pPr>
            <a:r>
              <a:rPr lang="en-US" altLang="en-US" sz="2800" b="1">
                <a:solidFill>
                  <a:srgbClr val="FF0000"/>
                </a:solidFill>
              </a:rPr>
              <a:t>- Nhận xét tiết học</a:t>
            </a:r>
          </a:p>
        </p:txBody>
      </p:sp>
      <p:sp>
        <p:nvSpPr>
          <p:cNvPr id="31" name="TextBox 4">
            <a:extLst>
              <a:ext uri="{FF2B5EF4-FFF2-40B4-BE49-F238E27FC236}">
                <a16:creationId xmlns:a16="http://schemas.microsoft.com/office/drawing/2014/main" xmlns="" id="{73061C47-45B9-C5DD-2022-718CA639B6F1}"/>
              </a:ext>
            </a:extLst>
          </p:cNvPr>
          <p:cNvSpPr txBox="1">
            <a:spLocks noChangeArrowheads="1"/>
          </p:cNvSpPr>
          <p:nvPr/>
        </p:nvSpPr>
        <p:spPr bwMode="auto">
          <a:xfrm>
            <a:off x="3328988" y="3576638"/>
            <a:ext cx="6653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341313">
              <a:defRPr>
                <a:solidFill>
                  <a:schemeClr val="tx1"/>
                </a:solidFill>
                <a:latin typeface="Arial" panose="020B0604020202020204" pitchFamily="34" charset="0"/>
                <a:cs typeface="Arial" panose="020B0604020202020204" pitchFamily="34" charset="0"/>
              </a:defRPr>
            </a:lvl1pPr>
            <a:lvl2pPr marL="742950" indent="-285750" defTabSz="341313">
              <a:defRPr>
                <a:solidFill>
                  <a:schemeClr val="tx1"/>
                </a:solidFill>
                <a:latin typeface="Arial" panose="020B0604020202020204" pitchFamily="34" charset="0"/>
                <a:cs typeface="Arial" panose="020B0604020202020204" pitchFamily="34" charset="0"/>
              </a:defRPr>
            </a:lvl2pPr>
            <a:lvl3pPr marL="1143000" indent="-228600" defTabSz="341313">
              <a:defRPr>
                <a:solidFill>
                  <a:schemeClr val="tx1"/>
                </a:solidFill>
                <a:latin typeface="Arial" panose="020B0604020202020204" pitchFamily="34" charset="0"/>
                <a:cs typeface="Arial" panose="020B0604020202020204" pitchFamily="34" charset="0"/>
              </a:defRPr>
            </a:lvl3pPr>
            <a:lvl4pPr marL="1600200" indent="-228600" defTabSz="341313">
              <a:defRPr>
                <a:solidFill>
                  <a:schemeClr val="tx1"/>
                </a:solidFill>
                <a:latin typeface="Arial" panose="020B0604020202020204" pitchFamily="34" charset="0"/>
                <a:cs typeface="Arial" panose="020B0604020202020204" pitchFamily="34" charset="0"/>
              </a:defRPr>
            </a:lvl4pPr>
            <a:lvl5pPr marL="2057400" indent="-228600" defTabSz="341313">
              <a:defRPr>
                <a:solidFill>
                  <a:schemeClr val="tx1"/>
                </a:solidFill>
                <a:latin typeface="Arial" panose="020B060402020202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None/>
            </a:pPr>
            <a:r>
              <a:rPr lang="en-US" altLang="en-US" sz="2800" b="1" dirty="0">
                <a:solidFill>
                  <a:srgbClr val="FF0000"/>
                </a:solidFill>
              </a:rPr>
              <a:t>- </a:t>
            </a:r>
            <a:r>
              <a:rPr lang="en-US" altLang="en-US" sz="2800" b="1" dirty="0" err="1">
                <a:solidFill>
                  <a:srgbClr val="FF0000"/>
                </a:solidFill>
              </a:rPr>
              <a:t>Chuẩn</a:t>
            </a:r>
            <a:r>
              <a:rPr lang="en-US" altLang="en-US" sz="2800" b="1" dirty="0">
                <a:solidFill>
                  <a:srgbClr val="FF0000"/>
                </a:solidFill>
              </a:rPr>
              <a:t> </a:t>
            </a:r>
            <a:r>
              <a:rPr lang="en-US" altLang="en-US" sz="2800" b="1" dirty="0" err="1">
                <a:solidFill>
                  <a:srgbClr val="FF0000"/>
                </a:solidFill>
              </a:rPr>
              <a:t>bị</a:t>
            </a:r>
            <a:r>
              <a:rPr lang="en-US" altLang="en-US" sz="2800" b="1" dirty="0">
                <a:solidFill>
                  <a:srgbClr val="FF0000"/>
                </a:solidFill>
              </a:rPr>
              <a:t> </a:t>
            </a:r>
            <a:r>
              <a:rPr lang="en-US" altLang="en-US" sz="2800" b="1" dirty="0" err="1">
                <a:solidFill>
                  <a:srgbClr val="FF0000"/>
                </a:solidFill>
              </a:rPr>
              <a:t>bài</a:t>
            </a:r>
            <a:r>
              <a:rPr lang="en-US" altLang="en-US" sz="2800" b="1" dirty="0">
                <a:solidFill>
                  <a:srgbClr val="FF0000"/>
                </a:solidFill>
              </a:rPr>
              <a:t> </a:t>
            </a:r>
            <a:r>
              <a:rPr lang="en-US" altLang="en-US" sz="2800" b="1" dirty="0" err="1">
                <a:solidFill>
                  <a:srgbClr val="FF0000"/>
                </a:solidFill>
              </a:rPr>
              <a:t>sau</a:t>
            </a:r>
            <a:r>
              <a:rPr lang="en-US" altLang="en-US" sz="2800" b="1" dirty="0">
                <a:solidFill>
                  <a:srgbClr val="FF0000"/>
                </a:solidFill>
              </a:rPr>
              <a:t>: </a:t>
            </a:r>
            <a:r>
              <a:rPr lang="en-US" altLang="en-US" sz="2800" b="1" dirty="0" err="1">
                <a:solidFill>
                  <a:srgbClr val="FF0000"/>
                </a:solidFill>
              </a:rPr>
              <a:t>Tuần</a:t>
            </a:r>
            <a:r>
              <a:rPr lang="en-US" altLang="en-US" sz="2800" b="1" dirty="0">
                <a:solidFill>
                  <a:srgbClr val="FF0000"/>
                </a:solidFill>
              </a:rPr>
              <a:t> </a:t>
            </a:r>
            <a:r>
              <a:rPr lang="vi-VN" altLang="en-US" sz="2800" b="1" dirty="0">
                <a:solidFill>
                  <a:srgbClr val="FF0000"/>
                </a:solidFill>
              </a:rPr>
              <a:t>5</a:t>
            </a:r>
            <a:r>
              <a:rPr lang="en-US" altLang="en-US" sz="2800" b="1" dirty="0">
                <a:solidFill>
                  <a:srgbClr val="FF0000"/>
                </a:solidFill>
              </a:rPr>
              <a:t>. </a:t>
            </a:r>
            <a:r>
              <a:rPr lang="vi-VN" altLang="en-US" sz="2800" b="1" dirty="0">
                <a:solidFill>
                  <a:srgbClr val="FF0000"/>
                </a:solidFill>
              </a:rPr>
              <a:t> </a:t>
            </a:r>
            <a:endParaRPr lang="en-US" altLang="en-US" sz="2800" b="1" dirty="0">
              <a:solidFill>
                <a:srgbClr val="FF0000"/>
              </a:solidFill>
            </a:endParaRPr>
          </a:p>
        </p:txBody>
      </p:sp>
      <p:pic>
        <p:nvPicPr>
          <p:cNvPr id="33814" name="Picture 3" descr="E:\0000000我图PPT\03.20\亲子乐园\34.png">
            <a:extLst>
              <a:ext uri="{FF2B5EF4-FFF2-40B4-BE49-F238E27FC236}">
                <a16:creationId xmlns:a16="http://schemas.microsoft.com/office/drawing/2014/main" xmlns="" id="{7EF6F010-6CDE-B5DD-4946-BCC337FFC88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4950" y="5916613"/>
            <a:ext cx="121523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5" name="Picture 9" descr="E:\0000000我图PPT\00001PNG素材\儿童卡通\tr.png">
            <a:extLst>
              <a:ext uri="{FF2B5EF4-FFF2-40B4-BE49-F238E27FC236}">
                <a16:creationId xmlns:a16="http://schemas.microsoft.com/office/drawing/2014/main" xmlns="" id="{402CB990-615D-A1AE-955A-864B897C132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65375" y="5291138"/>
            <a:ext cx="317976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6" name="Picture 2" descr="E:\0000000我图PPT\00001PNG素材\儿童卡通\64651.png">
            <a:extLst>
              <a:ext uri="{FF2B5EF4-FFF2-40B4-BE49-F238E27FC236}">
                <a16:creationId xmlns:a16="http://schemas.microsoft.com/office/drawing/2014/main" xmlns="" id="{38E3BA9F-CDE3-93DE-A001-BFC44EB9AC2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20200" y="2300288"/>
            <a:ext cx="3178175"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7" name="Picture 5" descr="E:\0000000我图PPT\00001PNG素材\儿童卡通\卡通人物.png">
            <a:extLst>
              <a:ext uri="{FF2B5EF4-FFF2-40B4-BE49-F238E27FC236}">
                <a16:creationId xmlns:a16="http://schemas.microsoft.com/office/drawing/2014/main" xmlns="" id="{435097F0-7819-52FC-AD76-684B0B5CB14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59431" t="-2573" r="-2084" b="58435"/>
          <a:stretch>
            <a:fillRect/>
          </a:stretch>
        </p:blipFill>
        <p:spPr bwMode="auto">
          <a:xfrm>
            <a:off x="1881188" y="688975"/>
            <a:ext cx="253365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8" name="Picture 4" descr="an041116ringwf7">
            <a:extLst>
              <a:ext uri="{FF2B5EF4-FFF2-40B4-BE49-F238E27FC236}">
                <a16:creationId xmlns:a16="http://schemas.microsoft.com/office/drawing/2014/main" xmlns="" id="{42B54B50-0886-818B-843D-039A61BDA138}"/>
              </a:ext>
            </a:extLst>
          </p:cNvPr>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1025525" y="2913063"/>
            <a:ext cx="1497013"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2">
            <a:extLst>
              <a:ext uri="{FF2B5EF4-FFF2-40B4-BE49-F238E27FC236}">
                <a16:creationId xmlns:a16="http://schemas.microsoft.com/office/drawing/2014/main" xmlns="" id="{B43530A0-AB96-00B4-8D17-AAF3F3449D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A_图片 3">
            <a:extLst>
              <a:ext uri="{FF2B5EF4-FFF2-40B4-BE49-F238E27FC236}">
                <a16:creationId xmlns:a16="http://schemas.microsoft.com/office/drawing/2014/main" xmlns="" id="{C45974BE-F708-37B9-3064-98869746EB4A}"/>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79550" y="115888"/>
            <a:ext cx="9178925" cy="64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a:extLst>
              <a:ext uri="{FF2B5EF4-FFF2-40B4-BE49-F238E27FC236}">
                <a16:creationId xmlns:a16="http://schemas.microsoft.com/office/drawing/2014/main" xmlns="" id="{BD33B2AD-EC6B-CF89-611E-304CE83176A3}"/>
              </a:ext>
            </a:extLst>
          </p:cNvPr>
          <p:cNvSpPr txBox="1">
            <a:spLocks noChangeArrowheads="1"/>
          </p:cNvSpPr>
          <p:nvPr/>
        </p:nvSpPr>
        <p:spPr bwMode="auto">
          <a:xfrm>
            <a:off x="4710113" y="2209800"/>
            <a:ext cx="28067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81" tIns="34340" rIns="68681" bIns="34340">
            <a:spAutoFit/>
          </a:bodyPr>
          <a:lstStyle>
            <a:lvl1pPr>
              <a:lnSpc>
                <a:spcPct val="90000"/>
              </a:lnSpc>
              <a:spcBef>
                <a:spcPts val="950"/>
              </a:spcBef>
              <a:buFont typeface="Arial" panose="020B0604020202020204" pitchFamily="34" charset="0"/>
              <a:buChar char="•"/>
              <a:defRPr sz="2600">
                <a:solidFill>
                  <a:schemeClr val="tx1"/>
                </a:solidFill>
                <a:latin typeface="Calibri" panose="020F0502020204030204" pitchFamily="34" charset="0"/>
              </a:defRPr>
            </a:lvl1pPr>
            <a:lvl2pPr marL="742950" indent="-285750">
              <a:lnSpc>
                <a:spcPct val="90000"/>
              </a:lnSpc>
              <a:spcBef>
                <a:spcPts val="475"/>
              </a:spcBef>
              <a:buFont typeface="Arial" panose="020B0604020202020204" pitchFamily="34" charset="0"/>
              <a:buChar char="•"/>
              <a:defRPr sz="2200">
                <a:solidFill>
                  <a:schemeClr val="tx1"/>
                </a:solidFill>
                <a:latin typeface="Calibri" panose="020F0502020204030204" pitchFamily="34" charset="0"/>
              </a:defRPr>
            </a:lvl2pPr>
            <a:lvl3pPr marL="1143000" indent="-228600">
              <a:lnSpc>
                <a:spcPct val="90000"/>
              </a:lnSpc>
              <a:spcBef>
                <a:spcPts val="475"/>
              </a:spcBef>
              <a:buFont typeface="Arial" panose="020B0604020202020204" pitchFamily="34" charset="0"/>
              <a:buChar char="•"/>
              <a:defRPr>
                <a:solidFill>
                  <a:schemeClr val="tx1"/>
                </a:solidFill>
                <a:latin typeface="Calibri" panose="020F0502020204030204" pitchFamily="34" charset="0"/>
              </a:defRPr>
            </a:lvl3pPr>
            <a:lvl4pPr marL="1600200" indent="-228600">
              <a:lnSpc>
                <a:spcPct val="90000"/>
              </a:lnSpc>
              <a:spcBef>
                <a:spcPts val="475"/>
              </a:spcBef>
              <a:buFont typeface="Arial" panose="020B0604020202020204" pitchFamily="34" charset="0"/>
              <a:buChar char="•"/>
              <a:defRPr sz="1700">
                <a:solidFill>
                  <a:schemeClr val="tx1"/>
                </a:solidFill>
                <a:latin typeface="Calibri" panose="020F0502020204030204" pitchFamily="34" charset="0"/>
              </a:defRPr>
            </a:lvl4pPr>
            <a:lvl5pPr marL="2057400" indent="-228600">
              <a:lnSpc>
                <a:spcPct val="90000"/>
              </a:lnSpc>
              <a:spcBef>
                <a:spcPts val="475"/>
              </a:spcBef>
              <a:buFont typeface="Arial" panose="020B0604020202020204" pitchFamily="34" charset="0"/>
              <a:buChar char="•"/>
              <a:defRPr sz="1700">
                <a:solidFill>
                  <a:schemeClr val="tx1"/>
                </a:solidFill>
                <a:latin typeface="Calibri" panose="020F0502020204030204" pitchFamily="34" charset="0"/>
              </a:defRPr>
            </a:lvl5pPr>
            <a:lvl6pPr marL="2514600" indent="-228600" eaLnBrk="0" fontAlgn="base" hangingPunct="0">
              <a:lnSpc>
                <a:spcPct val="90000"/>
              </a:lnSpc>
              <a:spcBef>
                <a:spcPts val="475"/>
              </a:spcBef>
              <a:spcAft>
                <a:spcPct val="0"/>
              </a:spcAft>
              <a:buFont typeface="Arial" panose="020B0604020202020204" pitchFamily="34" charset="0"/>
              <a:buChar char="•"/>
              <a:defRPr sz="1700">
                <a:solidFill>
                  <a:schemeClr val="tx1"/>
                </a:solidFill>
                <a:latin typeface="Calibri" panose="020F0502020204030204" pitchFamily="34" charset="0"/>
              </a:defRPr>
            </a:lvl6pPr>
            <a:lvl7pPr marL="2971800" indent="-228600" eaLnBrk="0" fontAlgn="base" hangingPunct="0">
              <a:lnSpc>
                <a:spcPct val="90000"/>
              </a:lnSpc>
              <a:spcBef>
                <a:spcPts val="475"/>
              </a:spcBef>
              <a:spcAft>
                <a:spcPct val="0"/>
              </a:spcAft>
              <a:buFont typeface="Arial" panose="020B0604020202020204" pitchFamily="34" charset="0"/>
              <a:buChar char="•"/>
              <a:defRPr sz="1700">
                <a:solidFill>
                  <a:schemeClr val="tx1"/>
                </a:solidFill>
                <a:latin typeface="Calibri" panose="020F0502020204030204" pitchFamily="34" charset="0"/>
              </a:defRPr>
            </a:lvl7pPr>
            <a:lvl8pPr marL="3429000" indent="-228600" eaLnBrk="0" fontAlgn="base" hangingPunct="0">
              <a:lnSpc>
                <a:spcPct val="90000"/>
              </a:lnSpc>
              <a:spcBef>
                <a:spcPts val="475"/>
              </a:spcBef>
              <a:spcAft>
                <a:spcPct val="0"/>
              </a:spcAft>
              <a:buFont typeface="Arial" panose="020B0604020202020204" pitchFamily="34" charset="0"/>
              <a:buChar char="•"/>
              <a:defRPr sz="1700">
                <a:solidFill>
                  <a:schemeClr val="tx1"/>
                </a:solidFill>
                <a:latin typeface="Calibri" panose="020F0502020204030204" pitchFamily="34" charset="0"/>
              </a:defRPr>
            </a:lvl8pPr>
            <a:lvl9pPr marL="3886200" indent="-228600" eaLnBrk="0" fontAlgn="base" hangingPunct="0">
              <a:lnSpc>
                <a:spcPct val="90000"/>
              </a:lnSpc>
              <a:spcBef>
                <a:spcPts val="475"/>
              </a:spcBef>
              <a:spcAft>
                <a:spcPct val="0"/>
              </a:spcAft>
              <a:buFont typeface="Arial" panose="020B0604020202020204" pitchFamily="34" charset="0"/>
              <a:buChar char="•"/>
              <a:defRPr sz="1700">
                <a:solidFill>
                  <a:schemeClr val="tx1"/>
                </a:solidFill>
                <a:latin typeface="Calibri" panose="020F0502020204030204" pitchFamily="34" charset="0"/>
              </a:defRPr>
            </a:lvl9pPr>
          </a:lstStyle>
          <a:p>
            <a:pPr algn="ctr">
              <a:lnSpc>
                <a:spcPct val="100000"/>
              </a:lnSpc>
              <a:spcBef>
                <a:spcPct val="0"/>
              </a:spcBef>
              <a:buFontTx/>
              <a:buNone/>
            </a:pPr>
            <a:r>
              <a:rPr lang="en-US" altLang="vi-VN" sz="4000" b="1">
                <a:latin typeface="#9Slide03 AllRoundGothic" pitchFamily="34" charset="0"/>
                <a:cs typeface="Arial-Rounded" pitchFamily="34" charset="0"/>
              </a:rPr>
              <a:t>DẶN DÒ</a:t>
            </a:r>
          </a:p>
        </p:txBody>
      </p:sp>
      <p:sp>
        <p:nvSpPr>
          <p:cNvPr id="6" name="Google Shape;416;p36">
            <a:extLst>
              <a:ext uri="{FF2B5EF4-FFF2-40B4-BE49-F238E27FC236}">
                <a16:creationId xmlns:a16="http://schemas.microsoft.com/office/drawing/2014/main" xmlns="" id="{8571C359-95EF-EF11-EDF2-2D269139C7B8}"/>
              </a:ext>
            </a:extLst>
          </p:cNvPr>
          <p:cNvSpPr/>
          <p:nvPr/>
        </p:nvSpPr>
        <p:spPr>
          <a:xfrm>
            <a:off x="6840538" y="3076575"/>
            <a:ext cx="2062162" cy="2005013"/>
          </a:xfrm>
          <a:prstGeom prst="ellipse">
            <a:avLst/>
          </a:prstGeom>
          <a:solidFill>
            <a:srgbClr val="FFC000"/>
          </a:solidFill>
          <a:ln>
            <a:noFill/>
          </a:ln>
        </p:spPr>
        <p:txBody>
          <a:bodyPr spcFirstLastPara="1" lIns="91505" tIns="91505" rIns="91505" bIns="91505" anchor="ctr"/>
          <a:lstStyle/>
          <a:p>
            <a:pPr>
              <a:defRPr/>
            </a:pPr>
            <a:endParaRPr sz="1353"/>
          </a:p>
        </p:txBody>
      </p:sp>
      <p:sp>
        <p:nvSpPr>
          <p:cNvPr id="7" name="Google Shape;418;p36">
            <a:extLst>
              <a:ext uri="{FF2B5EF4-FFF2-40B4-BE49-F238E27FC236}">
                <a16:creationId xmlns:a16="http://schemas.microsoft.com/office/drawing/2014/main" xmlns="" id="{AE54DC99-140E-8DE7-67D2-FD675F5A4711}"/>
              </a:ext>
            </a:extLst>
          </p:cNvPr>
          <p:cNvSpPr/>
          <p:nvPr/>
        </p:nvSpPr>
        <p:spPr>
          <a:xfrm>
            <a:off x="3063875" y="3111500"/>
            <a:ext cx="2062163" cy="2005013"/>
          </a:xfrm>
          <a:prstGeom prst="ellipse">
            <a:avLst/>
          </a:prstGeom>
          <a:solidFill>
            <a:schemeClr val="accent1"/>
          </a:solidFill>
          <a:ln>
            <a:noFill/>
          </a:ln>
        </p:spPr>
        <p:txBody>
          <a:bodyPr spcFirstLastPara="1" lIns="91505" tIns="91505" rIns="91505" bIns="91505" anchor="ctr"/>
          <a:lstStyle/>
          <a:p>
            <a:pPr>
              <a:defRPr/>
            </a:pPr>
            <a:endParaRPr sz="1353"/>
          </a:p>
        </p:txBody>
      </p:sp>
      <p:sp>
        <p:nvSpPr>
          <p:cNvPr id="8" name="Google Shape;419;p36">
            <a:extLst>
              <a:ext uri="{FF2B5EF4-FFF2-40B4-BE49-F238E27FC236}">
                <a16:creationId xmlns:a16="http://schemas.microsoft.com/office/drawing/2014/main" xmlns="" id="{D7140C47-C9C1-0F3A-7841-0EF9B67C5768}"/>
              </a:ext>
            </a:extLst>
          </p:cNvPr>
          <p:cNvSpPr/>
          <p:nvPr/>
        </p:nvSpPr>
        <p:spPr>
          <a:xfrm>
            <a:off x="4956175" y="2855913"/>
            <a:ext cx="2063750" cy="2005012"/>
          </a:xfrm>
          <a:prstGeom prst="ellipse">
            <a:avLst/>
          </a:prstGeom>
          <a:solidFill>
            <a:srgbClr val="FF0000"/>
          </a:solidFill>
          <a:ln>
            <a:noFill/>
          </a:ln>
        </p:spPr>
        <p:txBody>
          <a:bodyPr spcFirstLastPara="1" lIns="91505" tIns="91505" rIns="91505" bIns="91505" anchor="ctr"/>
          <a:lstStyle/>
          <a:p>
            <a:pPr>
              <a:defRPr/>
            </a:pPr>
            <a:endParaRPr sz="1353"/>
          </a:p>
        </p:txBody>
      </p:sp>
      <p:sp>
        <p:nvSpPr>
          <p:cNvPr id="10" name="Google Shape;423;p36">
            <a:extLst>
              <a:ext uri="{FF2B5EF4-FFF2-40B4-BE49-F238E27FC236}">
                <a16:creationId xmlns:a16="http://schemas.microsoft.com/office/drawing/2014/main" xmlns="" id="{F2D12B70-7ED2-D551-C4B6-112B82EBEF2F}"/>
              </a:ext>
            </a:extLst>
          </p:cNvPr>
          <p:cNvSpPr txBox="1">
            <a:spLocks noGrp="1"/>
          </p:cNvSpPr>
          <p:nvPr>
            <p:ph type="title"/>
          </p:nvPr>
        </p:nvSpPr>
        <p:spPr>
          <a:xfrm>
            <a:off x="3063875" y="3890963"/>
            <a:ext cx="1979613" cy="444500"/>
          </a:xfrm>
        </p:spPr>
        <p:txBody>
          <a:bodyPr lIns="91505" tIns="91505" rIns="91505" bIns="91505" rtlCol="0" anchor="ctr"/>
          <a:lstStyle/>
          <a:p>
            <a:pPr defTabSz="866943" eaLnBrk="1" fontAlgn="auto" hangingPunct="1">
              <a:defRPr/>
            </a:pPr>
            <a:r>
              <a:rPr lang="en-US" sz="3008" dirty="0" err="1">
                <a:solidFill>
                  <a:srgbClr val="FFFFFF"/>
                </a:solidFill>
              </a:rPr>
              <a:t>Xe</a:t>
            </a:r>
            <a:r>
              <a:rPr lang="en" sz="3008" dirty="0">
                <a:solidFill>
                  <a:srgbClr val="FFFFFF"/>
                </a:solidFill>
              </a:rPr>
              <a:t>m lại bài đã học </a:t>
            </a:r>
            <a:endParaRPr sz="3008" dirty="0">
              <a:solidFill>
                <a:srgbClr val="FFFFFF"/>
              </a:solidFill>
            </a:endParaRPr>
          </a:p>
        </p:txBody>
      </p:sp>
      <p:sp>
        <p:nvSpPr>
          <p:cNvPr id="11" name="Google Shape;417;p36">
            <a:extLst>
              <a:ext uri="{FF2B5EF4-FFF2-40B4-BE49-F238E27FC236}">
                <a16:creationId xmlns:a16="http://schemas.microsoft.com/office/drawing/2014/main" xmlns="" id="{354F161C-7987-5F25-E031-B45BEF332996}"/>
              </a:ext>
            </a:extLst>
          </p:cNvPr>
          <p:cNvSpPr txBox="1">
            <a:spLocks/>
          </p:cNvSpPr>
          <p:nvPr/>
        </p:nvSpPr>
        <p:spPr>
          <a:xfrm>
            <a:off x="7043738" y="3819525"/>
            <a:ext cx="1657350" cy="484188"/>
          </a:xfrm>
          <a:prstGeom prst="rect">
            <a:avLst/>
          </a:prstGeom>
          <a:noFill/>
          <a:ln>
            <a:noFill/>
          </a:ln>
        </p:spPr>
        <p:txBody>
          <a:bodyPr spcFirstLastPara="1" lIns="91505" tIns="91505" rIns="91505" bIns="9150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defRPr/>
            </a:pPr>
            <a:r>
              <a:rPr lang="en-US" sz="2707" dirty="0" err="1">
                <a:solidFill>
                  <a:srgbClr val="FFFFFF"/>
                </a:solidFill>
                <a:latin typeface="+mj-lt"/>
              </a:rPr>
              <a:t>Chuẩn</a:t>
            </a:r>
            <a:r>
              <a:rPr lang="en-US" sz="2707" dirty="0">
                <a:solidFill>
                  <a:srgbClr val="FFFFFF"/>
                </a:solidFill>
                <a:latin typeface="+mj-lt"/>
              </a:rPr>
              <a:t> </a:t>
            </a:r>
            <a:r>
              <a:rPr lang="en-US" sz="2707" dirty="0" err="1">
                <a:solidFill>
                  <a:srgbClr val="FFFFFF"/>
                </a:solidFill>
                <a:latin typeface="+mj-lt"/>
              </a:rPr>
              <a:t>bị</a:t>
            </a:r>
            <a:r>
              <a:rPr lang="en-US" sz="2707" dirty="0">
                <a:solidFill>
                  <a:srgbClr val="FFFFFF"/>
                </a:solidFill>
                <a:latin typeface="+mj-lt"/>
              </a:rPr>
              <a:t> </a:t>
            </a:r>
            <a:r>
              <a:rPr lang="en-US" sz="2707" dirty="0" err="1">
                <a:solidFill>
                  <a:srgbClr val="FFFFFF"/>
                </a:solidFill>
                <a:latin typeface="+mj-lt"/>
              </a:rPr>
              <a:t>bài</a:t>
            </a:r>
            <a:r>
              <a:rPr lang="en-US" sz="2707" dirty="0">
                <a:solidFill>
                  <a:srgbClr val="FFFFFF"/>
                </a:solidFill>
                <a:latin typeface="+mj-lt"/>
              </a:rPr>
              <a:t> </a:t>
            </a:r>
            <a:r>
              <a:rPr lang="en-US" sz="2707" dirty="0" err="1">
                <a:solidFill>
                  <a:srgbClr val="FFFFFF"/>
                </a:solidFill>
                <a:latin typeface="+mj-lt"/>
              </a:rPr>
              <a:t>mới</a:t>
            </a:r>
            <a:endParaRPr lang="en-US" sz="2707" dirty="0">
              <a:solidFill>
                <a:srgbClr val="FFFFFF"/>
              </a:solidFill>
              <a:latin typeface="+mj-lt"/>
            </a:endParaRPr>
          </a:p>
        </p:txBody>
      </p:sp>
      <p:sp>
        <p:nvSpPr>
          <p:cNvPr id="12" name="Google Shape;423;p36">
            <a:extLst>
              <a:ext uri="{FF2B5EF4-FFF2-40B4-BE49-F238E27FC236}">
                <a16:creationId xmlns:a16="http://schemas.microsoft.com/office/drawing/2014/main" xmlns="" id="{BB189AF2-9EF1-7BD1-E74C-FEDE72DED6DB}"/>
              </a:ext>
            </a:extLst>
          </p:cNvPr>
          <p:cNvSpPr txBox="1">
            <a:spLocks/>
          </p:cNvSpPr>
          <p:nvPr/>
        </p:nvSpPr>
        <p:spPr>
          <a:xfrm>
            <a:off x="4910138" y="3683000"/>
            <a:ext cx="2187575" cy="444500"/>
          </a:xfrm>
          <a:prstGeom prst="rect">
            <a:avLst/>
          </a:prstGeom>
        </p:spPr>
        <p:txBody>
          <a:bodyPr spcFirstLastPara="1" lIns="91505" tIns="91505" rIns="91505" bIns="91505" anchor="ctr"/>
          <a:lstStyle>
            <a:lvl1pPr lvl="0" algn="ctr" defTabSz="914400" rtl="0" eaLnBrk="1" latinLnBrk="0" hangingPunct="1">
              <a:lnSpc>
                <a:spcPct val="90000"/>
              </a:lnSpc>
              <a:spcBef>
                <a:spcPts val="0"/>
              </a:spcBef>
              <a:spcAft>
                <a:spcPts val="0"/>
              </a:spcAft>
              <a:buSzPts val="12000"/>
              <a:buNone/>
              <a:defRPr sz="9000" kern="1200">
                <a:solidFill>
                  <a:schemeClr val="tx1"/>
                </a:solidFill>
                <a:latin typeface="+mj-lt"/>
                <a:ea typeface="+mj-ea"/>
                <a:cs typeface="+mj-cs"/>
              </a:defRPr>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pPr fontAlgn="auto">
              <a:defRPr/>
            </a:pPr>
            <a:r>
              <a:rPr lang="en-US" sz="3008" dirty="0" err="1">
                <a:solidFill>
                  <a:srgbClr val="FFFFFF"/>
                </a:solidFill>
              </a:rPr>
              <a:t>Hoàn</a:t>
            </a:r>
            <a:r>
              <a:rPr lang="en-US" sz="3008" dirty="0">
                <a:solidFill>
                  <a:srgbClr val="FFFFFF"/>
                </a:solidFill>
              </a:rPr>
              <a:t> </a:t>
            </a:r>
            <a:r>
              <a:rPr lang="en-US" sz="3008" dirty="0" err="1">
                <a:solidFill>
                  <a:srgbClr val="FFFFFF"/>
                </a:solidFill>
              </a:rPr>
              <a:t>thành</a:t>
            </a:r>
            <a:r>
              <a:rPr lang="en-US" sz="3008" dirty="0">
                <a:solidFill>
                  <a:srgbClr val="FFFFFF"/>
                </a:solidFill>
              </a:rPr>
              <a:t> </a:t>
            </a:r>
            <a:r>
              <a:rPr lang="en-US" sz="3008" dirty="0" err="1">
                <a:solidFill>
                  <a:srgbClr val="FFFFFF"/>
                </a:solidFill>
              </a:rPr>
              <a:t>bài</a:t>
            </a:r>
            <a:r>
              <a:rPr lang="en-US" sz="3008" dirty="0">
                <a:solidFill>
                  <a:srgbClr val="FFFFFF"/>
                </a:solidFill>
              </a:rPr>
              <a:t> </a:t>
            </a:r>
            <a:r>
              <a:rPr lang="en-US" sz="3008" dirty="0" err="1">
                <a:solidFill>
                  <a:srgbClr val="FFFFFF"/>
                </a:solidFill>
              </a:rPr>
              <a:t>học</a:t>
            </a:r>
            <a:r>
              <a:rPr lang="en-US" sz="3008" dirty="0">
                <a:solidFill>
                  <a:srgbClr val="FFFFFF"/>
                </a:solidFill>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đồ chơi, búp bê&#10;&#10;Mô tả được tạo tự động">
            <a:extLst>
              <a:ext uri="{FF2B5EF4-FFF2-40B4-BE49-F238E27FC236}">
                <a16:creationId xmlns:a16="http://schemas.microsoft.com/office/drawing/2014/main" xmlns="" id="{43C9F8F8-74C4-43DC-A463-4032E4A93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10" y="1019788"/>
            <a:ext cx="5146094" cy="5011376"/>
          </a:xfrm>
          <a:prstGeom prst="rect">
            <a:avLst/>
          </a:prstGeom>
        </p:spPr>
      </p:pic>
      <p:sp>
        <p:nvSpPr>
          <p:cNvPr id="5" name="Hộp Văn bản 4">
            <a:extLst>
              <a:ext uri="{FF2B5EF4-FFF2-40B4-BE49-F238E27FC236}">
                <a16:creationId xmlns:a16="http://schemas.microsoft.com/office/drawing/2014/main" xmlns="" id="{AC9CF97B-CB25-4DEC-8662-42AF0E5F336E}"/>
              </a:ext>
            </a:extLst>
          </p:cNvPr>
          <p:cNvSpPr txBox="1"/>
          <p:nvPr/>
        </p:nvSpPr>
        <p:spPr>
          <a:xfrm>
            <a:off x="4953503" y="2815506"/>
            <a:ext cx="6613657" cy="923330"/>
          </a:xfrm>
          <a:prstGeom prst="rect">
            <a:avLst/>
          </a:prstGeom>
          <a:noFill/>
        </p:spPr>
        <p:txBody>
          <a:bodyPr wrap="square" rtlCol="0">
            <a:spAutoFit/>
          </a:bodyPr>
          <a:lstStyle/>
          <a:p>
            <a:r>
              <a:rPr lang="en-US" sz="5400" dirty="0">
                <a:solidFill>
                  <a:srgbClr val="FF0000"/>
                </a:solidFill>
                <a:latin typeface="HP-087" panose="020B0803050302020204" pitchFamily="34" charset="0"/>
                <a:cs typeface="Angsana New" panose="02020603050405020304" pitchFamily="18" charset="-34"/>
              </a:rPr>
              <a:t>TẠM BIỆT CÁC EM!</a:t>
            </a:r>
          </a:p>
        </p:txBody>
      </p:sp>
    </p:spTree>
    <p:extLst>
      <p:ext uri="{BB962C8B-B14F-4D97-AF65-F5344CB8AC3E}">
        <p14:creationId xmlns:p14="http://schemas.microsoft.com/office/powerpoint/2010/main" val="347594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xmlns="" id="{C39A00E0-F554-0FBB-63C8-491A6AC8EFB5}"/>
              </a:ext>
            </a:extLst>
          </p:cNvPr>
          <p:cNvSpPr txBox="1">
            <a:spLocks noChangeArrowheads="1"/>
          </p:cNvSpPr>
          <p:nvPr/>
        </p:nvSpPr>
        <p:spPr bwMode="auto">
          <a:xfrm>
            <a:off x="3505200" y="645098"/>
            <a:ext cx="64008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950"/>
              </a:spcBef>
              <a:buFont typeface="Arial" panose="020B0604020202020204" pitchFamily="34" charset="0"/>
              <a:buChar char="•"/>
              <a:defRPr sz="2600">
                <a:solidFill>
                  <a:schemeClr val="tx1"/>
                </a:solidFill>
                <a:latin typeface="Calibri" panose="020F0502020204030204" pitchFamily="34" charset="0"/>
              </a:defRPr>
            </a:lvl1pPr>
            <a:lvl2pPr marL="742950" indent="-285750">
              <a:lnSpc>
                <a:spcPct val="90000"/>
              </a:lnSpc>
              <a:spcBef>
                <a:spcPts val="475"/>
              </a:spcBef>
              <a:buFont typeface="Arial" panose="020B0604020202020204" pitchFamily="34" charset="0"/>
              <a:buChar char="•"/>
              <a:defRPr sz="2200">
                <a:solidFill>
                  <a:schemeClr val="tx1"/>
                </a:solidFill>
                <a:latin typeface="Calibri" panose="020F0502020204030204" pitchFamily="34" charset="0"/>
              </a:defRPr>
            </a:lvl2pPr>
            <a:lvl3pPr marL="1143000" indent="-228600">
              <a:lnSpc>
                <a:spcPct val="90000"/>
              </a:lnSpc>
              <a:spcBef>
                <a:spcPts val="475"/>
              </a:spcBef>
              <a:buFont typeface="Arial" panose="020B0604020202020204" pitchFamily="34" charset="0"/>
              <a:buChar char="•"/>
              <a:defRPr>
                <a:solidFill>
                  <a:schemeClr val="tx1"/>
                </a:solidFill>
                <a:latin typeface="Calibri" panose="020F0502020204030204" pitchFamily="34" charset="0"/>
              </a:defRPr>
            </a:lvl3pPr>
            <a:lvl4pPr marL="1600200" indent="-228600">
              <a:lnSpc>
                <a:spcPct val="90000"/>
              </a:lnSpc>
              <a:spcBef>
                <a:spcPts val="475"/>
              </a:spcBef>
              <a:buFont typeface="Arial" panose="020B0604020202020204" pitchFamily="34" charset="0"/>
              <a:buChar char="•"/>
              <a:defRPr sz="1700">
                <a:solidFill>
                  <a:schemeClr val="tx1"/>
                </a:solidFill>
                <a:latin typeface="Calibri" panose="020F0502020204030204" pitchFamily="34" charset="0"/>
              </a:defRPr>
            </a:lvl4pPr>
            <a:lvl5pPr marL="2057400" indent="-228600">
              <a:lnSpc>
                <a:spcPct val="90000"/>
              </a:lnSpc>
              <a:spcBef>
                <a:spcPts val="475"/>
              </a:spcBef>
              <a:buFont typeface="Arial" panose="020B0604020202020204" pitchFamily="34" charset="0"/>
              <a:buChar char="•"/>
              <a:defRPr sz="1700">
                <a:solidFill>
                  <a:schemeClr val="tx1"/>
                </a:solidFill>
                <a:latin typeface="Calibri" panose="020F0502020204030204" pitchFamily="34" charset="0"/>
              </a:defRPr>
            </a:lvl5pPr>
            <a:lvl6pPr marL="2514600" indent="-228600" eaLnBrk="0" fontAlgn="base" hangingPunct="0">
              <a:lnSpc>
                <a:spcPct val="90000"/>
              </a:lnSpc>
              <a:spcBef>
                <a:spcPts val="475"/>
              </a:spcBef>
              <a:spcAft>
                <a:spcPct val="0"/>
              </a:spcAft>
              <a:buFont typeface="Arial" panose="020B0604020202020204" pitchFamily="34" charset="0"/>
              <a:buChar char="•"/>
              <a:defRPr sz="1700">
                <a:solidFill>
                  <a:schemeClr val="tx1"/>
                </a:solidFill>
                <a:latin typeface="Calibri" panose="020F0502020204030204" pitchFamily="34" charset="0"/>
              </a:defRPr>
            </a:lvl6pPr>
            <a:lvl7pPr marL="2971800" indent="-228600" eaLnBrk="0" fontAlgn="base" hangingPunct="0">
              <a:lnSpc>
                <a:spcPct val="90000"/>
              </a:lnSpc>
              <a:spcBef>
                <a:spcPts val="475"/>
              </a:spcBef>
              <a:spcAft>
                <a:spcPct val="0"/>
              </a:spcAft>
              <a:buFont typeface="Arial" panose="020B0604020202020204" pitchFamily="34" charset="0"/>
              <a:buChar char="•"/>
              <a:defRPr sz="1700">
                <a:solidFill>
                  <a:schemeClr val="tx1"/>
                </a:solidFill>
                <a:latin typeface="Calibri" panose="020F0502020204030204" pitchFamily="34" charset="0"/>
              </a:defRPr>
            </a:lvl7pPr>
            <a:lvl8pPr marL="3429000" indent="-228600" eaLnBrk="0" fontAlgn="base" hangingPunct="0">
              <a:lnSpc>
                <a:spcPct val="90000"/>
              </a:lnSpc>
              <a:spcBef>
                <a:spcPts val="475"/>
              </a:spcBef>
              <a:spcAft>
                <a:spcPct val="0"/>
              </a:spcAft>
              <a:buFont typeface="Arial" panose="020B0604020202020204" pitchFamily="34" charset="0"/>
              <a:buChar char="•"/>
              <a:defRPr sz="1700">
                <a:solidFill>
                  <a:schemeClr val="tx1"/>
                </a:solidFill>
                <a:latin typeface="Calibri" panose="020F0502020204030204" pitchFamily="34" charset="0"/>
              </a:defRPr>
            </a:lvl8pPr>
            <a:lvl9pPr marL="3886200" indent="-228600" eaLnBrk="0" fontAlgn="base" hangingPunct="0">
              <a:lnSpc>
                <a:spcPct val="90000"/>
              </a:lnSpc>
              <a:spcBef>
                <a:spcPts val="475"/>
              </a:spcBef>
              <a:spcAft>
                <a:spcPct val="0"/>
              </a:spcAft>
              <a:buFont typeface="Arial" panose="020B0604020202020204" pitchFamily="34" charset="0"/>
              <a:buChar char="•"/>
              <a:defRPr sz="17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400" b="1" dirty="0" smtClean="0">
                <a:solidFill>
                  <a:srgbClr val="0000CC"/>
                </a:solidFill>
                <a:latin typeface="Times New Roman" panose="02020603050405020304" pitchFamily="18" charset="0"/>
                <a:cs typeface="Times New Roman" panose="02020603050405020304" pitchFamily="18" charset="0"/>
              </a:rPr>
              <a:t>ÔN </a:t>
            </a:r>
            <a:r>
              <a:rPr lang="vi-VN" altLang="en-US" sz="4400" b="1" dirty="0" smtClean="0">
                <a:solidFill>
                  <a:srgbClr val="0000CC"/>
                </a:solidFill>
                <a:latin typeface="Times New Roman" panose="02020603050405020304" pitchFamily="18" charset="0"/>
                <a:cs typeface="Times New Roman" panose="02020603050405020304" pitchFamily="18" charset="0"/>
              </a:rPr>
              <a:t>BÀI </a:t>
            </a:r>
            <a:r>
              <a:rPr lang="vi-VN" altLang="en-US" sz="4400" b="1" dirty="0">
                <a:solidFill>
                  <a:srgbClr val="0000CC"/>
                </a:solidFill>
                <a:latin typeface="Times New Roman" panose="02020603050405020304" pitchFamily="18" charset="0"/>
                <a:cs typeface="Times New Roman" panose="02020603050405020304" pitchFamily="18" charset="0"/>
              </a:rPr>
              <a:t>CŨ</a:t>
            </a:r>
            <a:endParaRPr lang="en-US" altLang="en-US" sz="44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BF4753C4-A759-D5B3-B730-A8A912848D22}"/>
              </a:ext>
            </a:extLst>
          </p:cNvPr>
          <p:cNvGraphicFramePr>
            <a:graphicFrameLocks noGrp="1"/>
          </p:cNvGraphicFramePr>
          <p:nvPr/>
        </p:nvGraphicFramePr>
        <p:xfrm>
          <a:off x="762000" y="1594413"/>
          <a:ext cx="10515600" cy="1529787"/>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xmlns="" val="4098558399"/>
                    </a:ext>
                  </a:extLst>
                </a:gridCol>
              </a:tblGrid>
              <a:tr h="1529787">
                <a:tc>
                  <a:txBody>
                    <a:bodyPr/>
                    <a:lstStyle/>
                    <a:p>
                      <a:pPr algn="l">
                        <a:lnSpc>
                          <a:spcPct val="115000"/>
                        </a:lnSpc>
                        <a:spcAft>
                          <a:spcPts val="800"/>
                        </a:spcAft>
                      </a:pPr>
                      <a:r>
                        <a:rPr lang="nl-NL" sz="4000" b="1" kern="1200" dirty="0">
                          <a:solidFill>
                            <a:srgbClr val="0000CC"/>
                          </a:solidFill>
                          <a:latin typeface="Times New Roman" panose="02020603050405020304" pitchFamily="18" charset="0"/>
                          <a:ea typeface="+mn-ea"/>
                          <a:cs typeface="Times New Roman" panose="02020603050405020304" pitchFamily="18" charset="0"/>
                        </a:rPr>
                        <a:t>Câu 1: Vì</a:t>
                      </a:r>
                      <a:r>
                        <a:rPr lang="vi-VN" sz="4000" b="1" kern="1200" dirty="0">
                          <a:solidFill>
                            <a:srgbClr val="0000CC"/>
                          </a:solidFill>
                          <a:latin typeface="Times New Roman" panose="02020603050405020304" pitchFamily="18" charset="0"/>
                          <a:ea typeface="+mn-ea"/>
                          <a:cs typeface="Times New Roman" panose="02020603050405020304" pitchFamily="18" charset="0"/>
                        </a:rPr>
                        <a:t> sao đêm trước ngày khai giảng, Diệu nằm mãi mà không ngủ được</a:t>
                      </a:r>
                      <a:r>
                        <a:rPr lang="nl-NL" sz="4000" b="1" kern="1200" dirty="0">
                          <a:solidFill>
                            <a:srgbClr val="0000CC"/>
                          </a:solidFill>
                          <a:latin typeface="Times New Roman" panose="02020603050405020304" pitchFamily="18" charset="0"/>
                          <a:ea typeface="+mn-ea"/>
                          <a:cs typeface="Times New Roman" panose="02020603050405020304" pitchFamily="18" charset="0"/>
                        </a:rPr>
                        <a:t>?</a:t>
                      </a:r>
                      <a:endParaRPr lang="en-US" sz="4000" b="1" kern="1200" dirty="0">
                        <a:solidFill>
                          <a:srgbClr val="0000CC"/>
                        </a:solidFill>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xmlns="" val="383580706"/>
                  </a:ext>
                </a:extLst>
              </a:tr>
            </a:tbl>
          </a:graphicData>
        </a:graphic>
      </p:graphicFrame>
      <p:graphicFrame>
        <p:nvGraphicFramePr>
          <p:cNvPr id="6" name="Table 5">
            <a:extLst>
              <a:ext uri="{FF2B5EF4-FFF2-40B4-BE49-F238E27FC236}">
                <a16:creationId xmlns:a16="http://schemas.microsoft.com/office/drawing/2014/main" xmlns="" id="{9BDA2CD5-05B1-44E0-6809-3B45838FB226}"/>
              </a:ext>
            </a:extLst>
          </p:cNvPr>
          <p:cNvGraphicFramePr>
            <a:graphicFrameLocks noGrp="1"/>
          </p:cNvGraphicFramePr>
          <p:nvPr/>
        </p:nvGraphicFramePr>
        <p:xfrm>
          <a:off x="790074" y="3303577"/>
          <a:ext cx="10515600" cy="1212276"/>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xmlns="" val="3892978566"/>
                    </a:ext>
                  </a:extLst>
                </a:gridCol>
              </a:tblGrid>
              <a:tr h="1212276">
                <a:tc>
                  <a:txBody>
                    <a:bodyPr/>
                    <a:lstStyle/>
                    <a:p>
                      <a:pPr algn="l">
                        <a:lnSpc>
                          <a:spcPct val="115000"/>
                        </a:lnSpc>
                        <a:spcAft>
                          <a:spcPts val="800"/>
                        </a:spcAft>
                      </a:pPr>
                      <a:r>
                        <a:rPr lang="vi-VN" sz="3200" b="1" kern="1200" dirty="0">
                          <a:solidFill>
                            <a:srgbClr val="FF0000"/>
                          </a:solidFill>
                          <a:latin typeface="Times New Roman" panose="02020603050405020304" pitchFamily="18" charset="0"/>
                          <a:ea typeface="+mn-ea"/>
                          <a:cs typeface="Times New Roman" panose="02020603050405020304" pitchFamily="18" charset="0"/>
                        </a:rPr>
                        <a:t>Đêm trước ngày khai giảng, Diệu nằm mãi mà không ngủ được vì háo hức chờ sớm mai đến lớp.</a:t>
                      </a:r>
                      <a:endParaRPr lang="en-US" sz="3200" b="1" kern="1200" dirty="0">
                        <a:solidFill>
                          <a:srgbClr val="FF0000"/>
                        </a:solidFill>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xmlns="" val="1840306901"/>
                  </a:ext>
                </a:extLst>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ox(in)">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BF4753C4-A759-D5B3-B730-A8A912848D22}"/>
              </a:ext>
            </a:extLst>
          </p:cNvPr>
          <p:cNvGraphicFramePr>
            <a:graphicFrameLocks noGrp="1"/>
          </p:cNvGraphicFramePr>
          <p:nvPr/>
        </p:nvGraphicFramePr>
        <p:xfrm>
          <a:off x="762000" y="1594413"/>
          <a:ext cx="10515600" cy="1529787"/>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xmlns="" val="4098558399"/>
                    </a:ext>
                  </a:extLst>
                </a:gridCol>
              </a:tblGrid>
              <a:tr h="1529787">
                <a:tc>
                  <a:txBody>
                    <a:bodyPr/>
                    <a:lstStyle/>
                    <a:p>
                      <a:pPr algn="l">
                        <a:lnSpc>
                          <a:spcPct val="115000"/>
                        </a:lnSpc>
                        <a:spcAft>
                          <a:spcPts val="800"/>
                        </a:spcAft>
                      </a:pPr>
                      <a:r>
                        <a:rPr lang="vi-VN" sz="4000" b="1" kern="1200" dirty="0">
                          <a:solidFill>
                            <a:srgbClr val="0000CC"/>
                          </a:solidFill>
                          <a:latin typeface="Times New Roman" panose="02020603050405020304" pitchFamily="18" charset="0"/>
                          <a:ea typeface="+mn-ea"/>
                          <a:cs typeface="Times New Roman" panose="02020603050405020304" pitchFamily="18" charset="0"/>
                        </a:rPr>
                        <a:t>Câu 2: </a:t>
                      </a:r>
                      <a:r>
                        <a:rPr lang="nl-NL" sz="4000" b="1" kern="1200" dirty="0">
                          <a:solidFill>
                            <a:srgbClr val="0000CC"/>
                          </a:solidFill>
                          <a:latin typeface="Times New Roman" panose="02020603050405020304" pitchFamily="18" charset="0"/>
                          <a:ea typeface="+mn-ea"/>
                          <a:cs typeface="Times New Roman" panose="02020603050405020304" pitchFamily="18" charset="0"/>
                        </a:rPr>
                        <a:t>Mùa</a:t>
                      </a:r>
                      <a:r>
                        <a:rPr lang="vi-VN" sz="4000" b="1" kern="1200" dirty="0">
                          <a:solidFill>
                            <a:srgbClr val="0000CC"/>
                          </a:solidFill>
                          <a:latin typeface="Times New Roman" panose="02020603050405020304" pitchFamily="18" charset="0"/>
                          <a:ea typeface="+mn-ea"/>
                          <a:cs typeface="Times New Roman" panose="02020603050405020304" pitchFamily="18" charset="0"/>
                        </a:rPr>
                        <a:t> hè Diệu đã làm những gì</a:t>
                      </a:r>
                      <a:r>
                        <a:rPr lang="nl-NL" sz="4000" b="1" kern="1200" dirty="0">
                          <a:solidFill>
                            <a:srgbClr val="0000CC"/>
                          </a:solidFill>
                          <a:latin typeface="Times New Roman" panose="02020603050405020304" pitchFamily="18" charset="0"/>
                          <a:ea typeface="+mn-ea"/>
                          <a:cs typeface="Times New Roman" panose="02020603050405020304" pitchFamily="18" charset="0"/>
                        </a:rPr>
                        <a:t>?</a:t>
                      </a:r>
                      <a:endParaRPr lang="en-US" sz="4000" b="1" kern="1200" dirty="0">
                        <a:solidFill>
                          <a:srgbClr val="0000CC"/>
                        </a:solidFill>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xmlns="" val="383580706"/>
                  </a:ext>
                </a:extLst>
              </a:tr>
            </a:tbl>
          </a:graphicData>
        </a:graphic>
      </p:graphicFrame>
      <p:graphicFrame>
        <p:nvGraphicFramePr>
          <p:cNvPr id="6" name="Table 5">
            <a:extLst>
              <a:ext uri="{FF2B5EF4-FFF2-40B4-BE49-F238E27FC236}">
                <a16:creationId xmlns:a16="http://schemas.microsoft.com/office/drawing/2014/main" xmlns="" id="{9BDA2CD5-05B1-44E0-6809-3B45838FB226}"/>
              </a:ext>
            </a:extLst>
          </p:cNvPr>
          <p:cNvGraphicFramePr>
            <a:graphicFrameLocks noGrp="1"/>
          </p:cNvGraphicFramePr>
          <p:nvPr/>
        </p:nvGraphicFramePr>
        <p:xfrm>
          <a:off x="914400" y="3127663"/>
          <a:ext cx="9781674" cy="1212276"/>
        </p:xfrm>
        <a:graphic>
          <a:graphicData uri="http://schemas.openxmlformats.org/drawingml/2006/table">
            <a:tbl>
              <a:tblPr>
                <a:tableStyleId>{5C22544A-7EE6-4342-B048-85BDC9FD1C3A}</a:tableStyleId>
              </a:tblPr>
              <a:tblGrid>
                <a:gridCol w="9781674">
                  <a:extLst>
                    <a:ext uri="{9D8B030D-6E8A-4147-A177-3AD203B41FA5}">
                      <a16:colId xmlns:a16="http://schemas.microsoft.com/office/drawing/2014/main" xmlns="" val="3892978566"/>
                    </a:ext>
                  </a:extLst>
                </a:gridCol>
              </a:tblGrid>
              <a:tr h="1212276">
                <a:tc>
                  <a:txBody>
                    <a:bodyPr/>
                    <a:lstStyle/>
                    <a:p>
                      <a:pPr algn="l">
                        <a:lnSpc>
                          <a:spcPct val="115000"/>
                        </a:lnSpc>
                        <a:spcAft>
                          <a:spcPts val="800"/>
                        </a:spcAft>
                      </a:pPr>
                      <a:r>
                        <a:rPr lang="nl-NL" sz="3200" b="1" kern="1200" dirty="0">
                          <a:solidFill>
                            <a:srgbClr val="FF0000"/>
                          </a:solidFill>
                          <a:latin typeface="Times New Roman" panose="02020603050405020304" pitchFamily="18" charset="0"/>
                          <a:ea typeface="+mn-ea"/>
                          <a:cs typeface="Times New Roman" panose="02020603050405020304" pitchFamily="18" charset="0"/>
                        </a:rPr>
                        <a:t>Mùa</a:t>
                      </a:r>
                      <a:r>
                        <a:rPr lang="vi-VN" sz="3200" b="1" kern="1200" dirty="0">
                          <a:solidFill>
                            <a:srgbClr val="FF0000"/>
                          </a:solidFill>
                          <a:latin typeface="Times New Roman" panose="02020603050405020304" pitchFamily="18" charset="0"/>
                          <a:ea typeface="+mn-ea"/>
                          <a:cs typeface="Times New Roman" panose="02020603050405020304" pitchFamily="18" charset="0"/>
                        </a:rPr>
                        <a:t> hè, Diệu đã đi thu hái quả, đến nhà bà cụ Khởi và cùng mẹ đi chợ.</a:t>
                      </a:r>
                      <a:endParaRPr lang="en-US" sz="3200" b="1" kern="1200" dirty="0">
                        <a:solidFill>
                          <a:srgbClr val="FF0000"/>
                        </a:solidFill>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xmlns="" val="1840306901"/>
                  </a:ext>
                </a:extLst>
              </a:tr>
            </a:tbl>
          </a:graphicData>
        </a:graphic>
      </p:graphicFrame>
    </p:spTree>
    <p:extLst>
      <p:ext uri="{BB962C8B-B14F-4D97-AF65-F5344CB8AC3E}">
        <p14:creationId xmlns:p14="http://schemas.microsoft.com/office/powerpoint/2010/main" val="10229027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BF4753C4-A759-D5B3-B730-A8A912848D22}"/>
              </a:ext>
            </a:extLst>
          </p:cNvPr>
          <p:cNvGraphicFramePr>
            <a:graphicFrameLocks noGrp="1"/>
          </p:cNvGraphicFramePr>
          <p:nvPr/>
        </p:nvGraphicFramePr>
        <p:xfrm>
          <a:off x="685800" y="1066800"/>
          <a:ext cx="10515600" cy="1529787"/>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xmlns="" val="4098558399"/>
                    </a:ext>
                  </a:extLst>
                </a:gridCol>
              </a:tblGrid>
              <a:tr h="1529787">
                <a:tc>
                  <a:txBody>
                    <a:bodyPr/>
                    <a:lstStyle/>
                    <a:p>
                      <a:pPr algn="l">
                        <a:lnSpc>
                          <a:spcPct val="115000"/>
                        </a:lnSpc>
                        <a:spcAft>
                          <a:spcPts val="800"/>
                        </a:spcAft>
                      </a:pPr>
                      <a:r>
                        <a:rPr lang="nl-NL" sz="4000" b="1" kern="1200" dirty="0">
                          <a:solidFill>
                            <a:srgbClr val="0000CC"/>
                          </a:solidFill>
                          <a:latin typeface="Times New Roman" panose="02020603050405020304" pitchFamily="18" charset="0"/>
                          <a:ea typeface="+mn-ea"/>
                          <a:cs typeface="Times New Roman" panose="02020603050405020304" pitchFamily="18" charset="0"/>
                        </a:rPr>
                        <a:t>Câu 3: Nói</a:t>
                      </a:r>
                      <a:r>
                        <a:rPr lang="vi-VN" sz="4000" b="1" kern="1200" dirty="0">
                          <a:solidFill>
                            <a:srgbClr val="0000CC"/>
                          </a:solidFill>
                          <a:latin typeface="Times New Roman" panose="02020603050405020304" pitchFamily="18" charset="0"/>
                          <a:ea typeface="+mn-ea"/>
                          <a:cs typeface="Times New Roman" panose="02020603050405020304" pitchFamily="18" charset="0"/>
                        </a:rPr>
                        <a:t> về những trải nghiệm của Diệu khi ở nhà bà cụ Khởi</a:t>
                      </a:r>
                      <a:r>
                        <a:rPr lang="nl-NL" sz="4000" b="1" kern="1200" dirty="0">
                          <a:solidFill>
                            <a:srgbClr val="0000CC"/>
                          </a:solidFill>
                          <a:latin typeface="Times New Roman" panose="02020603050405020304" pitchFamily="18" charset="0"/>
                          <a:ea typeface="+mn-ea"/>
                          <a:cs typeface="Times New Roman" panose="02020603050405020304" pitchFamily="18" charset="0"/>
                        </a:rPr>
                        <a:t>?</a:t>
                      </a:r>
                      <a:endParaRPr lang="en-US" sz="4000" b="1" kern="1200" dirty="0">
                        <a:solidFill>
                          <a:srgbClr val="0000CC"/>
                        </a:solidFill>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xmlns="" val="383580706"/>
                  </a:ext>
                </a:extLst>
              </a:tr>
            </a:tbl>
          </a:graphicData>
        </a:graphic>
      </p:graphicFrame>
      <p:graphicFrame>
        <p:nvGraphicFramePr>
          <p:cNvPr id="6" name="Table 5">
            <a:extLst>
              <a:ext uri="{FF2B5EF4-FFF2-40B4-BE49-F238E27FC236}">
                <a16:creationId xmlns:a16="http://schemas.microsoft.com/office/drawing/2014/main" xmlns="" id="{9BDA2CD5-05B1-44E0-6809-3B45838FB226}"/>
              </a:ext>
            </a:extLst>
          </p:cNvPr>
          <p:cNvGraphicFramePr>
            <a:graphicFrameLocks noGrp="1"/>
          </p:cNvGraphicFramePr>
          <p:nvPr/>
        </p:nvGraphicFramePr>
        <p:xfrm>
          <a:off x="685800" y="3124200"/>
          <a:ext cx="10515600" cy="140208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xmlns="" val="3892978566"/>
                    </a:ext>
                  </a:extLst>
                </a:gridCol>
              </a:tblGrid>
              <a:tr h="1212276">
                <a:tc>
                  <a:txBody>
                    <a:bodyPr/>
                    <a:lstStyle/>
                    <a:p>
                      <a:pPr algn="l">
                        <a:lnSpc>
                          <a:spcPct val="115000"/>
                        </a:lnSpc>
                        <a:spcAft>
                          <a:spcPts val="800"/>
                        </a:spcAft>
                      </a:pPr>
                      <a:r>
                        <a:rPr lang="nl-NL" sz="4000" b="1" kern="1200" dirty="0">
                          <a:solidFill>
                            <a:srgbClr val="FF0000"/>
                          </a:solidFill>
                          <a:latin typeface="Times New Roman" panose="02020603050405020304" pitchFamily="18" charset="0"/>
                          <a:ea typeface="+mn-ea"/>
                          <a:cs typeface="Times New Roman" panose="02020603050405020304" pitchFamily="18" charset="0"/>
                        </a:rPr>
                        <a:t>Khi </a:t>
                      </a:r>
                      <a:r>
                        <a:rPr lang="vi-VN" sz="4000" b="1" kern="1200" dirty="0">
                          <a:solidFill>
                            <a:srgbClr val="FF0000"/>
                          </a:solidFill>
                          <a:latin typeface="Times New Roman" panose="02020603050405020304" pitchFamily="18" charset="0"/>
                          <a:ea typeface="+mn-ea"/>
                          <a:cs typeface="Times New Roman" panose="02020603050405020304" pitchFamily="18" charset="0"/>
                        </a:rPr>
                        <a:t>ở nhà bà cụ Khởi: Diệu chơi với bà và nghe bà kể chuyện,..</a:t>
                      </a:r>
                      <a:endParaRPr lang="en-US" sz="4000" b="1" kern="1200" dirty="0">
                        <a:solidFill>
                          <a:srgbClr val="FF0000"/>
                        </a:solidFill>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xmlns="" val="1840306901"/>
                  </a:ext>
                </a:extLst>
              </a:tr>
            </a:tbl>
          </a:graphicData>
        </a:graphic>
      </p:graphicFrame>
    </p:spTree>
    <p:extLst>
      <p:ext uri="{BB962C8B-B14F-4D97-AF65-F5344CB8AC3E}">
        <p14:creationId xmlns:p14="http://schemas.microsoft.com/office/powerpoint/2010/main" val="3442527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9e0720c5d1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3534078"/>
            <a:ext cx="3086100" cy="3433445"/>
          </a:xfrm>
          <a:prstGeom prst="rect">
            <a:avLst/>
          </a:prstGeom>
        </p:spPr>
      </p:pic>
      <p:cxnSp>
        <p:nvCxnSpPr>
          <p:cNvPr id="3" name="直接连接符 2"/>
          <p:cNvCxnSpPr/>
          <p:nvPr/>
        </p:nvCxnSpPr>
        <p:spPr>
          <a:xfrm>
            <a:off x="482600" y="1741170"/>
            <a:ext cx="406082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84" name=" 184"/>
          <p:cNvSpPr/>
          <p:nvPr/>
        </p:nvSpPr>
        <p:spPr>
          <a:xfrm>
            <a:off x="5226685" y="821690"/>
            <a:ext cx="1738630" cy="1738630"/>
          </a:xfrm>
          <a:prstGeom prst="ellipse">
            <a:avLst/>
          </a:prstGeom>
          <a:solidFill>
            <a:srgbClr val="C1EDEE"/>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6" name="直接连接符 5"/>
          <p:cNvCxnSpPr/>
          <p:nvPr/>
        </p:nvCxnSpPr>
        <p:spPr>
          <a:xfrm>
            <a:off x="7560945" y="1741170"/>
            <a:ext cx="406082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 184"/>
          <p:cNvSpPr/>
          <p:nvPr/>
        </p:nvSpPr>
        <p:spPr>
          <a:xfrm>
            <a:off x="4543425" y="1590040"/>
            <a:ext cx="302260" cy="302260"/>
          </a:xfrm>
          <a:prstGeom prst="ellipse">
            <a:avLst/>
          </a:prstGeom>
          <a:noFill/>
          <a:ln w="762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 name=" 184"/>
          <p:cNvSpPr/>
          <p:nvPr/>
        </p:nvSpPr>
        <p:spPr>
          <a:xfrm>
            <a:off x="7310120" y="1590040"/>
            <a:ext cx="302260" cy="302260"/>
          </a:xfrm>
          <a:prstGeom prst="ellipse">
            <a:avLst/>
          </a:prstGeom>
          <a:noFill/>
          <a:ln w="762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Freeform 6"/>
          <p:cNvSpPr>
            <a:spLocks noEditPoints="1"/>
          </p:cNvSpPr>
          <p:nvPr/>
        </p:nvSpPr>
        <p:spPr bwMode="auto">
          <a:xfrm>
            <a:off x="5564505" y="922020"/>
            <a:ext cx="798195" cy="1548130"/>
          </a:xfrm>
          <a:custGeom>
            <a:avLst/>
            <a:gdLst>
              <a:gd name="T0" fmla="*/ 41 w 78"/>
              <a:gd name="T1" fmla="*/ 64 h 157"/>
              <a:gd name="T2" fmla="*/ 26 w 78"/>
              <a:gd name="T3" fmla="*/ 82 h 157"/>
              <a:gd name="T4" fmla="*/ 7 w 78"/>
              <a:gd name="T5" fmla="*/ 74 h 157"/>
              <a:gd name="T6" fmla="*/ 0 w 78"/>
              <a:gd name="T7" fmla="*/ 55 h 157"/>
              <a:gd name="T8" fmla="*/ 2 w 78"/>
              <a:gd name="T9" fmla="*/ 55 h 157"/>
              <a:gd name="T10" fmla="*/ 34 w 78"/>
              <a:gd name="T11" fmla="*/ 9 h 157"/>
              <a:gd name="T12" fmla="*/ 37 w 78"/>
              <a:gd name="T13" fmla="*/ 3 h 157"/>
              <a:gd name="T14" fmla="*/ 61 w 78"/>
              <a:gd name="T15" fmla="*/ 4 h 157"/>
              <a:gd name="T16" fmla="*/ 70 w 78"/>
              <a:gd name="T17" fmla="*/ 19 h 157"/>
              <a:gd name="T18" fmla="*/ 78 w 78"/>
              <a:gd name="T19" fmla="*/ 152 h 157"/>
              <a:gd name="T20" fmla="*/ 77 w 78"/>
              <a:gd name="T21" fmla="*/ 153 h 157"/>
              <a:gd name="T22" fmla="*/ 52 w 78"/>
              <a:gd name="T23" fmla="*/ 157 h 157"/>
              <a:gd name="T24" fmla="*/ 42 w 78"/>
              <a:gd name="T25" fmla="*/ 148 h 157"/>
              <a:gd name="T26" fmla="*/ 42 w 78"/>
              <a:gd name="T27" fmla="*/ 135 h 157"/>
              <a:gd name="T28" fmla="*/ 41 w 78"/>
              <a:gd name="T29" fmla="*/ 64 h 157"/>
              <a:gd name="T30" fmla="*/ 47 w 78"/>
              <a:gd name="T31" fmla="*/ 143 h 157"/>
              <a:gd name="T32" fmla="*/ 61 w 78"/>
              <a:gd name="T33" fmla="*/ 142 h 157"/>
              <a:gd name="T34" fmla="*/ 55 w 78"/>
              <a:gd name="T35" fmla="*/ 8 h 157"/>
              <a:gd name="T36" fmla="*/ 39 w 78"/>
              <a:gd name="T37" fmla="*/ 8 h 157"/>
              <a:gd name="T38" fmla="*/ 8 w 78"/>
              <a:gd name="T39" fmla="*/ 56 h 157"/>
              <a:gd name="T40" fmla="*/ 21 w 78"/>
              <a:gd name="T41" fmla="*/ 65 h 157"/>
              <a:gd name="T42" fmla="*/ 44 w 78"/>
              <a:gd name="T43" fmla="*/ 35 h 157"/>
              <a:gd name="T44" fmla="*/ 47 w 78"/>
              <a:gd name="T45" fmla="*/ 143 h 157"/>
              <a:gd name="T46" fmla="*/ 63 w 78"/>
              <a:gd name="T47" fmla="*/ 69 h 157"/>
              <a:gd name="T48" fmla="*/ 65 w 78"/>
              <a:gd name="T49" fmla="*/ 109 h 157"/>
              <a:gd name="T50" fmla="*/ 76 w 78"/>
              <a:gd name="T51" fmla="*/ 148 h 157"/>
              <a:gd name="T52" fmla="*/ 68 w 78"/>
              <a:gd name="T53" fmla="*/ 21 h 157"/>
              <a:gd name="T54" fmla="*/ 61 w 78"/>
              <a:gd name="T55" fmla="*/ 14 h 157"/>
              <a:gd name="T56" fmla="*/ 63 w 78"/>
              <a:gd name="T57" fmla="*/ 69 h 157"/>
              <a:gd name="T58" fmla="*/ 23 w 78"/>
              <a:gd name="T59" fmla="*/ 70 h 157"/>
              <a:gd name="T60" fmla="*/ 28 w 78"/>
              <a:gd name="T61" fmla="*/ 77 h 157"/>
              <a:gd name="T62" fmla="*/ 40 w 78"/>
              <a:gd name="T63" fmla="*/ 48 h 157"/>
              <a:gd name="T64" fmla="*/ 23 w 78"/>
              <a:gd name="T65" fmla="*/ 70 h 157"/>
              <a:gd name="T66" fmla="*/ 24 w 78"/>
              <a:gd name="T67" fmla="*/ 78 h 157"/>
              <a:gd name="T68" fmla="*/ 4 w 78"/>
              <a:gd name="T69" fmla="*/ 61 h 157"/>
              <a:gd name="T70" fmla="*/ 24 w 78"/>
              <a:gd name="T71" fmla="*/ 78 h 157"/>
              <a:gd name="T72" fmla="*/ 47 w 78"/>
              <a:gd name="T73" fmla="*/ 149 h 157"/>
              <a:gd name="T74" fmla="*/ 73 w 78"/>
              <a:gd name="T75" fmla="*/ 150 h 157"/>
              <a:gd name="T76" fmla="*/ 47 w 78"/>
              <a:gd name="T77"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157">
                <a:moveTo>
                  <a:pt x="41" y="64"/>
                </a:moveTo>
                <a:cubicBezTo>
                  <a:pt x="35" y="64"/>
                  <a:pt x="32" y="82"/>
                  <a:pt x="26" y="82"/>
                </a:cubicBezTo>
                <a:cubicBezTo>
                  <a:pt x="20" y="83"/>
                  <a:pt x="14" y="74"/>
                  <a:pt x="7" y="74"/>
                </a:cubicBezTo>
                <a:cubicBezTo>
                  <a:pt x="6" y="67"/>
                  <a:pt x="0" y="62"/>
                  <a:pt x="0" y="55"/>
                </a:cubicBezTo>
                <a:cubicBezTo>
                  <a:pt x="0" y="53"/>
                  <a:pt x="2" y="55"/>
                  <a:pt x="2" y="55"/>
                </a:cubicBezTo>
                <a:cubicBezTo>
                  <a:pt x="10" y="40"/>
                  <a:pt x="26" y="24"/>
                  <a:pt x="34" y="9"/>
                </a:cubicBezTo>
                <a:cubicBezTo>
                  <a:pt x="35" y="6"/>
                  <a:pt x="35" y="4"/>
                  <a:pt x="37" y="3"/>
                </a:cubicBezTo>
                <a:cubicBezTo>
                  <a:pt x="41" y="0"/>
                  <a:pt x="58" y="1"/>
                  <a:pt x="61" y="4"/>
                </a:cubicBezTo>
                <a:cubicBezTo>
                  <a:pt x="64" y="7"/>
                  <a:pt x="65" y="17"/>
                  <a:pt x="70" y="19"/>
                </a:cubicBezTo>
                <a:cubicBezTo>
                  <a:pt x="74" y="63"/>
                  <a:pt x="75" y="105"/>
                  <a:pt x="78" y="152"/>
                </a:cubicBezTo>
                <a:cubicBezTo>
                  <a:pt x="77" y="151"/>
                  <a:pt x="77" y="153"/>
                  <a:pt x="77" y="153"/>
                </a:cubicBezTo>
                <a:cubicBezTo>
                  <a:pt x="75" y="154"/>
                  <a:pt x="53" y="157"/>
                  <a:pt x="52" y="157"/>
                </a:cubicBezTo>
                <a:cubicBezTo>
                  <a:pt x="51" y="157"/>
                  <a:pt x="42" y="149"/>
                  <a:pt x="42" y="148"/>
                </a:cubicBezTo>
                <a:cubicBezTo>
                  <a:pt x="41" y="145"/>
                  <a:pt x="42" y="139"/>
                  <a:pt x="42" y="135"/>
                </a:cubicBezTo>
                <a:cubicBezTo>
                  <a:pt x="41" y="113"/>
                  <a:pt x="42" y="86"/>
                  <a:pt x="41" y="64"/>
                </a:cubicBezTo>
                <a:close/>
                <a:moveTo>
                  <a:pt x="47" y="143"/>
                </a:moveTo>
                <a:cubicBezTo>
                  <a:pt x="52" y="142"/>
                  <a:pt x="55" y="142"/>
                  <a:pt x="61" y="142"/>
                </a:cubicBezTo>
                <a:cubicBezTo>
                  <a:pt x="60" y="103"/>
                  <a:pt x="58" y="52"/>
                  <a:pt x="55" y="8"/>
                </a:cubicBezTo>
                <a:cubicBezTo>
                  <a:pt x="49" y="7"/>
                  <a:pt x="45" y="9"/>
                  <a:pt x="39" y="8"/>
                </a:cubicBezTo>
                <a:cubicBezTo>
                  <a:pt x="30" y="25"/>
                  <a:pt x="19" y="41"/>
                  <a:pt x="8" y="56"/>
                </a:cubicBezTo>
                <a:cubicBezTo>
                  <a:pt x="13" y="59"/>
                  <a:pt x="18" y="61"/>
                  <a:pt x="21" y="65"/>
                </a:cubicBezTo>
                <a:cubicBezTo>
                  <a:pt x="32" y="58"/>
                  <a:pt x="34" y="43"/>
                  <a:pt x="44" y="35"/>
                </a:cubicBezTo>
                <a:cubicBezTo>
                  <a:pt x="47" y="70"/>
                  <a:pt x="44" y="102"/>
                  <a:pt x="47" y="143"/>
                </a:cubicBezTo>
                <a:close/>
                <a:moveTo>
                  <a:pt x="63" y="69"/>
                </a:moveTo>
                <a:cubicBezTo>
                  <a:pt x="63" y="82"/>
                  <a:pt x="65" y="96"/>
                  <a:pt x="65" y="109"/>
                </a:cubicBezTo>
                <a:cubicBezTo>
                  <a:pt x="66" y="126"/>
                  <a:pt x="63" y="144"/>
                  <a:pt x="76" y="148"/>
                </a:cubicBezTo>
                <a:cubicBezTo>
                  <a:pt x="74" y="108"/>
                  <a:pt x="70" y="60"/>
                  <a:pt x="68" y="21"/>
                </a:cubicBezTo>
                <a:cubicBezTo>
                  <a:pt x="65" y="19"/>
                  <a:pt x="64" y="16"/>
                  <a:pt x="61" y="14"/>
                </a:cubicBezTo>
                <a:cubicBezTo>
                  <a:pt x="64" y="31"/>
                  <a:pt x="62" y="49"/>
                  <a:pt x="63" y="69"/>
                </a:cubicBezTo>
                <a:close/>
                <a:moveTo>
                  <a:pt x="23" y="70"/>
                </a:moveTo>
                <a:cubicBezTo>
                  <a:pt x="22" y="73"/>
                  <a:pt x="26" y="75"/>
                  <a:pt x="28" y="77"/>
                </a:cubicBezTo>
                <a:cubicBezTo>
                  <a:pt x="32" y="68"/>
                  <a:pt x="43" y="62"/>
                  <a:pt x="40" y="48"/>
                </a:cubicBezTo>
                <a:cubicBezTo>
                  <a:pt x="35" y="56"/>
                  <a:pt x="27" y="66"/>
                  <a:pt x="23" y="70"/>
                </a:cubicBezTo>
                <a:close/>
                <a:moveTo>
                  <a:pt x="24" y="78"/>
                </a:moveTo>
                <a:cubicBezTo>
                  <a:pt x="19" y="71"/>
                  <a:pt x="13" y="63"/>
                  <a:pt x="4" y="61"/>
                </a:cubicBezTo>
                <a:cubicBezTo>
                  <a:pt x="6" y="71"/>
                  <a:pt x="16" y="76"/>
                  <a:pt x="24" y="78"/>
                </a:cubicBezTo>
                <a:close/>
                <a:moveTo>
                  <a:pt x="47" y="149"/>
                </a:moveTo>
                <a:cubicBezTo>
                  <a:pt x="52" y="155"/>
                  <a:pt x="66" y="153"/>
                  <a:pt x="73" y="150"/>
                </a:cubicBezTo>
                <a:cubicBezTo>
                  <a:pt x="68" y="144"/>
                  <a:pt x="54" y="147"/>
                  <a:pt x="47" y="149"/>
                </a:cubicBezTo>
                <a:close/>
              </a:path>
            </a:pathLst>
          </a:custGeom>
          <a:solidFill>
            <a:srgbClr val="FFDD02"/>
          </a:solidFill>
          <a:ln>
            <a:solidFill>
              <a:srgbClr val="FFDD02"/>
            </a:solid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24" name="组合 23"/>
          <p:cNvGrpSpPr/>
          <p:nvPr/>
        </p:nvGrpSpPr>
        <p:grpSpPr>
          <a:xfrm>
            <a:off x="4007008" y="2711450"/>
            <a:ext cx="4177983" cy="885825"/>
            <a:chOff x="3314700" y="5609052"/>
            <a:chExt cx="5377706" cy="741149"/>
          </a:xfrm>
        </p:grpSpPr>
        <p:sp>
          <p:nvSpPr>
            <p:cNvPr id="26" name="圆角矩形 25"/>
            <p:cNvSpPr/>
            <p:nvPr/>
          </p:nvSpPr>
          <p:spPr>
            <a:xfrm>
              <a:off x="3396506" y="5704302"/>
              <a:ext cx="5295900" cy="645899"/>
            </a:xfrm>
            <a:prstGeom prst="roundRect">
              <a:avLst/>
            </a:prstGeom>
            <a:solidFill>
              <a:srgbClr val="FFDD0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26"/>
            <p:cNvSpPr/>
            <p:nvPr/>
          </p:nvSpPr>
          <p:spPr>
            <a:xfrm>
              <a:off x="3314700" y="5609052"/>
              <a:ext cx="5295900" cy="645899"/>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5" name="텍스트 개체 틀 1"/>
          <p:cNvSpPr txBox="1"/>
          <p:nvPr/>
        </p:nvSpPr>
        <p:spPr>
          <a:xfrm>
            <a:off x="5356173" y="2711450"/>
            <a:ext cx="1479653" cy="995372"/>
          </a:xfrm>
          <a:prstGeom prst="rect">
            <a:avLst/>
          </a:prstGeom>
          <a:noFill/>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200" b="1" i="0" u="none" strike="noStrike" kern="1200" cap="none" spc="0" normalizeH="0" baseline="0" noProof="0" dirty="0" err="1">
                <a:ln>
                  <a:noFill/>
                </a:ln>
                <a:solidFill>
                  <a:srgbClr val="FFC000"/>
                </a:solidFill>
                <a:effectLst/>
                <a:uLnTx/>
                <a:uFillTx/>
                <a:latin typeface="Arial" pitchFamily="34" charset="0"/>
                <a:ea typeface="幼圆" panose="02010509060101010101" charset="-122"/>
                <a:cs typeface="Arial" pitchFamily="34" charset="0"/>
                <a:sym typeface="+mn-ea"/>
              </a:rPr>
              <a:t>Nói</a:t>
            </a:r>
            <a:endParaRPr kumimoji="0" lang="zh-CN" altLang="en-US" sz="5200" b="1" i="0" u="none" strike="noStrike" kern="1200" cap="none" spc="0" normalizeH="0" baseline="0" noProof="0" dirty="0">
              <a:ln>
                <a:noFill/>
              </a:ln>
              <a:solidFill>
                <a:srgbClr val="FFC000"/>
              </a:solidFill>
              <a:effectLst/>
              <a:uLnTx/>
              <a:uFillTx/>
              <a:latin typeface="Arial" pitchFamily="34" charset="0"/>
              <a:ea typeface="幼圆" panose="02010509060101010101" charset="-122"/>
              <a:cs typeface="Arial" pitchFamily="34" charset="0"/>
              <a:sym typeface="+mn-ea"/>
            </a:endParaRPr>
          </a:p>
        </p:txBody>
      </p:sp>
    </p:spTree>
    <p:extLst>
      <p:ext uri="{BB962C8B-B14F-4D97-AF65-F5344CB8AC3E}">
        <p14:creationId xmlns:p14="http://schemas.microsoft.com/office/powerpoint/2010/main" val="39812456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anim calcmode="lin" valueType="num">
                                      <p:cBhvr>
                                        <p:cTn id="8" dur="1000" fill="hold"/>
                                        <p:tgtEl>
                                          <p:spTgt spid="184"/>
                                        </p:tgtEl>
                                        <p:attrNameLst>
                                          <p:attrName>ppt_x</p:attrName>
                                        </p:attrNameLst>
                                      </p:cBhvr>
                                      <p:tavLst>
                                        <p:tav tm="0">
                                          <p:val>
                                            <p:strVal val="#ppt_x"/>
                                          </p:val>
                                        </p:tav>
                                        <p:tav tm="100000">
                                          <p:val>
                                            <p:strVal val="#ppt_x"/>
                                          </p:val>
                                        </p:tav>
                                      </p:tavLst>
                                    </p:anim>
                                    <p:anim calcmode="lin" valueType="num">
                                      <p:cBhvr>
                                        <p:cTn id="9" dur="1000" fill="hold"/>
                                        <p:tgtEl>
                                          <p:spTgt spid="18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42"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CCD0B85-3A46-DA8F-F445-C1C499D827F0}"/>
              </a:ext>
            </a:extLst>
          </p:cNvPr>
          <p:cNvGrpSpPr/>
          <p:nvPr/>
        </p:nvGrpSpPr>
        <p:grpSpPr>
          <a:xfrm>
            <a:off x="1648713" y="80159"/>
            <a:ext cx="8467493" cy="1349680"/>
            <a:chOff x="1433123" y="566884"/>
            <a:chExt cx="8467493" cy="2473960"/>
          </a:xfrm>
        </p:grpSpPr>
        <p:grpSp>
          <p:nvGrpSpPr>
            <p:cNvPr id="17" name="组合 14">
              <a:extLst>
                <a:ext uri="{FF2B5EF4-FFF2-40B4-BE49-F238E27FC236}">
                  <a16:creationId xmlns:a16="http://schemas.microsoft.com/office/drawing/2014/main" xmlns="" id="{838BB824-CB6E-4396-BAE0-B51D819B377F}"/>
                </a:ext>
              </a:extLst>
            </p:cNvPr>
            <p:cNvGrpSpPr/>
            <p:nvPr/>
          </p:nvGrpSpPr>
          <p:grpSpPr>
            <a:xfrm>
              <a:off x="1433123" y="566884"/>
              <a:ext cx="8467493" cy="2473960"/>
              <a:chOff x="1440" y="1996"/>
              <a:chExt cx="5270" cy="3896"/>
            </a:xfrm>
            <a:effectLst>
              <a:glow rad="63500">
                <a:schemeClr val="accent6">
                  <a:lumMod val="40000"/>
                  <a:lumOff val="60000"/>
                  <a:alpha val="40000"/>
                </a:schemeClr>
              </a:glow>
            </a:effectLst>
          </p:grpSpPr>
          <p:sp>
            <p:nvSpPr>
              <p:cNvPr id="18" name="椭圆形标注 4">
                <a:extLst>
                  <a:ext uri="{FF2B5EF4-FFF2-40B4-BE49-F238E27FC236}">
                    <a16:creationId xmlns:a16="http://schemas.microsoft.com/office/drawing/2014/main" xmlns="" id="{AB2AFB39-2F50-403D-8969-28918BDBF1ED}"/>
                  </a:ext>
                </a:extLst>
              </p:cNvPr>
              <p:cNvSpPr/>
              <p:nvPr/>
            </p:nvSpPr>
            <p:spPr>
              <a:xfrm>
                <a:off x="1440" y="1996"/>
                <a:ext cx="5270" cy="3896"/>
              </a:xfrm>
              <a:prstGeom prst="wedgeEllipseCallout">
                <a:avLst/>
              </a:prstGeom>
              <a:solidFill>
                <a:srgbClr val="9C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椭圆形标注 13">
                <a:extLst>
                  <a:ext uri="{FF2B5EF4-FFF2-40B4-BE49-F238E27FC236}">
                    <a16:creationId xmlns:a16="http://schemas.microsoft.com/office/drawing/2014/main" xmlns="" id="{21816426-E586-4806-83BC-3361969DB1EB}"/>
                  </a:ext>
                </a:extLst>
              </p:cNvPr>
              <p:cNvSpPr/>
              <p:nvPr/>
            </p:nvSpPr>
            <p:spPr>
              <a:xfrm>
                <a:off x="1683" y="2158"/>
                <a:ext cx="4778" cy="3532"/>
              </a:xfrm>
              <a:prstGeom prst="wedgeEllipseCallout">
                <a:avLst/>
              </a:prstGeom>
              <a:noFill/>
              <a:ln w="38100">
                <a:solidFill>
                  <a:schemeClr val="bg1"/>
                </a:solidFill>
              </a:ln>
              <a:extLst>
                <a:ext uri="{909E8E84-426E-40DD-AFC4-6F175D3DCCD1}">
                  <a14:hiddenFill xmlns:a14="http://schemas.microsoft.com/office/drawing/2010/main">
                    <a:solidFill>
                      <a:srgbClr val="9CE3E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0" name="TextBox 19">
              <a:extLst>
                <a:ext uri="{FF2B5EF4-FFF2-40B4-BE49-F238E27FC236}">
                  <a16:creationId xmlns:a16="http://schemas.microsoft.com/office/drawing/2014/main" xmlns="" id="{43EB1246-756C-459C-9C6D-29EB73CF8E9F}"/>
                </a:ext>
              </a:extLst>
            </p:cNvPr>
            <p:cNvSpPr txBox="1"/>
            <p:nvPr/>
          </p:nvSpPr>
          <p:spPr>
            <a:xfrm>
              <a:off x="2028688" y="1113259"/>
              <a:ext cx="7266722" cy="1381208"/>
            </a:xfrm>
            <a:prstGeom prst="rect">
              <a:avLst/>
            </a:prstGeom>
            <a:noFill/>
          </p:spPr>
          <p:txBody>
            <a:bodyPr wrap="square" rtlCol="0">
              <a:spAutoFit/>
            </a:bodyPr>
            <a:lstStyle/>
            <a:p>
              <a:pPr algn="ctr"/>
              <a:r>
                <a:rPr lang="vi-VN" sz="2400" b="1" dirty="0"/>
                <a:t>1.</a:t>
              </a:r>
              <a:r>
                <a:rPr lang="en-US" sz="2400" b="1" dirty="0" err="1"/>
                <a:t>Đọc</a:t>
              </a:r>
              <a:r>
                <a:rPr lang="en-US" sz="2400" b="1" dirty="0"/>
                <a:t> </a:t>
              </a:r>
              <a:r>
                <a:rPr lang="en-US" sz="2400" b="1" dirty="0" err="1"/>
                <a:t>lại</a:t>
              </a:r>
              <a:r>
                <a:rPr lang="en-US" sz="2400" b="1" dirty="0"/>
                <a:t> </a:t>
              </a:r>
              <a:r>
                <a:rPr lang="en-US" sz="2400" b="1" dirty="0" err="1"/>
                <a:t>câu</a:t>
              </a:r>
              <a:r>
                <a:rPr lang="en-US" sz="2400" b="1" dirty="0"/>
                <a:t> </a:t>
              </a:r>
              <a:r>
                <a:rPr lang="en-US" sz="2400" b="1" dirty="0" err="1"/>
                <a:t>chuyện</a:t>
              </a:r>
              <a:r>
                <a:rPr lang="en-US" sz="2400" b="1" dirty="0"/>
                <a:t> </a:t>
              </a:r>
              <a:r>
                <a:rPr lang="en-US" sz="2400" b="1" dirty="0" err="1"/>
                <a:t>Tạm</a:t>
              </a:r>
              <a:r>
                <a:rPr lang="en-US" sz="2400" b="1" dirty="0"/>
                <a:t> </a:t>
              </a:r>
              <a:r>
                <a:rPr lang="en-US" sz="2400" b="1" dirty="0" err="1"/>
                <a:t>biệt</a:t>
              </a:r>
              <a:r>
                <a:rPr lang="en-US" sz="2400" b="1" dirty="0"/>
                <a:t> </a:t>
              </a:r>
              <a:r>
                <a:rPr lang="en-US" sz="2400" b="1" dirty="0" err="1"/>
                <a:t>mùa</a:t>
              </a:r>
              <a:r>
                <a:rPr lang="en-US" sz="2400" b="1" dirty="0"/>
                <a:t> </a:t>
              </a:r>
              <a:r>
                <a:rPr lang="en-US" sz="2400" b="1" dirty="0" err="1"/>
                <a:t>hè</a:t>
              </a:r>
              <a:r>
                <a:rPr lang="en-US" sz="2400" b="1" dirty="0"/>
                <a:t>. </a:t>
              </a:r>
              <a:r>
                <a:rPr lang="en-US" sz="2400" b="1" dirty="0" err="1"/>
                <a:t>Trao</a:t>
              </a:r>
              <a:r>
                <a:rPr lang="en-US" sz="2400" b="1" dirty="0"/>
                <a:t> </a:t>
              </a:r>
              <a:r>
                <a:rPr lang="en-US" sz="2400" b="1" dirty="0" err="1"/>
                <a:t>đổi</a:t>
              </a:r>
              <a:r>
                <a:rPr lang="en-US" sz="2400" b="1" dirty="0"/>
                <a:t> </a:t>
              </a:r>
              <a:r>
                <a:rPr lang="en-US" sz="2400" b="1" dirty="0" err="1"/>
                <a:t>với</a:t>
              </a:r>
              <a:r>
                <a:rPr lang="en-US" sz="2400" b="1" dirty="0"/>
                <a:t> </a:t>
              </a:r>
              <a:r>
                <a:rPr lang="en-US" sz="2400" b="1" dirty="0" err="1"/>
                <a:t>bạn</a:t>
              </a:r>
              <a:r>
                <a:rPr lang="en-US" sz="2400" b="1" dirty="0"/>
                <a:t> </a:t>
              </a:r>
              <a:r>
                <a:rPr lang="en-US" sz="2400" b="1" dirty="0" err="1"/>
                <a:t>về</a:t>
              </a:r>
              <a:r>
                <a:rPr lang="en-US" sz="2400" b="1" dirty="0"/>
                <a:t> </a:t>
              </a:r>
              <a:r>
                <a:rPr lang="en-US" sz="2400" b="1" dirty="0" err="1"/>
                <a:t>những</a:t>
              </a:r>
              <a:r>
                <a:rPr lang="en-US" sz="2400" b="1" dirty="0"/>
                <a:t> </a:t>
              </a:r>
              <a:r>
                <a:rPr lang="en-US" sz="2400" b="1" dirty="0" err="1"/>
                <a:t>nội</a:t>
              </a:r>
              <a:r>
                <a:rPr lang="en-US" sz="2400" b="1" dirty="0"/>
                <a:t> dung </a:t>
              </a:r>
              <a:r>
                <a:rPr lang="en-US" sz="2400" b="1" dirty="0" err="1"/>
                <a:t>theo</a:t>
              </a:r>
              <a:r>
                <a:rPr lang="en-US" sz="2400" b="1" dirty="0"/>
                <a:t> </a:t>
              </a:r>
              <a:r>
                <a:rPr lang="en-US" sz="2400" b="1" dirty="0" err="1"/>
                <a:t>gợi</a:t>
              </a:r>
              <a:r>
                <a:rPr lang="en-US" sz="2400" b="1" dirty="0"/>
                <a:t> ý </a:t>
              </a:r>
              <a:r>
                <a:rPr lang="en-US" sz="2400" b="1" dirty="0" err="1"/>
                <a:t>trong</a:t>
              </a:r>
              <a:r>
                <a:rPr lang="en-US" sz="2400" b="1" dirty="0"/>
                <a:t> </a:t>
              </a:r>
              <a:r>
                <a:rPr lang="en-US" sz="2400" b="1" dirty="0" err="1"/>
                <a:t>bảng</a:t>
              </a:r>
              <a:r>
                <a:rPr lang="en-US" sz="2400" b="1" dirty="0"/>
                <a:t>.</a:t>
              </a:r>
              <a:endParaRPr lang="en-US" sz="2400" dirty="0"/>
            </a:p>
          </p:txBody>
        </p:sp>
      </p:grpSp>
      <p:pic>
        <p:nvPicPr>
          <p:cNvPr id="21" name="图片 21">
            <a:extLst>
              <a:ext uri="{FF2B5EF4-FFF2-40B4-BE49-F238E27FC236}">
                <a16:creationId xmlns:a16="http://schemas.microsoft.com/office/drawing/2014/main" xmlns="" id="{1AA6732A-CC49-48CC-AC88-2B96E01050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0703" y="4850319"/>
            <a:ext cx="2689479" cy="2535231"/>
          </a:xfrm>
          <a:prstGeom prst="rect">
            <a:avLst/>
          </a:prstGeom>
        </p:spPr>
      </p:pic>
      <p:pic>
        <p:nvPicPr>
          <p:cNvPr id="13" name="图片 16" descr="59e0720c5d134">
            <a:extLst>
              <a:ext uri="{FF2B5EF4-FFF2-40B4-BE49-F238E27FC236}">
                <a16:creationId xmlns:a16="http://schemas.microsoft.com/office/drawing/2014/main" xmlns="" id="{95F95A8C-5CB1-498D-B70A-FCA698046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6610" y="76654"/>
            <a:ext cx="1215390" cy="1353185"/>
          </a:xfrm>
          <a:prstGeom prst="rect">
            <a:avLst/>
          </a:prstGeom>
        </p:spPr>
      </p:pic>
      <p:pic>
        <p:nvPicPr>
          <p:cNvPr id="5" name="Picture 4">
            <a:extLst>
              <a:ext uri="{FF2B5EF4-FFF2-40B4-BE49-F238E27FC236}">
                <a16:creationId xmlns:a16="http://schemas.microsoft.com/office/drawing/2014/main" xmlns="" id="{4CAC1334-4693-5E3C-0D6B-7AF38DA4530B}"/>
              </a:ext>
            </a:extLst>
          </p:cNvPr>
          <p:cNvPicPr>
            <a:picLocks noChangeAspect="1"/>
          </p:cNvPicPr>
          <p:nvPr/>
        </p:nvPicPr>
        <p:blipFill>
          <a:blip r:embed="rId4"/>
          <a:stretch>
            <a:fillRect/>
          </a:stretch>
        </p:blipFill>
        <p:spPr>
          <a:xfrm>
            <a:off x="1367545" y="1601817"/>
            <a:ext cx="9609065" cy="4805321"/>
          </a:xfrm>
          <a:prstGeom prst="rect">
            <a:avLst/>
          </a:prstGeom>
        </p:spPr>
      </p:pic>
      <p:cxnSp>
        <p:nvCxnSpPr>
          <p:cNvPr id="10" name="Straight Connector 9"/>
          <p:cNvCxnSpPr/>
          <p:nvPr/>
        </p:nvCxnSpPr>
        <p:spPr>
          <a:xfrm>
            <a:off x="2643186" y="771524"/>
            <a:ext cx="800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14924" y="771525"/>
            <a:ext cx="20002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58063" y="771524"/>
            <a:ext cx="928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00713" y="1131760"/>
            <a:ext cx="12144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6866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2EFF0AB0-EA42-64FF-0A84-701898365202}"/>
              </a:ext>
            </a:extLst>
          </p:cNvPr>
          <p:cNvGraphicFramePr>
            <a:graphicFrameLocks noGrp="1"/>
          </p:cNvGraphicFramePr>
          <p:nvPr>
            <p:extLst>
              <p:ext uri="{D42A27DB-BD31-4B8C-83A1-F6EECF244321}">
                <p14:modId xmlns:p14="http://schemas.microsoft.com/office/powerpoint/2010/main" val="208991447"/>
              </p:ext>
            </p:extLst>
          </p:nvPr>
        </p:nvGraphicFramePr>
        <p:xfrm>
          <a:off x="838200" y="780587"/>
          <a:ext cx="10515600" cy="921833"/>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xmlns="" val="739508688"/>
                    </a:ext>
                  </a:extLst>
                </a:gridCol>
              </a:tblGrid>
              <a:tr h="921833">
                <a:tc>
                  <a:txBody>
                    <a:bodyPr/>
                    <a:lstStyle/>
                    <a:p>
                      <a:pPr algn="ctr">
                        <a:lnSpc>
                          <a:spcPct val="115000"/>
                        </a:lnSpc>
                        <a:spcAft>
                          <a:spcPts val="800"/>
                        </a:spcAft>
                        <a:tabLst>
                          <a:tab pos="2312670" algn="l"/>
                        </a:tabLst>
                      </a:pPr>
                      <a:r>
                        <a:rPr lang="vi-VN" sz="4000" b="1" kern="1200" dirty="0">
                          <a:solidFill>
                            <a:srgbClr val="0000CC"/>
                          </a:solidFill>
                          <a:latin typeface="Times New Roman" panose="02020603050405020304" pitchFamily="18" charset="0"/>
                          <a:ea typeface="+mn-ea"/>
                          <a:cs typeface="Times New Roman" panose="02020603050405020304" pitchFamily="18" charset="0"/>
                        </a:rPr>
                        <a:t>CÂU HỎI GỢI Ý</a:t>
                      </a:r>
                    </a:p>
                  </a:txBody>
                  <a:tcPr marL="114300" marR="114300" marT="0" marB="0"/>
                </a:tc>
                <a:extLst>
                  <a:ext uri="{0D108BD9-81ED-4DB2-BD59-A6C34878D82A}">
                    <a16:rowId xmlns:a16="http://schemas.microsoft.com/office/drawing/2014/main" xmlns="" val="2217965092"/>
                  </a:ext>
                </a:extLst>
              </a:tr>
            </a:tbl>
          </a:graphicData>
        </a:graphic>
      </p:graphicFrame>
      <p:graphicFrame>
        <p:nvGraphicFramePr>
          <p:cNvPr id="5" name="Table 4">
            <a:extLst>
              <a:ext uri="{FF2B5EF4-FFF2-40B4-BE49-F238E27FC236}">
                <a16:creationId xmlns:a16="http://schemas.microsoft.com/office/drawing/2014/main" xmlns="" id="{D0BE4275-48E1-7148-6D68-0E14FA552A32}"/>
              </a:ext>
            </a:extLst>
          </p:cNvPr>
          <p:cNvGraphicFramePr>
            <a:graphicFrameLocks noGrp="1"/>
          </p:cNvGraphicFramePr>
          <p:nvPr>
            <p:extLst>
              <p:ext uri="{D42A27DB-BD31-4B8C-83A1-F6EECF244321}">
                <p14:modId xmlns:p14="http://schemas.microsoft.com/office/powerpoint/2010/main" val="479698702"/>
              </p:ext>
            </p:extLst>
          </p:nvPr>
        </p:nvGraphicFramePr>
        <p:xfrm>
          <a:off x="972015" y="1634562"/>
          <a:ext cx="10515600" cy="4427984"/>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xmlns="" val="739508688"/>
                    </a:ext>
                  </a:extLst>
                </a:gridCol>
              </a:tblGrid>
              <a:tr h="4427984">
                <a:tc>
                  <a:txBody>
                    <a:bodyPr/>
                    <a:lstStyle/>
                    <a:p>
                      <a:pPr algn="just">
                        <a:lnSpc>
                          <a:spcPct val="115000"/>
                        </a:lnSpc>
                        <a:spcAft>
                          <a:spcPts val="800"/>
                        </a:spcAft>
                        <a:tabLst>
                          <a:tab pos="2312670" algn="l"/>
                        </a:tabLst>
                      </a:pPr>
                      <a:r>
                        <a:rPr lang="nl-NL" sz="4000" b="1" kern="1200" dirty="0">
                          <a:solidFill>
                            <a:srgbClr val="0000CC"/>
                          </a:solidFill>
                          <a:latin typeface="Times New Roman" panose="02020603050405020304" pitchFamily="18" charset="0"/>
                          <a:ea typeface="+mn-ea"/>
                          <a:cs typeface="Times New Roman" panose="02020603050405020304" pitchFamily="18" charset="0"/>
                        </a:rPr>
                        <a:t>? Kể</a:t>
                      </a:r>
                      <a:r>
                        <a:rPr lang="vi-VN" sz="4000" b="1" kern="1200" dirty="0">
                          <a:solidFill>
                            <a:srgbClr val="0000CC"/>
                          </a:solidFill>
                          <a:latin typeface="Times New Roman" panose="02020603050405020304" pitchFamily="18" charset="0"/>
                          <a:ea typeface="+mn-ea"/>
                          <a:cs typeface="Times New Roman" panose="02020603050405020304" pitchFamily="18" charset="0"/>
                        </a:rPr>
                        <a:t> những việc làm của Diệu</a:t>
                      </a:r>
                      <a:r>
                        <a:rPr lang="nl-NL" sz="4000" b="1" kern="1200" dirty="0">
                          <a:solidFill>
                            <a:srgbClr val="0000CC"/>
                          </a:solidFill>
                          <a:latin typeface="Times New Roman" panose="02020603050405020304" pitchFamily="18" charset="0"/>
                          <a:ea typeface="+mn-ea"/>
                          <a:cs typeface="Times New Roman" panose="02020603050405020304" pitchFamily="18" charset="0"/>
                        </a:rPr>
                        <a:t>?</a:t>
                      </a:r>
                      <a:endParaRPr lang="en-US" sz="4000" b="1" kern="1200" dirty="0">
                        <a:solidFill>
                          <a:srgbClr val="0000CC"/>
                        </a:solidFill>
                        <a:latin typeface="Times New Roman" panose="02020603050405020304" pitchFamily="18" charset="0"/>
                        <a:ea typeface="+mn-ea"/>
                        <a:cs typeface="Times New Roman" panose="02020603050405020304" pitchFamily="18" charset="0"/>
                      </a:endParaRPr>
                    </a:p>
                    <a:p>
                      <a:pPr algn="just">
                        <a:lnSpc>
                          <a:spcPct val="115000"/>
                        </a:lnSpc>
                        <a:spcAft>
                          <a:spcPts val="800"/>
                        </a:spcAft>
                        <a:tabLst>
                          <a:tab pos="2312670" algn="l"/>
                        </a:tabLst>
                      </a:pPr>
                      <a:r>
                        <a:rPr lang="nl-NL" sz="4000" b="1" kern="1200" dirty="0">
                          <a:solidFill>
                            <a:srgbClr val="0000CC"/>
                          </a:solidFill>
                          <a:latin typeface="Times New Roman" panose="02020603050405020304" pitchFamily="18" charset="0"/>
                          <a:ea typeface="+mn-ea"/>
                          <a:cs typeface="Times New Roman" panose="02020603050405020304" pitchFamily="18" charset="0"/>
                        </a:rPr>
                        <a:t>? Thái</a:t>
                      </a:r>
                      <a:r>
                        <a:rPr lang="vi-VN" sz="4000" b="1" kern="1200" dirty="0">
                          <a:solidFill>
                            <a:srgbClr val="0000CC"/>
                          </a:solidFill>
                          <a:latin typeface="Times New Roman" panose="02020603050405020304" pitchFamily="18" charset="0"/>
                          <a:ea typeface="+mn-ea"/>
                          <a:cs typeface="Times New Roman" panose="02020603050405020304" pitchFamily="18" charset="0"/>
                        </a:rPr>
                        <a:t> độ của Diệu đối với những việc làm đó</a:t>
                      </a:r>
                      <a:r>
                        <a:rPr lang="nl-NL" sz="4000" b="1" kern="1200" dirty="0">
                          <a:solidFill>
                            <a:srgbClr val="0000CC"/>
                          </a:solidFill>
                          <a:latin typeface="Times New Roman" panose="02020603050405020304" pitchFamily="18" charset="0"/>
                          <a:ea typeface="+mn-ea"/>
                          <a:cs typeface="Times New Roman" panose="02020603050405020304" pitchFamily="18" charset="0"/>
                        </a:rPr>
                        <a:t>?</a:t>
                      </a:r>
                      <a:endParaRPr lang="en-US" sz="4000" b="1" kern="1200" dirty="0">
                        <a:solidFill>
                          <a:srgbClr val="0000CC"/>
                        </a:solidFill>
                        <a:latin typeface="Times New Roman" panose="02020603050405020304" pitchFamily="18" charset="0"/>
                        <a:ea typeface="+mn-ea"/>
                        <a:cs typeface="Times New Roman" panose="02020603050405020304" pitchFamily="18" charset="0"/>
                      </a:endParaRPr>
                    </a:p>
                    <a:p>
                      <a:pPr algn="just">
                        <a:lnSpc>
                          <a:spcPct val="115000"/>
                        </a:lnSpc>
                        <a:spcAft>
                          <a:spcPts val="800"/>
                        </a:spcAft>
                        <a:tabLst>
                          <a:tab pos="2312670" algn="l"/>
                        </a:tabLst>
                      </a:pPr>
                      <a:r>
                        <a:rPr lang="nl-NL" sz="4000" b="1" kern="1200" dirty="0">
                          <a:solidFill>
                            <a:srgbClr val="0000CC"/>
                          </a:solidFill>
                          <a:latin typeface="Times New Roman" panose="02020603050405020304" pitchFamily="18" charset="0"/>
                          <a:ea typeface="+mn-ea"/>
                          <a:cs typeface="Times New Roman" panose="02020603050405020304" pitchFamily="18" charset="0"/>
                        </a:rPr>
                        <a:t>? Em</a:t>
                      </a:r>
                      <a:r>
                        <a:rPr lang="vi-VN" sz="4000" b="1" kern="1200" dirty="0">
                          <a:solidFill>
                            <a:srgbClr val="0000CC"/>
                          </a:solidFill>
                          <a:latin typeface="Times New Roman" panose="02020603050405020304" pitchFamily="18" charset="0"/>
                          <a:ea typeface="+mn-ea"/>
                          <a:cs typeface="Times New Roman" panose="02020603050405020304" pitchFamily="18" charset="0"/>
                        </a:rPr>
                        <a:t> hãy nêu những suy nghĩ của em về bạn Diệu qua từng việc làm của Diệu</a:t>
                      </a:r>
                      <a:r>
                        <a:rPr lang="nl-NL" sz="4000" b="1" kern="1200" dirty="0">
                          <a:solidFill>
                            <a:srgbClr val="0000CC"/>
                          </a:solidFill>
                          <a:latin typeface="Times New Roman" panose="02020603050405020304" pitchFamily="18" charset="0"/>
                          <a:ea typeface="+mn-ea"/>
                          <a:cs typeface="Times New Roman" panose="02020603050405020304" pitchFamily="18" charset="0"/>
                        </a:rPr>
                        <a:t>?</a:t>
                      </a:r>
                      <a:endParaRPr lang="en-US" sz="4000" b="1" kern="1200" dirty="0">
                        <a:solidFill>
                          <a:srgbClr val="0000CC"/>
                        </a:solidFill>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xmlns="" val="2217965092"/>
                  </a:ext>
                </a:extLst>
              </a:tr>
            </a:tbl>
          </a:graphicData>
        </a:graphic>
      </p:graphicFrame>
    </p:spTree>
    <p:extLst>
      <p:ext uri="{BB962C8B-B14F-4D97-AF65-F5344CB8AC3E}">
        <p14:creationId xmlns:p14="http://schemas.microsoft.com/office/powerpoint/2010/main" val="1723589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29" y="0"/>
            <a:ext cx="8906055" cy="6220816"/>
          </a:xfrm>
          <a:prstGeom prst="rect">
            <a:avLst/>
          </a:prstGeom>
        </p:spPr>
      </p:pic>
      <p:pic>
        <p:nvPicPr>
          <p:cNvPr id="4" name="图片 3" descr="5a61dc960bb2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067" y="5199165"/>
            <a:ext cx="2512695" cy="1750695"/>
          </a:xfrm>
          <a:prstGeom prst="rect">
            <a:avLst/>
          </a:prstGeom>
        </p:spPr>
      </p:pic>
      <p:pic>
        <p:nvPicPr>
          <p:cNvPr id="5" name="图片 4"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5672" y="4406685"/>
            <a:ext cx="2505710" cy="2543175"/>
          </a:xfrm>
          <a:prstGeom prst="rect">
            <a:avLst/>
          </a:prstGeom>
        </p:spPr>
      </p:pic>
      <p:pic>
        <p:nvPicPr>
          <p:cNvPr id="6" name="图片 5" descr="5a61dc960bbd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4352" y="4740695"/>
            <a:ext cx="1755775" cy="1883410"/>
          </a:xfrm>
          <a:prstGeom prst="rect">
            <a:avLst/>
          </a:prstGeom>
        </p:spPr>
      </p:pic>
      <p:pic>
        <p:nvPicPr>
          <p:cNvPr id="7" name="图片 6" descr="5a61dc960bbdb"/>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0197" y="5199165"/>
            <a:ext cx="1631950" cy="1750695"/>
          </a:xfrm>
          <a:prstGeom prst="rect">
            <a:avLst/>
          </a:prstGeom>
        </p:spPr>
      </p:pic>
      <p:pic>
        <p:nvPicPr>
          <p:cNvPr id="8" name="图片 7"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842" y="4406685"/>
            <a:ext cx="2505710" cy="2543175"/>
          </a:xfrm>
          <a:prstGeom prst="rect">
            <a:avLst/>
          </a:prstGeom>
        </p:spPr>
      </p:pic>
      <p:sp>
        <p:nvSpPr>
          <p:cNvPr id="3" name="TextBox 2">
            <a:extLst>
              <a:ext uri="{FF2B5EF4-FFF2-40B4-BE49-F238E27FC236}">
                <a16:creationId xmlns:a16="http://schemas.microsoft.com/office/drawing/2014/main" xmlns="" id="{4054C106-CAB7-4958-8E93-05BFAAFE6626}"/>
              </a:ext>
            </a:extLst>
          </p:cNvPr>
          <p:cNvSpPr txBox="1"/>
          <p:nvPr/>
        </p:nvSpPr>
        <p:spPr>
          <a:xfrm>
            <a:off x="2264679" y="3470239"/>
            <a:ext cx="704087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a:ea typeface="+mn-ea"/>
                <a:cs typeface="+mn-cs"/>
              </a:rPr>
              <a:t>THẢO</a:t>
            </a:r>
            <a:r>
              <a:rPr kumimoji="0" lang="en-US" sz="4400" b="1" i="0" u="none" strike="noStrike" kern="1200" cap="none" spc="0" normalizeH="0" noProof="0">
                <a:ln w="22225">
                  <a:solidFill>
                    <a:srgbClr val="ED7D31"/>
                  </a:solidFill>
                  <a:prstDash val="solid"/>
                </a:ln>
                <a:solidFill>
                  <a:srgbClr val="ED7D31">
                    <a:lumMod val="40000"/>
                    <a:lumOff val="60000"/>
                  </a:srgbClr>
                </a:solidFill>
                <a:effectLst/>
                <a:uLnTx/>
                <a:uFillTx/>
                <a:latin typeface="Calibri"/>
                <a:ea typeface="+mn-ea"/>
                <a:cs typeface="+mn-cs"/>
              </a:rPr>
              <a:t> LUẬN NHÓM</a:t>
            </a:r>
            <a:endParaRPr kumimoji="0" lang="en-US" sz="4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endParaRPr>
          </a:p>
        </p:txBody>
      </p:sp>
      <p:pic>
        <p:nvPicPr>
          <p:cNvPr id="10" name="Picture 9" descr="A picture containing text, doll, toy, vector graphics&#10;&#10;Description automatically generated">
            <a:extLst>
              <a:ext uri="{FF2B5EF4-FFF2-40B4-BE49-F238E27FC236}">
                <a16:creationId xmlns:a16="http://schemas.microsoft.com/office/drawing/2014/main" xmlns="" id="{D3014584-7F48-483D-9AA1-94F2DC74C0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2499" y="1178712"/>
            <a:ext cx="5276115" cy="6121935"/>
          </a:xfrm>
          <a:prstGeom prst="rect">
            <a:avLst/>
          </a:prstGeom>
        </p:spPr>
      </p:pic>
    </p:spTree>
    <p:extLst>
      <p:ext uri="{BB962C8B-B14F-4D97-AF65-F5344CB8AC3E}">
        <p14:creationId xmlns:p14="http://schemas.microsoft.com/office/powerpoint/2010/main" val="2168806419"/>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14:presetBounceEnd="60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60000">
                                          <p:cBhvr additive="base">
                                            <p:cTn id="40"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ppt_x"/>
                                              </p:val>
                                            </p:tav>
                                            <p:tav tm="100000">
                                              <p:val>
                                                <p:strVal val="#ppt_x"/>
                                              </p:val>
                                            </p:tav>
                                          </p:tavLst>
                                        </p:anim>
                                        <p:anim calcmode="lin" valueType="num">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390</TotalTime>
  <Words>866</Words>
  <Application>Microsoft Office PowerPoint</Application>
  <PresentationFormat>Custom</PresentationFormat>
  <Paragraphs>83</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Xem lại bài đã học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Techsi.vn</cp:lastModifiedBy>
  <cp:revision>22</cp:revision>
  <dcterms:created xsi:type="dcterms:W3CDTF">2021-12-30T10:07:51Z</dcterms:created>
  <dcterms:modified xsi:type="dcterms:W3CDTF">2022-09-21T07:25:12Z</dcterms:modified>
</cp:coreProperties>
</file>