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6" r:id="rId2"/>
  </p:sldMasterIdLst>
  <p:notesMasterIdLst>
    <p:notesMasterId r:id="rId27"/>
  </p:notesMasterIdLst>
  <p:sldIdLst>
    <p:sldId id="256" r:id="rId3"/>
    <p:sldId id="257" r:id="rId4"/>
    <p:sldId id="262" r:id="rId5"/>
    <p:sldId id="284" r:id="rId6"/>
    <p:sldId id="285" r:id="rId7"/>
    <p:sldId id="258" r:id="rId8"/>
    <p:sldId id="259" r:id="rId9"/>
    <p:sldId id="260" r:id="rId10"/>
    <p:sldId id="261" r:id="rId11"/>
    <p:sldId id="294" r:id="rId12"/>
    <p:sldId id="286" r:id="rId13"/>
    <p:sldId id="298" r:id="rId14"/>
    <p:sldId id="287" r:id="rId15"/>
    <p:sldId id="277" r:id="rId16"/>
    <p:sldId id="279" r:id="rId17"/>
    <p:sldId id="300" r:id="rId18"/>
    <p:sldId id="288" r:id="rId19"/>
    <p:sldId id="280" r:id="rId20"/>
    <p:sldId id="295" r:id="rId21"/>
    <p:sldId id="296" r:id="rId22"/>
    <p:sldId id="297" r:id="rId23"/>
    <p:sldId id="299" r:id="rId24"/>
    <p:sldId id="290" r:id="rId25"/>
    <p:sldId id="291" r:id="rId2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5821" autoAdjust="0"/>
  </p:normalViewPr>
  <p:slideViewPr>
    <p:cSldViewPr>
      <p:cViewPr>
        <p:scale>
          <a:sx n="61" d="100"/>
          <a:sy n="61" d="100"/>
        </p:scale>
        <p:origin x="-834" y="-222"/>
      </p:cViewPr>
      <p:guideLst>
        <p:guide orient="horz" pos="2880"/>
        <p:guide pos="51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5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chữa bài = cách cho HS lên bảng bấm vào màn hình</a:t>
            </a:r>
          </a:p>
          <a:p>
            <a:r>
              <a:rPr lang="en-US"/>
              <a:t>Có thể tổ chức = hình thức tiếp sức cũng rất náo nhiệt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1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Chữa đến bài này, nếu còn T.Gian thì bấm thưởng để đến trò chơi củng cố.</a:t>
            </a:r>
          </a:p>
          <a:p>
            <a:r>
              <a:rPr lang="en-US"/>
              <a:t>Nếu cháy GA thì bấm next để chuyển hoạt động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7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còn t.gian thì GV tổ chức cho HS chơi vòng quay để củng cố </a:t>
            </a:r>
          </a:p>
          <a:p>
            <a:r>
              <a:rPr lang="en-US"/>
              <a:t>Cách chơi như những bài trước</a:t>
            </a:r>
          </a:p>
          <a:p>
            <a:r>
              <a:rPr lang="en-US"/>
              <a:t>* NẾU CHÁY GA THÌ BỎ QUA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6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=""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5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46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11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05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0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61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97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37680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10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4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3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alibri"/>
              <a:buNone/>
              <a:defRPr sz="8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22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0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A3C4D9AB-F1C6-AD1B-6E4C-CA9D5FB706A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8" y="1"/>
            <a:ext cx="2699100" cy="267704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=""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68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0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5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notesSlide" Target="../notesSlides/notesSlide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53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4.gif"/><Relationship Id="rId21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6.png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0.gif"/><Relationship Id="rId19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slide" Target="slide7.xml"/><Relationship Id="rId26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34" Type="http://schemas.openxmlformats.org/officeDocument/2006/relationships/image" Target="../media/image36.gif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slide" Target="slide5.xml"/><Relationship Id="rId32" Type="http://schemas.openxmlformats.org/officeDocument/2006/relationships/image" Target="../media/image35.png"/><Relationship Id="rId5" Type="http://schemas.openxmlformats.org/officeDocument/2006/relationships/image" Target="../media/image14.gif"/><Relationship Id="rId15" Type="http://schemas.openxmlformats.org/officeDocument/2006/relationships/image" Target="../media/image22.png"/><Relationship Id="rId23" Type="http://schemas.openxmlformats.org/officeDocument/2006/relationships/image" Target="../media/image33.png"/><Relationship Id="rId28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31.png"/><Relationship Id="rId31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slide" Target="slide9.xml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28.png"/><Relationship Id="rId8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="" xmlns:a16="http://schemas.microsoft.com/office/drawing/2014/main" id="{6E5B8577-22F9-B326-F19D-F3854529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20281" y="2249135"/>
            <a:ext cx="10429351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="" xmlns:a16="http://schemas.microsoft.com/office/drawing/2014/main" id="{784EA5A5-1592-A4FD-2F55-1E3E0878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519" y="3429000"/>
            <a:ext cx="10429351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8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3 (</a:t>
            </a:r>
            <a:r>
              <a:rPr lang="en-US" sz="8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danh thiếp, đồ họa véc-tơ, ảnh chụp màn hình&#10;&#10;Mô tả được tạo tự động">
            <a:extLst>
              <a:ext uri="{FF2B5EF4-FFF2-40B4-BE49-F238E27FC236}">
                <a16:creationId xmlns="" xmlns:a16="http://schemas.microsoft.com/office/drawing/2014/main" id="{78E181BF-E150-7193-F9DD-905155435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60" b="90717" l="11131" r="86970">
                        <a14:foregroundMark x1="60601" y1="30790" x2="63648" y2="40533"/>
                        <a14:foregroundMark x1="39708" y1="76930" x2="39090" y2="82537"/>
                        <a14:foregroundMark x1="40327" y1="76746" x2="40327" y2="76746"/>
                        <a14:foregroundMark x1="43684" y1="76746" x2="42889" y2="81618"/>
                        <a14:foregroundMark x1="45274" y1="76746" x2="45274" y2="76746"/>
                        <a14:foregroundMark x1="44390" y1="76103" x2="44390" y2="76103"/>
                        <a14:foregroundMark x1="48940" y1="76930" x2="47703" y2="83915"/>
                        <a14:foregroundMark x1="50265" y1="76563" x2="50265" y2="76563"/>
                        <a14:foregroundMark x1="49912" y1="76011" x2="49912" y2="76011"/>
                        <a14:foregroundMark x1="53931" y1="76287" x2="53269" y2="82813"/>
                        <a14:foregroundMark x1="54859" y1="76103" x2="54859" y2="76103"/>
                        <a14:foregroundMark x1="52827" y1="64246" x2="52827" y2="64246"/>
                        <a14:foregroundMark x1="52694" y1="63603" x2="52694" y2="63603"/>
                        <a14:foregroundMark x1="17977" y1="67923" x2="25530" y2="72059"/>
                        <a14:foregroundMark x1="25530" y1="70496" x2="31625" y2="74265"/>
                        <a14:foregroundMark x1="33348" y1="69118" x2="38339" y2="72518"/>
                        <a14:foregroundMark x1="39002" y1="69118" x2="47571" y2="72059"/>
                        <a14:foregroundMark x1="49602" y1="70313" x2="58746" y2="74724"/>
                        <a14:foregroundMark x1="57067" y1="70496" x2="64664" y2="73438"/>
                        <a14:foregroundMark x1="65062" y1="70313" x2="74867" y2="73713"/>
                        <a14:foregroundMark x1="75574" y1="68658" x2="83701" y2="72794"/>
                        <a14:foregroundMark x1="85115" y1="69761" x2="86131" y2="70772"/>
                        <a14:foregroundMark x1="86396" y1="69853" x2="83392" y2="83456"/>
                        <a14:foregroundMark x1="86572" y1="73989" x2="87014" y2="90717"/>
                        <a14:foregroundMark x1="14929" y1="78585" x2="12633" y2="84651"/>
                        <a14:foregroundMark x1="11131" y1="88327" x2="15592" y2="77941"/>
                        <a14:foregroundMark x1="13074" y1="84926" x2="23940" y2="86673"/>
                        <a14:backgroundMark x1="46820" y1="42831" x2="46820" y2="42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0" t="4412" r="7778" b="6254"/>
          <a:stretch/>
        </p:blipFill>
        <p:spPr>
          <a:xfrm>
            <a:off x="0" y="0"/>
            <a:ext cx="16350078" cy="838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ong bóng Lời nói: Hình chữ nhật với Góc Tròn 2">
            <a:extLst>
              <a:ext uri="{FF2B5EF4-FFF2-40B4-BE49-F238E27FC236}">
                <a16:creationId xmlns="" xmlns:a16="http://schemas.microsoft.com/office/drawing/2014/main" id="{2BDDAB0E-E2A3-1994-9ADE-D095B401BDE2}"/>
              </a:ext>
            </a:extLst>
          </p:cNvPr>
          <p:cNvSpPr/>
          <p:nvPr/>
        </p:nvSpPr>
        <p:spPr>
          <a:xfrm>
            <a:off x="2042319" y="1066800"/>
            <a:ext cx="3581400" cy="1371600"/>
          </a:xfrm>
          <a:prstGeom prst="wedgeRoundRectCallout">
            <a:avLst>
              <a:gd name="adj1" fmla="val 48582"/>
              <a:gd name="adj2" fmla="val 77734"/>
              <a:gd name="adj3" fmla="val 16667"/>
            </a:avLst>
          </a:prstGeom>
          <a:solidFill>
            <a:schemeClr val="bg1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: 3 = ?</a:t>
            </a:r>
          </a:p>
        </p:txBody>
      </p:sp>
      <p:sp>
        <p:nvSpPr>
          <p:cNvPr id="4" name="Bong bóng Lời nói: Hình chữ nhật với Góc Tròn 3">
            <a:extLst>
              <a:ext uri="{FF2B5EF4-FFF2-40B4-BE49-F238E27FC236}">
                <a16:creationId xmlns="" xmlns:a16="http://schemas.microsoft.com/office/drawing/2014/main" id="{A7CA07FE-3580-1E14-11E7-7CA194B23ABD}"/>
              </a:ext>
            </a:extLst>
          </p:cNvPr>
          <p:cNvSpPr/>
          <p:nvPr/>
        </p:nvSpPr>
        <p:spPr>
          <a:xfrm>
            <a:off x="11719719" y="561975"/>
            <a:ext cx="3581400" cy="1876425"/>
          </a:xfrm>
          <a:prstGeom prst="wedgeRoundRectCallout">
            <a:avLst>
              <a:gd name="adj1" fmla="val -70301"/>
              <a:gd name="adj2" fmla="val 54818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4 = 12</a:t>
            </a:r>
          </a:p>
          <a:p>
            <a:pPr algn="ctr"/>
            <a:r>
              <a:rPr lang="en-US" sz="48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: 3 = 4</a:t>
            </a:r>
          </a:p>
        </p:txBody>
      </p:sp>
    </p:spTree>
    <p:extLst>
      <p:ext uri="{BB962C8B-B14F-4D97-AF65-F5344CB8AC3E}">
        <p14:creationId xmlns:p14="http://schemas.microsoft.com/office/powerpoint/2010/main" val="415813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2D7B327E-733C-CAA0-4398-490C628C53A0}"/>
              </a:ext>
            </a:extLst>
          </p:cNvPr>
          <p:cNvSpPr txBox="1"/>
          <p:nvPr/>
        </p:nvSpPr>
        <p:spPr>
          <a:xfrm>
            <a:off x="3456069" y="449759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F4CE2F79-FB70-4642-92FE-621896AB6CD1}"/>
              </a:ext>
            </a:extLst>
          </p:cNvPr>
          <p:cNvSpPr txBox="1"/>
          <p:nvPr/>
        </p:nvSpPr>
        <p:spPr>
          <a:xfrm>
            <a:off x="6977484" y="1350525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392C573B-FE48-9D10-593A-41A355A5D68C}"/>
              </a:ext>
            </a:extLst>
          </p:cNvPr>
          <p:cNvSpPr txBox="1"/>
          <p:nvPr/>
        </p:nvSpPr>
        <p:spPr>
          <a:xfrm>
            <a:off x="5946354" y="2284676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HP001 4 hàng" panose="020B0603050302020204" pitchFamily="34" charset="0"/>
              </a:rPr>
              <a:t>Bảng chia 3</a:t>
            </a:r>
          </a:p>
        </p:txBody>
      </p:sp>
    </p:spTree>
    <p:extLst>
      <p:ext uri="{BB962C8B-B14F-4D97-AF65-F5344CB8AC3E}">
        <p14:creationId xmlns:p14="http://schemas.microsoft.com/office/powerpoint/2010/main" val="63349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5098" y="4410513"/>
            <a:ext cx="12207479" cy="220768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-4341" y="3447"/>
            <a:ext cx="16276149" cy="9143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67648" y="341055"/>
            <a:ext cx="14359430" cy="8202407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xmlns="" id="{7F8F3850-059A-425D-A833-AFD488FF7AF3}"/>
              </a:ext>
            </a:extLst>
          </p:cNvPr>
          <p:cNvSpPr/>
          <p:nvPr/>
        </p:nvSpPr>
        <p:spPr>
          <a:xfrm>
            <a:off x="4558657" y="806673"/>
            <a:ext cx="7150153" cy="982475"/>
          </a:xfrm>
          <a:prstGeom prst="flowChartTerminator">
            <a:avLst/>
          </a:prstGeom>
          <a:solidFill>
            <a:srgbClr val="EFF5FB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122018" tIns="61009" rIns="122018" bIns="61009" rtlCol="0" anchor="ctr"/>
          <a:lstStyle/>
          <a:p>
            <a:pPr algn="ctr" defTabSz="1220175">
              <a:buClrTx/>
              <a:defRPr/>
            </a:pPr>
            <a:r>
              <a:rPr lang="en-US" sz="59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Yêu</a:t>
            </a:r>
            <a:r>
              <a:rPr lang="en-US" sz="59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lang="en-US" sz="59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cầu</a:t>
            </a:r>
            <a:r>
              <a:rPr lang="en-US" sz="59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lang="en-US" sz="59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cần</a:t>
            </a:r>
            <a:r>
              <a:rPr lang="en-US" sz="59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lang="en-US" sz="59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đạt</a:t>
            </a:r>
            <a:endParaRPr lang="en-US" sz="5900" b="1" dirty="0">
              <a:solidFill>
                <a:srgbClr val="002060"/>
              </a:solidFill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D45D70-BF16-405B-871F-CA45656E5F3B}"/>
              </a:ext>
            </a:extLst>
          </p:cNvPr>
          <p:cNvGrpSpPr/>
          <p:nvPr/>
        </p:nvGrpSpPr>
        <p:grpSpPr>
          <a:xfrm>
            <a:off x="1602901" y="1941573"/>
            <a:ext cx="13344114" cy="2242667"/>
            <a:chOff x="887951" y="413357"/>
            <a:chExt cx="9995396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xmlns="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2B4FDD4-2861-4472-9607-00D2E10B1D1A}"/>
                </a:ext>
              </a:extLst>
            </p:cNvPr>
            <p:cNvSpPr txBox="1"/>
            <p:nvPr/>
          </p:nvSpPr>
          <p:spPr>
            <a:xfrm>
              <a:off x="2103528" y="979951"/>
              <a:ext cx="8779819" cy="109817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chia 3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chia 3.</a:t>
              </a: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xmlns="" id="{DC03A7B5-C74A-467F-AFE6-F6541FC41C13}"/>
              </a:ext>
            </a:extLst>
          </p:cNvPr>
          <p:cNvSpPr/>
          <p:nvPr/>
        </p:nvSpPr>
        <p:spPr>
          <a:xfrm>
            <a:off x="3333163" y="4438212"/>
            <a:ext cx="11721287" cy="149839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lIns="122018" tIns="61009" rIns="122018" bIns="61009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3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xmlns="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72" y="3885470"/>
            <a:ext cx="1801691" cy="22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xmlns="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32" y="5888876"/>
            <a:ext cx="1801691" cy="22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B4FDD4-2861-4472-9607-00D2E10B1D1A}"/>
              </a:ext>
            </a:extLst>
          </p:cNvPr>
          <p:cNvSpPr txBox="1"/>
          <p:nvPr/>
        </p:nvSpPr>
        <p:spPr>
          <a:xfrm>
            <a:off x="3225728" y="6448770"/>
            <a:ext cx="11721287" cy="81735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013247">
            <a:off x="520855" y="741232"/>
            <a:ext cx="3266994" cy="11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92A7E881-4631-57EB-5BDE-CE398056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CB91E06-71FD-43E4-EEB0-966085D64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19" y="2133600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17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59857BF4-7C35-6546-E91B-901618CA8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9" b="98361" l="3905" r="97397">
                        <a14:foregroundMark x1="9761" y1="19672" x2="12364" y2="26844"/>
                        <a14:foregroundMark x1="6074" y1="12090" x2="6725" y2="12910"/>
                        <a14:foregroundMark x1="4338" y1="14754" x2="8243" y2="17008"/>
                        <a14:foregroundMark x1="8677" y1="27664" x2="23210" y2="32582"/>
                        <a14:foregroundMark x1="19523" y1="28279" x2="33189" y2="25000"/>
                        <a14:foregroundMark x1="24512" y1="32582" x2="42516" y2="32172"/>
                        <a14:foregroundMark x1="39262" y1="40574" x2="44469" y2="44057"/>
                        <a14:foregroundMark x1="26030" y1="24180" x2="26681" y2="15779"/>
                        <a14:foregroundMark x1="27766" y1="13320" x2="29501" y2="9221"/>
                        <a14:foregroundMark x1="26247" y1="6762" x2="31670" y2="10656"/>
                        <a14:foregroundMark x1="33623" y1="22131" x2="39046" y2="16189"/>
                        <a14:foregroundMark x1="43167" y1="11475" x2="56616" y2="17008"/>
                        <a14:foregroundMark x1="57484" y1="18852" x2="67245" y2="29918"/>
                        <a14:foregroundMark x1="68113" y1="27664" x2="78308" y2="36270"/>
                        <a14:foregroundMark x1="80477" y1="28893" x2="87852" y2="35041"/>
                        <a14:foregroundMark x1="90889" y1="37705" x2="93492" y2="41393"/>
                        <a14:foregroundMark x1="97397" y1="42828" x2="97397" y2="42828"/>
                        <a14:foregroundMark x1="90022" y1="43443" x2="92191" y2="44262"/>
                        <a14:foregroundMark x1="68113" y1="41598" x2="67462" y2="46721"/>
                        <a14:foregroundMark x1="47722" y1="25615" x2="48156" y2="31557"/>
                        <a14:foregroundMark x1="42516" y1="40369" x2="64425" y2="38730"/>
                        <a14:foregroundMark x1="40130" y1="44467" x2="39913" y2="44877"/>
                        <a14:foregroundMark x1="67462" y1="53279" x2="75271" y2="57582"/>
                        <a14:foregroundMark x1="65944" y1="56762" x2="80043" y2="59631"/>
                        <a14:foregroundMark x1="84382" y1="59016" x2="86334" y2="62090"/>
                        <a14:foregroundMark x1="12364" y1="48566" x2="24512" y2="49180"/>
                        <a14:foregroundMark x1="8894" y1="50000" x2="10629" y2="56148"/>
                        <a14:foregroundMark x1="10412" y1="49385" x2="10412" y2="49385"/>
                        <a14:foregroundMark x1="9328" y1="46926" x2="9328" y2="46926"/>
                        <a14:foregroundMark x1="8460" y1="46516" x2="8460" y2="46516"/>
                        <a14:foregroundMark x1="6074" y1="48156" x2="8677" y2="51639"/>
                        <a14:foregroundMark x1="32104" y1="92213" x2="32538" y2="89754"/>
                        <a14:foregroundMark x1="56833" y1="94877" x2="57484" y2="88934"/>
                        <a14:foregroundMark x1="39479" y1="97131" x2="52928" y2="97951"/>
                        <a14:foregroundMark x1="52928" y1="98361" x2="62256" y2="96107"/>
                        <a14:foregroundMark x1="64208" y1="95492" x2="67679" y2="93852"/>
                        <a14:foregroundMark x1="25163" y1="95082" x2="31236" y2="97131"/>
                        <a14:foregroundMark x1="25163" y1="94262" x2="25163" y2="93852"/>
                        <a14:foregroundMark x1="23861" y1="94672" x2="24946" y2="95492"/>
                        <a14:foregroundMark x1="23427" y1="94672" x2="23427" y2="94672"/>
                        <a14:foregroundMark x1="22777" y1="94672" x2="22777" y2="94672"/>
                        <a14:foregroundMark x1="23644" y1="96107" x2="25380" y2="96926"/>
                        <a14:foregroundMark x1="65076" y1="93033" x2="65727" y2="93443"/>
                        <a14:foregroundMark x1="52278" y1="3689" x2="52278" y2="3689"/>
                      </a14:backgroundRemoval>
                    </a14:imgEffect>
                  </a14:imgLayer>
                </a14:imgProps>
              </a:ext>
            </a:extLst>
          </a:blip>
          <a:srcRect b="1028"/>
          <a:stretch/>
        </p:blipFill>
        <p:spPr>
          <a:xfrm>
            <a:off x="10881519" y="3581400"/>
            <a:ext cx="3968942" cy="4158201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107EB363-408D-38FC-7139-373554ABA752}"/>
              </a:ext>
            </a:extLst>
          </p:cNvPr>
          <p:cNvSpPr/>
          <p:nvPr/>
        </p:nvSpPr>
        <p:spPr>
          <a:xfrm>
            <a:off x="899319" y="1219200"/>
            <a:ext cx="8229600" cy="5410200"/>
          </a:xfrm>
          <a:prstGeom prst="roundRect">
            <a:avLst>
              <a:gd name="adj" fmla="val 93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 CHIA 3</a:t>
            </a:r>
          </a:p>
          <a:p>
            <a:r>
              <a:rPr lang="en-US" sz="5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: 3 = 1		18 : 3 = 6</a:t>
            </a:r>
          </a:p>
          <a:p>
            <a:r>
              <a:rPr lang="en-US" sz="5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: 3 = 2		21 : 3 = 7</a:t>
            </a:r>
          </a:p>
          <a:p>
            <a:r>
              <a:rPr lang="en-US" sz="5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: 3 = 3		24 : 3 = 8</a:t>
            </a:r>
          </a:p>
          <a:p>
            <a:r>
              <a:rPr lang="en-US" sz="5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: 3 = 4	</a:t>
            </a:r>
            <a:r>
              <a:rPr lang="en-US" sz="5400" b="1" dirty="0" smtClean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27 </a:t>
            </a:r>
            <a:r>
              <a:rPr lang="en-US" sz="5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3 = 9</a:t>
            </a:r>
          </a:p>
          <a:p>
            <a:r>
              <a:rPr lang="en-US" sz="5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 : 3 = 5	</a:t>
            </a:r>
            <a:r>
              <a:rPr lang="en-US" sz="5400" b="1" dirty="0" smtClean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 </a:t>
            </a:r>
            <a:r>
              <a:rPr lang="en-US" sz="54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3 = 10</a:t>
            </a:r>
          </a:p>
        </p:txBody>
      </p:sp>
      <p:sp>
        <p:nvSpPr>
          <p:cNvPr id="12" name="Bong bóng Lời nói: Hình bầu dục 11">
            <a:extLst>
              <a:ext uri="{FF2B5EF4-FFF2-40B4-BE49-F238E27FC236}">
                <a16:creationId xmlns="" xmlns:a16="http://schemas.microsoft.com/office/drawing/2014/main" id="{B776B302-CDF3-C1E1-3070-0AEAFB000FED}"/>
              </a:ext>
            </a:extLst>
          </p:cNvPr>
          <p:cNvSpPr/>
          <p:nvPr/>
        </p:nvSpPr>
        <p:spPr>
          <a:xfrm>
            <a:off x="9662319" y="1740877"/>
            <a:ext cx="6324600" cy="1295400"/>
          </a:xfrm>
          <a:prstGeom prst="wedgeEllipseCallout">
            <a:avLst>
              <a:gd name="adj1" fmla="val -4275"/>
              <a:gd name="adj2" fmla="val 10231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 là bảng chia 3</a:t>
            </a:r>
          </a:p>
        </p:txBody>
      </p:sp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103387" y="59837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4709319" y="277609"/>
            <a:ext cx="3436100" cy="753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= 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: </a:t>
            </a: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= 2</a:t>
            </a:r>
            <a:endParaRPr lang="en-US" sz="4800" b="1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= 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r" eaLnBrk="1" hangingPunct="1"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: 3 = 4  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r" eaLnBrk="1" hangingPunct="1"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 : 3 = 5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r" eaLnBrk="1" hangingPunct="1"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 : 3 = 6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r" eaLnBrk="1" hangingPunct="1"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 : 3 = 7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r" eaLnBrk="1" hangingPunct="1"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 : 3 = 8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r" eaLnBrk="1" hangingPunct="1"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27 : 3 = 9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lvl="0" algn="r" eaLnBrk="1" hangingPunct="1">
              <a:defRPr/>
            </a:pPr>
            <a:r>
              <a:rPr lang="en-US" sz="4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 : 3 = 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24" y="381000"/>
            <a:ext cx="746919" cy="7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61" y="1137480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70" y="1836260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54" y="2602729"/>
            <a:ext cx="713804" cy="7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365" y="7040286"/>
            <a:ext cx="789156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12" y="3307612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450" y="4135347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73" y="4801609"/>
            <a:ext cx="609601" cy="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15" y="5558475"/>
            <a:ext cx="751132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1" y="6232500"/>
            <a:ext cx="751132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6" descr="Ảnh có chứa mẫu họa, đồ họa véc-tơ&#10;&#10;Mô tả được tạo tự động">
            <a:extLst>
              <a:ext uri="{FF2B5EF4-FFF2-40B4-BE49-F238E27FC236}">
                <a16:creationId xmlns="" xmlns:a16="http://schemas.microsoft.com/office/drawing/2014/main" id="{BC2447DD-0163-212C-9F4D-9443CE13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519" y="3733800"/>
            <a:ext cx="5098951" cy="4075538"/>
          </a:xfrm>
          <a:prstGeom prst="rect">
            <a:avLst/>
          </a:prstGeom>
        </p:spPr>
      </p:pic>
      <p:sp>
        <p:nvSpPr>
          <p:cNvPr id="8" name="Bong bóng Lời nói: Hình bầu dục 7">
            <a:extLst>
              <a:ext uri="{FF2B5EF4-FFF2-40B4-BE49-F238E27FC236}">
                <a16:creationId xmlns="" xmlns:a16="http://schemas.microsoft.com/office/drawing/2014/main" id="{15412086-CA20-A242-9553-77F67289808C}"/>
              </a:ext>
            </a:extLst>
          </p:cNvPr>
          <p:cNvSpPr/>
          <p:nvPr/>
        </p:nvSpPr>
        <p:spPr>
          <a:xfrm>
            <a:off x="9094500" y="2130908"/>
            <a:ext cx="4953000" cy="1648526"/>
          </a:xfrm>
          <a:prstGeom prst="wedgeEllipseCallout">
            <a:avLst>
              <a:gd name="adj1" fmla="val 20152"/>
              <a:gd name="adj2" fmla="val 7378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Ai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thông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SVN-Poky's" panose="020B0606040200020203" pitchFamily="34" charset="0"/>
              </a:rPr>
              <a:t>minh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00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hơn?</a:t>
            </a:r>
          </a:p>
        </p:txBody>
      </p:sp>
    </p:spTree>
    <p:extLst>
      <p:ext uri="{BB962C8B-B14F-4D97-AF65-F5344CB8AC3E}">
        <p14:creationId xmlns:p14="http://schemas.microsoft.com/office/powerpoint/2010/main" val="1111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25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92A7E881-4631-57EB-5BDE-CE398056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7228645C-D748-7F45-9F50-938BB5EA3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1968404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93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82745" y="396339"/>
            <a:ext cx="3578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3" name="Hình ảnh 2" descr="Ảnh có chứa bàn&#10;&#10;Mô tả được tạo tự động">
            <a:extLst>
              <a:ext uri="{FF2B5EF4-FFF2-40B4-BE49-F238E27FC236}">
                <a16:creationId xmlns="" xmlns:a16="http://schemas.microsoft.com/office/drawing/2014/main" id="{8D24597F-5C66-626C-68C5-CCA4F0B07C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33507" r="44963" b="16234"/>
          <a:stretch/>
        </p:blipFill>
        <p:spPr>
          <a:xfrm>
            <a:off x="1737520" y="1183366"/>
            <a:ext cx="10591800" cy="3703862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E484395E-144E-A882-837F-EDA50CF20CB7}"/>
              </a:ext>
            </a:extLst>
          </p:cNvPr>
          <p:cNvGrpSpPr/>
          <p:nvPr/>
        </p:nvGrpSpPr>
        <p:grpSpPr>
          <a:xfrm>
            <a:off x="424702" y="327581"/>
            <a:ext cx="838199" cy="838199"/>
            <a:chOff x="7681119" y="396339"/>
            <a:chExt cx="1203861" cy="1203861"/>
          </a:xfrm>
        </p:grpSpPr>
        <p:sp>
          <p:nvSpPr>
            <p:cNvPr id="4" name="Hình Bầu dục 3">
              <a:extLst>
                <a:ext uri="{FF2B5EF4-FFF2-40B4-BE49-F238E27FC236}">
                  <a16:creationId xmlns="" xmlns:a16="http://schemas.microsoft.com/office/drawing/2014/main" id="{9140B36D-3E80-635B-9C6E-05F73B579CD8}"/>
                </a:ext>
              </a:extLst>
            </p:cNvPr>
            <p:cNvSpPr/>
            <p:nvPr/>
          </p:nvSpPr>
          <p:spPr>
            <a:xfrm>
              <a:off x="7681119" y="396339"/>
              <a:ext cx="1203861" cy="12038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="" xmlns:a16="http://schemas.microsoft.com/office/drawing/2014/main" id="{0F52502B-E3F5-B441-8244-1A57CBCD77D6}"/>
                </a:ext>
              </a:extLst>
            </p:cNvPr>
            <p:cNvSpPr/>
            <p:nvPr/>
          </p:nvSpPr>
          <p:spPr>
            <a:xfrm>
              <a:off x="7790298" y="505518"/>
              <a:ext cx="985501" cy="985501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/>
                <a:t>1</a:t>
              </a:r>
            </a:p>
          </p:txBody>
        </p:sp>
      </p:grpSp>
      <p:pic>
        <p:nvPicPr>
          <p:cNvPr id="7" name="Hình ảnh 6" descr="Ảnh có chứa bàn&#10;&#10;Mô tả được tạo tự động">
            <a:extLst>
              <a:ext uri="{FF2B5EF4-FFF2-40B4-BE49-F238E27FC236}">
                <a16:creationId xmlns="" xmlns:a16="http://schemas.microsoft.com/office/drawing/2014/main" id="{B353DCD3-F8C8-E00D-6E94-5D24EDD616A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5" t="37960" r="14649" b="19646"/>
          <a:stretch/>
        </p:blipFill>
        <p:spPr>
          <a:xfrm>
            <a:off x="5014119" y="4759568"/>
            <a:ext cx="2209800" cy="31242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5" name="TextBox1" r:id="rId2" imgW="1752480" imgH="853560"/>
        </mc:Choice>
        <mc:Fallback>
          <p:control name="TextBox1" r:id="rId2" imgW="1752480" imgH="8535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7113" y="1338263"/>
                  <a:ext cx="1752600" cy="855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name="TextBox2" r:id="rId3" imgW="1752480" imgH="853560"/>
        </mc:Choice>
        <mc:Fallback>
          <p:control name="TextBox2" r:id="rId3" imgW="1752480" imgH="8535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7113" y="2549525"/>
                  <a:ext cx="1752600" cy="85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3" r:id="rId4" imgW="1752480" imgH="853560"/>
        </mc:Choice>
        <mc:Fallback>
          <p:control name="TextBox3" r:id="rId4" imgW="1752480" imgH="8535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7113" y="3760788"/>
                  <a:ext cx="1752600" cy="855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8" name="TextBox4" r:id="rId5" imgW="1752480" imgH="853560"/>
        </mc:Choice>
        <mc:Fallback>
          <p:control name="TextBox4" r:id="rId5" imgW="1752480" imgH="8535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49163" y="1368425"/>
                  <a:ext cx="1752600" cy="854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5" r:id="rId6" imgW="1752480" imgH="853560"/>
        </mc:Choice>
        <mc:Fallback>
          <p:control name="TextBox5" r:id="rId6" imgW="1752480" imgH="85356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49163" y="2579688"/>
                  <a:ext cx="1752600" cy="854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0" name="TextBox6" r:id="rId7" imgW="1752480" imgH="853560"/>
        </mc:Choice>
        <mc:Fallback>
          <p:control name="TextBox6" r:id="rId7" imgW="1752480" imgH="85356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49163" y="3790950"/>
                  <a:ext cx="1752600" cy="85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" name="TextBox7" r:id="rId8" imgW="1752480" imgH="853560"/>
        </mc:Choice>
        <mc:Fallback>
          <p:control name="TextBox7" r:id="rId8" imgW="1752480" imgH="85356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72313" y="4630738"/>
                  <a:ext cx="1752600" cy="855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2" name="TextBox8" r:id="rId9" imgW="1752480" imgH="853560"/>
        </mc:Choice>
        <mc:Fallback>
          <p:control name="TextBox8" r:id="rId9" imgW="1752480" imgH="85356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72313" y="5843588"/>
                  <a:ext cx="1752600" cy="854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9" r:id="rId10" imgW="1752480" imgH="853560"/>
        </mc:Choice>
        <mc:Fallback>
          <p:control name="TextBox9" r:id="rId10" imgW="1752480" imgH="85356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72313" y="7054850"/>
                  <a:ext cx="1752600" cy="854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B6717E83-FFD3-7AD6-3920-B7D054591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28123" r="11506" b="8130"/>
          <a:stretch/>
        </p:blipFill>
        <p:spPr>
          <a:xfrm>
            <a:off x="543432" y="1600200"/>
            <a:ext cx="15189773" cy="3715484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="" xmlns:a16="http://schemas.microsoft.com/office/drawing/2014/main" id="{E7469C2C-8A88-33A1-D1EB-B393D49D59E1}"/>
              </a:ext>
            </a:extLst>
          </p:cNvPr>
          <p:cNvSpPr txBox="1"/>
          <p:nvPr/>
        </p:nvSpPr>
        <p:spPr>
          <a:xfrm>
            <a:off x="1282745" y="396339"/>
            <a:ext cx="1597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664E2BD1-B7A4-7E93-D702-89FE5EACB408}"/>
              </a:ext>
            </a:extLst>
          </p:cNvPr>
          <p:cNvGrpSpPr/>
          <p:nvPr/>
        </p:nvGrpSpPr>
        <p:grpSpPr>
          <a:xfrm>
            <a:off x="424702" y="327581"/>
            <a:ext cx="838199" cy="838199"/>
            <a:chOff x="7681119" y="396339"/>
            <a:chExt cx="1203861" cy="1203861"/>
          </a:xfrm>
        </p:grpSpPr>
        <p:sp>
          <p:nvSpPr>
            <p:cNvPr id="6" name="Hình Bầu dục 5">
              <a:extLst>
                <a:ext uri="{FF2B5EF4-FFF2-40B4-BE49-F238E27FC236}">
                  <a16:creationId xmlns="" xmlns:a16="http://schemas.microsoft.com/office/drawing/2014/main" id="{C9F2A6B4-F607-B3A9-9166-BD32CCDB2944}"/>
                </a:ext>
              </a:extLst>
            </p:cNvPr>
            <p:cNvSpPr/>
            <p:nvPr/>
          </p:nvSpPr>
          <p:spPr>
            <a:xfrm>
              <a:off x="7681119" y="396339"/>
              <a:ext cx="1203861" cy="12038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="" xmlns:a16="http://schemas.microsoft.com/office/drawing/2014/main" id="{F9BDD04E-4239-B361-104D-F88C5D11A8A2}"/>
                </a:ext>
              </a:extLst>
            </p:cNvPr>
            <p:cNvSpPr/>
            <p:nvPr/>
          </p:nvSpPr>
          <p:spPr>
            <a:xfrm>
              <a:off x="7790298" y="505518"/>
              <a:ext cx="985501" cy="985501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8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92A7E881-4631-57EB-5BDE-CE398056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605C6300-3E0E-8BBC-D5EC-C690B7EBB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="" xmlns:a16="http://schemas.microsoft.com/office/drawing/2014/main" id="{1C097468-66E8-F3AC-016D-FE2F84B7B76D}"/>
              </a:ext>
            </a:extLst>
          </p:cNvPr>
          <p:cNvSpPr txBox="1"/>
          <p:nvPr/>
        </p:nvSpPr>
        <p:spPr>
          <a:xfrm>
            <a:off x="1282745" y="396339"/>
            <a:ext cx="1597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B8ADA0BA-795B-18F4-2B13-1AAB1FB42F24}"/>
              </a:ext>
            </a:extLst>
          </p:cNvPr>
          <p:cNvGrpSpPr/>
          <p:nvPr/>
        </p:nvGrpSpPr>
        <p:grpSpPr>
          <a:xfrm>
            <a:off x="424702" y="327581"/>
            <a:ext cx="838199" cy="838199"/>
            <a:chOff x="7681119" y="396339"/>
            <a:chExt cx="1203861" cy="1203861"/>
          </a:xfrm>
        </p:grpSpPr>
        <p:sp>
          <p:nvSpPr>
            <p:cNvPr id="4" name="Hình Bầu dục 3">
              <a:extLst>
                <a:ext uri="{FF2B5EF4-FFF2-40B4-BE49-F238E27FC236}">
                  <a16:creationId xmlns="" xmlns:a16="http://schemas.microsoft.com/office/drawing/2014/main" id="{535486D7-C611-AFE3-A2E0-DA6DA2829C98}"/>
                </a:ext>
              </a:extLst>
            </p:cNvPr>
            <p:cNvSpPr/>
            <p:nvPr/>
          </p:nvSpPr>
          <p:spPr>
            <a:xfrm>
              <a:off x="7681119" y="396339"/>
              <a:ext cx="1203861" cy="120386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="" xmlns:a16="http://schemas.microsoft.com/office/drawing/2014/main" id="{9548A769-9AB6-C449-B179-83EDC33E2437}"/>
                </a:ext>
              </a:extLst>
            </p:cNvPr>
            <p:cNvSpPr/>
            <p:nvPr/>
          </p:nvSpPr>
          <p:spPr>
            <a:xfrm>
              <a:off x="7790298" y="505518"/>
              <a:ext cx="985501" cy="985501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/>
                <a:t>2</a:t>
              </a: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709211C8-B93E-00C1-7A69-3D383CA39335}"/>
              </a:ext>
            </a:extLst>
          </p:cNvPr>
          <p:cNvSpPr txBox="1"/>
          <p:nvPr/>
        </p:nvSpPr>
        <p:spPr>
          <a:xfrm>
            <a:off x="834582" y="1878222"/>
            <a:ext cx="2379800" cy="299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5 =</a:t>
            </a:r>
          </a:p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 : 3 =</a:t>
            </a:r>
          </a:p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 : 5 =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7DB84FF5-FC34-0208-2423-929D4022C01F}"/>
              </a:ext>
            </a:extLst>
          </p:cNvPr>
          <p:cNvSpPr txBox="1"/>
          <p:nvPr/>
        </p:nvSpPr>
        <p:spPr>
          <a:xfrm>
            <a:off x="5677461" y="1878222"/>
            <a:ext cx="2379800" cy="299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6 =</a:t>
            </a:r>
          </a:p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 : 3 =</a:t>
            </a:r>
          </a:p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 : 6 =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F656B483-EC29-738B-F8AD-C60D89163796}"/>
              </a:ext>
            </a:extLst>
          </p:cNvPr>
          <p:cNvSpPr txBox="1"/>
          <p:nvPr/>
        </p:nvSpPr>
        <p:spPr>
          <a:xfrm>
            <a:off x="10520340" y="1878222"/>
            <a:ext cx="2379800" cy="299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x 8 =</a:t>
            </a:r>
          </a:p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 : 3 =</a:t>
            </a:r>
          </a:p>
          <a:p>
            <a:pPr algn="r">
              <a:lnSpc>
                <a:spcPct val="150000"/>
              </a:lnSpc>
            </a:pPr>
            <a:r>
              <a:rPr lang="en-US" sz="44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 : 8 =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8555622B-24DD-0B66-BD75-4767CA205697}"/>
              </a:ext>
            </a:extLst>
          </p:cNvPr>
          <p:cNvSpPr txBox="1"/>
          <p:nvPr/>
        </p:nvSpPr>
        <p:spPr>
          <a:xfrm>
            <a:off x="3167719" y="1878222"/>
            <a:ext cx="1160600" cy="299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A60C39E4-6F66-E29A-21C4-0408419F840D}"/>
              </a:ext>
            </a:extLst>
          </p:cNvPr>
          <p:cNvSpPr txBox="1"/>
          <p:nvPr/>
        </p:nvSpPr>
        <p:spPr>
          <a:xfrm>
            <a:off x="7968319" y="1880752"/>
            <a:ext cx="1160600" cy="299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1A180B97-C9CB-F3AC-890D-D31FD688C74A}"/>
              </a:ext>
            </a:extLst>
          </p:cNvPr>
          <p:cNvSpPr txBox="1"/>
          <p:nvPr/>
        </p:nvSpPr>
        <p:spPr>
          <a:xfrm>
            <a:off x="12845119" y="1883282"/>
            <a:ext cx="1160600" cy="299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</a:p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4" name="Hình chữ nhật: Góc Tròn 1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DDCDE3C-AB21-3E06-7A92-BDA87510480C}"/>
              </a:ext>
            </a:extLst>
          </p:cNvPr>
          <p:cNvSpPr/>
          <p:nvPr/>
        </p:nvSpPr>
        <p:spPr>
          <a:xfrm>
            <a:off x="13319919" y="6934200"/>
            <a:ext cx="27432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Thưởng</a:t>
            </a:r>
          </a:p>
        </p:txBody>
      </p:sp>
      <p:sp>
        <p:nvSpPr>
          <p:cNvPr id="15" name="Hình chữ nhật: Góc Tròn 14">
            <a:hlinkClick r:id="rId4" action="ppaction://hlinksldjump"/>
            <a:extLst>
              <a:ext uri="{FF2B5EF4-FFF2-40B4-BE49-F238E27FC236}">
                <a16:creationId xmlns="" xmlns:a16="http://schemas.microsoft.com/office/drawing/2014/main" id="{EC0D1673-B168-2278-5B79-E5114B7EB383}"/>
              </a:ext>
            </a:extLst>
          </p:cNvPr>
          <p:cNvSpPr/>
          <p:nvPr/>
        </p:nvSpPr>
        <p:spPr>
          <a:xfrm>
            <a:off x="10338640" y="6934200"/>
            <a:ext cx="27432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334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AAFCC08D-83A2-0A89-BCCA-557BA02AA949}"/>
              </a:ext>
            </a:extLst>
          </p:cNvPr>
          <p:cNvGrpSpPr/>
          <p:nvPr/>
        </p:nvGrpSpPr>
        <p:grpSpPr>
          <a:xfrm>
            <a:off x="8753288" y="789552"/>
            <a:ext cx="6600010" cy="6571120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="" xmlns:a16="http://schemas.microsoft.com/office/drawing/2014/main" id="{4748AD9F-9CF7-4387-2B91-47B65289C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="" xmlns:a16="http://schemas.microsoft.com/office/drawing/2014/main" id="{0463F828-F7D4-816F-CF2E-6B6705E97E7F}"/>
                </a:ext>
              </a:extLst>
            </p:cNvPr>
            <p:cNvSpPr txBox="1"/>
            <p:nvPr/>
          </p:nvSpPr>
          <p:spPr>
            <a:xfrm rot="14897297">
              <a:off x="10680241" y="1113828"/>
              <a:ext cx="12358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="" xmlns:a16="http://schemas.microsoft.com/office/drawing/2014/main" id="{48DABB1C-8A26-3675-35FD-0683EE340863}"/>
                </a:ext>
              </a:extLst>
            </p:cNvPr>
            <p:cNvSpPr txBox="1"/>
            <p:nvPr/>
          </p:nvSpPr>
          <p:spPr>
            <a:xfrm rot="17848469">
              <a:off x="12232558" y="1211439"/>
              <a:ext cx="1213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="" xmlns:a16="http://schemas.microsoft.com/office/drawing/2014/main" id="{5B23573D-2498-17FA-234C-C3988502641D}"/>
                </a:ext>
              </a:extLst>
            </p:cNvPr>
            <p:cNvSpPr txBox="1"/>
            <p:nvPr/>
          </p:nvSpPr>
          <p:spPr>
            <a:xfrm rot="19280387">
              <a:off x="13516428" y="2046439"/>
              <a:ext cx="11631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487DE3CF-6923-BE1D-98E1-BF90671B09DE}"/>
                </a:ext>
              </a:extLst>
            </p:cNvPr>
            <p:cNvSpPr txBox="1"/>
            <p:nvPr/>
          </p:nvSpPr>
          <p:spPr>
            <a:xfrm>
              <a:off x="13947464" y="3556510"/>
              <a:ext cx="12649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="" xmlns:a16="http://schemas.microsoft.com/office/drawing/2014/main" id="{AE3834E0-D393-1F24-16DB-743E0536A4D0}"/>
                </a:ext>
              </a:extLst>
            </p:cNvPr>
            <p:cNvSpPr txBox="1"/>
            <p:nvPr/>
          </p:nvSpPr>
          <p:spPr>
            <a:xfrm rot="2334982">
              <a:off x="13354417" y="5052271"/>
              <a:ext cx="129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="" xmlns:a16="http://schemas.microsoft.com/office/drawing/2014/main" id="{6A05B65A-929F-897C-8FF6-683F948387E0}"/>
                </a:ext>
              </a:extLst>
            </p:cNvPr>
            <p:cNvSpPr txBox="1"/>
            <p:nvPr/>
          </p:nvSpPr>
          <p:spPr>
            <a:xfrm rot="4541019">
              <a:off x="12173113" y="5896254"/>
              <a:ext cx="1224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="" xmlns:a16="http://schemas.microsoft.com/office/drawing/2014/main" id="{C1508F6B-C477-5C71-EFBE-4F8FAFA07AEB}"/>
                </a:ext>
              </a:extLst>
            </p:cNvPr>
            <p:cNvSpPr txBox="1"/>
            <p:nvPr/>
          </p:nvSpPr>
          <p:spPr>
            <a:xfrm rot="6554113">
              <a:off x="10728876" y="5863277"/>
              <a:ext cx="1252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="" xmlns:a16="http://schemas.microsoft.com/office/drawing/2014/main" id="{88D9AC9B-53E9-46B1-8145-1D61E29A4C44}"/>
                </a:ext>
              </a:extLst>
            </p:cNvPr>
            <p:cNvSpPr txBox="1"/>
            <p:nvPr/>
          </p:nvSpPr>
          <p:spPr>
            <a:xfrm rot="8764984">
              <a:off x="9356277" y="4997284"/>
              <a:ext cx="13394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="" xmlns:a16="http://schemas.microsoft.com/office/drawing/2014/main" id="{366BD184-19C5-015E-3D93-FB3259CF89EF}"/>
                </a:ext>
              </a:extLst>
            </p:cNvPr>
            <p:cNvSpPr txBox="1"/>
            <p:nvPr/>
          </p:nvSpPr>
          <p:spPr>
            <a:xfrm rot="11008513">
              <a:off x="8952583" y="3415217"/>
              <a:ext cx="12420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="" xmlns:a16="http://schemas.microsoft.com/office/drawing/2014/main" id="{17C64301-102C-D563-F2B1-75E9DF8BC080}"/>
                </a:ext>
              </a:extLst>
            </p:cNvPr>
            <p:cNvSpPr txBox="1"/>
            <p:nvPr/>
          </p:nvSpPr>
          <p:spPr>
            <a:xfrm rot="12922515">
              <a:off x="9390560" y="2083152"/>
              <a:ext cx="13294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="" xmlns:a16="http://schemas.microsoft.com/office/drawing/2014/main" id="{8A338F65-A88C-3F6C-1D0A-20D3AD9A16FC}"/>
              </a:ext>
            </a:extLst>
          </p:cNvPr>
          <p:cNvGrpSpPr/>
          <p:nvPr/>
        </p:nvGrpSpPr>
        <p:grpSpPr>
          <a:xfrm>
            <a:off x="11669912" y="3691731"/>
            <a:ext cx="2882503" cy="766763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="" xmlns:a16="http://schemas.microsoft.com/office/drawing/2014/main" id="{9777521E-59F3-B9F6-74E7-BCEBDE7BD04D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="" xmlns:a16="http://schemas.microsoft.com/office/drawing/2014/main" id="{11ABB10B-99CB-0CCB-A04E-9B07960BC4EB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="" xmlns:a16="http://schemas.microsoft.com/office/drawing/2014/main" id="{A8BC3AF5-E309-DA46-3025-FA0407A3D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2" y="3556449"/>
            <a:ext cx="5318346" cy="56167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6288FB96-F16C-567E-4146-7B3CD8BBC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79" y="126524"/>
            <a:ext cx="6600009" cy="440000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83A5F50A-B20D-7E53-C0E4-C19E02C9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175" y="1265730"/>
            <a:ext cx="4182218" cy="2121592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="" xmlns:a16="http://schemas.microsoft.com/office/drawing/2014/main" id="{0E786894-1310-5919-B213-781059780761}"/>
              </a:ext>
            </a:extLst>
          </p:cNvPr>
          <p:cNvSpPr/>
          <p:nvPr/>
        </p:nvSpPr>
        <p:spPr>
          <a:xfrm>
            <a:off x="13473628" y="7446678"/>
            <a:ext cx="2622985" cy="878621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8B30B0B3-F480-8628-F1DA-FE8B10A11D97}"/>
              </a:ext>
            </a:extLst>
          </p:cNvPr>
          <p:cNvSpPr txBox="1"/>
          <p:nvPr/>
        </p:nvSpPr>
        <p:spPr>
          <a:xfrm>
            <a:off x="5572549" y="4872215"/>
            <a:ext cx="2853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 phép chia 3 có kết quả bằng</a:t>
            </a:r>
          </a:p>
        </p:txBody>
      </p:sp>
    </p:spTree>
    <p:extLst>
      <p:ext uri="{BB962C8B-B14F-4D97-AF65-F5344CB8AC3E}">
        <p14:creationId xmlns:p14="http://schemas.microsoft.com/office/powerpoint/2010/main" val="18895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5098" y="4410513"/>
            <a:ext cx="12207479" cy="220768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-4341" y="3447"/>
            <a:ext cx="16276149" cy="9143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67648" y="341055"/>
            <a:ext cx="14359430" cy="8202407"/>
          </a:xfrm>
          <a:prstGeom prst="rect">
            <a:avLst/>
          </a:prstGeom>
        </p:spPr>
      </p:pic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xmlns="" id="{7F8F3850-059A-425D-A833-AFD488FF7AF3}"/>
              </a:ext>
            </a:extLst>
          </p:cNvPr>
          <p:cNvSpPr/>
          <p:nvPr/>
        </p:nvSpPr>
        <p:spPr>
          <a:xfrm>
            <a:off x="4558657" y="806673"/>
            <a:ext cx="7150153" cy="982475"/>
          </a:xfrm>
          <a:prstGeom prst="flowChartTerminator">
            <a:avLst/>
          </a:prstGeom>
          <a:solidFill>
            <a:srgbClr val="EFF5FB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122018" tIns="61009" rIns="122018" bIns="61009" rtlCol="0" anchor="ctr"/>
          <a:lstStyle/>
          <a:p>
            <a:pPr algn="ctr" defTabSz="1220175">
              <a:buClrTx/>
              <a:defRPr/>
            </a:pPr>
            <a:r>
              <a:rPr lang="en-US" sz="59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Yêu</a:t>
            </a:r>
            <a:r>
              <a:rPr lang="en-US" sz="59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lang="en-US" sz="59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cầu</a:t>
            </a:r>
            <a:r>
              <a:rPr lang="en-US" sz="59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lang="en-US" sz="59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cần</a:t>
            </a:r>
            <a:r>
              <a:rPr lang="en-US" sz="5900" b="1" dirty="0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lang="en-US" sz="59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đạt</a:t>
            </a:r>
            <a:endParaRPr lang="en-US" sz="5900" b="1" dirty="0">
              <a:solidFill>
                <a:srgbClr val="002060"/>
              </a:solidFill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D45D70-BF16-405B-871F-CA45656E5F3B}"/>
              </a:ext>
            </a:extLst>
          </p:cNvPr>
          <p:cNvGrpSpPr/>
          <p:nvPr/>
        </p:nvGrpSpPr>
        <p:grpSpPr>
          <a:xfrm>
            <a:off x="1602901" y="1941573"/>
            <a:ext cx="13344114" cy="2242667"/>
            <a:chOff x="887951" y="413357"/>
            <a:chExt cx="9995396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xmlns="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2B4FDD4-2861-4472-9607-00D2E10B1D1A}"/>
                </a:ext>
              </a:extLst>
            </p:cNvPr>
            <p:cNvSpPr txBox="1"/>
            <p:nvPr/>
          </p:nvSpPr>
          <p:spPr>
            <a:xfrm>
              <a:off x="2103528" y="979951"/>
              <a:ext cx="8779819" cy="109817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chia 3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4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chia 3.</a:t>
              </a: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xmlns="" id="{DC03A7B5-C74A-467F-AFE6-F6541FC41C13}"/>
              </a:ext>
            </a:extLst>
          </p:cNvPr>
          <p:cNvSpPr/>
          <p:nvPr/>
        </p:nvSpPr>
        <p:spPr>
          <a:xfrm>
            <a:off x="3333163" y="4438212"/>
            <a:ext cx="11721287" cy="149839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lIns="122018" tIns="61009" rIns="122018" bIns="61009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3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xmlns="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72" y="3885470"/>
            <a:ext cx="1801691" cy="22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xmlns="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32" y="5888876"/>
            <a:ext cx="1801691" cy="22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2B4FDD4-2861-4472-9607-00D2E10B1D1A}"/>
              </a:ext>
            </a:extLst>
          </p:cNvPr>
          <p:cNvSpPr txBox="1"/>
          <p:nvPr/>
        </p:nvSpPr>
        <p:spPr>
          <a:xfrm>
            <a:off x="3225728" y="6448770"/>
            <a:ext cx="11721287" cy="81735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013247">
            <a:off x="520855" y="741232"/>
            <a:ext cx="3266994" cy="11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92A7E881-4631-57EB-5BDE-CE398056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E39B7DA6-F477-5413-30FD-28E432FF2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7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E5AD7289-6160-2A57-A962-CA354561F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69" y="1143000"/>
            <a:ext cx="11127499" cy="365161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C54DF9E0-B7CB-1D9E-6075-6A6B36BE1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55" y="2745952"/>
            <a:ext cx="8620125" cy="639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29" y="3641163"/>
            <a:ext cx="2875669" cy="26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3362" y="539761"/>
            <a:ext cx="4968347" cy="6238744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4309" y="5020333"/>
            <a:ext cx="2195183" cy="2037071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733" y="3659134"/>
            <a:ext cx="4465881" cy="252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6683" y="5111762"/>
            <a:ext cx="5730240" cy="22065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893" b="52929"/>
          <a:stretch/>
        </p:blipFill>
        <p:spPr>
          <a:xfrm>
            <a:off x="9687558" y="6980458"/>
            <a:ext cx="3086707" cy="2456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03" y="5020015"/>
            <a:ext cx="3949571" cy="3949571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10249392" y="8069695"/>
            <a:ext cx="496031" cy="4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11454886" y="8069695"/>
            <a:ext cx="496031" cy="4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0745" y="5633548"/>
            <a:ext cx="1621404" cy="14386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266" y="6474803"/>
            <a:ext cx="1621404" cy="14386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33" y="7316057"/>
            <a:ext cx="1621404" cy="14386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4514" y="5366188"/>
            <a:ext cx="1621404" cy="14386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384" y="6059177"/>
            <a:ext cx="1621404" cy="14386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51906" y="6749305"/>
            <a:ext cx="1621404" cy="143865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185" y="6622343"/>
            <a:ext cx="737844" cy="10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10266912" y="6614078"/>
            <a:ext cx="1186599" cy="8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1416" y="7073709"/>
            <a:ext cx="581628" cy="5883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6688" y="6391554"/>
            <a:ext cx="1407156" cy="1248556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06442" y="7112645"/>
            <a:ext cx="581628" cy="588352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2601" y="6794649"/>
            <a:ext cx="581628" cy="588352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10881694" y="6794225"/>
            <a:ext cx="896960" cy="847472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9803442" y="6778395"/>
            <a:ext cx="3087219" cy="16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9709" y="1464539"/>
            <a:ext cx="581628" cy="588352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1405" y="1578929"/>
            <a:ext cx="581628" cy="588352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0729" y="1863425"/>
            <a:ext cx="581628" cy="588352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5437784" y="6078457"/>
            <a:ext cx="896960" cy="847472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5837680" y="6117593"/>
            <a:ext cx="896960" cy="847472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221366" y="6078457"/>
            <a:ext cx="896960" cy="847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8920" y="6474803"/>
            <a:ext cx="1903692" cy="9277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040" y="-1286082"/>
            <a:ext cx="10829245" cy="721949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377070" y="1882491"/>
            <a:ext cx="63503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Nông trại</a:t>
            </a:r>
          </a:p>
          <a:p>
            <a:pPr algn="ctr" defTabSz="1219170"/>
            <a:r>
              <a:rPr lang="en-US" sz="6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</a:rPr>
              <a:t>Vui vẻ</a:t>
            </a:r>
          </a:p>
        </p:txBody>
      </p:sp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=""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729" y="3641163"/>
            <a:ext cx="2875669" cy="262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=""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3362" y="539761"/>
            <a:ext cx="4968347" cy="6238744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=""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4309" y="5020333"/>
            <a:ext cx="2195183" cy="2037071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=""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733" y="3659134"/>
            <a:ext cx="4465881" cy="252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6683" y="5111762"/>
            <a:ext cx="5730240" cy="22065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9687558" y="6980458"/>
            <a:ext cx="3086707" cy="2456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03" y="5020015"/>
            <a:ext cx="3949571" cy="3949571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10249392" y="8069695"/>
            <a:ext cx="496031" cy="4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=""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11454886" y="8069695"/>
            <a:ext cx="496031" cy="4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0745" y="5633548"/>
            <a:ext cx="1621404" cy="14386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1266" y="6474803"/>
            <a:ext cx="1621404" cy="14386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33" y="7316057"/>
            <a:ext cx="1621404" cy="14386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4514" y="5366188"/>
            <a:ext cx="1621404" cy="14386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384" y="6059177"/>
            <a:ext cx="1621404" cy="14386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51906" y="6749305"/>
            <a:ext cx="1621404" cy="1438656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3328" y="2973261"/>
            <a:ext cx="883928" cy="9524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7700" y="371444"/>
            <a:ext cx="905715" cy="939952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=""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5266" y="4034661"/>
            <a:ext cx="874591" cy="908828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=""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6699" y="4259073"/>
            <a:ext cx="902601" cy="905713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=""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37527" y="2672407"/>
            <a:ext cx="981147" cy="1019555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=""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185" y="6622343"/>
            <a:ext cx="737844" cy="10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10266912" y="6614078"/>
            <a:ext cx="1186599" cy="8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=""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1416" y="7073709"/>
            <a:ext cx="581628" cy="5883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6688" y="6391554"/>
            <a:ext cx="1407156" cy="1248556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=""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06442" y="7112645"/>
            <a:ext cx="581628" cy="588352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=""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2601" y="6794649"/>
            <a:ext cx="581628" cy="588352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=""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10881694" y="6794225"/>
            <a:ext cx="896960" cy="847472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=""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9803442" y="6778395"/>
            <a:ext cx="3087219" cy="16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=""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10846399" y="3415367"/>
            <a:ext cx="1206749" cy="85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=""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942" y="3801943"/>
            <a:ext cx="737844" cy="10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hlinkClick r:id="rId33" action="ppaction://hlinksldjump"/>
            <a:extLst>
              <a:ext uri="{FF2B5EF4-FFF2-40B4-BE49-F238E27FC236}">
                <a16:creationId xmlns=""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93" y="1202705"/>
            <a:ext cx="4717791" cy="471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=""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9709" y="1464539"/>
            <a:ext cx="581628" cy="588352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=""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1405" y="1578929"/>
            <a:ext cx="581628" cy="588352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=""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0729" y="1863425"/>
            <a:ext cx="581628" cy="588352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=""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5437784" y="6078457"/>
            <a:ext cx="896960" cy="847472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=""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5837680" y="6117593"/>
            <a:ext cx="896960" cy="847472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=""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221366" y="6078457"/>
            <a:ext cx="896960" cy="847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8920" y="6474803"/>
            <a:ext cx="1903692" cy="92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8632404" y="425304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642058" y="610550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8620208" y="6121353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642058" y="425304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118" y="484110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78" y="664631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9" y="480635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161" y="664147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x 7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476199" y="415155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861686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46400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8616863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13" y="473961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783" y="6560670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085" y="472071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55" y="6539986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x 5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654026" y="608742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8740474" y="607338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624259" y="4237068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8740474" y="422091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39" y="667548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5394" y="6614187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695" y="4774230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211" y="4757187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3 = ?</a:t>
            </a:r>
            <a:endParaRPr lang="en-US" sz="8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8785627" y="601341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624259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624259" y="601341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8777119" y="4160953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41" y="6601476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79" y="4708204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41" y="4714264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211" y="6533538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=""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86936" y="409901"/>
            <a:ext cx="13568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x 10 = ?</a:t>
            </a:r>
            <a:endParaRPr lang="en-US" sz="8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=""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476199" y="415155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=""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861686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=""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46400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8616863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219170"/>
            <a:r>
              <a:rPr lang="en-US" sz="4267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13" y="4739615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783" y="6560670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085" y="4720712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55" y="6539986"/>
            <a:ext cx="1270549" cy="127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=""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5797" y="1405249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</TotalTime>
  <Words>416</Words>
  <Application>Microsoft Office PowerPoint</Application>
  <PresentationFormat>Custom</PresentationFormat>
  <Paragraphs>110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219</cp:revision>
  <dcterms:created xsi:type="dcterms:W3CDTF">2022-07-10T01:37:20Z</dcterms:created>
  <dcterms:modified xsi:type="dcterms:W3CDTF">2022-10-04T07:24:45Z</dcterms:modified>
</cp:coreProperties>
</file>