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9" r:id="rId21"/>
    <p:sldId id="280" r:id="rId22"/>
    <p:sldId id="275" r:id="rId23"/>
    <p:sldId id="276" r:id="rId24"/>
  </p:sldIdLst>
  <p:sldSz cx="16276638" cy="9144000"/>
  <p:notesSz cx="6858000" cy="9144000"/>
  <p:embeddedFontLst>
    <p:embeddedFont>
      <p:font typeface="HP001 4 hàng" pitchFamily="34" charset="0"/>
      <p:regular r:id="rId26"/>
      <p:bold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Questrial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8KKwyE/ng1e5BKZcqRlY26I7F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462" y="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5351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5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4" name="Google Shape;14;p25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5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5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7;p25"/>
          <p:cNvGrpSpPr/>
          <p:nvPr/>
        </p:nvGrpSpPr>
        <p:grpSpPr>
          <a:xfrm>
            <a:off x="-198120" y="-1143000"/>
            <a:ext cx="16474758" cy="3657600"/>
            <a:chOff x="-198120" y="-1143000"/>
            <a:chExt cx="12694920" cy="3657600"/>
          </a:xfrm>
        </p:grpSpPr>
        <p:sp>
          <p:nvSpPr>
            <p:cNvPr id="18" name="Google Shape;18;p25"/>
            <p:cNvSpPr/>
            <p:nvPr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5"/>
            <p:cNvSpPr/>
            <p:nvPr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5"/>
            <p:cNvSpPr/>
            <p:nvPr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5"/>
          <p:cNvGrpSpPr/>
          <p:nvPr/>
        </p:nvGrpSpPr>
        <p:grpSpPr>
          <a:xfrm>
            <a:off x="-1630680" y="-2156460"/>
            <a:ext cx="5318760" cy="5318760"/>
            <a:chOff x="-594360" y="-1325880"/>
            <a:chExt cx="4175760" cy="4175760"/>
          </a:xfrm>
        </p:grpSpPr>
        <p:sp>
          <p:nvSpPr>
            <p:cNvPr id="22" name="Google Shape;22;p25"/>
            <p:cNvSpPr/>
            <p:nvPr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5"/>
            <p:cNvSpPr/>
            <p:nvPr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5"/>
            <p:cNvSpPr/>
            <p:nvPr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Google Shape;25;p25" descr="A group of children's toys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95169" y="5050715"/>
            <a:ext cx="10578776" cy="360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720" y="3604535"/>
            <a:ext cx="4309360" cy="5447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27;p25"/>
          <p:cNvGrpSpPr/>
          <p:nvPr/>
        </p:nvGrpSpPr>
        <p:grpSpPr>
          <a:xfrm>
            <a:off x="5077994" y="2873345"/>
            <a:ext cx="8615232" cy="1508760"/>
            <a:chOff x="5395119" y="3904156"/>
            <a:chExt cx="7750289" cy="1508760"/>
          </a:xfrm>
        </p:grpSpPr>
        <p:sp>
          <p:nvSpPr>
            <p:cNvPr id="28" name="Google Shape;28;p25"/>
            <p:cNvSpPr/>
            <p:nvPr/>
          </p:nvSpPr>
          <p:spPr>
            <a:xfrm>
              <a:off x="5395119" y="3904156"/>
              <a:ext cx="7597889" cy="135636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5"/>
            <p:cNvSpPr/>
            <p:nvPr/>
          </p:nvSpPr>
          <p:spPr>
            <a:xfrm>
              <a:off x="5547519" y="4056556"/>
              <a:ext cx="7597889" cy="1356360"/>
            </a:xfrm>
            <a:prstGeom prst="roundRect">
              <a:avLst>
                <a:gd name="adj" fmla="val 16667"/>
              </a:avLst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" name="Google Shape;3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4080" y="-529571"/>
            <a:ext cx="7864522" cy="369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93226" y="-339397"/>
            <a:ext cx="1728787" cy="2189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">
  <p:cSld name="3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26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34" name="Google Shape;34;p26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6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6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" name="Google Shape;37;p26" descr="Ảnh có chứa văn bản, bánh xe&#10;&#10;Mô tả được tạo tự độ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3336"/>
            <a:ext cx="16202602" cy="810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5645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795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29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52" name="Google Shape;52;p29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9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9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ố trí Tùy chỉnh">
  <p:cSld name="Bố trí Tùy chỉnh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5686" y="0"/>
            <a:ext cx="14581633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30087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4" descr="Ảnh có chứa văn bản&#10;&#10;Mô tả được tạo tự độ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277506" y="-85059"/>
            <a:ext cx="2915755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288421" y="0"/>
            <a:ext cx="987313" cy="12503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4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4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8.png"/><Relationship Id="rId1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slide" Target="slide9.xml"/><Relationship Id="rId1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gif"/><Relationship Id="rId20" Type="http://schemas.openxmlformats.org/officeDocument/2006/relationships/image" Target="../media/image21.gif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5" Type="http://schemas.openxmlformats.org/officeDocument/2006/relationships/image" Target="../media/image19.png"/><Relationship Id="rId10" Type="http://schemas.openxmlformats.org/officeDocument/2006/relationships/slide" Target="slide8.xml"/><Relationship Id="rId19" Type="http://schemas.openxmlformats.org/officeDocument/2006/relationships/slide" Target="slide10.xml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/>
          <p:nvPr/>
        </p:nvSpPr>
        <p:spPr>
          <a:xfrm>
            <a:off x="-15081" y="228600"/>
            <a:ext cx="28194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>
                <a:solidFill>
                  <a:srgbClr val="FBE4D4"/>
                </a:solidFill>
                <a:latin typeface="Arial"/>
                <a:ea typeface="Arial"/>
                <a:cs typeface="Arial"/>
                <a:sym typeface="Arial"/>
              </a:rPr>
              <a:t>Tuần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>
                <a:solidFill>
                  <a:srgbClr val="FBE4D4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66" name="Google Shape;66;p1"/>
          <p:cNvSpPr txBox="1"/>
          <p:nvPr/>
        </p:nvSpPr>
        <p:spPr>
          <a:xfrm>
            <a:off x="5318919" y="3048000"/>
            <a:ext cx="8001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C55A1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Bảng nhân 8 (tiết 1)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/>
          <p:nvPr/>
        </p:nvSpPr>
        <p:spPr>
          <a:xfrm>
            <a:off x="8160527" y="3106032"/>
            <a:ext cx="190500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177" name="Google Shape;177;p10"/>
          <p:cNvSpPr txBox="1"/>
          <p:nvPr/>
        </p:nvSpPr>
        <p:spPr>
          <a:xfrm>
            <a:off x="10065527" y="3106032"/>
            <a:ext cx="190500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78" name="Google Shape;178;p10"/>
          <p:cNvSpPr txBox="1"/>
          <p:nvPr/>
        </p:nvSpPr>
        <p:spPr>
          <a:xfrm>
            <a:off x="9072918" y="3106032"/>
            <a:ext cx="190500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179" name="Google Shape;179;p10"/>
          <p:cNvSpPr txBox="1"/>
          <p:nvPr/>
        </p:nvSpPr>
        <p:spPr>
          <a:xfrm>
            <a:off x="11322827" y="3125450"/>
            <a:ext cx="190500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?</a:t>
            </a:r>
            <a:endParaRPr/>
          </a:p>
        </p:txBody>
      </p:sp>
      <p:pic>
        <p:nvPicPr>
          <p:cNvPr id="180" name="Google Shape;180;p10"/>
          <p:cNvPicPr preferRelativeResize="0"/>
          <p:nvPr/>
        </p:nvPicPr>
        <p:blipFill rotWithShape="1">
          <a:blip r:embed="rId3">
            <a:alphaModFix/>
          </a:blip>
          <a:srcRect l="60432" t="10000" r="11750" b="44999"/>
          <a:stretch/>
        </p:blipFill>
        <p:spPr>
          <a:xfrm>
            <a:off x="572924" y="276792"/>
            <a:ext cx="5743306" cy="775346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0"/>
          <p:cNvSpPr/>
          <p:nvPr/>
        </p:nvSpPr>
        <p:spPr>
          <a:xfrm rot="1049859">
            <a:off x="1254254" y="5159928"/>
            <a:ext cx="1733608" cy="2418688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/>
          <p:cNvSpPr/>
          <p:nvPr/>
        </p:nvSpPr>
        <p:spPr>
          <a:xfrm rot="1843332">
            <a:off x="3721017" y="5219879"/>
            <a:ext cx="2185561" cy="2743200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 txBox="1"/>
          <p:nvPr/>
        </p:nvSpPr>
        <p:spPr>
          <a:xfrm>
            <a:off x="3413919" y="458629"/>
            <a:ext cx="119634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  <a:sym typeface="Arial"/>
              </a:rPr>
              <a:t>Thứ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  <a:sym typeface="Arial"/>
              </a:rPr>
              <a:t> …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  <a:sym typeface="Arial"/>
              </a:rPr>
              <a:t>ngày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  <a:sym typeface="Arial"/>
              </a:rPr>
              <a:t> …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  <a:sym typeface="Arial"/>
              </a:rPr>
              <a:t>tháng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  <a:sym typeface="Arial"/>
              </a:rPr>
              <a:t> …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  <a:sym typeface="Arial"/>
              </a:rPr>
              <a:t>năm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  <a:sym typeface="Arial"/>
              </a:rPr>
              <a:t> 20 …</a:t>
            </a:r>
            <a:endParaRPr dirty="0">
              <a:latin typeface="HP001 4 hàng" pitchFamily="34" charset="0"/>
            </a:endParaRPr>
          </a:p>
        </p:txBody>
      </p:sp>
      <p:sp>
        <p:nvSpPr>
          <p:cNvPr id="188" name="Google Shape;188;p11"/>
          <p:cNvSpPr txBox="1"/>
          <p:nvPr/>
        </p:nvSpPr>
        <p:spPr>
          <a:xfrm>
            <a:off x="7071519" y="1360817"/>
            <a:ext cx="119634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7030A0"/>
                </a:solidFill>
                <a:latin typeface="HP001 4 hàng" pitchFamily="34" charset="0"/>
                <a:sym typeface="Arial"/>
              </a:rPr>
              <a:t>Toán</a:t>
            </a:r>
            <a:endParaRPr>
              <a:latin typeface="HP001 4 hàng" pitchFamily="34" charset="0"/>
            </a:endParaRPr>
          </a:p>
        </p:txBody>
      </p:sp>
      <p:sp>
        <p:nvSpPr>
          <p:cNvPr id="189" name="Google Shape;189;p11"/>
          <p:cNvSpPr txBox="1"/>
          <p:nvPr/>
        </p:nvSpPr>
        <p:spPr>
          <a:xfrm>
            <a:off x="5166519" y="2285492"/>
            <a:ext cx="119634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C00000"/>
                </a:solidFill>
                <a:latin typeface="HP001 4 hàng" pitchFamily="34" charset="0"/>
                <a:sym typeface="Arial"/>
              </a:rPr>
              <a:t>Bảng nhân </a:t>
            </a:r>
            <a:r>
              <a:rPr lang="en-US" sz="4400" b="1">
                <a:solidFill>
                  <a:srgbClr val="C00000"/>
                </a:solidFill>
                <a:latin typeface="HP001 4 hàng" pitchFamily="34" charset="0"/>
              </a:rPr>
              <a:t>8</a:t>
            </a:r>
            <a:r>
              <a:rPr lang="en-US" sz="4400" b="1">
                <a:solidFill>
                  <a:srgbClr val="C00000"/>
                </a:solidFill>
                <a:latin typeface="HP001 4 hàng" pitchFamily="34" charset="0"/>
                <a:sym typeface="Arial"/>
              </a:rPr>
              <a:t> (tiết 1)</a:t>
            </a:r>
            <a:endParaRPr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5098" y="4410513"/>
            <a:ext cx="12207479" cy="220768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 t="3" b="15726"/>
          <a:stretch>
            <a:fillRect/>
          </a:stretch>
        </p:blipFill>
        <p:spPr>
          <a:xfrm>
            <a:off x="-4341" y="3447"/>
            <a:ext cx="16276149" cy="9143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67648" y="341055"/>
            <a:ext cx="14359430" cy="8202407"/>
          </a:xfrm>
          <a:prstGeom prst="rect">
            <a:avLst/>
          </a:prstGeom>
        </p:spPr>
      </p:pic>
      <p:sp>
        <p:nvSpPr>
          <p:cNvPr id="13" name="Flowchart: Terminator 12">
            <a:extLst>
              <a:ext uri="{FF2B5EF4-FFF2-40B4-BE49-F238E27FC236}">
                <a16:creationId xmlns="" xmlns:a16="http://schemas.microsoft.com/office/drawing/2014/main" id="{7F8F3850-059A-425D-A833-AFD488FF7AF3}"/>
              </a:ext>
            </a:extLst>
          </p:cNvPr>
          <p:cNvSpPr/>
          <p:nvPr/>
        </p:nvSpPr>
        <p:spPr>
          <a:xfrm>
            <a:off x="4558657" y="806673"/>
            <a:ext cx="7150153" cy="982475"/>
          </a:xfrm>
          <a:prstGeom prst="flowChartTerminator">
            <a:avLst/>
          </a:prstGeom>
          <a:solidFill>
            <a:srgbClr val="EFF5FB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122018" tIns="61009" rIns="122018" bIns="61009" rtlCol="0" anchor="ctr"/>
          <a:lstStyle/>
          <a:p>
            <a:pPr algn="ctr" defTabSz="1220175">
              <a:buClrTx/>
              <a:defRPr/>
            </a:pPr>
            <a:r>
              <a:rPr lang="en-US" sz="59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Yêu</a:t>
            </a:r>
            <a:r>
              <a:rPr lang="en-US" sz="5900" b="1" dirty="0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lang="en-US" sz="59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cầu</a:t>
            </a:r>
            <a:r>
              <a:rPr lang="en-US" sz="5900" b="1" dirty="0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lang="en-US" sz="59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cần</a:t>
            </a:r>
            <a:r>
              <a:rPr lang="en-US" sz="5900" b="1" dirty="0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lang="en-US" sz="59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đạt</a:t>
            </a:r>
            <a:endParaRPr lang="en-US" sz="5900" b="1" dirty="0">
              <a:solidFill>
                <a:srgbClr val="002060"/>
              </a:solidFill>
              <a:latin typeface="#9Slide03 Arima Madurai ExtraBo" panose="00000900000000000000" pitchFamily="2" charset="0"/>
              <a:ea typeface="+mn-ea"/>
              <a:cs typeface="#9Slide03 Arima Madurai ExtraBo" panose="000009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1D45D70-BF16-405B-871F-CA45656E5F3B}"/>
              </a:ext>
            </a:extLst>
          </p:cNvPr>
          <p:cNvGrpSpPr/>
          <p:nvPr/>
        </p:nvGrpSpPr>
        <p:grpSpPr>
          <a:xfrm>
            <a:off x="1602901" y="1941573"/>
            <a:ext cx="13344114" cy="2242667"/>
            <a:chOff x="887951" y="413357"/>
            <a:chExt cx="9995396" cy="1682000"/>
          </a:xfrm>
        </p:grpSpPr>
        <p:pic>
          <p:nvPicPr>
            <p:cNvPr id="15" name="Picture 14" descr="Cute happy smiling book Royalty Free Vector Image">
              <a:extLst>
                <a:ext uri="{FF2B5EF4-FFF2-40B4-BE49-F238E27FC236}">
                  <a16:creationId xmlns="" xmlns:a16="http://schemas.microsoft.com/office/drawing/2014/main" id="{6364D39F-5D7D-48D7-B085-7C6C6343E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100" y1="48148" x2="49300" y2="47778"/>
                          <a14:foregroundMark x1="49300" y1="47778" x2="71100" y2="50463"/>
                          <a14:foregroundMark x1="50400" y1="46759" x2="51300" y2="54259"/>
                          <a14:foregroundMark x1="49400" y1="47130" x2="41400" y2="46296"/>
                          <a14:foregroundMark x1="41400" y1="46296" x2="37400" y2="53426"/>
                          <a14:foregroundMark x1="37400" y1="53426" x2="42200" y2="60185"/>
                          <a14:foregroundMark x1="42200" y1="60185" x2="53300" y2="57593"/>
                          <a14:foregroundMark x1="53300" y1="57593" x2="60500" y2="50278"/>
                          <a14:foregroundMark x1="60500" y1="50278" x2="62900" y2="43519"/>
                          <a14:foregroundMark x1="62900" y1="43519" x2="49500" y2="47870"/>
                          <a14:foregroundMark x1="49500" y1="47870" x2="42300" y2="56111"/>
                          <a14:foregroundMark x1="42300" y1="56111" x2="52100" y2="54907"/>
                          <a14:foregroundMark x1="52100" y1="54907" x2="66900" y2="48519"/>
                          <a14:foregroundMark x1="66900" y1="48519" x2="67100" y2="48333"/>
                          <a14:foregroundMark x1="50200" y1="47130" x2="42300" y2="45926"/>
                          <a14:foregroundMark x1="42300" y1="45926" x2="37300" y2="51852"/>
                          <a14:foregroundMark x1="37300" y1="51852" x2="39400" y2="57407"/>
                          <a14:foregroundMark x1="35800" y1="48519" x2="38700" y2="56852"/>
                          <a14:foregroundMark x1="40200" y1="44815" x2="48000" y2="43519"/>
                          <a14:foregroundMark x1="48000" y1="43519" x2="50600" y2="48148"/>
                          <a14:foregroundMark x1="64000" y1="43241" x2="71800" y2="45833"/>
                          <a14:foregroundMark x1="71800" y1="45833" x2="73800" y2="49630"/>
                          <a14:foregroundMark x1="60000" y1="55093" x2="67700" y2="56852"/>
                          <a14:foregroundMark x1="67700" y1="56852" x2="72700" y2="51389"/>
                          <a14:foregroundMark x1="62300" y1="51944" x2="67300" y2="57037"/>
                          <a14:foregroundMark x1="63600" y1="57407" x2="71300" y2="55185"/>
                          <a14:foregroundMark x1="71300" y1="55185" x2="73000" y2="52778"/>
                          <a14:foregroundMark x1="80100" y1="48148" x2="80100" y2="48148"/>
                          <a14:foregroundMark x1="79600" y1="45370" x2="80700" y2="48333"/>
                          <a14:foregroundMark x1="77100" y1="53704" x2="79600" y2="50463"/>
                          <a14:foregroundMark x1="18500" y1="47963" x2="21000" y2="52778"/>
                          <a14:foregroundMark x1="40600" y1="76111" x2="41200" y2="76111"/>
                          <a14:foregroundMark x1="69600" y1="72685" x2="69600" y2="72685"/>
                          <a14:foregroundMark x1="69600" y1="72685" x2="69600" y2="72685"/>
                          <a14:foregroundMark x1="50800" y1="49815" x2="57700" y2="5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951" y="413357"/>
              <a:ext cx="1349555" cy="168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2B4FDD4-2861-4472-9607-00D2E10B1D1A}"/>
                </a:ext>
              </a:extLst>
            </p:cNvPr>
            <p:cNvSpPr txBox="1"/>
            <p:nvPr/>
          </p:nvSpPr>
          <p:spPr>
            <a:xfrm>
              <a:off x="2103528" y="979951"/>
              <a:ext cx="8779819" cy="1098173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8.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: Rounded Corners 4">
            <a:extLst>
              <a:ext uri="{FF2B5EF4-FFF2-40B4-BE49-F238E27FC236}">
                <a16:creationId xmlns="" xmlns:a16="http://schemas.microsoft.com/office/drawing/2014/main" id="{DC03A7B5-C74A-467F-AFE6-F6541FC41C13}"/>
              </a:ext>
            </a:extLst>
          </p:cNvPr>
          <p:cNvSpPr/>
          <p:nvPr/>
        </p:nvSpPr>
        <p:spPr>
          <a:xfrm>
            <a:off x="3333163" y="4438212"/>
            <a:ext cx="11721287" cy="149839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lIns="122018" tIns="61009" rIns="122018" bIns="61009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" name="Picture 19" descr="Cute happy smiling book Royalty Free Vector Image">
            <a:extLst>
              <a:ext uri="{FF2B5EF4-FFF2-40B4-BE49-F238E27FC236}">
                <a16:creationId xmlns="" xmlns:a16="http://schemas.microsoft.com/office/drawing/2014/main" id="{6364D39F-5D7D-48D7-B085-7C6C6343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7100" y1="48148" x2="49300" y2="47778"/>
                        <a14:foregroundMark x1="49300" y1="47778" x2="71100" y2="50463"/>
                        <a14:foregroundMark x1="50400" y1="46759" x2="51300" y2="54259"/>
                        <a14:foregroundMark x1="49400" y1="47130" x2="41400" y2="46296"/>
                        <a14:foregroundMark x1="41400" y1="46296" x2="37400" y2="53426"/>
                        <a14:foregroundMark x1="37400" y1="53426" x2="42200" y2="60185"/>
                        <a14:foregroundMark x1="42200" y1="60185" x2="53300" y2="57593"/>
                        <a14:foregroundMark x1="53300" y1="57593" x2="60500" y2="50278"/>
                        <a14:foregroundMark x1="60500" y1="50278" x2="62900" y2="43519"/>
                        <a14:foregroundMark x1="62900" y1="43519" x2="49500" y2="47870"/>
                        <a14:foregroundMark x1="49500" y1="47870" x2="42300" y2="56111"/>
                        <a14:foregroundMark x1="42300" y1="56111" x2="52100" y2="54907"/>
                        <a14:foregroundMark x1="52100" y1="54907" x2="66900" y2="48519"/>
                        <a14:foregroundMark x1="66900" y1="48519" x2="67100" y2="48333"/>
                        <a14:foregroundMark x1="50200" y1="47130" x2="42300" y2="45926"/>
                        <a14:foregroundMark x1="42300" y1="45926" x2="37300" y2="51852"/>
                        <a14:foregroundMark x1="37300" y1="51852" x2="39400" y2="57407"/>
                        <a14:foregroundMark x1="35800" y1="48519" x2="38700" y2="56852"/>
                        <a14:foregroundMark x1="40200" y1="44815" x2="48000" y2="43519"/>
                        <a14:foregroundMark x1="48000" y1="43519" x2="50600" y2="48148"/>
                        <a14:foregroundMark x1="64000" y1="43241" x2="71800" y2="45833"/>
                        <a14:foregroundMark x1="71800" y1="45833" x2="73800" y2="49630"/>
                        <a14:foregroundMark x1="60000" y1="55093" x2="67700" y2="56852"/>
                        <a14:foregroundMark x1="67700" y1="56852" x2="72700" y2="51389"/>
                        <a14:foregroundMark x1="62300" y1="51944" x2="67300" y2="57037"/>
                        <a14:foregroundMark x1="63600" y1="57407" x2="71300" y2="55185"/>
                        <a14:foregroundMark x1="71300" y1="55185" x2="73000" y2="52778"/>
                        <a14:foregroundMark x1="80100" y1="48148" x2="80100" y2="48148"/>
                        <a14:foregroundMark x1="79600" y1="45370" x2="80700" y2="48333"/>
                        <a14:foregroundMark x1="77100" y1="53704" x2="79600" y2="50463"/>
                        <a14:foregroundMark x1="18500" y1="47963" x2="21000" y2="52778"/>
                        <a14:foregroundMark x1="40600" y1="76111" x2="41200" y2="76111"/>
                        <a14:foregroundMark x1="69600" y1="72685" x2="69600" y2="72685"/>
                        <a14:foregroundMark x1="69600" y1="72685" x2="69600" y2="72685"/>
                        <a14:foregroundMark x1="50800" y1="49815" x2="57700" y2="5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72" y="3885470"/>
            <a:ext cx="1801691" cy="22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ute happy smiling book Royalty Free Vector Image">
            <a:extLst>
              <a:ext uri="{FF2B5EF4-FFF2-40B4-BE49-F238E27FC236}">
                <a16:creationId xmlns="" xmlns:a16="http://schemas.microsoft.com/office/drawing/2014/main" id="{6364D39F-5D7D-48D7-B085-7C6C6343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7100" y1="48148" x2="49300" y2="47778"/>
                        <a14:foregroundMark x1="49300" y1="47778" x2="71100" y2="50463"/>
                        <a14:foregroundMark x1="50400" y1="46759" x2="51300" y2="54259"/>
                        <a14:foregroundMark x1="49400" y1="47130" x2="41400" y2="46296"/>
                        <a14:foregroundMark x1="41400" y1="46296" x2="37400" y2="53426"/>
                        <a14:foregroundMark x1="37400" y1="53426" x2="42200" y2="60185"/>
                        <a14:foregroundMark x1="42200" y1="60185" x2="53300" y2="57593"/>
                        <a14:foregroundMark x1="53300" y1="57593" x2="60500" y2="50278"/>
                        <a14:foregroundMark x1="60500" y1="50278" x2="62900" y2="43519"/>
                        <a14:foregroundMark x1="62900" y1="43519" x2="49500" y2="47870"/>
                        <a14:foregroundMark x1="49500" y1="47870" x2="42300" y2="56111"/>
                        <a14:foregroundMark x1="42300" y1="56111" x2="52100" y2="54907"/>
                        <a14:foregroundMark x1="52100" y1="54907" x2="66900" y2="48519"/>
                        <a14:foregroundMark x1="66900" y1="48519" x2="67100" y2="48333"/>
                        <a14:foregroundMark x1="50200" y1="47130" x2="42300" y2="45926"/>
                        <a14:foregroundMark x1="42300" y1="45926" x2="37300" y2="51852"/>
                        <a14:foregroundMark x1="37300" y1="51852" x2="39400" y2="57407"/>
                        <a14:foregroundMark x1="35800" y1="48519" x2="38700" y2="56852"/>
                        <a14:foregroundMark x1="40200" y1="44815" x2="48000" y2="43519"/>
                        <a14:foregroundMark x1="48000" y1="43519" x2="50600" y2="48148"/>
                        <a14:foregroundMark x1="64000" y1="43241" x2="71800" y2="45833"/>
                        <a14:foregroundMark x1="71800" y1="45833" x2="73800" y2="49630"/>
                        <a14:foregroundMark x1="60000" y1="55093" x2="67700" y2="56852"/>
                        <a14:foregroundMark x1="67700" y1="56852" x2="72700" y2="51389"/>
                        <a14:foregroundMark x1="62300" y1="51944" x2="67300" y2="57037"/>
                        <a14:foregroundMark x1="63600" y1="57407" x2="71300" y2="55185"/>
                        <a14:foregroundMark x1="71300" y1="55185" x2="73000" y2="52778"/>
                        <a14:foregroundMark x1="80100" y1="48148" x2="80100" y2="48148"/>
                        <a14:foregroundMark x1="79600" y1="45370" x2="80700" y2="48333"/>
                        <a14:foregroundMark x1="77100" y1="53704" x2="79600" y2="50463"/>
                        <a14:foregroundMark x1="18500" y1="47963" x2="21000" y2="52778"/>
                        <a14:foregroundMark x1="40600" y1="76111" x2="41200" y2="76111"/>
                        <a14:foregroundMark x1="69600" y1="72685" x2="69600" y2="72685"/>
                        <a14:foregroundMark x1="69600" y1="72685" x2="69600" y2="72685"/>
                        <a14:foregroundMark x1="50800" y1="49815" x2="57700" y2="5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32" y="5888876"/>
            <a:ext cx="1801691" cy="22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2B4FDD4-2861-4472-9607-00D2E10B1D1A}"/>
              </a:ext>
            </a:extLst>
          </p:cNvPr>
          <p:cNvSpPr txBox="1"/>
          <p:nvPr/>
        </p:nvSpPr>
        <p:spPr>
          <a:xfrm>
            <a:off x="3225728" y="6448770"/>
            <a:ext cx="11721287" cy="81735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9013247">
            <a:off x="520855" y="741232"/>
            <a:ext cx="3266994" cy="115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6119" y="1905000"/>
            <a:ext cx="5486453" cy="433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/>
        </p:nvSpPr>
        <p:spPr>
          <a:xfrm>
            <a:off x="7757319" y="533400"/>
            <a:ext cx="66294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8 được lấy 1 lần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	</a:t>
            </a:r>
            <a:r>
              <a:rPr lang="en-US" sz="4000" b="1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8 x 1 = 8</a:t>
            </a:r>
            <a:endParaRPr/>
          </a:p>
        </p:txBody>
      </p:sp>
      <p:sp>
        <p:nvSpPr>
          <p:cNvPr id="200" name="Google Shape;200;p13"/>
          <p:cNvSpPr txBox="1"/>
          <p:nvPr/>
        </p:nvSpPr>
        <p:spPr>
          <a:xfrm>
            <a:off x="7757319" y="2590800"/>
            <a:ext cx="66294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8 được lấy 2 lần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Ta có </a:t>
            </a:r>
            <a:r>
              <a:rPr lang="en-US" sz="4000" b="1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8 + 8 = 16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	</a:t>
            </a:r>
            <a:r>
              <a:rPr lang="en-US" sz="4000" b="1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8 x 2 = 16</a:t>
            </a:r>
            <a:endParaRPr/>
          </a:p>
        </p:txBody>
      </p:sp>
      <p:sp>
        <p:nvSpPr>
          <p:cNvPr id="201" name="Google Shape;201;p13"/>
          <p:cNvSpPr txBox="1"/>
          <p:nvPr/>
        </p:nvSpPr>
        <p:spPr>
          <a:xfrm>
            <a:off x="7757319" y="5562600"/>
            <a:ext cx="66294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8 được lấy 3 lần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Ta có </a:t>
            </a:r>
            <a:r>
              <a:rPr lang="en-US" sz="4000" b="1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8 + 8 + 8 = 24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	</a:t>
            </a:r>
            <a:r>
              <a:rPr lang="en-US" sz="4000" b="1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8 x 3 = 24</a:t>
            </a:r>
            <a:endParaRPr/>
          </a:p>
        </p:txBody>
      </p:sp>
      <p:sp>
        <p:nvSpPr>
          <p:cNvPr id="202" name="Google Shape;202;p13"/>
          <p:cNvSpPr/>
          <p:nvPr/>
        </p:nvSpPr>
        <p:spPr>
          <a:xfrm>
            <a:off x="7145770" y="609600"/>
            <a:ext cx="156297" cy="951058"/>
          </a:xfrm>
          <a:prstGeom prst="rightBrace">
            <a:avLst>
              <a:gd name="adj1" fmla="val 73337"/>
              <a:gd name="adj2" fmla="val 50000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3"/>
          <p:cNvSpPr/>
          <p:nvPr/>
        </p:nvSpPr>
        <p:spPr>
          <a:xfrm>
            <a:off x="7186059" y="2209800"/>
            <a:ext cx="156297" cy="2017858"/>
          </a:xfrm>
          <a:prstGeom prst="rightBrace">
            <a:avLst>
              <a:gd name="adj1" fmla="val 73337"/>
              <a:gd name="adj2" fmla="val 50000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3"/>
          <p:cNvSpPr/>
          <p:nvPr/>
        </p:nvSpPr>
        <p:spPr>
          <a:xfrm>
            <a:off x="7186060" y="4916342"/>
            <a:ext cx="116008" cy="3008458"/>
          </a:xfrm>
          <a:prstGeom prst="rightBrace">
            <a:avLst>
              <a:gd name="adj1" fmla="val 73337"/>
              <a:gd name="adj2" fmla="val 50000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5" name="Google Shape;205;p13"/>
          <p:cNvGrpSpPr/>
          <p:nvPr/>
        </p:nvGrpSpPr>
        <p:grpSpPr>
          <a:xfrm>
            <a:off x="664369" y="579786"/>
            <a:ext cx="6361726" cy="951058"/>
            <a:chOff x="664369" y="579786"/>
            <a:chExt cx="6361726" cy="951058"/>
          </a:xfrm>
        </p:grpSpPr>
        <p:sp>
          <p:nvSpPr>
            <p:cNvPr id="206" name="Google Shape;206;p13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13"/>
          <p:cNvGrpSpPr/>
          <p:nvPr/>
        </p:nvGrpSpPr>
        <p:grpSpPr>
          <a:xfrm>
            <a:off x="703246" y="2198315"/>
            <a:ext cx="6361726" cy="951058"/>
            <a:chOff x="664369" y="579786"/>
            <a:chExt cx="6361726" cy="951058"/>
          </a:xfrm>
        </p:grpSpPr>
        <p:sp>
          <p:nvSpPr>
            <p:cNvPr id="216" name="Google Shape;216;p13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13"/>
          <p:cNvGrpSpPr/>
          <p:nvPr/>
        </p:nvGrpSpPr>
        <p:grpSpPr>
          <a:xfrm>
            <a:off x="704418" y="3244129"/>
            <a:ext cx="6361726" cy="951058"/>
            <a:chOff x="664369" y="579786"/>
            <a:chExt cx="6361726" cy="951058"/>
          </a:xfrm>
        </p:grpSpPr>
        <p:sp>
          <p:nvSpPr>
            <p:cNvPr id="226" name="Google Shape;226;p13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13"/>
          <p:cNvGrpSpPr/>
          <p:nvPr/>
        </p:nvGrpSpPr>
        <p:grpSpPr>
          <a:xfrm>
            <a:off x="703246" y="4948814"/>
            <a:ext cx="6361726" cy="951058"/>
            <a:chOff x="664369" y="579786"/>
            <a:chExt cx="6361726" cy="951058"/>
          </a:xfrm>
        </p:grpSpPr>
        <p:sp>
          <p:nvSpPr>
            <p:cNvPr id="236" name="Google Shape;236;p13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13"/>
          <p:cNvGrpSpPr/>
          <p:nvPr/>
        </p:nvGrpSpPr>
        <p:grpSpPr>
          <a:xfrm>
            <a:off x="704418" y="5994628"/>
            <a:ext cx="6361726" cy="951058"/>
            <a:chOff x="664369" y="579786"/>
            <a:chExt cx="6361726" cy="951058"/>
          </a:xfrm>
        </p:grpSpPr>
        <p:sp>
          <p:nvSpPr>
            <p:cNvPr id="246" name="Google Shape;246;p13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13"/>
          <p:cNvGrpSpPr/>
          <p:nvPr/>
        </p:nvGrpSpPr>
        <p:grpSpPr>
          <a:xfrm>
            <a:off x="703246" y="7040442"/>
            <a:ext cx="6361726" cy="951058"/>
            <a:chOff x="664369" y="579786"/>
            <a:chExt cx="6361726" cy="951058"/>
          </a:xfrm>
        </p:grpSpPr>
        <p:sp>
          <p:nvSpPr>
            <p:cNvPr id="256" name="Google Shape;256;p13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"/>
          <p:cNvSpPr/>
          <p:nvPr/>
        </p:nvSpPr>
        <p:spPr>
          <a:xfrm>
            <a:off x="11976709" y="1461998"/>
            <a:ext cx="5034885" cy="67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8 x 4 = </a:t>
            </a:r>
            <a:r>
              <a:rPr lang="en-US" sz="4000" b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32</a:t>
            </a:r>
            <a:endParaRPr dirty="0"/>
          </a:p>
        </p:txBody>
      </p:sp>
      <p:sp>
        <p:nvSpPr>
          <p:cNvPr id="270" name="Google Shape;270;p14"/>
          <p:cNvSpPr/>
          <p:nvPr/>
        </p:nvSpPr>
        <p:spPr>
          <a:xfrm>
            <a:off x="11976709" y="2158132"/>
            <a:ext cx="5705924" cy="67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8 x 5 = </a:t>
            </a:r>
            <a:r>
              <a:rPr lang="en-US" sz="4000" b="1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40</a:t>
            </a:r>
            <a:endParaRPr/>
          </a:p>
        </p:txBody>
      </p:sp>
      <p:sp>
        <p:nvSpPr>
          <p:cNvPr id="271" name="Google Shape;271;p14"/>
          <p:cNvSpPr/>
          <p:nvPr/>
        </p:nvSpPr>
        <p:spPr>
          <a:xfrm>
            <a:off x="11976709" y="2854266"/>
            <a:ext cx="6121981" cy="67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8 x 6 = </a:t>
            </a:r>
            <a:r>
              <a:rPr lang="en-US" sz="4000" b="1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48</a:t>
            </a:r>
            <a:endParaRPr/>
          </a:p>
        </p:txBody>
      </p:sp>
      <p:sp>
        <p:nvSpPr>
          <p:cNvPr id="272" name="Google Shape;272;p14"/>
          <p:cNvSpPr/>
          <p:nvPr/>
        </p:nvSpPr>
        <p:spPr>
          <a:xfrm>
            <a:off x="11976709" y="3550400"/>
            <a:ext cx="6895666" cy="67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8 x 7 = </a:t>
            </a:r>
            <a:r>
              <a:rPr lang="en-US" sz="4000" b="1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56</a:t>
            </a:r>
            <a:endParaRPr/>
          </a:p>
        </p:txBody>
      </p:sp>
      <p:sp>
        <p:nvSpPr>
          <p:cNvPr id="273" name="Google Shape;273;p14"/>
          <p:cNvSpPr/>
          <p:nvPr/>
        </p:nvSpPr>
        <p:spPr>
          <a:xfrm>
            <a:off x="11976709" y="4246534"/>
            <a:ext cx="7572640" cy="67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8 x 8 = </a:t>
            </a:r>
            <a:r>
              <a:rPr lang="en-US" sz="4000" b="1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64</a:t>
            </a:r>
            <a:endParaRPr/>
          </a:p>
        </p:txBody>
      </p:sp>
      <p:sp>
        <p:nvSpPr>
          <p:cNvPr id="274" name="Google Shape;274;p14"/>
          <p:cNvSpPr/>
          <p:nvPr/>
        </p:nvSpPr>
        <p:spPr>
          <a:xfrm>
            <a:off x="11976709" y="4942668"/>
            <a:ext cx="8054237" cy="67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8 x 9 = </a:t>
            </a:r>
            <a:r>
              <a:rPr lang="en-US" sz="4000" b="1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72</a:t>
            </a:r>
            <a:endParaRPr/>
          </a:p>
        </p:txBody>
      </p:sp>
      <p:sp>
        <p:nvSpPr>
          <p:cNvPr id="275" name="Google Shape;275;p14"/>
          <p:cNvSpPr/>
          <p:nvPr/>
        </p:nvSpPr>
        <p:spPr>
          <a:xfrm>
            <a:off x="11976709" y="5638800"/>
            <a:ext cx="8429810" cy="67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8 x 10 = </a:t>
            </a:r>
            <a:r>
              <a:rPr lang="en-US" sz="4000" b="1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rPr>
              <a:t>80</a:t>
            </a:r>
            <a:endParaRPr/>
          </a:p>
        </p:txBody>
      </p:sp>
      <p:sp>
        <p:nvSpPr>
          <p:cNvPr id="276" name="Google Shape;276;p14"/>
          <p:cNvSpPr/>
          <p:nvPr/>
        </p:nvSpPr>
        <p:spPr>
          <a:xfrm>
            <a:off x="13559519" y="2127246"/>
            <a:ext cx="762000" cy="67160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277" name="Google Shape;277;p14"/>
          <p:cNvSpPr/>
          <p:nvPr/>
        </p:nvSpPr>
        <p:spPr>
          <a:xfrm>
            <a:off x="13559519" y="2851317"/>
            <a:ext cx="762000" cy="67160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278" name="Google Shape;278;p14"/>
          <p:cNvSpPr/>
          <p:nvPr/>
        </p:nvSpPr>
        <p:spPr>
          <a:xfrm>
            <a:off x="13559519" y="3550857"/>
            <a:ext cx="762000" cy="67160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279" name="Google Shape;279;p14"/>
          <p:cNvSpPr/>
          <p:nvPr/>
        </p:nvSpPr>
        <p:spPr>
          <a:xfrm>
            <a:off x="13481279" y="4283329"/>
            <a:ext cx="762000" cy="67160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280" name="Google Shape;280;p14"/>
          <p:cNvSpPr/>
          <p:nvPr/>
        </p:nvSpPr>
        <p:spPr>
          <a:xfrm>
            <a:off x="13523649" y="4905871"/>
            <a:ext cx="762000" cy="67160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281" name="Google Shape;281;p14"/>
          <p:cNvSpPr/>
          <p:nvPr/>
        </p:nvSpPr>
        <p:spPr>
          <a:xfrm>
            <a:off x="13732151" y="5602005"/>
            <a:ext cx="762000" cy="67160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grpSp>
        <p:nvGrpSpPr>
          <p:cNvPr id="282" name="Google Shape;282;p14"/>
          <p:cNvGrpSpPr/>
          <p:nvPr/>
        </p:nvGrpSpPr>
        <p:grpSpPr>
          <a:xfrm rot="-5400000">
            <a:off x="7540169" y="3499904"/>
            <a:ext cx="6361726" cy="951058"/>
            <a:chOff x="664369" y="579786"/>
            <a:chExt cx="6361726" cy="951058"/>
          </a:xfrm>
        </p:grpSpPr>
        <p:sp>
          <p:nvSpPr>
            <p:cNvPr id="283" name="Google Shape;28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14"/>
          <p:cNvGrpSpPr/>
          <p:nvPr/>
        </p:nvGrpSpPr>
        <p:grpSpPr>
          <a:xfrm rot="-5400000">
            <a:off x="6493413" y="3499904"/>
            <a:ext cx="6361726" cy="951058"/>
            <a:chOff x="664369" y="579786"/>
            <a:chExt cx="6361726" cy="951058"/>
          </a:xfrm>
        </p:grpSpPr>
        <p:sp>
          <p:nvSpPr>
            <p:cNvPr id="293" name="Google Shape;29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14"/>
          <p:cNvGrpSpPr/>
          <p:nvPr/>
        </p:nvGrpSpPr>
        <p:grpSpPr>
          <a:xfrm rot="-5400000">
            <a:off x="5446660" y="3499904"/>
            <a:ext cx="6361726" cy="951058"/>
            <a:chOff x="664369" y="579786"/>
            <a:chExt cx="6361726" cy="951058"/>
          </a:xfrm>
        </p:grpSpPr>
        <p:sp>
          <p:nvSpPr>
            <p:cNvPr id="303" name="Google Shape;30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14"/>
          <p:cNvGrpSpPr/>
          <p:nvPr/>
        </p:nvGrpSpPr>
        <p:grpSpPr>
          <a:xfrm rot="-5400000">
            <a:off x="4399907" y="3499904"/>
            <a:ext cx="6361726" cy="951058"/>
            <a:chOff x="664369" y="579786"/>
            <a:chExt cx="6361726" cy="951058"/>
          </a:xfrm>
        </p:grpSpPr>
        <p:sp>
          <p:nvSpPr>
            <p:cNvPr id="313" name="Google Shape;31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-5400000">
            <a:off x="3353154" y="3499904"/>
            <a:ext cx="6361726" cy="951058"/>
            <a:chOff x="664369" y="579786"/>
            <a:chExt cx="6361726" cy="951058"/>
          </a:xfrm>
        </p:grpSpPr>
        <p:sp>
          <p:nvSpPr>
            <p:cNvPr id="323" name="Google Shape;32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14"/>
          <p:cNvGrpSpPr/>
          <p:nvPr/>
        </p:nvGrpSpPr>
        <p:grpSpPr>
          <a:xfrm rot="-5400000">
            <a:off x="2306401" y="3499904"/>
            <a:ext cx="6361726" cy="951058"/>
            <a:chOff x="664369" y="579786"/>
            <a:chExt cx="6361726" cy="951058"/>
          </a:xfrm>
        </p:grpSpPr>
        <p:sp>
          <p:nvSpPr>
            <p:cNvPr id="333" name="Google Shape;33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14"/>
          <p:cNvGrpSpPr/>
          <p:nvPr/>
        </p:nvGrpSpPr>
        <p:grpSpPr>
          <a:xfrm rot="-5400000">
            <a:off x="1259648" y="3499905"/>
            <a:ext cx="6361726" cy="951058"/>
            <a:chOff x="664369" y="579786"/>
            <a:chExt cx="6361726" cy="951058"/>
          </a:xfrm>
        </p:grpSpPr>
        <p:sp>
          <p:nvSpPr>
            <p:cNvPr id="343" name="Google Shape;34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p14"/>
          <p:cNvGrpSpPr/>
          <p:nvPr/>
        </p:nvGrpSpPr>
        <p:grpSpPr>
          <a:xfrm rot="-5400000">
            <a:off x="212895" y="3499904"/>
            <a:ext cx="6361726" cy="951058"/>
            <a:chOff x="664369" y="579786"/>
            <a:chExt cx="6361726" cy="951058"/>
          </a:xfrm>
        </p:grpSpPr>
        <p:sp>
          <p:nvSpPr>
            <p:cNvPr id="353" name="Google Shape;35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2" name="Google Shape;362;p14"/>
          <p:cNvGrpSpPr/>
          <p:nvPr/>
        </p:nvGrpSpPr>
        <p:grpSpPr>
          <a:xfrm rot="-5400000">
            <a:off x="-833858" y="3499904"/>
            <a:ext cx="6361726" cy="951058"/>
            <a:chOff x="664369" y="579786"/>
            <a:chExt cx="6361726" cy="951058"/>
          </a:xfrm>
        </p:grpSpPr>
        <p:sp>
          <p:nvSpPr>
            <p:cNvPr id="363" name="Google Shape;36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14"/>
          <p:cNvGrpSpPr/>
          <p:nvPr/>
        </p:nvGrpSpPr>
        <p:grpSpPr>
          <a:xfrm rot="-5400000">
            <a:off x="-1880611" y="3499904"/>
            <a:ext cx="6361726" cy="951058"/>
            <a:chOff x="664369" y="579786"/>
            <a:chExt cx="6361726" cy="951058"/>
          </a:xfrm>
        </p:grpSpPr>
        <p:sp>
          <p:nvSpPr>
            <p:cNvPr id="373" name="Google Shape;373;p14"/>
            <p:cNvSpPr/>
            <p:nvPr/>
          </p:nvSpPr>
          <p:spPr>
            <a:xfrm>
              <a:off x="664369" y="579786"/>
              <a:ext cx="6361726" cy="9510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75182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153489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231796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310103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388410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466717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45024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233319" y="712415"/>
              <a:ext cx="685800" cy="685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"/>
          <p:cNvSpPr/>
          <p:nvPr/>
        </p:nvSpPr>
        <p:spPr>
          <a:xfrm>
            <a:off x="899319" y="1066800"/>
            <a:ext cx="9982200" cy="5867400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571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BẢNG NHÂN 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833C0B"/>
                </a:solidFill>
                <a:latin typeface="Questrial"/>
                <a:ea typeface="Questrial"/>
                <a:cs typeface="Questrial"/>
                <a:sym typeface="Questrial"/>
              </a:rPr>
              <a:t>8 x 1 = 8			8 x 6 = 48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833C0B"/>
                </a:solidFill>
                <a:latin typeface="Questrial"/>
                <a:ea typeface="Questrial"/>
                <a:cs typeface="Questrial"/>
                <a:sym typeface="Questrial"/>
              </a:rPr>
              <a:t>8 x 2 = 16		8 x 7 = 56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833C0B"/>
                </a:solidFill>
                <a:latin typeface="Questrial"/>
                <a:ea typeface="Questrial"/>
                <a:cs typeface="Questrial"/>
                <a:sym typeface="Questrial"/>
              </a:rPr>
              <a:t>8 x 3 = 24		8 x 8 = 64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833C0B"/>
                </a:solidFill>
                <a:latin typeface="Questrial"/>
                <a:ea typeface="Questrial"/>
                <a:cs typeface="Questrial"/>
                <a:sym typeface="Questrial"/>
              </a:rPr>
              <a:t>8 x 4 = 32		8 x 9 = 72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833C0B"/>
                </a:solidFill>
                <a:latin typeface="Questrial"/>
                <a:ea typeface="Questrial"/>
                <a:cs typeface="Questrial"/>
                <a:sym typeface="Questrial"/>
              </a:rPr>
              <a:t>8 x 5 = 40		8 x 10 = 80</a:t>
            </a:r>
            <a:endParaRPr/>
          </a:p>
        </p:txBody>
      </p:sp>
      <p:pic>
        <p:nvPicPr>
          <p:cNvPr id="387" name="Google Shape;38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4319" y="3352529"/>
            <a:ext cx="4374353" cy="47246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8" name="Google Shape;388;p15"/>
          <p:cNvGrpSpPr/>
          <p:nvPr/>
        </p:nvGrpSpPr>
        <p:grpSpPr>
          <a:xfrm>
            <a:off x="10881519" y="1541832"/>
            <a:ext cx="4648200" cy="1963365"/>
            <a:chOff x="10410647" y="1268941"/>
            <a:chExt cx="5410200" cy="2198970"/>
          </a:xfrm>
        </p:grpSpPr>
        <p:sp>
          <p:nvSpPr>
            <p:cNvPr id="389" name="Google Shape;389;p15"/>
            <p:cNvSpPr/>
            <p:nvPr/>
          </p:nvSpPr>
          <p:spPr>
            <a:xfrm>
              <a:off x="10410647" y="1334311"/>
              <a:ext cx="5410200" cy="2133600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lt1"/>
            </a:solidFill>
            <a:ln w="5715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5"/>
            <p:cNvSpPr txBox="1"/>
            <p:nvPr/>
          </p:nvSpPr>
          <p:spPr>
            <a:xfrm>
              <a:off x="10469828" y="1268941"/>
              <a:ext cx="5173635" cy="18359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Đây là </a:t>
              </a:r>
              <a:endParaRPr/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bảng nhân 8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6"/>
          <p:cNvSpPr/>
          <p:nvPr/>
        </p:nvSpPr>
        <p:spPr>
          <a:xfrm>
            <a:off x="1966119" y="228600"/>
            <a:ext cx="12801600" cy="7543800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571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BẢNG NHÂN 8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833C0B"/>
                </a:solidFill>
                <a:latin typeface="Questrial"/>
                <a:ea typeface="Questrial"/>
                <a:cs typeface="Questrial"/>
                <a:sym typeface="Questrial"/>
              </a:rPr>
              <a:t>	8 x 1 = 8			8 x 6 = 48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833C0B"/>
                </a:solidFill>
                <a:latin typeface="Questrial"/>
                <a:ea typeface="Questrial"/>
                <a:cs typeface="Questrial"/>
                <a:sym typeface="Questrial"/>
              </a:rPr>
              <a:t>	8 x 2 = 16		8 x 7 = 56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833C0B"/>
                </a:solidFill>
                <a:latin typeface="Questrial"/>
                <a:ea typeface="Questrial"/>
                <a:cs typeface="Questrial"/>
                <a:sym typeface="Questrial"/>
              </a:rPr>
              <a:t>	8 x 3 = 24		8 x 8 = 64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833C0B"/>
                </a:solidFill>
                <a:latin typeface="Questrial"/>
                <a:ea typeface="Questrial"/>
                <a:cs typeface="Questrial"/>
                <a:sym typeface="Questrial"/>
              </a:rPr>
              <a:t>	8 x 4 = 32		8 x 9 = 72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833C0B"/>
                </a:solidFill>
                <a:latin typeface="Questrial"/>
                <a:ea typeface="Questrial"/>
                <a:cs typeface="Questrial"/>
                <a:sym typeface="Questrial"/>
              </a:rPr>
              <a:t>	8 x 5 = 40		8 x 10 = 80</a:t>
            </a:r>
            <a:endParaRPr/>
          </a:p>
        </p:txBody>
      </p:sp>
      <p:sp>
        <p:nvSpPr>
          <p:cNvPr id="396" name="Google Shape;396;p16"/>
          <p:cNvSpPr/>
          <p:nvPr/>
        </p:nvSpPr>
        <p:spPr>
          <a:xfrm rot="-3833568">
            <a:off x="5099507" y="1692952"/>
            <a:ext cx="1143000" cy="1073443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6"/>
          <p:cNvSpPr/>
          <p:nvPr/>
        </p:nvSpPr>
        <p:spPr>
          <a:xfrm rot="1761291">
            <a:off x="5203669" y="2864939"/>
            <a:ext cx="1280022" cy="1073443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6"/>
          <p:cNvSpPr/>
          <p:nvPr/>
        </p:nvSpPr>
        <p:spPr>
          <a:xfrm rot="922129">
            <a:off x="5207550" y="4132771"/>
            <a:ext cx="1143000" cy="1073443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6"/>
          <p:cNvSpPr/>
          <p:nvPr/>
        </p:nvSpPr>
        <p:spPr>
          <a:xfrm rot="2196780">
            <a:off x="5289863" y="5252991"/>
            <a:ext cx="1368141" cy="1373752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6"/>
          <p:cNvSpPr/>
          <p:nvPr/>
        </p:nvSpPr>
        <p:spPr>
          <a:xfrm rot="3374397">
            <a:off x="5352867" y="6504571"/>
            <a:ext cx="1368141" cy="1373752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6"/>
          <p:cNvSpPr/>
          <p:nvPr/>
        </p:nvSpPr>
        <p:spPr>
          <a:xfrm rot="193032">
            <a:off x="9797569" y="1692950"/>
            <a:ext cx="1143000" cy="1073443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6"/>
          <p:cNvSpPr/>
          <p:nvPr/>
        </p:nvSpPr>
        <p:spPr>
          <a:xfrm rot="1319332">
            <a:off x="9807705" y="2814163"/>
            <a:ext cx="1264818" cy="1174995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6"/>
          <p:cNvSpPr/>
          <p:nvPr/>
        </p:nvSpPr>
        <p:spPr>
          <a:xfrm rot="1217833">
            <a:off x="9797739" y="3930891"/>
            <a:ext cx="1372516" cy="1352498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6"/>
          <p:cNvSpPr/>
          <p:nvPr/>
        </p:nvSpPr>
        <p:spPr>
          <a:xfrm rot="3374397">
            <a:off x="10035476" y="6478538"/>
            <a:ext cx="1368141" cy="1373752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6"/>
          <p:cNvSpPr/>
          <p:nvPr/>
        </p:nvSpPr>
        <p:spPr>
          <a:xfrm rot="3374397">
            <a:off x="9726956" y="5261895"/>
            <a:ext cx="1368141" cy="1373752"/>
          </a:xfrm>
          <a:prstGeom prst="irregularSeal2">
            <a:avLst/>
          </a:prstGeom>
          <a:solidFill>
            <a:srgbClr val="FFFF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8919" y="2133600"/>
            <a:ext cx="6248461" cy="433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18" descr="Ảnh có chứa bà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5059" t="22176" r="47785" b="23126"/>
          <a:stretch/>
        </p:blipFill>
        <p:spPr>
          <a:xfrm>
            <a:off x="-1" y="25399"/>
            <a:ext cx="12557919" cy="4192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8" descr="Ảnh có chứa bà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52534" t="42013" r="309" b="26023"/>
          <a:stretch/>
        </p:blipFill>
        <p:spPr>
          <a:xfrm>
            <a:off x="554182" y="4196106"/>
            <a:ext cx="12557919" cy="2450174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18"/>
          <p:cNvSpPr txBox="1"/>
          <p:nvPr/>
        </p:nvSpPr>
        <p:spPr>
          <a:xfrm>
            <a:off x="3383757" y="1750746"/>
            <a:ext cx="16764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24</a:t>
            </a:r>
            <a:endParaRPr/>
          </a:p>
        </p:txBody>
      </p:sp>
      <p:sp>
        <p:nvSpPr>
          <p:cNvPr id="418" name="Google Shape;418;p18"/>
          <p:cNvSpPr txBox="1"/>
          <p:nvPr/>
        </p:nvSpPr>
        <p:spPr>
          <a:xfrm>
            <a:off x="3383757" y="2891555"/>
            <a:ext cx="16764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40</a:t>
            </a:r>
            <a:endParaRPr/>
          </a:p>
        </p:txBody>
      </p:sp>
      <p:sp>
        <p:nvSpPr>
          <p:cNvPr id="419" name="Google Shape;419;p18"/>
          <p:cNvSpPr txBox="1"/>
          <p:nvPr/>
        </p:nvSpPr>
        <p:spPr>
          <a:xfrm>
            <a:off x="7422357" y="1750746"/>
            <a:ext cx="16764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8</a:t>
            </a:r>
            <a:endParaRPr/>
          </a:p>
        </p:txBody>
      </p:sp>
      <p:sp>
        <p:nvSpPr>
          <p:cNvPr id="420" name="Google Shape;420;p18"/>
          <p:cNvSpPr txBox="1"/>
          <p:nvPr/>
        </p:nvSpPr>
        <p:spPr>
          <a:xfrm>
            <a:off x="7422357" y="2891555"/>
            <a:ext cx="16764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64</a:t>
            </a:r>
            <a:endParaRPr/>
          </a:p>
        </p:txBody>
      </p:sp>
      <p:sp>
        <p:nvSpPr>
          <p:cNvPr id="421" name="Google Shape;421;p18"/>
          <p:cNvSpPr txBox="1"/>
          <p:nvPr/>
        </p:nvSpPr>
        <p:spPr>
          <a:xfrm>
            <a:off x="11534776" y="1738046"/>
            <a:ext cx="16764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56</a:t>
            </a:r>
            <a:endParaRPr/>
          </a:p>
        </p:txBody>
      </p:sp>
      <p:sp>
        <p:nvSpPr>
          <p:cNvPr id="422" name="Google Shape;422;p18"/>
          <p:cNvSpPr txBox="1"/>
          <p:nvPr/>
        </p:nvSpPr>
        <p:spPr>
          <a:xfrm>
            <a:off x="11534776" y="2878855"/>
            <a:ext cx="16764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72</a:t>
            </a:r>
            <a:endParaRPr/>
          </a:p>
        </p:txBody>
      </p:sp>
      <p:sp>
        <p:nvSpPr>
          <p:cNvPr id="423" name="Google Shape;423;p18"/>
          <p:cNvSpPr txBox="1"/>
          <p:nvPr/>
        </p:nvSpPr>
        <p:spPr>
          <a:xfrm>
            <a:off x="3503902" y="4280384"/>
            <a:ext cx="16764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32</a:t>
            </a:r>
            <a:endParaRPr dirty="0"/>
          </a:p>
        </p:txBody>
      </p:sp>
      <p:sp>
        <p:nvSpPr>
          <p:cNvPr id="424" name="Google Shape;424;p18"/>
          <p:cNvSpPr txBox="1"/>
          <p:nvPr/>
        </p:nvSpPr>
        <p:spPr>
          <a:xfrm>
            <a:off x="3600887" y="5448903"/>
            <a:ext cx="16764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80</a:t>
            </a:r>
            <a:endParaRPr dirty="0"/>
          </a:p>
        </p:txBody>
      </p:sp>
      <p:sp>
        <p:nvSpPr>
          <p:cNvPr id="425" name="Google Shape;425;p18"/>
          <p:cNvSpPr txBox="1"/>
          <p:nvPr/>
        </p:nvSpPr>
        <p:spPr>
          <a:xfrm>
            <a:off x="7422357" y="4227637"/>
            <a:ext cx="16764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16</a:t>
            </a:r>
            <a:endParaRPr dirty="0"/>
          </a:p>
        </p:txBody>
      </p:sp>
      <p:sp>
        <p:nvSpPr>
          <p:cNvPr id="426" name="Google Shape;426;p18"/>
          <p:cNvSpPr txBox="1"/>
          <p:nvPr/>
        </p:nvSpPr>
        <p:spPr>
          <a:xfrm>
            <a:off x="7422357" y="5362628"/>
            <a:ext cx="16764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16</a:t>
            </a:r>
            <a:endParaRPr dirty="0"/>
          </a:p>
        </p:txBody>
      </p:sp>
      <p:sp>
        <p:nvSpPr>
          <p:cNvPr id="427" name="Google Shape;427;p18"/>
          <p:cNvSpPr txBox="1"/>
          <p:nvPr/>
        </p:nvSpPr>
        <p:spPr>
          <a:xfrm>
            <a:off x="11592579" y="4367203"/>
            <a:ext cx="16764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48</a:t>
            </a:r>
            <a:endParaRPr dirty="0"/>
          </a:p>
        </p:txBody>
      </p:sp>
      <p:sp>
        <p:nvSpPr>
          <p:cNvPr id="428" name="Google Shape;428;p18"/>
          <p:cNvSpPr txBox="1"/>
          <p:nvPr/>
        </p:nvSpPr>
        <p:spPr>
          <a:xfrm>
            <a:off x="11546541" y="5508012"/>
            <a:ext cx="16764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48</a:t>
            </a:r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5635122" y="4421689"/>
            <a:ext cx="3366655" cy="20603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597521" y="4477819"/>
            <a:ext cx="3572090" cy="20603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3848" y="1981200"/>
            <a:ext cx="6248942" cy="4334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72A9A351-406C-5648-3FF6-C902803781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8" t="10528" r="5419" b="22844"/>
          <a:stretch/>
        </p:blipFill>
        <p:spPr>
          <a:xfrm>
            <a:off x="9421515" y="71853"/>
            <a:ext cx="6697962" cy="4576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48ADC56B-55E6-D76C-7C4C-5386C54D0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587732"/>
            <a:ext cx="914400" cy="1077289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2FCACA90-C0EE-1FA4-CD1B-84D7B7C7E479}"/>
              </a:ext>
            </a:extLst>
          </p:cNvPr>
          <p:cNvSpPr txBox="1"/>
          <p:nvPr/>
        </p:nvSpPr>
        <p:spPr>
          <a:xfrm>
            <a:off x="1255970" y="490478"/>
            <a:ext cx="8165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)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Lễ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kết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nạp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Đội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viên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lớp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3A,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sắp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xếp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6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ghế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mỗi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8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ghế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tất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cả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bao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nhiêu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chiếc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ghế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?</a:t>
            </a:r>
          </a:p>
        </p:txBody>
      </p:sp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4BF27D84-C25E-6CDD-6B0F-5681FDFCF229}"/>
              </a:ext>
            </a:extLst>
          </p:cNvPr>
          <p:cNvGrpSpPr/>
          <p:nvPr/>
        </p:nvGrpSpPr>
        <p:grpSpPr>
          <a:xfrm>
            <a:off x="-15081" y="3506829"/>
            <a:ext cx="10363200" cy="4258195"/>
            <a:chOff x="7238050" y="2199866"/>
            <a:chExt cx="10363200" cy="4258195"/>
          </a:xfrm>
        </p:grpSpPr>
        <p:grpSp>
          <p:nvGrpSpPr>
            <p:cNvPr id="20" name="Nhóm 19">
              <a:extLst>
                <a:ext uri="{FF2B5EF4-FFF2-40B4-BE49-F238E27FC236}">
                  <a16:creationId xmlns:a16="http://schemas.microsoft.com/office/drawing/2014/main" xmlns="" id="{22A6C333-6356-2C58-07D5-28A8254E0DDF}"/>
                </a:ext>
              </a:extLst>
            </p:cNvPr>
            <p:cNvGrpSpPr/>
            <p:nvPr/>
          </p:nvGrpSpPr>
          <p:grpSpPr>
            <a:xfrm>
              <a:off x="9738519" y="3794360"/>
              <a:ext cx="5410200" cy="1009973"/>
              <a:chOff x="9128919" y="979272"/>
              <a:chExt cx="5410200" cy="1009973"/>
            </a:xfrm>
          </p:grpSpPr>
          <p:grpSp>
            <p:nvGrpSpPr>
              <p:cNvPr id="24" name="Nhóm 23">
                <a:extLst>
                  <a:ext uri="{FF2B5EF4-FFF2-40B4-BE49-F238E27FC236}">
                    <a16:creationId xmlns:a16="http://schemas.microsoft.com/office/drawing/2014/main" xmlns="" id="{08A5668A-5795-933C-0F00-B05A37374520}"/>
                  </a:ext>
                </a:extLst>
              </p:cNvPr>
              <p:cNvGrpSpPr/>
              <p:nvPr/>
            </p:nvGrpSpPr>
            <p:grpSpPr>
              <a:xfrm>
                <a:off x="9128919" y="979272"/>
                <a:ext cx="5410200" cy="990018"/>
                <a:chOff x="8595519" y="899197"/>
                <a:chExt cx="5410200" cy="990018"/>
              </a:xfrm>
            </p:grpSpPr>
            <p:sp>
              <p:nvSpPr>
                <p:cNvPr id="27" name="Hình chữ nhật: Góc Tròn 26">
                  <a:extLst>
                    <a:ext uri="{FF2B5EF4-FFF2-40B4-BE49-F238E27FC236}">
                      <a16:creationId xmlns:a16="http://schemas.microsoft.com/office/drawing/2014/main" xmlns="" id="{6ABDD992-D696-6A98-FF07-84FF5A697683}"/>
                    </a:ext>
                  </a:extLst>
                </p:cNvPr>
                <p:cNvSpPr/>
                <p:nvPr/>
              </p:nvSpPr>
              <p:spPr>
                <a:xfrm>
                  <a:off x="8595519" y="937943"/>
                  <a:ext cx="1066800" cy="951272"/>
                </a:xfrm>
                <a:prstGeom prst="roundRect">
                  <a:avLst/>
                </a:prstGeom>
                <a:ln w="57150">
                  <a:solidFill>
                    <a:srgbClr val="FF00FF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?</a:t>
                  </a:r>
                </a:p>
              </p:txBody>
            </p:sp>
            <p:sp>
              <p:nvSpPr>
                <p:cNvPr id="28" name="Hình chữ nhật: Góc Tròn 27">
                  <a:extLst>
                    <a:ext uri="{FF2B5EF4-FFF2-40B4-BE49-F238E27FC236}">
                      <a16:creationId xmlns:a16="http://schemas.microsoft.com/office/drawing/2014/main" xmlns="" id="{4859B6C5-F905-0300-DEF8-76CB7B73B53C}"/>
                    </a:ext>
                  </a:extLst>
                </p:cNvPr>
                <p:cNvSpPr/>
                <p:nvPr/>
              </p:nvSpPr>
              <p:spPr>
                <a:xfrm>
                  <a:off x="10881519" y="918570"/>
                  <a:ext cx="1066800" cy="951272"/>
                </a:xfrm>
                <a:prstGeom prst="roundRect">
                  <a:avLst/>
                </a:prstGeom>
                <a:ln w="57150">
                  <a:solidFill>
                    <a:srgbClr val="FF00FF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?</a:t>
                  </a:r>
                </a:p>
              </p:txBody>
            </p:sp>
            <p:sp>
              <p:nvSpPr>
                <p:cNvPr id="29" name="Hình chữ nhật: Góc Tròn 28">
                  <a:extLst>
                    <a:ext uri="{FF2B5EF4-FFF2-40B4-BE49-F238E27FC236}">
                      <a16:creationId xmlns:a16="http://schemas.microsoft.com/office/drawing/2014/main" xmlns="" id="{38503676-573C-1077-D6EB-18A58ED0EA81}"/>
                    </a:ext>
                  </a:extLst>
                </p:cNvPr>
                <p:cNvSpPr/>
                <p:nvPr/>
              </p:nvSpPr>
              <p:spPr>
                <a:xfrm>
                  <a:off x="12938919" y="899197"/>
                  <a:ext cx="1066800" cy="951272"/>
                </a:xfrm>
                <a:prstGeom prst="roundRect">
                  <a:avLst/>
                </a:prstGeom>
                <a:ln w="57150">
                  <a:solidFill>
                    <a:srgbClr val="FF00FF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?</a:t>
                  </a:r>
                </a:p>
              </p:txBody>
            </p:sp>
          </p:grpSp>
          <p:sp>
            <p:nvSpPr>
              <p:cNvPr id="25" name="Hình Bầu dục 24">
                <a:extLst>
                  <a:ext uri="{FF2B5EF4-FFF2-40B4-BE49-F238E27FC236}">
                    <a16:creationId xmlns:a16="http://schemas.microsoft.com/office/drawing/2014/main" xmlns="" id="{168744FC-5D4F-9E20-A0E2-47EACF01DDFC}"/>
                  </a:ext>
                </a:extLst>
              </p:cNvPr>
              <p:cNvSpPr/>
              <p:nvPr/>
            </p:nvSpPr>
            <p:spPr>
              <a:xfrm>
                <a:off x="10310019" y="998645"/>
                <a:ext cx="990600" cy="9906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xmlns="" id="{FE3C695D-02A5-BB58-A743-E6C3600701C1}"/>
                  </a:ext>
                </a:extLst>
              </p:cNvPr>
              <p:cNvSpPr txBox="1"/>
              <p:nvPr/>
            </p:nvSpPr>
            <p:spPr>
              <a:xfrm>
                <a:off x="12720638" y="1126654"/>
                <a:ext cx="685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=</a:t>
                </a:r>
              </a:p>
            </p:txBody>
          </p:sp>
        </p:grpSp>
        <p:grpSp>
          <p:nvGrpSpPr>
            <p:cNvPr id="21" name="Nhóm 20">
              <a:extLst>
                <a:ext uri="{FF2B5EF4-FFF2-40B4-BE49-F238E27FC236}">
                  <a16:creationId xmlns:a16="http://schemas.microsoft.com/office/drawing/2014/main" xmlns="" id="{E2BBEC7B-4F0A-1D62-BB33-65F8FFE54E18}"/>
                </a:ext>
              </a:extLst>
            </p:cNvPr>
            <p:cNvGrpSpPr/>
            <p:nvPr/>
          </p:nvGrpSpPr>
          <p:grpSpPr>
            <a:xfrm>
              <a:off x="7238050" y="2199866"/>
              <a:ext cx="10363200" cy="4258195"/>
              <a:chOff x="3175101" y="4777284"/>
              <a:chExt cx="10363200" cy="4258195"/>
            </a:xfrm>
          </p:grpSpPr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xmlns="" id="{EAB55668-EE08-DF93-146F-C15B94E84423}"/>
                  </a:ext>
                </a:extLst>
              </p:cNvPr>
              <p:cNvSpPr txBox="1"/>
              <p:nvPr/>
            </p:nvSpPr>
            <p:spPr>
              <a:xfrm>
                <a:off x="3175101" y="4777284"/>
                <a:ext cx="10363200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Bài</a:t>
                </a:r>
                <a:r>
                  <a:rPr lang="en-US" sz="3600" b="1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 </a:t>
                </a:r>
                <a:r>
                  <a:rPr lang="en-US" sz="3600" b="1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giải</a:t>
                </a:r>
                <a:endParaRPr lang="en-US" sz="3600" b="1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Các</a:t>
                </a:r>
                <a:r>
                  <a:rPr lang="en-US" sz="3600" b="1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 </a:t>
                </a:r>
                <a:r>
                  <a:rPr lang="en-US" sz="3600" b="1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bạn</a:t>
                </a:r>
                <a:r>
                  <a:rPr lang="en-US" sz="3600" b="1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 </a:t>
                </a:r>
                <a:r>
                  <a:rPr lang="en-US" sz="3600" b="1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đã</a:t>
                </a:r>
                <a:r>
                  <a:rPr lang="en-US" sz="3600" b="1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 </a:t>
                </a:r>
                <a:r>
                  <a:rPr lang="en-US" sz="3600" b="1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chuẩn</a:t>
                </a:r>
                <a:r>
                  <a:rPr lang="en-US" sz="3600" b="1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 </a:t>
                </a:r>
                <a:r>
                  <a:rPr lang="en-US" sz="3600" b="1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bị</a:t>
                </a:r>
                <a:r>
                  <a:rPr lang="en-US" sz="3600" b="1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 </a:t>
                </a:r>
                <a:r>
                  <a:rPr lang="en-US" sz="3600" b="1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tất</a:t>
                </a:r>
                <a:r>
                  <a:rPr lang="en-US" sz="3600" b="1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 </a:t>
                </a:r>
                <a:r>
                  <a:rPr lang="en-US" sz="3600" b="1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cả</a:t>
                </a:r>
                <a:r>
                  <a:rPr lang="en-US" sz="3600" b="1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 </a:t>
                </a:r>
                <a:r>
                  <a:rPr lang="en-US" sz="3600" b="1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số</a:t>
                </a:r>
                <a:r>
                  <a:rPr lang="en-US" sz="3600" b="1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 </a:t>
                </a:r>
                <a:r>
                  <a:rPr lang="en-US" sz="3600" b="1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chiếc</a:t>
                </a:r>
                <a:r>
                  <a:rPr lang="en-US" sz="3600" b="1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 </a:t>
                </a:r>
                <a:r>
                  <a:rPr lang="en-US" sz="3600" b="1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ghê</a:t>
                </a:r>
                <a:r>
                  <a:rPr lang="en-US" sz="3600" b="1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 </a:t>
                </a:r>
                <a:r>
                  <a:rPr lang="en-US" sz="3600" b="1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là</a:t>
                </a:r>
                <a:r>
                  <a:rPr lang="en-US" sz="3600" b="1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				        </a:t>
                </a:r>
                <a:r>
                  <a:rPr lang="en-US" sz="3600" b="1" dirty="0" smtClean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                    </a:t>
                </a:r>
                <a:r>
                  <a:rPr lang="en-US" sz="3600" b="1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(</a:t>
                </a:r>
                <a:r>
                  <a:rPr lang="en-US" sz="3600" b="1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chiếc</a:t>
                </a:r>
                <a:r>
                  <a:rPr lang="en-US" sz="3600" b="1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3600" b="1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	   </a:t>
                </a:r>
                <a:r>
                  <a:rPr lang="en-US" sz="3600" b="1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Đáp</a:t>
                </a:r>
                <a:r>
                  <a:rPr lang="en-US" sz="3600" b="1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 </a:t>
                </a:r>
                <a:r>
                  <a:rPr lang="en-US" sz="3600" b="1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số</a:t>
                </a:r>
                <a:r>
                  <a:rPr lang="en-US" sz="3600" b="1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: 	      </a:t>
                </a:r>
                <a:r>
                  <a:rPr lang="en-US" sz="3600" b="1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chiếc</a:t>
                </a:r>
                <a:r>
                  <a:rPr lang="en-US" sz="3600" b="1" dirty="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 </a:t>
                </a:r>
                <a:r>
                  <a:rPr lang="en-US" sz="3600" b="1" dirty="0" err="1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ghế</a:t>
                </a:r>
                <a:endParaRPr lang="en-US" sz="3600" b="1" dirty="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endParaRPr>
              </a:p>
            </p:txBody>
          </p:sp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xmlns="" id="{B795644E-0FA7-F137-A78A-0E311F8C2AF6}"/>
                  </a:ext>
                </a:extLst>
              </p:cNvPr>
              <p:cNvSpPr/>
              <p:nvPr/>
            </p:nvSpPr>
            <p:spPr>
              <a:xfrm>
                <a:off x="8356701" y="8084207"/>
                <a:ext cx="1066800" cy="951272"/>
              </a:xfrm>
              <a:prstGeom prst="roundRect">
                <a:avLst/>
              </a:prstGeom>
              <a:ln w="57150">
                <a:solidFill>
                  <a:srgbClr val="FF00FF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?</a:t>
                </a:r>
              </a:p>
            </p:txBody>
          </p:sp>
        </p:grpSp>
      </p:grp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xmlns="" id="{540D178A-0E8C-C5F7-5417-EF1F017DB419}"/>
              </a:ext>
            </a:extLst>
          </p:cNvPr>
          <p:cNvSpPr/>
          <p:nvPr/>
        </p:nvSpPr>
        <p:spPr>
          <a:xfrm>
            <a:off x="2481725" y="5142286"/>
            <a:ext cx="1066800" cy="951272"/>
          </a:xfrm>
          <a:prstGeom prst="round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</a:p>
        </p:txBody>
      </p: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xmlns="" id="{87E181FE-11FA-D513-2FEE-7EF7D185D9A4}"/>
              </a:ext>
            </a:extLst>
          </p:cNvPr>
          <p:cNvSpPr/>
          <p:nvPr/>
        </p:nvSpPr>
        <p:spPr>
          <a:xfrm>
            <a:off x="3655910" y="5122331"/>
            <a:ext cx="990600" cy="9906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</a:t>
            </a:r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xmlns="" id="{4D4506BE-E107-9B2C-97DA-15E801C65331}"/>
              </a:ext>
            </a:extLst>
          </p:cNvPr>
          <p:cNvSpPr/>
          <p:nvPr/>
        </p:nvSpPr>
        <p:spPr>
          <a:xfrm>
            <a:off x="4776687" y="5114658"/>
            <a:ext cx="1066800" cy="951272"/>
          </a:xfrm>
          <a:prstGeom prst="round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</a:t>
            </a:r>
          </a:p>
        </p:txBody>
      </p:sp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xmlns="" id="{D0A218A8-9F33-9023-6C66-CB1B50430508}"/>
              </a:ext>
            </a:extLst>
          </p:cNvPr>
          <p:cNvSpPr/>
          <p:nvPr/>
        </p:nvSpPr>
        <p:spPr>
          <a:xfrm>
            <a:off x="6837639" y="5090043"/>
            <a:ext cx="1066800" cy="951272"/>
          </a:xfrm>
          <a:prstGeom prst="round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48</a:t>
            </a:r>
          </a:p>
        </p:txBody>
      </p:sp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CC181DE7-37A9-B3D3-597C-E2D030BDEEC7}"/>
              </a:ext>
            </a:extLst>
          </p:cNvPr>
          <p:cNvSpPr/>
          <p:nvPr/>
        </p:nvSpPr>
        <p:spPr>
          <a:xfrm>
            <a:off x="5166519" y="6813752"/>
            <a:ext cx="1066800" cy="951272"/>
          </a:xfrm>
          <a:prstGeom prst="round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5879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5098" y="4410513"/>
            <a:ext cx="12207479" cy="220768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 t="3" b="15726"/>
          <a:stretch>
            <a:fillRect/>
          </a:stretch>
        </p:blipFill>
        <p:spPr>
          <a:xfrm>
            <a:off x="-4341" y="3447"/>
            <a:ext cx="16276149" cy="9143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67648" y="341055"/>
            <a:ext cx="14359430" cy="8202407"/>
          </a:xfrm>
          <a:prstGeom prst="rect">
            <a:avLst/>
          </a:prstGeom>
        </p:spPr>
      </p:pic>
      <p:sp>
        <p:nvSpPr>
          <p:cNvPr id="13" name="Flowchart: Terminator 12">
            <a:extLst>
              <a:ext uri="{FF2B5EF4-FFF2-40B4-BE49-F238E27FC236}">
                <a16:creationId xmlns="" xmlns:a16="http://schemas.microsoft.com/office/drawing/2014/main" id="{7F8F3850-059A-425D-A833-AFD488FF7AF3}"/>
              </a:ext>
            </a:extLst>
          </p:cNvPr>
          <p:cNvSpPr/>
          <p:nvPr/>
        </p:nvSpPr>
        <p:spPr>
          <a:xfrm>
            <a:off x="4558657" y="806673"/>
            <a:ext cx="7150153" cy="982475"/>
          </a:xfrm>
          <a:prstGeom prst="flowChartTerminator">
            <a:avLst/>
          </a:prstGeom>
          <a:solidFill>
            <a:srgbClr val="EFF5FB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122018" tIns="61009" rIns="122018" bIns="61009" rtlCol="0" anchor="ctr"/>
          <a:lstStyle/>
          <a:p>
            <a:pPr algn="ctr" defTabSz="1220175">
              <a:buClrTx/>
              <a:defRPr/>
            </a:pPr>
            <a:r>
              <a:rPr lang="en-US" sz="59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Yêu</a:t>
            </a:r>
            <a:r>
              <a:rPr lang="en-US" sz="5900" b="1" dirty="0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lang="en-US" sz="59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cầu</a:t>
            </a:r>
            <a:r>
              <a:rPr lang="en-US" sz="5900" b="1" dirty="0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lang="en-US" sz="59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cần</a:t>
            </a:r>
            <a:r>
              <a:rPr lang="en-US" sz="5900" b="1" dirty="0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 </a:t>
            </a:r>
            <a:r>
              <a:rPr lang="en-US" sz="59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ea typeface="+mn-ea"/>
                <a:cs typeface="#9Slide03 Arima Madurai ExtraBo" panose="00000900000000000000" pitchFamily="2" charset="0"/>
              </a:rPr>
              <a:t>đạt</a:t>
            </a:r>
            <a:endParaRPr lang="en-US" sz="5900" b="1" dirty="0">
              <a:solidFill>
                <a:srgbClr val="002060"/>
              </a:solidFill>
              <a:latin typeface="#9Slide03 Arima Madurai ExtraBo" panose="00000900000000000000" pitchFamily="2" charset="0"/>
              <a:ea typeface="+mn-ea"/>
              <a:cs typeface="#9Slide03 Arima Madurai ExtraBo" panose="000009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1D45D70-BF16-405B-871F-CA45656E5F3B}"/>
              </a:ext>
            </a:extLst>
          </p:cNvPr>
          <p:cNvGrpSpPr/>
          <p:nvPr/>
        </p:nvGrpSpPr>
        <p:grpSpPr>
          <a:xfrm>
            <a:off x="1602901" y="1941573"/>
            <a:ext cx="13344114" cy="2242667"/>
            <a:chOff x="887951" y="413357"/>
            <a:chExt cx="9995396" cy="1682000"/>
          </a:xfrm>
        </p:grpSpPr>
        <p:pic>
          <p:nvPicPr>
            <p:cNvPr id="15" name="Picture 14" descr="Cute happy smiling book Royalty Free Vector Image">
              <a:extLst>
                <a:ext uri="{FF2B5EF4-FFF2-40B4-BE49-F238E27FC236}">
                  <a16:creationId xmlns="" xmlns:a16="http://schemas.microsoft.com/office/drawing/2014/main" id="{6364D39F-5D7D-48D7-B085-7C6C6343E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100" y1="48148" x2="49300" y2="47778"/>
                          <a14:foregroundMark x1="49300" y1="47778" x2="71100" y2="50463"/>
                          <a14:foregroundMark x1="50400" y1="46759" x2="51300" y2="54259"/>
                          <a14:foregroundMark x1="49400" y1="47130" x2="41400" y2="46296"/>
                          <a14:foregroundMark x1="41400" y1="46296" x2="37400" y2="53426"/>
                          <a14:foregroundMark x1="37400" y1="53426" x2="42200" y2="60185"/>
                          <a14:foregroundMark x1="42200" y1="60185" x2="53300" y2="57593"/>
                          <a14:foregroundMark x1="53300" y1="57593" x2="60500" y2="50278"/>
                          <a14:foregroundMark x1="60500" y1="50278" x2="62900" y2="43519"/>
                          <a14:foregroundMark x1="62900" y1="43519" x2="49500" y2="47870"/>
                          <a14:foregroundMark x1="49500" y1="47870" x2="42300" y2="56111"/>
                          <a14:foregroundMark x1="42300" y1="56111" x2="52100" y2="54907"/>
                          <a14:foregroundMark x1="52100" y1="54907" x2="66900" y2="48519"/>
                          <a14:foregroundMark x1="66900" y1="48519" x2="67100" y2="48333"/>
                          <a14:foregroundMark x1="50200" y1="47130" x2="42300" y2="45926"/>
                          <a14:foregroundMark x1="42300" y1="45926" x2="37300" y2="51852"/>
                          <a14:foregroundMark x1="37300" y1="51852" x2="39400" y2="57407"/>
                          <a14:foregroundMark x1="35800" y1="48519" x2="38700" y2="56852"/>
                          <a14:foregroundMark x1="40200" y1="44815" x2="48000" y2="43519"/>
                          <a14:foregroundMark x1="48000" y1="43519" x2="50600" y2="48148"/>
                          <a14:foregroundMark x1="64000" y1="43241" x2="71800" y2="45833"/>
                          <a14:foregroundMark x1="71800" y1="45833" x2="73800" y2="49630"/>
                          <a14:foregroundMark x1="60000" y1="55093" x2="67700" y2="56852"/>
                          <a14:foregroundMark x1="67700" y1="56852" x2="72700" y2="51389"/>
                          <a14:foregroundMark x1="62300" y1="51944" x2="67300" y2="57037"/>
                          <a14:foregroundMark x1="63600" y1="57407" x2="71300" y2="55185"/>
                          <a14:foregroundMark x1="71300" y1="55185" x2="73000" y2="52778"/>
                          <a14:foregroundMark x1="80100" y1="48148" x2="80100" y2="48148"/>
                          <a14:foregroundMark x1="79600" y1="45370" x2="80700" y2="48333"/>
                          <a14:foregroundMark x1="77100" y1="53704" x2="79600" y2="50463"/>
                          <a14:foregroundMark x1="18500" y1="47963" x2="21000" y2="52778"/>
                          <a14:foregroundMark x1="40600" y1="76111" x2="41200" y2="76111"/>
                          <a14:foregroundMark x1="69600" y1="72685" x2="69600" y2="72685"/>
                          <a14:foregroundMark x1="69600" y1="72685" x2="69600" y2="72685"/>
                          <a14:foregroundMark x1="50800" y1="49815" x2="57700" y2="5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951" y="413357"/>
              <a:ext cx="1349555" cy="168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2B4FDD4-2861-4472-9607-00D2E10B1D1A}"/>
                </a:ext>
              </a:extLst>
            </p:cNvPr>
            <p:cNvSpPr txBox="1"/>
            <p:nvPr/>
          </p:nvSpPr>
          <p:spPr>
            <a:xfrm>
              <a:off x="2103528" y="979951"/>
              <a:ext cx="8779819" cy="1098173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8.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: Rounded Corners 4">
            <a:extLst>
              <a:ext uri="{FF2B5EF4-FFF2-40B4-BE49-F238E27FC236}">
                <a16:creationId xmlns="" xmlns:a16="http://schemas.microsoft.com/office/drawing/2014/main" id="{DC03A7B5-C74A-467F-AFE6-F6541FC41C13}"/>
              </a:ext>
            </a:extLst>
          </p:cNvPr>
          <p:cNvSpPr/>
          <p:nvPr/>
        </p:nvSpPr>
        <p:spPr>
          <a:xfrm>
            <a:off x="3333163" y="4438212"/>
            <a:ext cx="11721287" cy="149839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lIns="122018" tIns="61009" rIns="122018" bIns="61009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" name="Picture 19" descr="Cute happy smiling book Royalty Free Vector Image">
            <a:extLst>
              <a:ext uri="{FF2B5EF4-FFF2-40B4-BE49-F238E27FC236}">
                <a16:creationId xmlns="" xmlns:a16="http://schemas.microsoft.com/office/drawing/2014/main" id="{6364D39F-5D7D-48D7-B085-7C6C6343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7100" y1="48148" x2="49300" y2="47778"/>
                        <a14:foregroundMark x1="49300" y1="47778" x2="71100" y2="50463"/>
                        <a14:foregroundMark x1="50400" y1="46759" x2="51300" y2="54259"/>
                        <a14:foregroundMark x1="49400" y1="47130" x2="41400" y2="46296"/>
                        <a14:foregroundMark x1="41400" y1="46296" x2="37400" y2="53426"/>
                        <a14:foregroundMark x1="37400" y1="53426" x2="42200" y2="60185"/>
                        <a14:foregroundMark x1="42200" y1="60185" x2="53300" y2="57593"/>
                        <a14:foregroundMark x1="53300" y1="57593" x2="60500" y2="50278"/>
                        <a14:foregroundMark x1="60500" y1="50278" x2="62900" y2="43519"/>
                        <a14:foregroundMark x1="62900" y1="43519" x2="49500" y2="47870"/>
                        <a14:foregroundMark x1="49500" y1="47870" x2="42300" y2="56111"/>
                        <a14:foregroundMark x1="42300" y1="56111" x2="52100" y2="54907"/>
                        <a14:foregroundMark x1="52100" y1="54907" x2="66900" y2="48519"/>
                        <a14:foregroundMark x1="66900" y1="48519" x2="67100" y2="48333"/>
                        <a14:foregroundMark x1="50200" y1="47130" x2="42300" y2="45926"/>
                        <a14:foregroundMark x1="42300" y1="45926" x2="37300" y2="51852"/>
                        <a14:foregroundMark x1="37300" y1="51852" x2="39400" y2="57407"/>
                        <a14:foregroundMark x1="35800" y1="48519" x2="38700" y2="56852"/>
                        <a14:foregroundMark x1="40200" y1="44815" x2="48000" y2="43519"/>
                        <a14:foregroundMark x1="48000" y1="43519" x2="50600" y2="48148"/>
                        <a14:foregroundMark x1="64000" y1="43241" x2="71800" y2="45833"/>
                        <a14:foregroundMark x1="71800" y1="45833" x2="73800" y2="49630"/>
                        <a14:foregroundMark x1="60000" y1="55093" x2="67700" y2="56852"/>
                        <a14:foregroundMark x1="67700" y1="56852" x2="72700" y2="51389"/>
                        <a14:foregroundMark x1="62300" y1="51944" x2="67300" y2="57037"/>
                        <a14:foregroundMark x1="63600" y1="57407" x2="71300" y2="55185"/>
                        <a14:foregroundMark x1="71300" y1="55185" x2="73000" y2="52778"/>
                        <a14:foregroundMark x1="80100" y1="48148" x2="80100" y2="48148"/>
                        <a14:foregroundMark x1="79600" y1="45370" x2="80700" y2="48333"/>
                        <a14:foregroundMark x1="77100" y1="53704" x2="79600" y2="50463"/>
                        <a14:foregroundMark x1="18500" y1="47963" x2="21000" y2="52778"/>
                        <a14:foregroundMark x1="40600" y1="76111" x2="41200" y2="76111"/>
                        <a14:foregroundMark x1="69600" y1="72685" x2="69600" y2="72685"/>
                        <a14:foregroundMark x1="69600" y1="72685" x2="69600" y2="72685"/>
                        <a14:foregroundMark x1="50800" y1="49815" x2="57700" y2="5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72" y="3885470"/>
            <a:ext cx="1801691" cy="22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ute happy smiling book Royalty Free Vector Image">
            <a:extLst>
              <a:ext uri="{FF2B5EF4-FFF2-40B4-BE49-F238E27FC236}">
                <a16:creationId xmlns="" xmlns:a16="http://schemas.microsoft.com/office/drawing/2014/main" id="{6364D39F-5D7D-48D7-B085-7C6C6343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7100" y1="48148" x2="49300" y2="47778"/>
                        <a14:foregroundMark x1="49300" y1="47778" x2="71100" y2="50463"/>
                        <a14:foregroundMark x1="50400" y1="46759" x2="51300" y2="54259"/>
                        <a14:foregroundMark x1="49400" y1="47130" x2="41400" y2="46296"/>
                        <a14:foregroundMark x1="41400" y1="46296" x2="37400" y2="53426"/>
                        <a14:foregroundMark x1="37400" y1="53426" x2="42200" y2="60185"/>
                        <a14:foregroundMark x1="42200" y1="60185" x2="53300" y2="57593"/>
                        <a14:foregroundMark x1="53300" y1="57593" x2="60500" y2="50278"/>
                        <a14:foregroundMark x1="60500" y1="50278" x2="62900" y2="43519"/>
                        <a14:foregroundMark x1="62900" y1="43519" x2="49500" y2="47870"/>
                        <a14:foregroundMark x1="49500" y1="47870" x2="42300" y2="56111"/>
                        <a14:foregroundMark x1="42300" y1="56111" x2="52100" y2="54907"/>
                        <a14:foregroundMark x1="52100" y1="54907" x2="66900" y2="48519"/>
                        <a14:foregroundMark x1="66900" y1="48519" x2="67100" y2="48333"/>
                        <a14:foregroundMark x1="50200" y1="47130" x2="42300" y2="45926"/>
                        <a14:foregroundMark x1="42300" y1="45926" x2="37300" y2="51852"/>
                        <a14:foregroundMark x1="37300" y1="51852" x2="39400" y2="57407"/>
                        <a14:foregroundMark x1="35800" y1="48519" x2="38700" y2="56852"/>
                        <a14:foregroundMark x1="40200" y1="44815" x2="48000" y2="43519"/>
                        <a14:foregroundMark x1="48000" y1="43519" x2="50600" y2="48148"/>
                        <a14:foregroundMark x1="64000" y1="43241" x2="71800" y2="45833"/>
                        <a14:foregroundMark x1="71800" y1="45833" x2="73800" y2="49630"/>
                        <a14:foregroundMark x1="60000" y1="55093" x2="67700" y2="56852"/>
                        <a14:foregroundMark x1="67700" y1="56852" x2="72700" y2="51389"/>
                        <a14:foregroundMark x1="62300" y1="51944" x2="67300" y2="57037"/>
                        <a14:foregroundMark x1="63600" y1="57407" x2="71300" y2="55185"/>
                        <a14:foregroundMark x1="71300" y1="55185" x2="73000" y2="52778"/>
                        <a14:foregroundMark x1="80100" y1="48148" x2="80100" y2="48148"/>
                        <a14:foregroundMark x1="79600" y1="45370" x2="80700" y2="48333"/>
                        <a14:foregroundMark x1="77100" y1="53704" x2="79600" y2="50463"/>
                        <a14:foregroundMark x1="18500" y1="47963" x2="21000" y2="52778"/>
                        <a14:foregroundMark x1="40600" y1="76111" x2="41200" y2="76111"/>
                        <a14:foregroundMark x1="69600" y1="72685" x2="69600" y2="72685"/>
                        <a14:foregroundMark x1="69600" y1="72685" x2="69600" y2="72685"/>
                        <a14:foregroundMark x1="50800" y1="49815" x2="57700" y2="5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32" y="5888876"/>
            <a:ext cx="1801691" cy="22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2B4FDD4-2861-4472-9607-00D2E10B1D1A}"/>
              </a:ext>
            </a:extLst>
          </p:cNvPr>
          <p:cNvSpPr txBox="1"/>
          <p:nvPr/>
        </p:nvSpPr>
        <p:spPr>
          <a:xfrm>
            <a:off x="3225728" y="6448770"/>
            <a:ext cx="11721287" cy="81735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9013247">
            <a:off x="520855" y="741232"/>
            <a:ext cx="3266994" cy="115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2719" y="2895600"/>
            <a:ext cx="6248461" cy="221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5719" y="-1425399"/>
            <a:ext cx="10406213" cy="1457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1" descr="Ảnh có chứa văn bản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9919" y="1371600"/>
            <a:ext cx="12056310" cy="3956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 l="10793" t="5325" r="3456" b="9927"/>
          <a:stretch/>
        </p:blipFill>
        <p:spPr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" descr="Free Wood Bridge Cliparts, Download Free Wood Bridge Cliparts png images,  Free ClipArts on Clipart Library"/>
          <p:cNvPicPr preferRelativeResize="0"/>
          <p:nvPr/>
        </p:nvPicPr>
        <p:blipFill rotWithShape="1">
          <a:blip r:embed="rId4">
            <a:alphaModFix/>
          </a:blip>
          <a:srcRect r="80737"/>
          <a:stretch/>
        </p:blipFill>
        <p:spPr>
          <a:xfrm>
            <a:off x="3492804" y="6373708"/>
            <a:ext cx="1502689" cy="166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" descr="Free Wood Bridge Cliparts, Download Free Wood Bridge Cliparts png images,  Free ClipArts on Clipart Library"/>
          <p:cNvPicPr preferRelativeResize="0"/>
          <p:nvPr/>
        </p:nvPicPr>
        <p:blipFill rotWithShape="1">
          <a:blip r:embed="rId4">
            <a:alphaModFix/>
          </a:blip>
          <a:srcRect l="18234" r="62503"/>
          <a:stretch/>
        </p:blipFill>
        <p:spPr>
          <a:xfrm>
            <a:off x="4898239" y="6361869"/>
            <a:ext cx="1502689" cy="166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" descr="Free Wood Bridge Cliparts, Download Free Wood Bridge Cliparts png images,  Free ClipArts on Clipart Library"/>
          <p:cNvPicPr preferRelativeResize="0"/>
          <p:nvPr/>
        </p:nvPicPr>
        <p:blipFill rotWithShape="1">
          <a:blip r:embed="rId4">
            <a:alphaModFix/>
          </a:blip>
          <a:srcRect l="36561" t="5710" r="44175" b="-5710"/>
          <a:stretch/>
        </p:blipFill>
        <p:spPr>
          <a:xfrm>
            <a:off x="6303673" y="6467824"/>
            <a:ext cx="1502689" cy="166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 descr="Free Wood Bridge Cliparts, Download Free Wood Bridge Cliparts png images,  Free ClipArts on Clipart Library"/>
          <p:cNvPicPr preferRelativeResize="0"/>
          <p:nvPr/>
        </p:nvPicPr>
        <p:blipFill rotWithShape="1">
          <a:blip r:embed="rId4">
            <a:alphaModFix/>
          </a:blip>
          <a:srcRect l="72544" t="-19704" r="1060" b="19703"/>
          <a:stretch/>
        </p:blipFill>
        <p:spPr>
          <a:xfrm>
            <a:off x="8983204" y="6092197"/>
            <a:ext cx="2059099" cy="166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" descr="Free Wood Bridge Cliparts, Download Free Wood Bridge Cliparts png images,  Free ClipArts on Clipart Library"/>
          <p:cNvPicPr preferRelativeResize="0"/>
          <p:nvPr/>
        </p:nvPicPr>
        <p:blipFill rotWithShape="1">
          <a:blip r:embed="rId4">
            <a:alphaModFix/>
          </a:blip>
          <a:srcRect l="57573" t="-4563" r="23163" b="4562"/>
          <a:stretch/>
        </p:blipFill>
        <p:spPr>
          <a:xfrm>
            <a:off x="7806363" y="6314518"/>
            <a:ext cx="1502689" cy="166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8539" y="5104194"/>
            <a:ext cx="2582024" cy="242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82300" y="3738879"/>
            <a:ext cx="3924600" cy="318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" descr="Banana Tree Cartoon Png | Full Size PNG Download | Seek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659306" y="1417334"/>
            <a:ext cx="4261104" cy="4956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69738" y="-1203954"/>
            <a:ext cx="10829245" cy="721949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"/>
          <p:cNvSpPr txBox="1"/>
          <p:nvPr/>
        </p:nvSpPr>
        <p:spPr>
          <a:xfrm>
            <a:off x="3535968" y="2469083"/>
            <a:ext cx="8084835" cy="103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33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KHỈ CON QUA CẦU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4"/>
          <p:cNvPicPr preferRelativeResize="0"/>
          <p:nvPr/>
        </p:nvPicPr>
        <p:blipFill rotWithShape="1">
          <a:blip r:embed="rId3">
            <a:alphaModFix/>
          </a:blip>
          <a:srcRect l="10793" t="5325" r="3456" b="9927"/>
          <a:stretch/>
        </p:blipFill>
        <p:spPr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4" descr="Free Wood Bridge Cliparts, Download Free Wood Bridge Cliparts png images,  Free ClipArts on Clipart Library"/>
          <p:cNvPicPr preferRelativeResize="0"/>
          <p:nvPr/>
        </p:nvPicPr>
        <p:blipFill rotWithShape="1">
          <a:blip r:embed="rId4">
            <a:alphaModFix/>
          </a:blip>
          <a:srcRect r="80737"/>
          <a:stretch/>
        </p:blipFill>
        <p:spPr>
          <a:xfrm>
            <a:off x="3492804" y="6373708"/>
            <a:ext cx="1502689" cy="166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" descr="Free Wood Bridge Cliparts, Download Free Wood Bridge Cliparts png images,  Free ClipArts on Clipart Library"/>
          <p:cNvPicPr preferRelativeResize="0"/>
          <p:nvPr/>
        </p:nvPicPr>
        <p:blipFill rotWithShape="1">
          <a:blip r:embed="rId4">
            <a:alphaModFix/>
          </a:blip>
          <a:srcRect l="18234" r="62503"/>
          <a:stretch/>
        </p:blipFill>
        <p:spPr>
          <a:xfrm>
            <a:off x="4898239" y="6361869"/>
            <a:ext cx="1502689" cy="166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4" descr="Free Wood Bridge Cliparts, Download Free Wood Bridge Cliparts png images,  Free ClipArts on Clipart Library"/>
          <p:cNvPicPr preferRelativeResize="0"/>
          <p:nvPr/>
        </p:nvPicPr>
        <p:blipFill rotWithShape="1">
          <a:blip r:embed="rId4">
            <a:alphaModFix/>
          </a:blip>
          <a:srcRect l="36561" t="5710" r="44175" b="-5710"/>
          <a:stretch/>
        </p:blipFill>
        <p:spPr>
          <a:xfrm>
            <a:off x="6303673" y="6467824"/>
            <a:ext cx="1502689" cy="166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4" descr="Free Wood Bridge Cliparts, Download Free Wood Bridge Cliparts png images,  Free ClipArts on Clipart Library"/>
          <p:cNvPicPr preferRelativeResize="0"/>
          <p:nvPr/>
        </p:nvPicPr>
        <p:blipFill rotWithShape="1">
          <a:blip r:embed="rId4">
            <a:alphaModFix/>
          </a:blip>
          <a:srcRect l="72544" t="-19704" r="1060" b="19703"/>
          <a:stretch/>
        </p:blipFill>
        <p:spPr>
          <a:xfrm>
            <a:off x="8983204" y="6092197"/>
            <a:ext cx="2059099" cy="166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4" descr="Free Wood Bridge Cliparts, Download Free Wood Bridge Cliparts png images,  Free ClipArts on Clipart Library"/>
          <p:cNvPicPr preferRelativeResize="0"/>
          <p:nvPr/>
        </p:nvPicPr>
        <p:blipFill rotWithShape="1">
          <a:blip r:embed="rId4">
            <a:alphaModFix/>
          </a:blip>
          <a:srcRect l="57573" t="-4563" r="23163" b="4562"/>
          <a:stretch/>
        </p:blipFill>
        <p:spPr>
          <a:xfrm>
            <a:off x="7806363" y="6314518"/>
            <a:ext cx="1502689" cy="166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8539" y="5104194"/>
            <a:ext cx="2582024" cy="242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09423" y="337841"/>
            <a:ext cx="883928" cy="95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820551" y="339853"/>
            <a:ext cx="905715" cy="93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949945" y="344882"/>
            <a:ext cx="874591" cy="90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>
            <a:hlinkClick r:id="rId12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3053247" y="345386"/>
            <a:ext cx="902601" cy="905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>
            <a:hlinkClick r:id="rId14" action="ppaction://hlinksldjump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606122" y="344882"/>
            <a:ext cx="874591" cy="90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flipH="1">
            <a:off x="112861" y="4584538"/>
            <a:ext cx="3832839" cy="274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582300" y="3738879"/>
            <a:ext cx="3924600" cy="318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 descr="Banana Tree Cartoon Png | Full Size PNG Download | Seek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2659306" y="1417334"/>
            <a:ext cx="4261104" cy="4956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 descr="Káº¿t quáº£ hÃ¬nh áº£nh cho win text gif">
            <a:hlinkClick r:id="rId19" action="ppaction://hlinksldjump"/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298338" y="1"/>
            <a:ext cx="4717791" cy="4717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 l="10793" t="5325" r="3456" b="9927"/>
          <a:stretch/>
        </p:blipFill>
        <p:spPr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/>
          <p:nvPr/>
        </p:nvSpPr>
        <p:spPr>
          <a:xfrm>
            <a:off x="1476200" y="1143000"/>
            <a:ext cx="14001135" cy="384314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67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1486936" y="1390771"/>
            <a:ext cx="1356851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x 3 = 18</a:t>
            </a:r>
            <a:endParaRPr sz="9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5"/>
          <p:cNvSpPr/>
          <p:nvPr/>
        </p:nvSpPr>
        <p:spPr>
          <a:xfrm>
            <a:off x="1476199" y="5132427"/>
            <a:ext cx="6435243" cy="172775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 sz="4267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5"/>
          <p:cNvSpPr/>
          <p:nvPr/>
        </p:nvSpPr>
        <p:spPr>
          <a:xfrm>
            <a:off x="8616863" y="5148271"/>
            <a:ext cx="6435243" cy="172775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pic>
        <p:nvPicPr>
          <p:cNvPr id="116" name="Google Shape;116;p5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576" y="7660641"/>
            <a:ext cx="1293428" cy="129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 descr="Káº¿t quáº£ hÃ¬nh áº£nh cho right ic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37913" y="5720485"/>
            <a:ext cx="1270549" cy="127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5" descr="Káº¿t quáº£ hÃ¬nh áº£nh cho wrong ic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387085" y="5701582"/>
            <a:ext cx="1270549" cy="127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65819" y="2171869"/>
            <a:ext cx="5300369" cy="4297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1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6"/>
          <p:cNvPicPr preferRelativeResize="0"/>
          <p:nvPr/>
        </p:nvPicPr>
        <p:blipFill rotWithShape="1">
          <a:blip r:embed="rId3">
            <a:alphaModFix/>
          </a:blip>
          <a:srcRect l="10793" t="5325" r="3456" b="9927"/>
          <a:stretch/>
        </p:blipFill>
        <p:spPr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6"/>
          <p:cNvSpPr/>
          <p:nvPr/>
        </p:nvSpPr>
        <p:spPr>
          <a:xfrm>
            <a:off x="1476200" y="1600200"/>
            <a:ext cx="14001135" cy="384314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67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1692509" y="2061564"/>
            <a:ext cx="1356851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x 7 = 24</a:t>
            </a:r>
            <a:endParaRPr sz="8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1647191" y="6200852"/>
            <a:ext cx="6435243" cy="172775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 sz="4267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6"/>
          <p:cNvSpPr/>
          <p:nvPr/>
        </p:nvSpPr>
        <p:spPr>
          <a:xfrm>
            <a:off x="8787855" y="6216696"/>
            <a:ext cx="6435243" cy="172775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pic>
        <p:nvPicPr>
          <p:cNvPr id="129" name="Google Shape;129;p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576" y="7660641"/>
            <a:ext cx="1293428" cy="129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 descr="Káº¿t quáº£ hÃ¬nh áº£nh cho right ic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952549" y="6723066"/>
            <a:ext cx="1270549" cy="127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 descr="Káº¿t quáº£ hÃ¬nh áº£nh cho wrong ic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53509" y="6673899"/>
            <a:ext cx="1270549" cy="127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361" y="2767132"/>
            <a:ext cx="5300369" cy="4297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7"/>
          <p:cNvPicPr preferRelativeResize="0"/>
          <p:nvPr/>
        </p:nvPicPr>
        <p:blipFill rotWithShape="1">
          <a:blip r:embed="rId3">
            <a:alphaModFix/>
          </a:blip>
          <a:srcRect l="10793" t="5325" r="3456" b="9927"/>
          <a:stretch/>
        </p:blipFill>
        <p:spPr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/>
          <p:nvPr/>
        </p:nvSpPr>
        <p:spPr>
          <a:xfrm>
            <a:off x="1476200" y="162130"/>
            <a:ext cx="14001135" cy="384314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67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1486936" y="409901"/>
            <a:ext cx="1356851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x 7 = 35</a:t>
            </a:r>
            <a:endParaRPr sz="9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8868132" y="4257884"/>
            <a:ext cx="6435243" cy="172775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 sz="4267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1703076" y="4253044"/>
            <a:ext cx="6435243" cy="172775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pic>
        <p:nvPicPr>
          <p:cNvPr id="142" name="Google Shape;142;p7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576" y="7660641"/>
            <a:ext cx="1293428" cy="129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 descr="Káº¿t quáº£ hÃ¬nh áº£nh cho right ic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629846" y="4845942"/>
            <a:ext cx="1270549" cy="127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 descr="Káº¿t quáº£ hÃ¬nh áº£nh cho wrong ic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73298" y="4806355"/>
            <a:ext cx="1270549" cy="127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8707" y="833531"/>
            <a:ext cx="5300369" cy="4297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1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8"/>
          <p:cNvPicPr preferRelativeResize="0"/>
          <p:nvPr/>
        </p:nvPicPr>
        <p:blipFill rotWithShape="1">
          <a:blip r:embed="rId3">
            <a:alphaModFix/>
          </a:blip>
          <a:srcRect l="10793" t="5325" r="3456" b="9927"/>
          <a:stretch/>
        </p:blipFill>
        <p:spPr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/>
          <p:nvPr/>
        </p:nvSpPr>
        <p:spPr>
          <a:xfrm>
            <a:off x="1356519" y="1088362"/>
            <a:ext cx="14001135" cy="384314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67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1234380" y="2075186"/>
            <a:ext cx="1356851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x 7 = 9</a:t>
            </a:r>
            <a:endParaRPr sz="9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8"/>
          <p:cNvSpPr/>
          <p:nvPr/>
        </p:nvSpPr>
        <p:spPr>
          <a:xfrm>
            <a:off x="8616863" y="5991261"/>
            <a:ext cx="6435243" cy="172775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 sz="4267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8"/>
          <p:cNvSpPr/>
          <p:nvPr/>
        </p:nvSpPr>
        <p:spPr>
          <a:xfrm>
            <a:off x="1464003" y="6019867"/>
            <a:ext cx="6435243" cy="172775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pic>
        <p:nvPicPr>
          <p:cNvPr id="155" name="Google Shape;155;p8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576" y="7660641"/>
            <a:ext cx="1293428" cy="129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8" descr="Káº¿t quáº£ hÃ¬nh áº£nh cho right ic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25271" y="6332520"/>
            <a:ext cx="1270549" cy="127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" descr="Káº¿t quáº£ hÃ¬nh áº£nh cho wrong ic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360496" y="6359095"/>
            <a:ext cx="1270549" cy="127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9633" y="2860016"/>
            <a:ext cx="5300369" cy="4297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1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9"/>
          <p:cNvPicPr preferRelativeResize="0"/>
          <p:nvPr/>
        </p:nvPicPr>
        <p:blipFill rotWithShape="1">
          <a:blip r:embed="rId3">
            <a:alphaModFix/>
          </a:blip>
          <a:srcRect l="10793" t="5325" r="3456" b="9927"/>
          <a:stretch/>
        </p:blipFill>
        <p:spPr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"/>
          <p:cNvSpPr/>
          <p:nvPr/>
        </p:nvSpPr>
        <p:spPr>
          <a:xfrm>
            <a:off x="1476200" y="162130"/>
            <a:ext cx="14001135" cy="384314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67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9"/>
          <p:cNvSpPr txBox="1"/>
          <p:nvPr/>
        </p:nvSpPr>
        <p:spPr>
          <a:xfrm>
            <a:off x="1486936" y="409901"/>
            <a:ext cx="1356851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x 7 = 30</a:t>
            </a:r>
            <a:endParaRPr sz="9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1476199" y="4151557"/>
            <a:ext cx="6435243" cy="172775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 sz="4267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9"/>
          <p:cNvSpPr/>
          <p:nvPr/>
        </p:nvSpPr>
        <p:spPr>
          <a:xfrm>
            <a:off x="8616863" y="4167401"/>
            <a:ext cx="6435243" cy="172775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pic>
        <p:nvPicPr>
          <p:cNvPr id="168" name="Google Shape;168;p9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576" y="7660641"/>
            <a:ext cx="1293428" cy="129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9" descr="Káº¿t quáº£ hÃ¬nh áº£nh cho right ic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800767" y="4396002"/>
            <a:ext cx="1270549" cy="127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9" descr="Káº¿t quáº£ hÃ¬nh áº£nh cho wrong ic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67375" y="4503453"/>
            <a:ext cx="1270549" cy="127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22761" y="984193"/>
            <a:ext cx="5300369" cy="4297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353</Words>
  <Application>Microsoft Office PowerPoint</Application>
  <PresentationFormat>Custom</PresentationFormat>
  <Paragraphs>98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Times New Roman</vt:lpstr>
      <vt:lpstr>AvantGarde</vt:lpstr>
      <vt:lpstr>HP001 4 hàng</vt:lpstr>
      <vt:lpstr>Arial Rounded</vt:lpstr>
      <vt:lpstr>Calibri</vt:lpstr>
      <vt:lpstr>Questrial</vt:lpstr>
      <vt:lpstr>#9Slide03 Arima Madurai ExtraBo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6</cp:revision>
  <dcterms:created xsi:type="dcterms:W3CDTF">2022-07-10T01:37:20Z</dcterms:created>
  <dcterms:modified xsi:type="dcterms:W3CDTF">2022-09-23T05:55:44Z</dcterms:modified>
</cp:coreProperties>
</file>