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7" r:id="rId2"/>
    <p:sldId id="287" r:id="rId3"/>
    <p:sldId id="298" r:id="rId4"/>
    <p:sldId id="258" r:id="rId5"/>
    <p:sldId id="302" r:id="rId6"/>
    <p:sldId id="303" r:id="rId7"/>
    <p:sldId id="259" r:id="rId8"/>
    <p:sldId id="300" r:id="rId9"/>
    <p:sldId id="291" r:id="rId10"/>
    <p:sldId id="261" r:id="rId11"/>
    <p:sldId id="290" r:id="rId12"/>
    <p:sldId id="304" r:id="rId13"/>
    <p:sldId id="288" r:id="rId14"/>
    <p:sldId id="307" r:id="rId15"/>
    <p:sldId id="309" r:id="rId16"/>
    <p:sldId id="299" r:id="rId17"/>
    <p:sldId id="310" r:id="rId18"/>
    <p:sldId id="305" r:id="rId19"/>
    <p:sldId id="311" r:id="rId20"/>
    <p:sldId id="306" r:id="rId21"/>
    <p:sldId id="312" r:id="rId22"/>
    <p:sldId id="256" r:id="rId23"/>
    <p:sldId id="308" r:id="rId24"/>
    <p:sldId id="268" r:id="rId25"/>
    <p:sldId id="284" r:id="rId26"/>
    <p:sldId id="301" r:id="rId27"/>
    <p:sldId id="286" r:id="rId28"/>
  </p:sldIdLst>
  <p:sldSz cx="12192000" cy="6858000"/>
  <p:notesSz cx="6858000" cy="9144000"/>
  <p:custDataLst>
    <p:tags r:id="rId3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FAD2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763" autoAdjust="0"/>
    <p:restoredTop sz="93717" autoAdjust="0"/>
  </p:normalViewPr>
  <p:slideViewPr>
    <p:cSldViewPr snapToGrid="0">
      <p:cViewPr varScale="1">
        <p:scale>
          <a:sx n="70" d="100"/>
          <a:sy n="70" d="100"/>
        </p:scale>
        <p:origin x="79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ags" Target="tags/tag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E4A473-2BDC-4691-9B18-DA7ACC441C8A}" type="datetimeFigureOut">
              <a:rPr lang="en-US" smtClean="0"/>
              <a:t>9/26/2022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A38487-C24C-4966-9DA1-EB22F36449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5886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幻灯片图像占位符 18433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5" name="文本占位符 18434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t>2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1218455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3295CC-E057-4A62-B462-0FC7E02321B1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52043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9/26/2022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7818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9/26/2022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348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9/26/2022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4193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9/26/2022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4253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9/26/2022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5816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9/26/2022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2770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3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3000"/>
    </mc:Choice>
    <mc:Fallback xmlns="">
      <p:transition advTm="300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6841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3000"/>
    </mc:Choice>
    <mc:Fallback xmlns="">
      <p:transition advTm="3000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3528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3000"/>
    </mc:Choice>
    <mc:Fallback xmlns="">
      <p:transition advTm="3000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437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3000"/>
    </mc:Choice>
    <mc:Fallback xmlns="">
      <p:transition advTm="3000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945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3000"/>
    </mc:Choice>
    <mc:Fallback xmlns="">
      <p:transition advTm="3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9/26/2022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5968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278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3000"/>
    </mc:Choice>
    <mc:Fallback xmlns="">
      <p:transition advTm="3000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58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3000"/>
    </mc:Choice>
    <mc:Fallback xmlns="">
      <p:transition advTm="3000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415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3000"/>
    </mc:Choice>
    <mc:Fallback xmlns="">
      <p:transition advTm="3000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7701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3000"/>
    </mc:Choice>
    <mc:Fallback xmlns="">
      <p:transition advTm="3000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1929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55366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1303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06631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5407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0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14245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9/26/2022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89437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9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51101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8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63967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7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8871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6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1330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99749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2425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25707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20308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19077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0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71530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9/26/2022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80833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9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60548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8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50448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7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36580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6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3702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78295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3003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03137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772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75578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9/26/2022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3734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9/26/2022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8467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9/26/2022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4175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9/26/2022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9652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9/26/2022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0427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9C6F32-809B-4A83-821D-D07C0E8E5FD3}" type="datetimeFigureOut">
              <a:rPr lang="en-US" smtClean="0"/>
              <a:t>9/26/2022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72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96" r:id="rId2"/>
    <p:sldLayoutId id="2147483692" r:id="rId3"/>
    <p:sldLayoutId id="2147483650" r:id="rId4"/>
    <p:sldLayoutId id="2147483694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  <p:sldLayoutId id="2147483686" r:id="rId16"/>
    <p:sldLayoutId id="2147483675" r:id="rId17"/>
    <p:sldLayoutId id="2147483674" r:id="rId18"/>
    <p:sldLayoutId id="2147483673" r:id="rId19"/>
    <p:sldLayoutId id="2147483670" r:id="rId20"/>
    <p:sldLayoutId id="2147483669" r:id="rId21"/>
    <p:sldLayoutId id="2147483667" r:id="rId22"/>
    <p:sldLayoutId id="2147483664" r:id="rId23"/>
    <p:sldLayoutId id="2147483661" r:id="rId24"/>
    <p:sldLayoutId id="2147483695" r:id="rId25"/>
    <p:sldLayoutId id="2147483693" r:id="rId26"/>
    <p:sldLayoutId id="2147483691" r:id="rId27"/>
    <p:sldLayoutId id="2147483690" r:id="rId28"/>
    <p:sldLayoutId id="2147483689" r:id="rId29"/>
    <p:sldLayoutId id="2147483688" r:id="rId30"/>
    <p:sldLayoutId id="2147483687" r:id="rId31"/>
    <p:sldLayoutId id="2147483685" r:id="rId32"/>
    <p:sldLayoutId id="2147483684" r:id="rId33"/>
    <p:sldLayoutId id="2147483683" r:id="rId34"/>
    <p:sldLayoutId id="2147483682" r:id="rId35"/>
    <p:sldLayoutId id="2147483681" r:id="rId36"/>
    <p:sldLayoutId id="2147483680" r:id="rId37"/>
    <p:sldLayoutId id="2147483679" r:id="rId38"/>
    <p:sldLayoutId id="2147483678" r:id="rId39"/>
    <p:sldLayoutId id="2147483677" r:id="rId40"/>
    <p:sldLayoutId id="2147483676" r:id="rId41"/>
    <p:sldLayoutId id="2147483672" r:id="rId42"/>
    <p:sldLayoutId id="2147483671" r:id="rId43"/>
    <p:sldLayoutId id="2147483668" r:id="rId44"/>
    <p:sldLayoutId id="2147483666" r:id="rId45"/>
    <p:sldLayoutId id="2147483665" r:id="rId46"/>
    <p:sldLayoutId id="2147483663" r:id="rId47"/>
    <p:sldLayoutId id="2147483662" r:id="rId4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3.xml"/><Relationship Id="rId4" Type="http://schemas.openxmlformats.org/officeDocument/2006/relationships/image" Target="file:///C:\Program%20Files\Inknoe%20ClassPoint\Images\multiple_choice_without%20result_default_cm.png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4.xml"/><Relationship Id="rId4" Type="http://schemas.openxmlformats.org/officeDocument/2006/relationships/image" Target="file:///C:\Program%20Files\Inknoe%20ClassPoint\Images\multiple_choice_without%20result_default_cm.png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5.xml"/><Relationship Id="rId4" Type="http://schemas.openxmlformats.org/officeDocument/2006/relationships/image" Target="file:///C:\Program%20Files\Inknoe%20ClassPoint\Images\multiple_choice_without%20result_default_cm.png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38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2.png"/><Relationship Id="rId7" Type="http://schemas.openxmlformats.org/officeDocument/2006/relationships/image" Target="../media/image41.png"/><Relationship Id="rId12" Type="http://schemas.microsoft.com/office/2007/relationships/hdphoto" Target="../media/hdphoto4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6" Type="http://schemas.microsoft.com/office/2007/relationships/hdphoto" Target="../media/hdphoto3.wdp"/><Relationship Id="rId11" Type="http://schemas.openxmlformats.org/officeDocument/2006/relationships/image" Target="../media/image45.png"/><Relationship Id="rId5" Type="http://schemas.openxmlformats.org/officeDocument/2006/relationships/image" Target="../media/image40.png"/><Relationship Id="rId10" Type="http://schemas.openxmlformats.org/officeDocument/2006/relationships/image" Target="../media/image44.png"/><Relationship Id="rId4" Type="http://schemas.microsoft.com/office/2007/relationships/hdphoto" Target="../media/hdphoto1.wdp"/><Relationship Id="rId9" Type="http://schemas.openxmlformats.org/officeDocument/2006/relationships/image" Target="../media/image43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4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eg"/><Relationship Id="rId3" Type="http://schemas.openxmlformats.org/officeDocument/2006/relationships/image" Target="../media/image2.png"/><Relationship Id="rId7" Type="http://schemas.openxmlformats.org/officeDocument/2006/relationships/image" Target="../media/image26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lowchart: Document 17"/>
          <p:cNvSpPr/>
          <p:nvPr/>
        </p:nvSpPr>
        <p:spPr>
          <a:xfrm>
            <a:off x="-23732" y="-19522"/>
            <a:ext cx="12336855" cy="2591411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469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290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054"/>
              <a:gd name="connsiteX1" fmla="*/ 21676 w 21676"/>
              <a:gd name="connsiteY1" fmla="*/ 0 h 23054"/>
              <a:gd name="connsiteX2" fmla="*/ 21625 w 21676"/>
              <a:gd name="connsiteY2" fmla="*/ 18938 h 23054"/>
              <a:gd name="connsiteX3" fmla="*/ 17591 w 21676"/>
              <a:gd name="connsiteY3" fmla="*/ 19806 h 23054"/>
              <a:gd name="connsiteX4" fmla="*/ 8290 w 21676"/>
              <a:gd name="connsiteY4" fmla="*/ 23038 h 23054"/>
              <a:gd name="connsiteX5" fmla="*/ 1 w 21676"/>
              <a:gd name="connsiteY5" fmla="*/ 20416 h 23054"/>
              <a:gd name="connsiteX6" fmla="*/ 76 w 21676"/>
              <a:gd name="connsiteY6" fmla="*/ 0 h 23054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7591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75"/>
              <a:gd name="connsiteX1" fmla="*/ 21676 w 21676"/>
              <a:gd name="connsiteY1" fmla="*/ 0 h 23075"/>
              <a:gd name="connsiteX2" fmla="*/ 21625 w 21676"/>
              <a:gd name="connsiteY2" fmla="*/ 19390 h 23075"/>
              <a:gd name="connsiteX3" fmla="*/ 18037 w 21676"/>
              <a:gd name="connsiteY3" fmla="*/ 19806 h 23075"/>
              <a:gd name="connsiteX4" fmla="*/ 8290 w 21676"/>
              <a:gd name="connsiteY4" fmla="*/ 23038 h 23075"/>
              <a:gd name="connsiteX5" fmla="*/ 1 w 21676"/>
              <a:gd name="connsiteY5" fmla="*/ 20416 h 23075"/>
              <a:gd name="connsiteX6" fmla="*/ 76 w 21676"/>
              <a:gd name="connsiteY6" fmla="*/ 0 h 23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075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4088"/>
                  <a:pt x="21625" y="19390"/>
                </a:cubicBezTo>
                <a:cubicBezTo>
                  <a:pt x="19315" y="19388"/>
                  <a:pt x="20217" y="19028"/>
                  <a:pt x="18037" y="19806"/>
                </a:cubicBezTo>
                <a:cubicBezTo>
                  <a:pt x="15320" y="20859"/>
                  <a:pt x="10963" y="22677"/>
                  <a:pt x="8290" y="23038"/>
                </a:cubicBezTo>
                <a:cubicBezTo>
                  <a:pt x="5677" y="23406"/>
                  <a:pt x="1035" y="20921"/>
                  <a:pt x="1" y="20416"/>
                </a:cubicBezTo>
                <a:cubicBezTo>
                  <a:pt x="-16" y="15915"/>
                  <a:pt x="93" y="4501"/>
                  <a:pt x="76" y="0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dist="50800" dir="5400000" algn="ctr" rotWithShape="0">
              <a:srgbClr val="000000">
                <a:alpha val="26000"/>
              </a:srgbClr>
            </a:outerShd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71" tIns="60936" rIns="121871" bIns="60936" rtlCol="0" anchor="ctr"/>
          <a:lstStyle/>
          <a:p>
            <a:pPr algn="ctr"/>
            <a:endParaRPr lang="en-US" sz="2400" dirty="0"/>
          </a:p>
        </p:txBody>
      </p:sp>
      <p:sp>
        <p:nvSpPr>
          <p:cNvPr id="18" name="Flowchart: Document 17"/>
          <p:cNvSpPr/>
          <p:nvPr/>
        </p:nvSpPr>
        <p:spPr>
          <a:xfrm>
            <a:off x="-57598" y="14346"/>
            <a:ext cx="12336855" cy="2369632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168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3636"/>
                  <a:pt x="21625" y="18938"/>
                </a:cubicBezTo>
                <a:cubicBezTo>
                  <a:pt x="19315" y="18936"/>
                  <a:pt x="19771" y="19028"/>
                  <a:pt x="17591" y="19806"/>
                </a:cubicBezTo>
                <a:cubicBezTo>
                  <a:pt x="14874" y="20859"/>
                  <a:pt x="11082" y="23280"/>
                  <a:pt x="8469" y="23038"/>
                </a:cubicBezTo>
                <a:cubicBezTo>
                  <a:pt x="5856" y="24009"/>
                  <a:pt x="1035" y="19262"/>
                  <a:pt x="1" y="18757"/>
                </a:cubicBezTo>
                <a:cubicBezTo>
                  <a:pt x="-16" y="14256"/>
                  <a:pt x="93" y="4501"/>
                  <a:pt x="76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121871" tIns="60936" rIns="121871" bIns="60936" rtlCol="0" anchor="ctr"/>
          <a:lstStyle/>
          <a:p>
            <a:pPr algn="ctr"/>
            <a:endParaRPr lang="en-US" sz="3200" dirty="0"/>
          </a:p>
        </p:txBody>
      </p:sp>
      <p:grpSp>
        <p:nvGrpSpPr>
          <p:cNvPr id="2" name="Group 1"/>
          <p:cNvGrpSpPr/>
          <p:nvPr/>
        </p:nvGrpSpPr>
        <p:grpSpPr>
          <a:xfrm>
            <a:off x="3718128" y="2927060"/>
            <a:ext cx="7937956" cy="1300191"/>
            <a:chOff x="9566064" y="964372"/>
            <a:chExt cx="5446164" cy="698253"/>
          </a:xfrm>
        </p:grpSpPr>
        <p:sp>
          <p:nvSpPr>
            <p:cNvPr id="13" name="Rectangle 10"/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3999"/>
                <a:gd name="connsiteY0" fmla="*/ 0 h 724766"/>
                <a:gd name="connsiteX1" fmla="*/ 5334000 w 5333999"/>
                <a:gd name="connsiteY1" fmla="*/ 0 h 724766"/>
                <a:gd name="connsiteX2" fmla="*/ 3970191 w 5333999"/>
                <a:gd name="connsiteY2" fmla="*/ 513468 h 724766"/>
                <a:gd name="connsiteX3" fmla="*/ 5334000 w 5333999"/>
                <a:gd name="connsiteY3" fmla="*/ 724766 h 724766"/>
                <a:gd name="connsiteX4" fmla="*/ 0 w 5333999"/>
                <a:gd name="connsiteY4" fmla="*/ 724766 h 724766"/>
                <a:gd name="connsiteX5" fmla="*/ 0 w 5333999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572681 w 5334002"/>
                <a:gd name="connsiteY2" fmla="*/ 409907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649495"/>
                <a:gd name="connsiteY0" fmla="*/ 0 h 724766"/>
                <a:gd name="connsiteX1" fmla="*/ 5649496 w 5649495"/>
                <a:gd name="connsiteY1" fmla="*/ 27302 h 724766"/>
                <a:gd name="connsiteX2" fmla="*/ 4572681 w 5649495"/>
                <a:gd name="connsiteY2" fmla="*/ 409907 h 724766"/>
                <a:gd name="connsiteX3" fmla="*/ 5334000 w 5649495"/>
                <a:gd name="connsiteY3" fmla="*/ 724766 h 724766"/>
                <a:gd name="connsiteX4" fmla="*/ 0 w 5649495"/>
                <a:gd name="connsiteY4" fmla="*/ 724766 h 724766"/>
                <a:gd name="connsiteX5" fmla="*/ 0 w 5649495"/>
                <a:gd name="connsiteY5" fmla="*/ 0 h 724766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24345 w 5673840"/>
                <a:gd name="connsiteY4" fmla="*/ 697464 h 697464"/>
                <a:gd name="connsiteX5" fmla="*/ -1 w 5673840"/>
                <a:gd name="connsiteY5" fmla="*/ 152873 h 697464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6831 w 5673840"/>
                <a:gd name="connsiteY4" fmla="*/ 568730 h 697464"/>
                <a:gd name="connsiteX5" fmla="*/ -1 w 5673840"/>
                <a:gd name="connsiteY5" fmla="*/ 152873 h 697464"/>
                <a:gd name="connsiteX0" fmla="*/ -1 w 5673840"/>
                <a:gd name="connsiteY0" fmla="*/ 152873 h 661803"/>
                <a:gd name="connsiteX1" fmla="*/ 5673841 w 5673840"/>
                <a:gd name="connsiteY1" fmla="*/ 0 h 661803"/>
                <a:gd name="connsiteX2" fmla="*/ 4597026 w 5673840"/>
                <a:gd name="connsiteY2" fmla="*/ 382605 h 661803"/>
                <a:gd name="connsiteX3" fmla="*/ 5253439 w 5673840"/>
                <a:gd name="connsiteY3" fmla="*/ 661803 h 661803"/>
                <a:gd name="connsiteX4" fmla="*/ 6831 w 5673840"/>
                <a:gd name="connsiteY4" fmla="*/ 568730 h 661803"/>
                <a:gd name="connsiteX5" fmla="*/ -1 w 5673840"/>
                <a:gd name="connsiteY5" fmla="*/ 152873 h 66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2" name="Rectangle 10"/>
            <p:cNvSpPr/>
            <p:nvPr/>
          </p:nvSpPr>
          <p:spPr>
            <a:xfrm>
              <a:off x="9616287" y="1021956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endParaRPr lang="en-US" sz="2400" dirty="0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421486" y="2867441"/>
            <a:ext cx="1323109" cy="1323109"/>
            <a:chOff x="1212273" y="1084984"/>
            <a:chExt cx="992332" cy="992332"/>
          </a:xfrm>
          <a:solidFill>
            <a:srgbClr val="00B0F0"/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9" name="Oval 8"/>
            <p:cNvSpPr/>
            <p:nvPr/>
          </p:nvSpPr>
          <p:spPr>
            <a:xfrm>
              <a:off x="1212273" y="1084984"/>
              <a:ext cx="992332" cy="992332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8" name="Oval 7"/>
            <p:cNvSpPr/>
            <p:nvPr/>
          </p:nvSpPr>
          <p:spPr>
            <a:xfrm>
              <a:off x="1252971" y="1095375"/>
              <a:ext cx="914400" cy="914400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-817096" y="-711057"/>
            <a:ext cx="3292844" cy="3062308"/>
            <a:chOff x="-2957976" y="-1125796"/>
            <a:chExt cx="2469633" cy="2296731"/>
          </a:xfrm>
        </p:grpSpPr>
        <p:sp>
          <p:nvSpPr>
            <p:cNvPr id="26" name="Oval 25"/>
            <p:cNvSpPr/>
            <p:nvPr/>
          </p:nvSpPr>
          <p:spPr>
            <a:xfrm rot="9814622">
              <a:off x="-2957976" y="-1125796"/>
              <a:ext cx="2469633" cy="2296731"/>
            </a:xfrm>
            <a:prstGeom prst="ellipse">
              <a:avLst/>
            </a:prstGeom>
            <a:solidFill>
              <a:srgbClr val="00B0F0"/>
            </a:solidFill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25" name="Oval 24"/>
            <p:cNvSpPr/>
            <p:nvPr/>
          </p:nvSpPr>
          <p:spPr>
            <a:xfrm rot="968493">
              <a:off x="-2721155" y="-827037"/>
              <a:ext cx="2069022" cy="193101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9" name="Oval 18"/>
            <p:cNvSpPr/>
            <p:nvPr/>
          </p:nvSpPr>
          <p:spPr>
            <a:xfrm rot="2150288">
              <a:off x="-2540893" y="-528917"/>
              <a:ext cx="1825297" cy="1583730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-189549" y="727077"/>
            <a:ext cx="2382188" cy="73859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Tuần</a:t>
            </a:r>
            <a:r>
              <a:rPr lang="en-US" sz="4000" b="1" dirty="0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4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865203" y="296191"/>
            <a:ext cx="9550400" cy="1354152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8000" b="1" dirty="0" err="1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Chủ</a:t>
            </a:r>
            <a:r>
              <a:rPr lang="en-US" sz="8000" b="1" dirty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8000" b="1" dirty="0" err="1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đề</a:t>
            </a:r>
            <a:r>
              <a:rPr lang="en-US" sz="8000" b="1" dirty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1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463579" y="2890245"/>
            <a:ext cx="1320800" cy="1272143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3200" b="1" dirty="0" err="1">
                <a:solidFill>
                  <a:schemeClr val="bg1"/>
                </a:solidFill>
                <a:latin typeface="iCiel Cadena" panose="02000503000000020004" pitchFamily="2" charset="0"/>
                <a:ea typeface="Arial-Rounded" pitchFamily="34" charset="0"/>
                <a:cs typeface="Arial-Rounded" pitchFamily="34" charset="0"/>
              </a:rPr>
              <a:t>Bài</a:t>
            </a:r>
            <a:endParaRPr lang="en-US" sz="3200" b="1" dirty="0">
              <a:solidFill>
                <a:schemeClr val="bg1"/>
              </a:solidFill>
              <a:latin typeface="iCiel Cadena" panose="02000503000000020004" pitchFamily="2" charset="0"/>
              <a:ea typeface="Arial-Rounded" pitchFamily="34" charset="0"/>
              <a:cs typeface="Arial-Rounded" pitchFamily="34" charset="0"/>
            </a:endParaRPr>
          </a:p>
          <a:p>
            <a:pPr algn="ctr"/>
            <a:r>
              <a:rPr lang="en-US" sz="4267" b="1" dirty="0">
                <a:solidFill>
                  <a:schemeClr val="bg1"/>
                </a:solidFill>
                <a:latin typeface="iCiel Cadena" panose="02000503000000020004" pitchFamily="2" charset="0"/>
                <a:ea typeface="Arial-Rounded" pitchFamily="34" charset="0"/>
                <a:cs typeface="Times New Roman" pitchFamily="18" charset="0"/>
              </a:rPr>
              <a:t>7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694950" y="3151429"/>
            <a:ext cx="6741935" cy="80015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4400" b="1" dirty="0">
                <a:solidFill>
                  <a:srgbClr val="0070C0"/>
                </a:solidFill>
                <a:latin typeface="r0c0i Linotte" pitchFamily="2" charset="0"/>
                <a:ea typeface="Arial-Rounded" pitchFamily="34" charset="0"/>
                <a:cs typeface="Arial-Rounded" pitchFamily="34" charset="0"/>
              </a:rPr>
              <a:t>CÂY XẤU HỔ</a:t>
            </a:r>
          </a:p>
        </p:txBody>
      </p:sp>
      <p:pic>
        <p:nvPicPr>
          <p:cNvPr id="23" name="图片 6">
            <a:extLst>
              <a:ext uri="{FF2B5EF4-FFF2-40B4-BE49-F238E27FC236}">
                <a16:creationId xmlns:a16="http://schemas.microsoft.com/office/drawing/2014/main" xmlns="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sp>
        <p:nvSpPr>
          <p:cNvPr id="27" name="Text Box 1"/>
          <p:cNvSpPr txBox="1"/>
          <p:nvPr/>
        </p:nvSpPr>
        <p:spPr>
          <a:xfrm>
            <a:off x="2045368" y="6467577"/>
            <a:ext cx="10586696" cy="4646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19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Bản</a:t>
            </a:r>
            <a:r>
              <a:rPr lang="en-US" sz="2419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2419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quyền</a:t>
            </a:r>
            <a:r>
              <a:rPr lang="en-US" sz="2419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: FB </a:t>
            </a:r>
            <a:r>
              <a:rPr lang="en-US" sz="2419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Đặng</a:t>
            </a:r>
            <a:r>
              <a:rPr lang="en-US" sz="2419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2419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Nhật</a:t>
            </a:r>
            <a:r>
              <a:rPr lang="en-US" sz="2419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2419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Linh</a:t>
            </a:r>
            <a:r>
              <a:rPr lang="en-US" sz="2419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- https://www.facebook.com/nhat.linh.3557440</a:t>
            </a:r>
          </a:p>
        </p:txBody>
      </p:sp>
    </p:spTree>
    <p:extLst>
      <p:ext uri="{BB962C8B-B14F-4D97-AF65-F5344CB8AC3E}">
        <p14:creationId xmlns:p14="http://schemas.microsoft.com/office/powerpoint/2010/main" val="436007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2098246" y="568863"/>
            <a:ext cx="7592292" cy="630014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300" b="1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3300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300" b="1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hãy</a:t>
            </a:r>
            <a:r>
              <a:rPr lang="en-US" sz="3300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300" b="1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chỉ</a:t>
            </a:r>
            <a:r>
              <a:rPr lang="en-US" sz="3300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300" b="1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ra</a:t>
            </a:r>
            <a:r>
              <a:rPr lang="en-US" sz="3300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300" b="1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đâu</a:t>
            </a:r>
            <a:r>
              <a:rPr lang="en-US" sz="3300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300" b="1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3300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300" b="1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cây</a:t>
            </a:r>
            <a:r>
              <a:rPr lang="en-US" sz="3300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300" b="1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thanh</a:t>
            </a:r>
            <a:r>
              <a:rPr lang="en-US" sz="3300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300" b="1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mai</a:t>
            </a:r>
            <a:r>
              <a:rPr lang="en-US" sz="3300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?</a:t>
            </a:r>
          </a:p>
        </p:txBody>
      </p:sp>
      <p:pic>
        <p:nvPicPr>
          <p:cNvPr id="12" name="图片 6">
            <a:extLst>
              <a:ext uri="{FF2B5EF4-FFF2-40B4-BE49-F238E27FC236}">
                <a16:creationId xmlns:a16="http://schemas.microsoft.com/office/drawing/2014/main" xmlns="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4" name="Rectangle: Top Corners Rounded 17">
              <a:extLst>
                <a:ext uri="{FF2B5EF4-FFF2-40B4-BE49-F238E27FC236}">
                  <a16:creationId xmlns:a16="http://schemas.microsoft.com/office/drawing/2014/main" xmlns="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: Top Corners Rounded 18">
              <a:extLst>
                <a:ext uri="{FF2B5EF4-FFF2-40B4-BE49-F238E27FC236}">
                  <a16:creationId xmlns:a16="http://schemas.microsoft.com/office/drawing/2014/main" xmlns="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26" name="Picture 2" descr="Cây dược liệu cây Dâu rượu, Thanh mai - Myrica esculenta Buch | YDHVN.CO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198" y="1780667"/>
            <a:ext cx="4751902" cy="32715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8" name="Picture 4" descr="Tìm hiểu ý nghĩa giấc mơ thấy quả vải - Kết quả xổ số miền Bắc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090" y="2514860"/>
            <a:ext cx="2881696" cy="18031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ách Chăm Sóc Dâu Tây hiệu quả &amp;quot;như một chuyên gia&amp;quot;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889" y="2513087"/>
            <a:ext cx="3176361" cy="21175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ounded Rectangle 16"/>
          <p:cNvSpPr/>
          <p:nvPr/>
        </p:nvSpPr>
        <p:spPr>
          <a:xfrm>
            <a:off x="468528" y="4651492"/>
            <a:ext cx="2338611" cy="619296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Cây</a:t>
            </a:r>
            <a:r>
              <a:rPr lang="en-US" sz="3000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vải</a:t>
            </a:r>
            <a:endParaRPr lang="en-US" sz="3000" b="1" dirty="0">
              <a:solidFill>
                <a:schemeClr val="bg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4483787" y="5278125"/>
            <a:ext cx="2873893" cy="619296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Cây</a:t>
            </a:r>
            <a:r>
              <a:rPr lang="en-US" sz="3000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thanh</a:t>
            </a:r>
            <a:r>
              <a:rPr lang="en-US" sz="3000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mai</a:t>
            </a:r>
            <a:endParaRPr lang="en-US" sz="3000" b="1" dirty="0">
              <a:solidFill>
                <a:schemeClr val="bg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9079398" y="4807947"/>
            <a:ext cx="2338611" cy="619296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Cây</a:t>
            </a:r>
            <a:r>
              <a:rPr lang="en-US" sz="3000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dâu</a:t>
            </a:r>
            <a:endParaRPr lang="en-US" sz="3000" b="1" dirty="0">
              <a:solidFill>
                <a:schemeClr val="bg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9158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7" grpId="0" animBg="1"/>
      <p:bldP spid="18" grpId="0" animBg="1"/>
      <p:bldP spid="2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218"/>
          <a:stretch/>
        </p:blipFill>
        <p:spPr>
          <a:xfrm>
            <a:off x="8551354" y="5054326"/>
            <a:ext cx="3704853" cy="1803674"/>
          </a:xfrm>
          <a:prstGeom prst="rect">
            <a:avLst/>
          </a:prstGeom>
        </p:spPr>
      </p:pic>
      <p:pic>
        <p:nvPicPr>
          <p:cNvPr id="4" name="图片 6">
            <a:extLst>
              <a:ext uri="{FF2B5EF4-FFF2-40B4-BE49-F238E27FC236}">
                <a16:creationId xmlns:a16="http://schemas.microsoft.com/office/drawing/2014/main" xmlns="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30272" y="6244330"/>
            <a:ext cx="12192000" cy="744715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6" name="Rectangle: Top Corners Rounded 17">
              <a:extLst>
                <a:ext uri="{FF2B5EF4-FFF2-40B4-BE49-F238E27FC236}">
                  <a16:creationId xmlns:a16="http://schemas.microsoft.com/office/drawing/2014/main" xmlns="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: Top Corners Rounded 18">
              <a:extLst>
                <a:ext uri="{FF2B5EF4-FFF2-40B4-BE49-F238E27FC236}">
                  <a16:creationId xmlns:a16="http://schemas.microsoft.com/office/drawing/2014/main" xmlns="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Rounded Rectangle 7"/>
          <p:cNvSpPr/>
          <p:nvPr/>
        </p:nvSpPr>
        <p:spPr>
          <a:xfrm>
            <a:off x="4515159" y="576060"/>
            <a:ext cx="3161682" cy="630014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Luyện</a:t>
            </a:r>
            <a:r>
              <a:rPr lang="en-US" sz="3000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3000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3000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dài</a:t>
            </a:r>
            <a:endParaRPr lang="en-US" sz="3000" b="1" dirty="0">
              <a:solidFill>
                <a:schemeClr val="bg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36789" y="2105986"/>
            <a:ext cx="1077896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Thì</a:t>
            </a:r>
            <a:r>
              <a:rPr lang="en-US" sz="40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ra</a:t>
            </a:r>
            <a:r>
              <a:rPr lang="en-US" sz="40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40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vừa</a:t>
            </a:r>
            <a:r>
              <a:rPr lang="en-US" sz="40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40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40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 </a:t>
            </a:r>
            <a:r>
              <a:rPr lang="en-US" sz="40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chim</a:t>
            </a:r>
            <a:r>
              <a:rPr lang="en-US" sz="40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xanh</a:t>
            </a:r>
            <a:r>
              <a:rPr lang="en-US" sz="40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biếc</a:t>
            </a:r>
            <a:r>
              <a:rPr lang="en-US" sz="40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40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toàn</a:t>
            </a:r>
            <a:r>
              <a:rPr lang="en-US" sz="40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thân</a:t>
            </a:r>
            <a:r>
              <a:rPr lang="en-US" sz="40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lóng</a:t>
            </a:r>
            <a:r>
              <a:rPr lang="en-US" sz="40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lánh</a:t>
            </a:r>
            <a:r>
              <a:rPr lang="en-US" sz="40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</a:t>
            </a:r>
            <a:r>
              <a:rPr lang="en-US" sz="40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tự</a:t>
            </a:r>
            <a:r>
              <a:rPr lang="en-US" sz="40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tỏa</a:t>
            </a:r>
            <a:r>
              <a:rPr lang="en-US" sz="40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sáng</a:t>
            </a:r>
            <a:r>
              <a:rPr lang="en-US" sz="40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sz="40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biết</a:t>
            </a:r>
            <a:r>
              <a:rPr lang="en-US" sz="40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sz="40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đâu</a:t>
            </a:r>
            <a:r>
              <a:rPr lang="en-US" sz="40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bay </a:t>
            </a:r>
            <a:r>
              <a:rPr lang="en-US" sz="40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tới</a:t>
            </a:r>
            <a:r>
              <a:rPr lang="en-US" sz="40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sz="4000" b="1" dirty="0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flipH="1">
            <a:off x="2167949" y="2105986"/>
            <a:ext cx="211029" cy="58821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8887685" y="2141181"/>
            <a:ext cx="211029" cy="58821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6126271" y="2811292"/>
            <a:ext cx="211029" cy="58821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1452818" y="3416723"/>
            <a:ext cx="211029" cy="58821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1020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58107" y="147145"/>
            <a:ext cx="7073461" cy="6453351"/>
          </a:xfrm>
          <a:prstGeom prst="roundRect">
            <a:avLst/>
          </a:prstGeom>
          <a:solidFill>
            <a:schemeClr val="bg1">
              <a:alpha val="8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80945" y="487503"/>
            <a:ext cx="6638597" cy="5401430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indent="287338" algn="ctr"/>
            <a:r>
              <a:rPr lang="en-US" sz="23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CÂY XẤU HỔ</a:t>
            </a:r>
          </a:p>
          <a:p>
            <a:pPr indent="287338" algn="just"/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Bỗng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dưng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gió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ào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ào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nổi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lên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động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lắm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chiếc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lá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lạt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xạt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lướt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trên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cỏ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Cây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xấu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hổ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rúm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mình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lại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indent="287338" algn="just"/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bỗng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thấy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xung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quang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xôn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xao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hé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mắt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nhìn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Bấy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giờ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mới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mở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bừng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mắt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lá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Quả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nhiên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thật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indent="287338" algn="just"/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Nhưng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cây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cỏ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xung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quanh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vẫn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cứ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xôn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xao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Thì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ra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vừa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chim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xanh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biếc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toàn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thân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lóng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lánh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tự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tỏa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sáng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biết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đâu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bay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tới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Chim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đậu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thoáng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trên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cành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thanh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mai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rồi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lại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vội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bay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cây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cỏ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xuýt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xoa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biết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bao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nhiêu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chim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đã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bay qua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đây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chưa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đẹp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đến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thế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indent="287338" algn="just"/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Càng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nghe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bè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trầm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trồ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cây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xấu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hổ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càng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tiếc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biết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bao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giờ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chim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xanh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ấy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quay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trở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lại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4" name="Oval 3"/>
          <p:cNvSpPr/>
          <p:nvPr/>
        </p:nvSpPr>
        <p:spPr>
          <a:xfrm>
            <a:off x="280945" y="870493"/>
            <a:ext cx="290356" cy="319412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</a:t>
            </a:r>
          </a:p>
        </p:txBody>
      </p:sp>
      <p:sp>
        <p:nvSpPr>
          <p:cNvPr id="5" name="Oval 4"/>
          <p:cNvSpPr/>
          <p:nvPr/>
        </p:nvSpPr>
        <p:spPr>
          <a:xfrm>
            <a:off x="280945" y="3005440"/>
            <a:ext cx="290356" cy="319412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</a:t>
            </a:r>
          </a:p>
        </p:txBody>
      </p:sp>
      <p:sp>
        <p:nvSpPr>
          <p:cNvPr id="6" name="Cloud 5"/>
          <p:cNvSpPr/>
          <p:nvPr/>
        </p:nvSpPr>
        <p:spPr>
          <a:xfrm>
            <a:off x="7540528" y="4477925"/>
            <a:ext cx="4337486" cy="2122571"/>
          </a:xfrm>
          <a:prstGeom prst="cloud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70C0"/>
                </a:solidFill>
                <a:latin typeface="iCiel Crocante" panose="02000000000000000000" pitchFamily="2" charset="0"/>
              </a:rPr>
              <a:t>LUYỆN ĐỌC ĐOẠN</a:t>
            </a:r>
          </a:p>
        </p:txBody>
      </p:sp>
    </p:spTree>
    <p:extLst>
      <p:ext uri="{BB962C8B-B14F-4D97-AF65-F5344CB8AC3E}">
        <p14:creationId xmlns:p14="http://schemas.microsoft.com/office/powerpoint/2010/main" val="16759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prism isInverted="1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xmlns="" id="{0A20FE26-1367-4A3F-85DE-8373044CA43F}"/>
              </a:ext>
            </a:extLst>
          </p:cNvPr>
          <p:cNvSpPr/>
          <p:nvPr/>
        </p:nvSpPr>
        <p:spPr>
          <a:xfrm>
            <a:off x="499864" y="425182"/>
            <a:ext cx="10995949" cy="59609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19"/>
          </a:p>
        </p:txBody>
      </p:sp>
      <p:pic>
        <p:nvPicPr>
          <p:cNvPr id="15" name="图片 73732" descr="PPT素材-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864" y="113323"/>
            <a:ext cx="10543131" cy="596984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Rectangle 11">
            <a:extLst>
              <a:ext uri="{FF2B5EF4-FFF2-40B4-BE49-F238E27FC236}">
                <a16:creationId xmlns:a16="http://schemas.microsoft.com/office/drawing/2014/main" xmlns="" id="{3AD24F28-1415-40B3-A995-3C246C286D7F}"/>
              </a:ext>
            </a:extLst>
          </p:cNvPr>
          <p:cNvSpPr>
            <a:spLocks noChangeArrowheads="1"/>
          </p:cNvSpPr>
          <p:nvPr/>
        </p:nvSpPr>
        <p:spPr bwMode="gray">
          <a:xfrm>
            <a:off x="456366" y="3200682"/>
            <a:ext cx="11203016" cy="113627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defTabSz="1219139">
              <a:lnSpc>
                <a:spcPct val="150000"/>
              </a:lnSpc>
              <a:defRPr/>
            </a:pPr>
            <a:r>
              <a:rPr lang="en-US" altLang="zh-CN" sz="495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Thi</a:t>
            </a:r>
            <a:r>
              <a:rPr lang="en-US" altLang="zh-CN" sz="495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495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altLang="zh-CN" sz="495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495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nhóm</a:t>
            </a:r>
            <a:endParaRPr lang="zh-CN" altLang="en-US" sz="495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SVN-Gretoon" panose="02040603050506020204" pitchFamily="18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7" name="图片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4" t="7312" r="32213" b="28914"/>
          <a:stretch>
            <a:fillRect/>
          </a:stretch>
        </p:blipFill>
        <p:spPr>
          <a:xfrm>
            <a:off x="10637196" y="39447"/>
            <a:ext cx="1285680" cy="19094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0814" y="245541"/>
            <a:ext cx="3261485" cy="24243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图片 10">
            <a:extLst>
              <a:ext uri="{FF2B5EF4-FFF2-40B4-BE49-F238E27FC236}">
                <a16:creationId xmlns:a16="http://schemas.microsoft.com/office/drawing/2014/main" xmlns="" id="{3629FE9C-960A-473B-B9F3-6E7B8AB1A3B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683" r="63070"/>
          <a:stretch/>
        </p:blipFill>
        <p:spPr>
          <a:xfrm>
            <a:off x="2462529" y="5795015"/>
            <a:ext cx="8396048" cy="946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149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93304" y="-79514"/>
            <a:ext cx="13722626" cy="6937513"/>
          </a:xfrm>
          <a:prstGeom prst="rect">
            <a:avLst/>
          </a:prstGeom>
        </p:spPr>
      </p:pic>
      <p:sp>
        <p:nvSpPr>
          <p:cNvPr id="4" name="Rectangle 11">
            <a:extLst>
              <a:ext uri="{FF2B5EF4-FFF2-40B4-BE49-F238E27FC236}">
                <a16:creationId xmlns:a16="http://schemas.microsoft.com/office/drawing/2014/main" xmlns="" id="{3AD24F28-1415-40B3-A995-3C246C286D7F}"/>
              </a:ext>
            </a:extLst>
          </p:cNvPr>
          <p:cNvSpPr>
            <a:spLocks noChangeArrowheads="1"/>
          </p:cNvSpPr>
          <p:nvPr/>
        </p:nvSpPr>
        <p:spPr bwMode="gray">
          <a:xfrm>
            <a:off x="2455014" y="2609525"/>
            <a:ext cx="6418608" cy="110799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defTabSz="1219170">
              <a:defRPr/>
            </a:pPr>
            <a:r>
              <a:rPr lang="en-US" altLang="zh-CN" sz="6600" b="1" spc="800" dirty="0" err="1">
                <a:solidFill>
                  <a:srgbClr val="00B050"/>
                </a:solidFill>
                <a:latin typeface="iCiel Nabila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Tìm</a:t>
            </a:r>
            <a:r>
              <a:rPr lang="en-US" altLang="zh-CN" sz="6600" b="1" spc="800" dirty="0">
                <a:solidFill>
                  <a:srgbClr val="00B050"/>
                </a:solidFill>
                <a:latin typeface="iCiel Nabila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6600" b="1" spc="800" dirty="0" err="1">
                <a:solidFill>
                  <a:srgbClr val="00B050"/>
                </a:solidFill>
                <a:latin typeface="iCiel Nabila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hiểu</a:t>
            </a:r>
            <a:r>
              <a:rPr lang="en-US" altLang="zh-CN" sz="6600" b="1" spc="800" dirty="0">
                <a:solidFill>
                  <a:srgbClr val="00B050"/>
                </a:solidFill>
                <a:latin typeface="iCiel Nabila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6600" b="1" spc="800" dirty="0" err="1">
                <a:solidFill>
                  <a:srgbClr val="00B050"/>
                </a:solidFill>
                <a:latin typeface="iCiel Nabila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endParaRPr lang="zh-CN" altLang="en-US" sz="6600" b="1" spc="800" dirty="0">
              <a:solidFill>
                <a:srgbClr val="00B050"/>
              </a:solidFill>
              <a:latin typeface="iCiel Nabila" pitchFamily="2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4927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5223642" y="136635"/>
            <a:ext cx="6831492" cy="6579475"/>
          </a:xfrm>
          <a:prstGeom prst="roundRect">
            <a:avLst/>
          </a:prstGeom>
          <a:solidFill>
            <a:schemeClr val="bg1">
              <a:alpha val="81000"/>
            </a:schemeClr>
          </a:solidFill>
          <a:effectLst>
            <a:outerShdw blurRad="50800" dist="50800" dir="5400000" algn="ctr" rotWithShape="0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188132" y="447832"/>
            <a:ext cx="4780748" cy="2122571"/>
            <a:chOff x="110128" y="673499"/>
            <a:chExt cx="4780748" cy="2122571"/>
          </a:xfrm>
        </p:grpSpPr>
        <p:sp>
          <p:nvSpPr>
            <p:cNvPr id="6" name="Cloud 5"/>
            <p:cNvSpPr/>
            <p:nvPr/>
          </p:nvSpPr>
          <p:spPr>
            <a:xfrm>
              <a:off x="110128" y="673499"/>
              <a:ext cx="4780748" cy="2122571"/>
            </a:xfrm>
            <a:prstGeom prst="cloud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rgbClr val="0070C0"/>
                </a:solidFill>
                <a:latin typeface="iCiel Crocante" panose="02000000000000000000" pitchFamily="2" charset="0"/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549736" y="1257732"/>
              <a:ext cx="423064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1. </a:t>
              </a:r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Nghe</a:t>
              </a:r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tiếng</a:t>
              </a:r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động</a:t>
              </a:r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lạ</a:t>
              </a:r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, </a:t>
              </a:r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cây</a:t>
              </a:r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xấu</a:t>
              </a:r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hổ</a:t>
              </a:r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đã</a:t>
              </a:r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làm</a:t>
              </a:r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gì</a:t>
              </a:r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?</a:t>
              </a: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5223642" y="136635"/>
            <a:ext cx="6726631" cy="6109316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indent="287338" algn="ctr"/>
            <a:r>
              <a:rPr lang="en-US" sz="23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CÂY XẤU HỔ</a:t>
            </a:r>
          </a:p>
          <a:p>
            <a:pPr indent="287338" algn="just"/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Bỗng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dưng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gió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ào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ào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nổi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lên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động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lắm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chiếc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lá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lạt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xạt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lướt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trên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cỏ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Cây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xấu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hổ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rúm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mình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lại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indent="287338" algn="just"/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bỗng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thấy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xung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quang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xôn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xao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hé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mắt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nhìn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Bấy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giờ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mới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mở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bừng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mắt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lá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Quả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nhiên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thật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indent="287338" algn="just"/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Nhưng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cây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cỏ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xung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quanh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vẫn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cứ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xôn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xao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Thì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ra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vừa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chim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xanh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biếc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toàn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thân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lóng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lánh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tự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tỏa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sáng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biết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đâu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bay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tới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Chim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đậu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thoáng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trên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cành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thanh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mai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rồi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lại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vội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bay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cây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cỏ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xuýt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xoa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biết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bao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nhiêu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chim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đã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bay qua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đây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chưa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đẹp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đến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thế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indent="287338" algn="just"/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Càng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nghe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bè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trầm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trồ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cây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xấu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hổ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càng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tiếc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biết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bao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giờ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chim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xanh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ấy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quay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trở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lại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C7366A1A-6425-4E31-9A7C-DE775465B4B2}"/>
              </a:ext>
            </a:extLst>
          </p:cNvPr>
          <p:cNvGrpSpPr/>
          <p:nvPr/>
        </p:nvGrpSpPr>
        <p:grpSpPr>
          <a:xfrm>
            <a:off x="314794" y="2862518"/>
            <a:ext cx="4717043" cy="2428297"/>
            <a:chOff x="314794" y="2862518"/>
            <a:chExt cx="4717043" cy="2428297"/>
          </a:xfrm>
        </p:grpSpPr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xmlns="" id="{B9DA982A-218D-4750-9DA6-8A1E09AA51DB}"/>
                </a:ext>
              </a:extLst>
            </p:cNvPr>
            <p:cNvSpPr/>
            <p:nvPr/>
          </p:nvSpPr>
          <p:spPr>
            <a:xfrm>
              <a:off x="314794" y="2862518"/>
              <a:ext cx="4606547" cy="611452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4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A. </a:t>
              </a:r>
              <a:r>
                <a:rPr lang="en-US" sz="2400" b="1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Cây</a:t>
              </a:r>
              <a:r>
                <a:rPr lang="en-US" sz="24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xấu</a:t>
              </a:r>
              <a:r>
                <a:rPr lang="en-US" sz="24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hổ</a:t>
              </a:r>
              <a:r>
                <a:rPr lang="en-US" sz="24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vươn</a:t>
              </a:r>
              <a:r>
                <a:rPr lang="en-US" sz="24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mình</a:t>
              </a:r>
              <a:r>
                <a:rPr lang="en-US" sz="24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xmlns="" id="{8C604D51-E11A-474F-B199-927DD58E90F8}"/>
                </a:ext>
              </a:extLst>
            </p:cNvPr>
            <p:cNvSpPr/>
            <p:nvPr/>
          </p:nvSpPr>
          <p:spPr>
            <a:xfrm>
              <a:off x="362333" y="3752475"/>
              <a:ext cx="4606547" cy="611452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4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B. </a:t>
              </a:r>
              <a:r>
                <a:rPr lang="en-US" sz="2400" b="1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Cây</a:t>
              </a:r>
              <a:r>
                <a:rPr lang="en-US" sz="24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xấu</a:t>
              </a:r>
              <a:r>
                <a:rPr lang="en-US" sz="24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hổ</a:t>
              </a:r>
              <a:r>
                <a:rPr lang="en-US" sz="24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lay </a:t>
              </a:r>
              <a:r>
                <a:rPr lang="en-US" sz="2400" b="1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động</a:t>
              </a:r>
              <a:r>
                <a:rPr lang="en-US" sz="24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theo</a:t>
              </a:r>
              <a:r>
                <a:rPr lang="en-US" sz="24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gió</a:t>
              </a:r>
              <a:r>
                <a:rPr lang="en-US" sz="24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xmlns="" id="{D28744EC-3C7A-4F1C-A7F1-EF83A4EBBCC8}"/>
                </a:ext>
              </a:extLst>
            </p:cNvPr>
            <p:cNvSpPr/>
            <p:nvPr/>
          </p:nvSpPr>
          <p:spPr>
            <a:xfrm>
              <a:off x="425290" y="4679363"/>
              <a:ext cx="4606547" cy="611452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4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C. </a:t>
              </a:r>
              <a:r>
                <a:rPr lang="en-US" sz="2400" b="1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Cây</a:t>
              </a:r>
              <a:r>
                <a:rPr lang="en-US" sz="24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xấu</a:t>
              </a:r>
              <a:r>
                <a:rPr lang="en-US" sz="24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hổ</a:t>
              </a:r>
              <a:r>
                <a:rPr lang="en-US" sz="24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co </a:t>
              </a:r>
              <a:r>
                <a:rPr lang="en-US" sz="2400" b="1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rúm</a:t>
              </a:r>
              <a:r>
                <a:rPr lang="en-US" sz="24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mình</a:t>
              </a:r>
              <a:r>
                <a:rPr lang="en-US" sz="24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lại</a:t>
              </a:r>
              <a:r>
                <a:rPr lang="en-US" sz="24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</p:grpSp>
      <p:pic>
        <p:nvPicPr>
          <p:cNvPr id="17" name="btnInknoeActivity">
            <a:extLst>
              <a:ext uri="{FF2B5EF4-FFF2-40B4-BE49-F238E27FC236}">
                <a16:creationId xmlns:a16="http://schemas.microsoft.com/office/drawing/2014/main" xmlns="" id="{0FBC784C-9363-41C8-8B8B-79DBBB2F617D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740" y="5838668"/>
            <a:ext cx="2219546" cy="57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1278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5223642" y="136635"/>
            <a:ext cx="6831492" cy="6579475"/>
          </a:xfrm>
          <a:prstGeom prst="roundRect">
            <a:avLst/>
          </a:prstGeom>
          <a:solidFill>
            <a:schemeClr val="bg1">
              <a:alpha val="81000"/>
            </a:schemeClr>
          </a:solidFill>
          <a:effectLst>
            <a:outerShdw blurRad="50800" dist="50800" dir="5400000" algn="ctr" rotWithShape="0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192019" y="694977"/>
            <a:ext cx="4780748" cy="2122571"/>
            <a:chOff x="110128" y="673499"/>
            <a:chExt cx="4780748" cy="2122571"/>
          </a:xfrm>
        </p:grpSpPr>
        <p:sp>
          <p:nvSpPr>
            <p:cNvPr id="6" name="Cloud 5"/>
            <p:cNvSpPr/>
            <p:nvPr/>
          </p:nvSpPr>
          <p:spPr>
            <a:xfrm>
              <a:off x="110128" y="673499"/>
              <a:ext cx="4780748" cy="2122571"/>
            </a:xfrm>
            <a:prstGeom prst="cloud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rgbClr val="0070C0"/>
                </a:solidFill>
                <a:latin typeface="iCiel Crocante" panose="02000000000000000000" pitchFamily="2" charset="0"/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549736" y="1257732"/>
              <a:ext cx="423064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1. </a:t>
              </a:r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Nghe</a:t>
              </a:r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tiếng</a:t>
              </a:r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động</a:t>
              </a:r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lạ</a:t>
              </a:r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, </a:t>
              </a:r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cây</a:t>
              </a:r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xấu</a:t>
              </a:r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hổ</a:t>
              </a:r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đã</a:t>
              </a:r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làm</a:t>
              </a:r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gì</a:t>
              </a:r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?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-531821" y="2155396"/>
            <a:ext cx="6531830" cy="5044731"/>
            <a:chOff x="-531821" y="2817547"/>
            <a:chExt cx="6228428" cy="5044731"/>
          </a:xfrm>
        </p:grpSpPr>
        <p:pic>
          <p:nvPicPr>
            <p:cNvPr id="8" name="图片 105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531821" y="2817547"/>
              <a:ext cx="6228428" cy="5044731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537033" y="4801304"/>
              <a:ext cx="4419831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err="1">
                  <a:solidFill>
                    <a:schemeClr val="accent2">
                      <a:lumMod val="50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Nghe</a:t>
              </a:r>
              <a:r>
                <a:rPr lang="en-US" sz="3200" dirty="0">
                  <a:solidFill>
                    <a:schemeClr val="accent2">
                      <a:lumMod val="50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solidFill>
                    <a:schemeClr val="accent2">
                      <a:lumMod val="50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tiếng</a:t>
              </a:r>
              <a:r>
                <a:rPr lang="en-US" sz="3200" dirty="0">
                  <a:solidFill>
                    <a:schemeClr val="accent2">
                      <a:lumMod val="50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solidFill>
                    <a:schemeClr val="accent2">
                      <a:lumMod val="50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động</a:t>
              </a:r>
              <a:r>
                <a:rPr lang="en-US" sz="3200" dirty="0">
                  <a:solidFill>
                    <a:schemeClr val="accent2">
                      <a:lumMod val="50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solidFill>
                    <a:schemeClr val="accent2">
                      <a:lumMod val="50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là</a:t>
              </a:r>
              <a:r>
                <a:rPr lang="en-US" sz="3200" dirty="0">
                  <a:solidFill>
                    <a:schemeClr val="accent2">
                      <a:lumMod val="50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solidFill>
                    <a:schemeClr val="accent2">
                      <a:lumMod val="50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cây</a:t>
              </a:r>
              <a:r>
                <a:rPr lang="en-US" sz="3200" dirty="0">
                  <a:solidFill>
                    <a:schemeClr val="accent2">
                      <a:lumMod val="50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solidFill>
                    <a:schemeClr val="accent2">
                      <a:lumMod val="50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xấu</a:t>
              </a:r>
              <a:r>
                <a:rPr lang="en-US" sz="3200" dirty="0">
                  <a:solidFill>
                    <a:schemeClr val="accent2">
                      <a:lumMod val="50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solidFill>
                    <a:schemeClr val="accent2">
                      <a:lumMod val="50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hổ</a:t>
              </a:r>
              <a:r>
                <a:rPr lang="en-US" sz="3200" dirty="0">
                  <a:solidFill>
                    <a:schemeClr val="accent2">
                      <a:lumMod val="50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co </a:t>
              </a:r>
              <a:r>
                <a:rPr lang="en-US" sz="3200" dirty="0" err="1">
                  <a:solidFill>
                    <a:schemeClr val="accent2">
                      <a:lumMod val="50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rúm</a:t>
              </a:r>
              <a:r>
                <a:rPr lang="en-US" sz="3200" dirty="0">
                  <a:solidFill>
                    <a:schemeClr val="accent2">
                      <a:lumMod val="50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solidFill>
                    <a:schemeClr val="accent2">
                      <a:lumMod val="50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mình</a:t>
              </a:r>
              <a:r>
                <a:rPr lang="en-US" sz="3200" dirty="0">
                  <a:solidFill>
                    <a:schemeClr val="accent2">
                      <a:lumMod val="50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solidFill>
                    <a:schemeClr val="accent2">
                      <a:lumMod val="50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lại</a:t>
              </a:r>
              <a:r>
                <a:rPr lang="en-US" sz="3200" dirty="0">
                  <a:solidFill>
                    <a:schemeClr val="accent2">
                      <a:lumMod val="50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</a:t>
              </a: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5381298" y="538138"/>
            <a:ext cx="6531830" cy="5755373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indent="287338" algn="ctr"/>
            <a:r>
              <a:rPr lang="en-US" sz="23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CÂY XẤU HỔ</a:t>
            </a:r>
          </a:p>
          <a:p>
            <a:pPr indent="287338" algn="ctr"/>
            <a:endParaRPr lang="en-US" sz="2300" b="1" dirty="0">
              <a:solidFill>
                <a:srgbClr val="C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287338" algn="just"/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Bỗng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dưng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gió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ào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ào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nổi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lên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động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lắm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chiếc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lá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lạt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xạt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lướt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trên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cỏ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Cây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xấu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hổ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rúm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mình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lại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indent="287338" algn="just"/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bỗng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thấy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xung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quang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xôn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xao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hé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mắt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nhìn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Bấy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giờ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mới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mở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bừng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mắt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lá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Quả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nhiên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thật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indent="287338" algn="just"/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Nhưng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cây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cỏ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xung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quanh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vẫn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cứ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xôn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xao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Thì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ra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vừa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chim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xanh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biếc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toàn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thân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lóng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lánh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tự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tỏa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sáng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biết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đâu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bay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tới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Chim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đậu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thoáng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trên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cành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thanh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mai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rồi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lại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vội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bay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cây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cỏ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xuýt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xoa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biết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bao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nhiêu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chim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đã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bay qua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đây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chưa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đẹp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đến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thế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indent="287338" algn="just"/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Càng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nghe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bè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trầm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trồ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cây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xấu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hổ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càng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tiếc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biết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bao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giờ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chim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xanh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ấy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quay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trở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lại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cxnSp>
        <p:nvCxnSpPr>
          <p:cNvPr id="10" name="Straight Connector 9"/>
          <p:cNvCxnSpPr>
            <a:cxnSpLocks/>
          </p:cNvCxnSpPr>
          <p:nvPr/>
        </p:nvCxnSpPr>
        <p:spPr>
          <a:xfrm>
            <a:off x="5506231" y="2367553"/>
            <a:ext cx="366774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7800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ounded Rectangle 19"/>
          <p:cNvSpPr/>
          <p:nvPr/>
        </p:nvSpPr>
        <p:spPr>
          <a:xfrm>
            <a:off x="86805" y="126086"/>
            <a:ext cx="6831492" cy="6579475"/>
          </a:xfrm>
          <a:prstGeom prst="roundRect">
            <a:avLst/>
          </a:prstGeom>
          <a:solidFill>
            <a:schemeClr val="bg1">
              <a:alpha val="67000"/>
            </a:schemeClr>
          </a:solidFill>
          <a:effectLst>
            <a:outerShdw blurRad="50800" dist="50800" dir="5400000" algn="ctr" rotWithShape="0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" name="Group 20"/>
          <p:cNvGrpSpPr/>
          <p:nvPr/>
        </p:nvGrpSpPr>
        <p:grpSpPr>
          <a:xfrm>
            <a:off x="7022394" y="126086"/>
            <a:ext cx="4780748" cy="2122571"/>
            <a:chOff x="110128" y="673499"/>
            <a:chExt cx="4780748" cy="2122571"/>
          </a:xfrm>
        </p:grpSpPr>
        <p:sp>
          <p:nvSpPr>
            <p:cNvPr id="22" name="Cloud 21"/>
            <p:cNvSpPr/>
            <p:nvPr/>
          </p:nvSpPr>
          <p:spPr>
            <a:xfrm>
              <a:off x="110128" y="673499"/>
              <a:ext cx="4780748" cy="2122571"/>
            </a:xfrm>
            <a:prstGeom prst="cloud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rgbClr val="0070C0"/>
                </a:solidFill>
                <a:latin typeface="iCiel Crocante" panose="02000000000000000000" pitchFamily="2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549736" y="1257732"/>
              <a:ext cx="423064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2. </a:t>
              </a:r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Cây</a:t>
              </a:r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cỏ</a:t>
              </a:r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xung</a:t>
              </a:r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quanh</a:t>
              </a:r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xôn</a:t>
              </a:r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xao</a:t>
              </a:r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về</a:t>
              </a:r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chuyện</a:t>
              </a:r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gì</a:t>
              </a:r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?</a:t>
              </a:r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276113" y="88780"/>
            <a:ext cx="6531830" cy="6463259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indent="287338" algn="ctr"/>
            <a:r>
              <a:rPr lang="en-US" sz="23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CÂY XẤU HỔ</a:t>
            </a:r>
          </a:p>
          <a:p>
            <a:pPr indent="287338" algn="just"/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Bỗng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dưng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gió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ào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ào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nổi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lên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động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lắm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chiếc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lá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lạt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xạt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lướt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trên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cỏ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Cây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xấu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hổ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rúm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mình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lại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indent="287338" algn="just"/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bỗng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thấy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xung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quang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xôn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xao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hé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mắt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nhìn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Bấy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giờ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mới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mở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bừng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mắt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lá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Quả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nhiên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thật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indent="287338" algn="just"/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Nhưng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cây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cỏ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xung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quanh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vẫn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cứ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xôn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xao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Thì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ra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vừa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chim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xanh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biếc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toàn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thân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lóng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lánh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tự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tỏa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sáng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biết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đâu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bay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tới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Chim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đậu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thoáng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trên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cành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thanh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mai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rồi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lại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vội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bay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cây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cỏ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xuýt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xoa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biết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bao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nhiêu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chim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đã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bay qua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đây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chưa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đẹp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đến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thế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indent="287338" algn="just"/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Càng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nghe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bè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trầm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trồ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cây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xấu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hổ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càng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tiếc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biết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bao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giờ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chim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xanh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ấy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quay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trở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lại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642BA08B-7E5B-44C2-A93A-DC0EE4B17463}"/>
              </a:ext>
            </a:extLst>
          </p:cNvPr>
          <p:cNvGrpSpPr/>
          <p:nvPr/>
        </p:nvGrpSpPr>
        <p:grpSpPr>
          <a:xfrm>
            <a:off x="7109494" y="2305225"/>
            <a:ext cx="4693648" cy="3504592"/>
            <a:chOff x="7109494" y="2305225"/>
            <a:chExt cx="4693648" cy="3504592"/>
          </a:xfrm>
        </p:grpSpPr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xmlns="" id="{78989AEB-0EE8-49BD-AC1D-EAF3ABD81E23}"/>
                </a:ext>
              </a:extLst>
            </p:cNvPr>
            <p:cNvSpPr/>
            <p:nvPr/>
          </p:nvSpPr>
          <p:spPr>
            <a:xfrm>
              <a:off x="7109494" y="2305225"/>
              <a:ext cx="4606547" cy="1110598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4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A. </a:t>
              </a:r>
              <a:r>
                <a:rPr lang="en-US" sz="2400" b="1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Cây</a:t>
              </a:r>
              <a:r>
                <a:rPr lang="en-US" sz="24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cỏ</a:t>
              </a:r>
              <a:r>
                <a:rPr lang="en-US" sz="24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xung</a:t>
              </a:r>
              <a:r>
                <a:rPr lang="en-US" sz="24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quanh</a:t>
              </a:r>
              <a:r>
                <a:rPr lang="en-US" sz="24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xôn</a:t>
              </a:r>
              <a:r>
                <a:rPr lang="en-US" sz="24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xao</a:t>
              </a:r>
              <a:r>
                <a:rPr lang="en-US" sz="24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về</a:t>
              </a:r>
              <a:r>
                <a:rPr lang="en-US" sz="24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việc</a:t>
              </a:r>
              <a:r>
                <a:rPr lang="en-US" sz="24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sz="24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một</a:t>
              </a:r>
              <a:r>
                <a:rPr lang="en-US" sz="24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bạn</a:t>
              </a:r>
              <a:r>
                <a:rPr lang="en-US" sz="24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nhỏ</a:t>
              </a:r>
              <a:r>
                <a:rPr lang="en-US" sz="24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rất</a:t>
              </a:r>
              <a:r>
                <a:rPr lang="en-US" sz="24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xinh</a:t>
              </a:r>
              <a:r>
                <a:rPr lang="en-US" sz="24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xắn</a:t>
              </a:r>
              <a:r>
                <a:rPr lang="en-US" sz="24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đi</a:t>
              </a:r>
              <a:r>
                <a:rPr lang="en-US" sz="24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qua.</a:t>
              </a:r>
            </a:p>
          </p:txBody>
        </p:sp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xmlns="" id="{9E7A83CF-5851-43EF-BA15-A8849AF3B262}"/>
                </a:ext>
              </a:extLst>
            </p:cNvPr>
            <p:cNvSpPr/>
            <p:nvPr/>
          </p:nvSpPr>
          <p:spPr>
            <a:xfrm>
              <a:off x="7157034" y="3598562"/>
              <a:ext cx="4606547" cy="1080801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4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B. </a:t>
              </a:r>
              <a:r>
                <a:rPr lang="en-US" sz="2400" b="1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Cây</a:t>
              </a:r>
              <a:r>
                <a:rPr lang="en-US" sz="24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cỏ</a:t>
              </a:r>
              <a:r>
                <a:rPr lang="en-US" sz="24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xung</a:t>
              </a:r>
              <a:r>
                <a:rPr lang="en-US" sz="24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quanh</a:t>
              </a:r>
              <a:r>
                <a:rPr lang="en-US" sz="24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xôn</a:t>
              </a:r>
              <a:r>
                <a:rPr lang="en-US" sz="24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xao</a:t>
              </a:r>
              <a:r>
                <a:rPr lang="en-US" sz="24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về</a:t>
              </a:r>
              <a:r>
                <a:rPr lang="en-US" sz="24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việc</a:t>
              </a:r>
              <a:r>
                <a:rPr lang="en-US" sz="24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sz="24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một</a:t>
              </a:r>
              <a:r>
                <a:rPr lang="en-US" sz="24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chú</a:t>
              </a:r>
              <a:r>
                <a:rPr lang="en-US" sz="24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chim</a:t>
              </a:r>
              <a:r>
                <a:rPr lang="en-US" sz="24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xanh</a:t>
              </a:r>
              <a:r>
                <a:rPr lang="en-US" sz="24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biếc</a:t>
              </a:r>
              <a:r>
                <a:rPr lang="en-US" sz="24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rất</a:t>
              </a:r>
              <a:r>
                <a:rPr lang="en-US" sz="24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đẹp</a:t>
              </a:r>
              <a:r>
                <a:rPr lang="en-US" sz="24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từ</a:t>
              </a:r>
              <a:r>
                <a:rPr lang="en-US" sz="24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đâu</a:t>
              </a:r>
              <a:r>
                <a:rPr lang="en-US" sz="24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bay </a:t>
              </a:r>
              <a:r>
                <a:rPr lang="en-US" sz="2400" b="1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đến</a:t>
              </a:r>
              <a:r>
                <a:rPr lang="en-US" sz="24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xmlns="" id="{A2B5C9CB-20D0-4648-B26A-9DB8B666D943}"/>
                </a:ext>
              </a:extLst>
            </p:cNvPr>
            <p:cNvSpPr/>
            <p:nvPr/>
          </p:nvSpPr>
          <p:spPr>
            <a:xfrm>
              <a:off x="7196595" y="4862102"/>
              <a:ext cx="4606547" cy="947715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4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C. </a:t>
              </a:r>
              <a:r>
                <a:rPr lang="en-US" sz="2400" b="1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Cây</a:t>
              </a:r>
              <a:r>
                <a:rPr lang="en-US" sz="24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cỏ</a:t>
              </a:r>
              <a:r>
                <a:rPr lang="en-US" sz="24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xung</a:t>
              </a:r>
              <a:r>
                <a:rPr lang="en-US" sz="24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quanh</a:t>
              </a:r>
              <a:r>
                <a:rPr lang="en-US" sz="24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xôn</a:t>
              </a:r>
              <a:r>
                <a:rPr lang="en-US" sz="24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xao</a:t>
              </a:r>
              <a:r>
                <a:rPr lang="en-US" sz="24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vì</a:t>
              </a:r>
              <a:r>
                <a:rPr lang="en-US" sz="24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chuẩn</a:t>
              </a:r>
              <a:r>
                <a:rPr lang="en-US" sz="24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bị</a:t>
              </a:r>
              <a:r>
                <a:rPr lang="en-US" sz="24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sz="24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một</a:t>
              </a:r>
              <a:r>
                <a:rPr lang="en-US" sz="24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cơn</a:t>
              </a:r>
              <a:r>
                <a:rPr lang="en-US" sz="24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bão</a:t>
              </a:r>
              <a:r>
                <a:rPr lang="en-US" sz="24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lớn</a:t>
              </a:r>
              <a:r>
                <a:rPr lang="en-US" sz="24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</p:grpSp>
      <p:pic>
        <p:nvPicPr>
          <p:cNvPr id="8" name="btnInknoeActivity">
            <a:extLst>
              <a:ext uri="{FF2B5EF4-FFF2-40B4-BE49-F238E27FC236}">
                <a16:creationId xmlns:a16="http://schemas.microsoft.com/office/drawing/2014/main" xmlns="" id="{4E9A5A48-73AC-4C98-A8AD-799583A03DC5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2994" y="5992556"/>
            <a:ext cx="2219546" cy="57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293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ounded Rectangle 19"/>
          <p:cNvSpPr/>
          <p:nvPr/>
        </p:nvSpPr>
        <p:spPr>
          <a:xfrm>
            <a:off x="86805" y="126086"/>
            <a:ext cx="6831492" cy="6579475"/>
          </a:xfrm>
          <a:prstGeom prst="roundRect">
            <a:avLst/>
          </a:prstGeom>
          <a:solidFill>
            <a:schemeClr val="bg1">
              <a:alpha val="67000"/>
            </a:schemeClr>
          </a:solidFill>
          <a:effectLst>
            <a:outerShdw blurRad="50800" dist="50800" dir="5400000" algn="ctr" rotWithShape="0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" name="Group 20"/>
          <p:cNvGrpSpPr/>
          <p:nvPr/>
        </p:nvGrpSpPr>
        <p:grpSpPr>
          <a:xfrm>
            <a:off x="7024634" y="597102"/>
            <a:ext cx="4780748" cy="2122571"/>
            <a:chOff x="110128" y="673499"/>
            <a:chExt cx="4780748" cy="2122571"/>
          </a:xfrm>
        </p:grpSpPr>
        <p:sp>
          <p:nvSpPr>
            <p:cNvPr id="22" name="Cloud 21"/>
            <p:cNvSpPr/>
            <p:nvPr/>
          </p:nvSpPr>
          <p:spPr>
            <a:xfrm>
              <a:off x="110128" y="673499"/>
              <a:ext cx="4780748" cy="2122571"/>
            </a:xfrm>
            <a:prstGeom prst="cloud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rgbClr val="0070C0"/>
                </a:solidFill>
                <a:latin typeface="iCiel Crocante" panose="02000000000000000000" pitchFamily="2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549736" y="1257732"/>
              <a:ext cx="423064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2. </a:t>
              </a:r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Cây</a:t>
              </a:r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cỏ</a:t>
              </a:r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xung</a:t>
              </a:r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quanh</a:t>
              </a:r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xôn</a:t>
              </a:r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xao</a:t>
              </a:r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về</a:t>
              </a:r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chuyện</a:t>
              </a:r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gì</a:t>
              </a:r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?</a:t>
              </a: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6300794" y="2719673"/>
            <a:ext cx="6228428" cy="5044731"/>
            <a:chOff x="-531821" y="2817547"/>
            <a:chExt cx="6228428" cy="5044731"/>
          </a:xfrm>
        </p:grpSpPr>
        <p:pic>
          <p:nvPicPr>
            <p:cNvPr id="25" name="图片 105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531821" y="2817547"/>
              <a:ext cx="6228428" cy="5044731"/>
            </a:xfrm>
            <a:prstGeom prst="rect">
              <a:avLst/>
            </a:prstGeom>
          </p:spPr>
        </p:pic>
        <p:sp>
          <p:nvSpPr>
            <p:cNvPr id="26" name="TextBox 25"/>
            <p:cNvSpPr txBox="1"/>
            <p:nvPr/>
          </p:nvSpPr>
          <p:spPr>
            <a:xfrm>
              <a:off x="883697" y="4301348"/>
              <a:ext cx="3617358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>
                  <a:solidFill>
                    <a:schemeClr val="accent2">
                      <a:lumMod val="50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Có</a:t>
              </a:r>
              <a:r>
                <a:rPr lang="en-US" sz="2800" dirty="0">
                  <a:solidFill>
                    <a:schemeClr val="accent2">
                      <a:lumMod val="50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accent2">
                      <a:lumMod val="50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một</a:t>
              </a:r>
              <a:r>
                <a:rPr lang="en-US" sz="2800" dirty="0">
                  <a:solidFill>
                    <a:schemeClr val="accent2">
                      <a:lumMod val="50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con </a:t>
              </a:r>
              <a:r>
                <a:rPr lang="en-US" sz="2800" dirty="0" err="1">
                  <a:solidFill>
                    <a:schemeClr val="accent2">
                      <a:lumMod val="50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chim</a:t>
              </a:r>
              <a:r>
                <a:rPr lang="en-US" sz="2800" dirty="0">
                  <a:solidFill>
                    <a:schemeClr val="accent2">
                      <a:lumMod val="50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accent2">
                      <a:lumMod val="50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xanh</a:t>
              </a:r>
              <a:r>
                <a:rPr lang="en-US" sz="2800" dirty="0">
                  <a:solidFill>
                    <a:schemeClr val="accent2">
                      <a:lumMod val="50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accent2">
                      <a:lumMod val="50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biếc</a:t>
              </a:r>
              <a:r>
                <a:rPr lang="en-US" sz="2800" dirty="0">
                  <a:solidFill>
                    <a:schemeClr val="accent2">
                      <a:lumMod val="50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, </a:t>
              </a:r>
              <a:r>
                <a:rPr lang="en-US" sz="2800" dirty="0" err="1">
                  <a:solidFill>
                    <a:schemeClr val="accent2">
                      <a:lumMod val="50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toàn</a:t>
              </a:r>
              <a:r>
                <a:rPr lang="en-US" sz="2800" dirty="0">
                  <a:solidFill>
                    <a:schemeClr val="accent2">
                      <a:lumMod val="50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accent2">
                      <a:lumMod val="50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thân</a:t>
              </a:r>
              <a:r>
                <a:rPr lang="en-US" sz="2800" dirty="0">
                  <a:solidFill>
                    <a:schemeClr val="accent2">
                      <a:lumMod val="50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accent2">
                      <a:lumMod val="50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lóng</a:t>
              </a:r>
              <a:r>
                <a:rPr lang="en-US" sz="2800" dirty="0">
                  <a:solidFill>
                    <a:schemeClr val="accent2">
                      <a:lumMod val="50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accent2">
                      <a:lumMod val="50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lánh</a:t>
              </a:r>
              <a:r>
                <a:rPr lang="en-US" sz="2800" dirty="0">
                  <a:solidFill>
                    <a:schemeClr val="accent2">
                      <a:lumMod val="50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accent2">
                      <a:lumMod val="50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như</a:t>
              </a:r>
              <a:r>
                <a:rPr lang="en-US" sz="2800" dirty="0">
                  <a:solidFill>
                    <a:schemeClr val="accent2">
                      <a:lumMod val="50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accent2">
                      <a:lumMod val="50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tỏa</a:t>
              </a:r>
              <a:r>
                <a:rPr lang="en-US" sz="2800" dirty="0">
                  <a:solidFill>
                    <a:schemeClr val="accent2">
                      <a:lumMod val="50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accent2">
                      <a:lumMod val="50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sáng</a:t>
              </a:r>
              <a:r>
                <a:rPr lang="en-US" sz="2800" dirty="0">
                  <a:solidFill>
                    <a:schemeClr val="accent2">
                      <a:lumMod val="50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accent2">
                      <a:lumMod val="50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từ</a:t>
              </a:r>
              <a:r>
                <a:rPr lang="en-US" sz="2800" dirty="0">
                  <a:solidFill>
                    <a:schemeClr val="accent2">
                      <a:lumMod val="50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accent2">
                      <a:lumMod val="50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đâu</a:t>
              </a:r>
              <a:r>
                <a:rPr lang="en-US" sz="2800" dirty="0">
                  <a:solidFill>
                    <a:schemeClr val="accent2">
                      <a:lumMod val="50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bay </a:t>
              </a:r>
              <a:r>
                <a:rPr lang="en-US" sz="2800" dirty="0" err="1">
                  <a:solidFill>
                    <a:schemeClr val="accent2">
                      <a:lumMod val="50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đến</a:t>
              </a:r>
              <a:r>
                <a:rPr lang="en-US" sz="2800" dirty="0">
                  <a:solidFill>
                    <a:schemeClr val="accent2">
                      <a:lumMod val="50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</a:t>
              </a:r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219841" y="327931"/>
            <a:ext cx="6531830" cy="5755373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indent="287338" algn="ctr"/>
            <a:r>
              <a:rPr lang="en-US" sz="23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CÂY XẤU HỔ</a:t>
            </a:r>
          </a:p>
          <a:p>
            <a:pPr indent="287338" algn="ctr"/>
            <a:endParaRPr lang="en-US" sz="2300" b="1" dirty="0">
              <a:solidFill>
                <a:srgbClr val="C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287338" algn="just"/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Bỗng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dưng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gió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ào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ào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nổi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lên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động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lắm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chiếc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lá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lạt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xạt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lướt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trên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cỏ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Cây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xấu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hổ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rúm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mình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lại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indent="287338" algn="just"/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bỗng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thấy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xung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quang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xôn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xao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hé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mắt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nhìn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Bấy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giờ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mới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mở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bừng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mắt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lá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Quả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nhiên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thật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indent="287338" algn="just"/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Nhưng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cây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cỏ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xung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quanh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vẫn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cứ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xôn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xao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Thì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ra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vừa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chim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xanh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biếc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toàn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thân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lóng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lánh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tự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tỏa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sáng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biết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đâu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bay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tới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Chim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đậu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thoáng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trên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cành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thanh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mai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rồi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lại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vội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bay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cây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cỏ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xuýt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xoa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biết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bao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nhiêu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chim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đã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bay qua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đây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chưa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đẹp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đến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thế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indent="287338" algn="just"/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Càng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nghe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bè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trầm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trồ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cây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xấu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hổ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càng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tiếc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biết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bao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giờ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chim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xanh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ấy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quay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trở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lại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cxnSp>
        <p:nvCxnSpPr>
          <p:cNvPr id="28" name="Straight Connector 27"/>
          <p:cNvCxnSpPr>
            <a:cxnSpLocks/>
          </p:cNvCxnSpPr>
          <p:nvPr/>
        </p:nvCxnSpPr>
        <p:spPr>
          <a:xfrm>
            <a:off x="1843790" y="3875927"/>
            <a:ext cx="490788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cxnSpLocks/>
          </p:cNvCxnSpPr>
          <p:nvPr/>
        </p:nvCxnSpPr>
        <p:spPr>
          <a:xfrm>
            <a:off x="308121" y="4203474"/>
            <a:ext cx="620325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CC132BD4-0A03-4063-B325-37C2290A00C6}"/>
              </a:ext>
            </a:extLst>
          </p:cNvPr>
          <p:cNvCxnSpPr>
            <a:cxnSpLocks/>
          </p:cNvCxnSpPr>
          <p:nvPr/>
        </p:nvCxnSpPr>
        <p:spPr>
          <a:xfrm>
            <a:off x="308121" y="4203474"/>
            <a:ext cx="87610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1367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86804" y="126086"/>
            <a:ext cx="7039691" cy="6579475"/>
          </a:xfrm>
          <a:prstGeom prst="roundRect">
            <a:avLst/>
          </a:prstGeom>
          <a:solidFill>
            <a:schemeClr val="bg1">
              <a:alpha val="67000"/>
            </a:schemeClr>
          </a:solidFill>
          <a:effectLst>
            <a:outerShdw blurRad="50800" dist="50800" dir="5400000" algn="ctr" rotWithShape="0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7071491" y="152439"/>
            <a:ext cx="4780748" cy="2122571"/>
            <a:chOff x="110128" y="673499"/>
            <a:chExt cx="4780748" cy="2122571"/>
          </a:xfrm>
        </p:grpSpPr>
        <p:sp>
          <p:nvSpPr>
            <p:cNvPr id="4" name="Cloud 3"/>
            <p:cNvSpPr/>
            <p:nvPr/>
          </p:nvSpPr>
          <p:spPr>
            <a:xfrm>
              <a:off x="110128" y="673499"/>
              <a:ext cx="4780748" cy="2122571"/>
            </a:xfrm>
            <a:prstGeom prst="cloud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rgbClr val="0070C0"/>
                </a:solidFill>
                <a:latin typeface="iCiel Crocante" panose="02000000000000000000" pitchFamily="2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780521" y="1257732"/>
              <a:ext cx="3882683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3. </a:t>
              </a:r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Cây</a:t>
              </a:r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xấu</a:t>
              </a:r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hổ</a:t>
              </a:r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nuối</a:t>
              </a:r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tiếc</a:t>
              </a:r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điều</a:t>
              </a:r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gì</a:t>
              </a:r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?</a:t>
              </a: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339761" y="118071"/>
            <a:ext cx="6531830" cy="6463259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indent="287338" algn="ctr"/>
            <a:r>
              <a:rPr lang="en-US" sz="23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CÂY XẤU HỔ</a:t>
            </a:r>
          </a:p>
          <a:p>
            <a:pPr indent="287338" algn="just"/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Bỗng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dưng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gió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ào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ào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nổi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lên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động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lắm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chiếc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lá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lạt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xạt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lướt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trên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cỏ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Cây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xấu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hổ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rúm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mình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lại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indent="287338" algn="just"/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bỗng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thấy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xung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quang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xôn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xao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hé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mắt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nhìn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Bấy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giờ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mới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mở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bừng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mắt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lá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Quả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nhiên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thật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indent="287338" algn="just"/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Nhưng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cây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cỏ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xung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quanh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vẫn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cứ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xôn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xao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Thì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ra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vừa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chim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xanh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biếc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toàn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thân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lóng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lánh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tự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tỏa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sáng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biết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đâu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bay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tới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Chim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đậu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thoáng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trên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cành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thanh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mai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rồi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lại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vội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bay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cây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cỏ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xuýt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xoa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biết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bao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nhiêu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chim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đã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bay qua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đây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chưa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đẹp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đến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thế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indent="287338" algn="just"/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Càng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nghe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bè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trầm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trồ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cây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xấu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hổ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càng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tiếc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biết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bao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giờ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chim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xanh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ấy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quay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trở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lại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2A090E91-EE3A-4D12-A575-1FCCD0D4B85B}"/>
              </a:ext>
            </a:extLst>
          </p:cNvPr>
          <p:cNvGrpSpPr/>
          <p:nvPr/>
        </p:nvGrpSpPr>
        <p:grpSpPr>
          <a:xfrm>
            <a:off x="7289544" y="2349517"/>
            <a:ext cx="4693648" cy="3504592"/>
            <a:chOff x="7109494" y="2305225"/>
            <a:chExt cx="4693648" cy="3504592"/>
          </a:xfrm>
        </p:grpSpPr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xmlns="" id="{7BED52B7-E82B-43E5-B66C-264BE31F7E10}"/>
                </a:ext>
              </a:extLst>
            </p:cNvPr>
            <p:cNvSpPr/>
            <p:nvPr/>
          </p:nvSpPr>
          <p:spPr>
            <a:xfrm>
              <a:off x="7109494" y="2305225"/>
              <a:ext cx="4606547" cy="1110598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4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A. </a:t>
              </a:r>
              <a:r>
                <a:rPr lang="en-US" sz="2400" b="1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Cây</a:t>
              </a:r>
              <a:r>
                <a:rPr lang="en-US" sz="24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xấu</a:t>
              </a:r>
              <a:r>
                <a:rPr lang="en-US" sz="24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hổ</a:t>
              </a:r>
              <a:r>
                <a:rPr lang="en-US" sz="24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nuối</a:t>
              </a:r>
              <a:r>
                <a:rPr lang="en-US" sz="24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tiếc</a:t>
              </a:r>
              <a:r>
                <a:rPr lang="en-US" sz="24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vì</a:t>
              </a:r>
              <a:r>
                <a:rPr lang="en-US" sz="24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không</a:t>
              </a:r>
              <a:r>
                <a:rPr lang="en-US" sz="24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được</a:t>
              </a:r>
              <a:r>
                <a:rPr lang="en-US" sz="24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nhìn</a:t>
              </a:r>
              <a:r>
                <a:rPr lang="en-US" sz="24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ngắm</a:t>
              </a:r>
              <a:r>
                <a:rPr lang="en-US" sz="24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vẻ</a:t>
              </a:r>
              <a:r>
                <a:rPr lang="en-US" sz="24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đẹp</a:t>
              </a:r>
              <a:r>
                <a:rPr lang="en-US" sz="24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24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chú</a:t>
              </a:r>
              <a:r>
                <a:rPr lang="en-US" sz="24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chim</a:t>
              </a:r>
              <a:r>
                <a:rPr lang="en-US" sz="24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đó</a:t>
              </a:r>
              <a:r>
                <a:rPr lang="en-US" sz="24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 </a:t>
              </a:r>
            </a:p>
          </p:txBody>
        </p:sp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xmlns="" id="{45175365-7CF7-43FB-92BE-60C4B6D33C5E}"/>
                </a:ext>
              </a:extLst>
            </p:cNvPr>
            <p:cNvSpPr/>
            <p:nvPr/>
          </p:nvSpPr>
          <p:spPr>
            <a:xfrm>
              <a:off x="7157034" y="3598562"/>
              <a:ext cx="4606547" cy="1080801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4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B. </a:t>
              </a:r>
              <a:r>
                <a:rPr lang="en-US" sz="2400" b="1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Cây</a:t>
              </a:r>
              <a:r>
                <a:rPr lang="en-US" sz="24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xấu</a:t>
              </a:r>
              <a:r>
                <a:rPr lang="en-US" sz="24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hổ</a:t>
              </a:r>
              <a:r>
                <a:rPr lang="en-US" sz="24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nuối</a:t>
              </a:r>
              <a:r>
                <a:rPr lang="en-US" sz="24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tiếc</a:t>
              </a:r>
              <a:r>
                <a:rPr lang="en-US" sz="24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vì</a:t>
              </a:r>
              <a:r>
                <a:rPr lang="en-US" sz="24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không</a:t>
              </a:r>
              <a:r>
                <a:rPr lang="en-US" sz="24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được</a:t>
              </a:r>
              <a:r>
                <a:rPr lang="en-US" sz="24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bay </a:t>
              </a:r>
              <a:r>
                <a:rPr lang="en-US" sz="2400" b="1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theo</a:t>
              </a:r>
              <a:r>
                <a:rPr lang="en-US" sz="24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chú</a:t>
              </a:r>
              <a:r>
                <a:rPr lang="en-US" sz="24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chim</a:t>
              </a:r>
              <a:r>
                <a:rPr lang="en-US" sz="24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đó</a:t>
              </a:r>
              <a:r>
                <a:rPr lang="en-US" sz="24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xmlns="" id="{379C30BC-D414-4B1E-BFC6-2DCCDCC22007}"/>
                </a:ext>
              </a:extLst>
            </p:cNvPr>
            <p:cNvSpPr/>
            <p:nvPr/>
          </p:nvSpPr>
          <p:spPr>
            <a:xfrm>
              <a:off x="7196595" y="4862102"/>
              <a:ext cx="4606547" cy="947715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4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C. </a:t>
              </a:r>
              <a:r>
                <a:rPr lang="en-US" sz="2400" b="1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Cây</a:t>
              </a:r>
              <a:r>
                <a:rPr lang="en-US" sz="24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xấu</a:t>
              </a:r>
              <a:r>
                <a:rPr lang="en-US" sz="24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hổ</a:t>
              </a:r>
              <a:r>
                <a:rPr lang="en-US" sz="24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nuối</a:t>
              </a:r>
              <a:r>
                <a:rPr lang="en-US" sz="24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tiếc</a:t>
              </a:r>
              <a:r>
                <a:rPr lang="en-US" sz="24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vì</a:t>
              </a:r>
              <a:r>
                <a:rPr lang="en-US" sz="24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đã</a:t>
              </a:r>
              <a:r>
                <a:rPr lang="en-US" sz="24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mở</a:t>
              </a:r>
              <a:r>
                <a:rPr lang="en-US" sz="24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mắt</a:t>
              </a:r>
              <a:r>
                <a:rPr lang="en-US" sz="24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lá</a:t>
              </a:r>
              <a:r>
                <a:rPr lang="en-US" sz="24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</p:grpSp>
      <p:pic>
        <p:nvPicPr>
          <p:cNvPr id="25" name="btnInknoeActivity">
            <a:extLst>
              <a:ext uri="{FF2B5EF4-FFF2-40B4-BE49-F238E27FC236}">
                <a16:creationId xmlns:a16="http://schemas.microsoft.com/office/drawing/2014/main" xmlns="" id="{2BB2FB41-F88A-4A7B-A7A0-FCC2E0C9E6C2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0145" y="6009830"/>
            <a:ext cx="2219546" cy="57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091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图片 3075" descr="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3773"/>
            <a:ext cx="12192000" cy="672006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2" name="图片 46114" descr="0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33218" y="2376692"/>
            <a:ext cx="6437312" cy="11398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93" name="图片 3092" descr="PPT素材-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73363" y="2740947"/>
            <a:ext cx="4631362" cy="441191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8684350" y="2140782"/>
            <a:ext cx="3275402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方正粗圆_GBK" pitchFamily="65" charset="-122"/>
              </a:rPr>
              <a:t>MỤC TIÊU</a:t>
            </a:r>
            <a:endParaRPr lang="zh-CN" altLang="en-US" sz="36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SVN-Gretoon" panose="02040603050506020204" pitchFamily="18" charset="0"/>
              <a:ea typeface="方正粗圆_GBK" pitchFamily="65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871531" y="3413805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dirty="0">
                <a:solidFill>
                  <a:schemeClr val="bg1"/>
                </a:solidFill>
              </a:rPr>
              <a:t>3</a:t>
            </a:r>
            <a:endParaRPr lang="zh-CN" altLang="en-US" sz="3600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125061" y="4764155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dirty="0">
                <a:solidFill>
                  <a:schemeClr val="bg1"/>
                </a:solidFill>
              </a:rPr>
              <a:t>4</a:t>
            </a:r>
            <a:endParaRPr lang="zh-CN" altLang="en-US" sz="3600" dirty="0">
              <a:solidFill>
                <a:schemeClr val="bg1"/>
              </a:solidFill>
            </a:endParaRPr>
          </a:p>
        </p:txBody>
      </p:sp>
      <p:pic>
        <p:nvPicPr>
          <p:cNvPr id="25" name="图片 46112" descr="0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83518" y="1320134"/>
            <a:ext cx="6437312" cy="11398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6" name="TextBox 71"/>
          <p:cNvSpPr txBox="1"/>
          <p:nvPr/>
        </p:nvSpPr>
        <p:spPr>
          <a:xfrm>
            <a:off x="3739146" y="1711530"/>
            <a:ext cx="3709987" cy="4616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0" hangingPunct="0"/>
            <a:r>
              <a:rPr lang="en-US" altLang="zh-CN" sz="24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Thầy</a:t>
            </a:r>
            <a:r>
              <a:rPr lang="en-US" altLang="zh-CN" sz="24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</a:t>
            </a:r>
            <a:r>
              <a:rPr lang="en-US" altLang="zh-CN" sz="24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ghi</a:t>
            </a:r>
            <a:r>
              <a:rPr lang="en-US" altLang="zh-CN" sz="24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mục</a:t>
            </a:r>
            <a:r>
              <a:rPr lang="en-US" altLang="zh-CN" sz="24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tiêu</a:t>
            </a:r>
            <a:endParaRPr lang="zh-CN" altLang="en-US" sz="2400" b="1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27" name="图片 46116" descr="0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83518" y="3426747"/>
            <a:ext cx="6438900" cy="11382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8" name="图片 46117" descr="0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27968" y="4569747"/>
            <a:ext cx="6440487" cy="11382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1" name="图片 46121" descr="png-073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901005" y="4582447"/>
            <a:ext cx="1096963" cy="10969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4" name="图片 46124" descr="png-073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912118" y="1369347"/>
            <a:ext cx="1096962" cy="10080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7" name="图片 46127" descr="png-073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896243" y="2461547"/>
            <a:ext cx="1096962" cy="10969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0" name="图片 46130" descr="png-0731副本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96243" y="3502947"/>
            <a:ext cx="939800" cy="11112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3" name="TextBox 71"/>
          <p:cNvSpPr txBox="1"/>
          <p:nvPr/>
        </p:nvSpPr>
        <p:spPr>
          <a:xfrm>
            <a:off x="3803571" y="2779195"/>
            <a:ext cx="3709987" cy="4616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0" hangingPunct="0"/>
            <a:r>
              <a:rPr lang="en-US" altLang="zh-CN" sz="24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Thầy</a:t>
            </a:r>
            <a:r>
              <a:rPr lang="en-US" altLang="zh-CN" sz="24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</a:t>
            </a:r>
            <a:r>
              <a:rPr lang="en-US" altLang="zh-CN" sz="24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ghi</a:t>
            </a:r>
            <a:r>
              <a:rPr lang="en-US" altLang="zh-CN" sz="24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mục</a:t>
            </a:r>
            <a:r>
              <a:rPr lang="en-US" altLang="zh-CN" sz="24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tiêu</a:t>
            </a:r>
            <a:endParaRPr lang="zh-CN" altLang="en-US" sz="2400" b="1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4" name="TextBox 71"/>
          <p:cNvSpPr txBox="1"/>
          <p:nvPr/>
        </p:nvSpPr>
        <p:spPr>
          <a:xfrm>
            <a:off x="3901451" y="3728541"/>
            <a:ext cx="3709987" cy="4616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0" hangingPunct="0"/>
            <a:r>
              <a:rPr lang="en-US" altLang="zh-CN" sz="24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Thầy</a:t>
            </a:r>
            <a:r>
              <a:rPr lang="en-US" altLang="zh-CN" sz="24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</a:t>
            </a:r>
            <a:r>
              <a:rPr lang="en-US" altLang="zh-CN" sz="24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ghi</a:t>
            </a:r>
            <a:r>
              <a:rPr lang="en-US" altLang="zh-CN" sz="24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mục</a:t>
            </a:r>
            <a:r>
              <a:rPr lang="en-US" altLang="zh-CN" sz="24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tiêu</a:t>
            </a:r>
            <a:endParaRPr lang="zh-CN" altLang="en-US" sz="2400" b="1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6" name="TextBox 71"/>
          <p:cNvSpPr txBox="1"/>
          <p:nvPr/>
        </p:nvSpPr>
        <p:spPr>
          <a:xfrm>
            <a:off x="3850651" y="4914344"/>
            <a:ext cx="3709987" cy="4616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0" hangingPunct="0"/>
            <a:r>
              <a:rPr lang="en-US" altLang="zh-CN" sz="24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Thầy</a:t>
            </a:r>
            <a:r>
              <a:rPr lang="en-US" altLang="zh-CN" sz="24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</a:t>
            </a:r>
            <a:r>
              <a:rPr lang="en-US" altLang="zh-CN" sz="24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ghi</a:t>
            </a:r>
            <a:r>
              <a:rPr lang="en-US" altLang="zh-CN" sz="24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mục</a:t>
            </a:r>
            <a:r>
              <a:rPr lang="en-US" altLang="zh-CN" sz="24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tiêu</a:t>
            </a:r>
            <a:endParaRPr lang="zh-CN" altLang="en-US" sz="2400" b="1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710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43" grpId="0"/>
      <p:bldP spid="44" grpId="0"/>
      <p:bldP spid="4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86804" y="126086"/>
            <a:ext cx="7039691" cy="6579475"/>
          </a:xfrm>
          <a:prstGeom prst="roundRect">
            <a:avLst/>
          </a:prstGeom>
          <a:solidFill>
            <a:schemeClr val="bg1">
              <a:alpha val="67000"/>
            </a:schemeClr>
          </a:solidFill>
          <a:effectLst>
            <a:outerShdw blurRad="50800" dist="50800" dir="5400000" algn="ctr" rotWithShape="0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7024634" y="597102"/>
            <a:ext cx="4780748" cy="2122571"/>
            <a:chOff x="110128" y="673499"/>
            <a:chExt cx="4780748" cy="2122571"/>
          </a:xfrm>
        </p:grpSpPr>
        <p:sp>
          <p:nvSpPr>
            <p:cNvPr id="4" name="Cloud 3"/>
            <p:cNvSpPr/>
            <p:nvPr/>
          </p:nvSpPr>
          <p:spPr>
            <a:xfrm>
              <a:off x="110128" y="673499"/>
              <a:ext cx="4780748" cy="2122571"/>
            </a:xfrm>
            <a:prstGeom prst="cloud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rgbClr val="0070C0"/>
                </a:solidFill>
                <a:latin typeface="iCiel Crocante" panose="02000000000000000000" pitchFamily="2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549736" y="1257732"/>
              <a:ext cx="423064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3. </a:t>
              </a:r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Cây</a:t>
              </a:r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xấu</a:t>
              </a:r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hổ</a:t>
              </a:r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nuối</a:t>
              </a:r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tiếc</a:t>
              </a:r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điều</a:t>
              </a:r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gì</a:t>
              </a:r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?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430073" y="2265604"/>
            <a:ext cx="6228428" cy="5044731"/>
            <a:chOff x="-531821" y="2817547"/>
            <a:chExt cx="6228428" cy="5044731"/>
          </a:xfrm>
        </p:grpSpPr>
        <p:pic>
          <p:nvPicPr>
            <p:cNvPr id="7" name="图片 105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531821" y="2817547"/>
              <a:ext cx="6228428" cy="5044731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938270" y="4332247"/>
              <a:ext cx="3617358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>
                  <a:solidFill>
                    <a:schemeClr val="accent2">
                      <a:lumMod val="50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Vì</a:t>
              </a:r>
              <a:r>
                <a:rPr lang="en-US" sz="2800" dirty="0">
                  <a:solidFill>
                    <a:schemeClr val="accent2">
                      <a:lumMod val="50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accent2">
                      <a:lumMod val="50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nhắm</a:t>
              </a:r>
              <a:r>
                <a:rPr lang="en-US" sz="2800" dirty="0">
                  <a:solidFill>
                    <a:schemeClr val="accent2">
                      <a:lumMod val="50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accent2">
                      <a:lumMod val="50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mắt</a:t>
              </a:r>
              <a:r>
                <a:rPr lang="en-US" sz="2800" dirty="0">
                  <a:solidFill>
                    <a:schemeClr val="accent2">
                      <a:lumMod val="50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accent2">
                      <a:lumMod val="50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nên</a:t>
              </a:r>
              <a:r>
                <a:rPr lang="en-US" sz="2800" dirty="0">
                  <a:solidFill>
                    <a:schemeClr val="accent2">
                      <a:lumMod val="50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accent2">
                      <a:lumMod val="50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không</a:t>
              </a:r>
              <a:r>
                <a:rPr lang="en-US" sz="2800" dirty="0">
                  <a:solidFill>
                    <a:schemeClr val="accent2">
                      <a:lumMod val="50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accent2">
                      <a:lumMod val="50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thể</a:t>
              </a:r>
              <a:r>
                <a:rPr lang="en-US" sz="2800" dirty="0">
                  <a:solidFill>
                    <a:schemeClr val="accent2">
                      <a:lumMod val="50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accent2">
                      <a:lumMod val="50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ngắm</a:t>
              </a:r>
              <a:r>
                <a:rPr lang="en-US" sz="2800" dirty="0">
                  <a:solidFill>
                    <a:schemeClr val="accent2">
                      <a:lumMod val="50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accent2">
                      <a:lumMod val="50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nhìn</a:t>
              </a:r>
              <a:r>
                <a:rPr lang="en-US" sz="2800" dirty="0">
                  <a:solidFill>
                    <a:schemeClr val="accent2">
                      <a:lumMod val="50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accent2">
                      <a:lumMod val="50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vẻ</a:t>
              </a:r>
              <a:r>
                <a:rPr lang="en-US" sz="2800" dirty="0">
                  <a:solidFill>
                    <a:schemeClr val="accent2">
                      <a:lumMod val="50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accent2">
                      <a:lumMod val="50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đẹp</a:t>
              </a:r>
              <a:r>
                <a:rPr lang="en-US" sz="2800" dirty="0">
                  <a:solidFill>
                    <a:schemeClr val="accent2">
                      <a:lumMod val="50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accent2">
                      <a:lumMod val="50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của</a:t>
              </a:r>
              <a:r>
                <a:rPr lang="en-US" sz="2800" dirty="0">
                  <a:solidFill>
                    <a:schemeClr val="accent2">
                      <a:lumMod val="50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con </a:t>
              </a:r>
              <a:r>
                <a:rPr lang="en-US" sz="2800" dirty="0" err="1">
                  <a:solidFill>
                    <a:schemeClr val="accent2">
                      <a:lumMod val="50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chim</a:t>
              </a:r>
              <a:r>
                <a:rPr lang="en-US" sz="2800" dirty="0">
                  <a:solidFill>
                    <a:schemeClr val="accent2">
                      <a:lumMod val="50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accent2">
                      <a:lumMod val="50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xanh</a:t>
              </a:r>
              <a:r>
                <a:rPr lang="en-US" sz="2800" dirty="0">
                  <a:solidFill>
                    <a:schemeClr val="accent2">
                      <a:lumMod val="50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</a:t>
              </a: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339761" y="118071"/>
            <a:ext cx="6531830" cy="6463259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indent="287338" algn="ctr"/>
            <a:r>
              <a:rPr lang="en-US" sz="23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CÂY XẤU HỔ</a:t>
            </a:r>
          </a:p>
          <a:p>
            <a:pPr indent="287338" algn="just"/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Bỗng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dưng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gió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ào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ào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nổi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lên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động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lắm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chiếc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lá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lạt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xạt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lướt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trên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cỏ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Cây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xấu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hổ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rúm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mình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lại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indent="287338" algn="just"/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bỗng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thấy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xung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quang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xôn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xao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hé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mắt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nhìn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Bấy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giờ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mới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mở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bừng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mắt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lá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Quả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nhiên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thật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indent="287338" algn="just"/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Nhưng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cây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cỏ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xung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quanh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vẫn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cứ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xôn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xao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Thì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ra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vừa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chim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xanh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biếc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toàn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thân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lóng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lánh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tự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tỏa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sáng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biết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đâu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bay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tới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Chim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đậu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thoáng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trên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cành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thanh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mai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rồi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lại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vội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bay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cây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cỏ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xuýt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xoa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biết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bao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nhiêu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chim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đã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bay qua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đây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chưa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đẹp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đến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thế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indent="287338" algn="just"/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Càng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nghe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bè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trầm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trồ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cây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xấu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hổ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càng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tiếc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biết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bao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giờ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chim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xanh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ấy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quay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trở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lại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7044666" y="472912"/>
            <a:ext cx="5080561" cy="2370950"/>
            <a:chOff x="5614716" y="-1083936"/>
            <a:chExt cx="4780748" cy="2122571"/>
          </a:xfrm>
        </p:grpSpPr>
        <p:sp>
          <p:nvSpPr>
            <p:cNvPr id="16" name="Cloud 15"/>
            <p:cNvSpPr/>
            <p:nvPr/>
          </p:nvSpPr>
          <p:spPr>
            <a:xfrm>
              <a:off x="5614716" y="-1083936"/>
              <a:ext cx="4780748" cy="2122571"/>
            </a:xfrm>
            <a:prstGeom prst="cloud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rgbClr val="0070C0"/>
                </a:solidFill>
                <a:latin typeface="iCiel Crocante" panose="02000000000000000000" pitchFamily="2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109572" y="-715148"/>
              <a:ext cx="4230644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4. </a:t>
              </a:r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Câu</a:t>
              </a:r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văn</a:t>
              </a:r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nào</a:t>
              </a:r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cho</a:t>
              </a:r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biết</a:t>
              </a:r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cây</a:t>
              </a:r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xấu</a:t>
              </a:r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hổ</a:t>
              </a:r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rất</a:t>
              </a:r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mong</a:t>
              </a:r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con </a:t>
              </a:r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chim</a:t>
              </a:r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xanh</a:t>
              </a:r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quay </a:t>
              </a:r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trở</a:t>
              </a:r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lại</a:t>
              </a:r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?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42B9E0DB-19FF-44B8-893F-D9CE4AE898C5}"/>
              </a:ext>
            </a:extLst>
          </p:cNvPr>
          <p:cNvGrpSpPr/>
          <p:nvPr/>
        </p:nvGrpSpPr>
        <p:grpSpPr>
          <a:xfrm>
            <a:off x="432671" y="5765094"/>
            <a:ext cx="6438920" cy="720176"/>
            <a:chOff x="432671" y="5765094"/>
            <a:chExt cx="6438920" cy="720176"/>
          </a:xfrm>
        </p:grpSpPr>
        <p:cxnSp>
          <p:nvCxnSpPr>
            <p:cNvPr id="10" name="Straight Connector 9"/>
            <p:cNvCxnSpPr>
              <a:cxnSpLocks/>
            </p:cNvCxnSpPr>
            <p:nvPr/>
          </p:nvCxnSpPr>
          <p:spPr>
            <a:xfrm>
              <a:off x="432671" y="6122359"/>
              <a:ext cx="6297913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xmlns="" id="{1E807802-99E9-415F-9E4D-E47CAB3311BA}"/>
                </a:ext>
              </a:extLst>
            </p:cNvPr>
            <p:cNvCxnSpPr/>
            <p:nvPr/>
          </p:nvCxnSpPr>
          <p:spPr>
            <a:xfrm>
              <a:off x="668332" y="5765094"/>
              <a:ext cx="6203259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xmlns="" id="{DE8C61A2-DB6A-4640-B575-A2EB5F5785F8}"/>
                </a:ext>
              </a:extLst>
            </p:cNvPr>
            <p:cNvCxnSpPr>
              <a:cxnSpLocks/>
            </p:cNvCxnSpPr>
            <p:nvPr/>
          </p:nvCxnSpPr>
          <p:spPr>
            <a:xfrm>
              <a:off x="465151" y="6485270"/>
              <a:ext cx="779034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71887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xmlns="" id="{48E2D51E-EF71-4A86-958A-4D6452DD86EE}"/>
              </a:ext>
            </a:extLst>
          </p:cNvPr>
          <p:cNvSpPr/>
          <p:nvPr/>
        </p:nvSpPr>
        <p:spPr>
          <a:xfrm>
            <a:off x="1325248" y="2012616"/>
            <a:ext cx="9541504" cy="2325531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4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4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nhắc</a:t>
            </a:r>
            <a:r>
              <a:rPr lang="en-US" sz="4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nhở</a:t>
            </a:r>
            <a:r>
              <a:rPr lang="en-US" sz="4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4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xmlns="" id="{35FC9CE7-E0DC-4372-8FB7-FD4DA152C03F}"/>
              </a:ext>
            </a:extLst>
          </p:cNvPr>
          <p:cNvGrpSpPr/>
          <p:nvPr/>
        </p:nvGrpSpPr>
        <p:grpSpPr>
          <a:xfrm rot="401548">
            <a:off x="883601" y="827152"/>
            <a:ext cx="10712800" cy="4673234"/>
            <a:chOff x="768491" y="1161803"/>
            <a:chExt cx="6350288" cy="2688094"/>
          </a:xfrm>
        </p:grpSpPr>
        <p:sp>
          <p:nvSpPr>
            <p:cNvPr id="3" name="椭圆 5">
              <a:extLst>
                <a:ext uri="{FF2B5EF4-FFF2-40B4-BE49-F238E27FC236}">
                  <a16:creationId xmlns:a16="http://schemas.microsoft.com/office/drawing/2014/main" xmlns="" id="{0DCCE072-ECAA-48DC-84D4-8D8196614CC0}"/>
                </a:ext>
              </a:extLst>
            </p:cNvPr>
            <p:cNvSpPr/>
            <p:nvPr/>
          </p:nvSpPr>
          <p:spPr>
            <a:xfrm rot="21300580">
              <a:off x="768491" y="1161803"/>
              <a:ext cx="6350288" cy="2688094"/>
            </a:xfrm>
            <a:custGeom>
              <a:avLst/>
              <a:gdLst>
                <a:gd name="connsiteX0" fmla="*/ 0 w 9315450"/>
                <a:gd name="connsiteY0" fmla="*/ 2676525 h 5353050"/>
                <a:gd name="connsiteX1" fmla="*/ 4657725 w 9315450"/>
                <a:gd name="connsiteY1" fmla="*/ 0 h 5353050"/>
                <a:gd name="connsiteX2" fmla="*/ 9315450 w 9315450"/>
                <a:gd name="connsiteY2" fmla="*/ 2676525 h 5353050"/>
                <a:gd name="connsiteX3" fmla="*/ 4657725 w 9315450"/>
                <a:gd name="connsiteY3" fmla="*/ 5353050 h 5353050"/>
                <a:gd name="connsiteX4" fmla="*/ 0 w 9315450"/>
                <a:gd name="connsiteY4" fmla="*/ 2676525 h 5353050"/>
                <a:gd name="connsiteX0" fmla="*/ 132543 w 9447993"/>
                <a:gd name="connsiteY0" fmla="*/ 2676525 h 5512764"/>
                <a:gd name="connsiteX1" fmla="*/ 4790268 w 9447993"/>
                <a:gd name="connsiteY1" fmla="*/ 0 h 5512764"/>
                <a:gd name="connsiteX2" fmla="*/ 9447993 w 9447993"/>
                <a:gd name="connsiteY2" fmla="*/ 2676525 h 5512764"/>
                <a:gd name="connsiteX3" fmla="*/ 4790268 w 9447993"/>
                <a:gd name="connsiteY3" fmla="*/ 5353050 h 5512764"/>
                <a:gd name="connsiteX4" fmla="*/ 1580343 w 9447993"/>
                <a:gd name="connsiteY4" fmla="*/ 4933950 h 5512764"/>
                <a:gd name="connsiteX5" fmla="*/ 132543 w 9447993"/>
                <a:gd name="connsiteY5" fmla="*/ 2676525 h 5512764"/>
                <a:gd name="connsiteX0" fmla="*/ 1243 w 9316693"/>
                <a:gd name="connsiteY0" fmla="*/ 2790057 h 5626296"/>
                <a:gd name="connsiteX1" fmla="*/ 1658594 w 9316693"/>
                <a:gd name="connsiteY1" fmla="*/ 723132 h 5626296"/>
                <a:gd name="connsiteX2" fmla="*/ 4658968 w 9316693"/>
                <a:gd name="connsiteY2" fmla="*/ 113532 h 5626296"/>
                <a:gd name="connsiteX3" fmla="*/ 9316693 w 9316693"/>
                <a:gd name="connsiteY3" fmla="*/ 2790057 h 5626296"/>
                <a:gd name="connsiteX4" fmla="*/ 4658968 w 9316693"/>
                <a:gd name="connsiteY4" fmla="*/ 5466582 h 5626296"/>
                <a:gd name="connsiteX5" fmla="*/ 1449043 w 9316693"/>
                <a:gd name="connsiteY5" fmla="*/ 5047482 h 5626296"/>
                <a:gd name="connsiteX6" fmla="*/ 1243 w 9316693"/>
                <a:gd name="connsiteY6" fmla="*/ 2790057 h 5626296"/>
                <a:gd name="connsiteX0" fmla="*/ 1243 w 9386532"/>
                <a:gd name="connsiteY0" fmla="*/ 2676697 h 5512936"/>
                <a:gd name="connsiteX1" fmla="*/ 1658594 w 9386532"/>
                <a:gd name="connsiteY1" fmla="*/ 609772 h 5512936"/>
                <a:gd name="connsiteX2" fmla="*/ 4658968 w 9386532"/>
                <a:gd name="connsiteY2" fmla="*/ 172 h 5512936"/>
                <a:gd name="connsiteX3" fmla="*/ 7468844 w 9386532"/>
                <a:gd name="connsiteY3" fmla="*/ 647872 h 5512936"/>
                <a:gd name="connsiteX4" fmla="*/ 9316693 w 9386532"/>
                <a:gd name="connsiteY4" fmla="*/ 2676697 h 5512936"/>
                <a:gd name="connsiteX5" fmla="*/ 4658968 w 9386532"/>
                <a:gd name="connsiteY5" fmla="*/ 5353222 h 5512936"/>
                <a:gd name="connsiteX6" fmla="*/ 1449043 w 9386532"/>
                <a:gd name="connsiteY6" fmla="*/ 4934122 h 5512936"/>
                <a:gd name="connsiteX7" fmla="*/ 1243 w 9386532"/>
                <a:gd name="connsiteY7" fmla="*/ 2676697 h 5512936"/>
                <a:gd name="connsiteX0" fmla="*/ 1243 w 9316755"/>
                <a:gd name="connsiteY0" fmla="*/ 2676697 h 5389313"/>
                <a:gd name="connsiteX1" fmla="*/ 1658594 w 9316755"/>
                <a:gd name="connsiteY1" fmla="*/ 609772 h 5389313"/>
                <a:gd name="connsiteX2" fmla="*/ 4658968 w 9316755"/>
                <a:gd name="connsiteY2" fmla="*/ 172 h 5389313"/>
                <a:gd name="connsiteX3" fmla="*/ 7468844 w 9316755"/>
                <a:gd name="connsiteY3" fmla="*/ 647872 h 5389313"/>
                <a:gd name="connsiteX4" fmla="*/ 9316693 w 9316755"/>
                <a:gd name="connsiteY4" fmla="*/ 2676697 h 5389313"/>
                <a:gd name="connsiteX5" fmla="*/ 7564093 w 9316755"/>
                <a:gd name="connsiteY5" fmla="*/ 4381672 h 5389313"/>
                <a:gd name="connsiteX6" fmla="*/ 4658968 w 9316755"/>
                <a:gd name="connsiteY6" fmla="*/ 5353222 h 5389313"/>
                <a:gd name="connsiteX7" fmla="*/ 1449043 w 9316755"/>
                <a:gd name="connsiteY7" fmla="*/ 4934122 h 5389313"/>
                <a:gd name="connsiteX8" fmla="*/ 1243 w 9316755"/>
                <a:gd name="connsiteY8" fmla="*/ 2676697 h 5389313"/>
                <a:gd name="connsiteX0" fmla="*/ 1243 w 9316755"/>
                <a:gd name="connsiteY0" fmla="*/ 2676697 h 5389313"/>
                <a:gd name="connsiteX1" fmla="*/ 1658594 w 9316755"/>
                <a:gd name="connsiteY1" fmla="*/ 609772 h 5389313"/>
                <a:gd name="connsiteX2" fmla="*/ 4658968 w 9316755"/>
                <a:gd name="connsiteY2" fmla="*/ 172 h 5389313"/>
                <a:gd name="connsiteX3" fmla="*/ 7468844 w 9316755"/>
                <a:gd name="connsiteY3" fmla="*/ 647872 h 5389313"/>
                <a:gd name="connsiteX4" fmla="*/ 9316693 w 9316755"/>
                <a:gd name="connsiteY4" fmla="*/ 2676697 h 5389313"/>
                <a:gd name="connsiteX5" fmla="*/ 7564093 w 9316755"/>
                <a:gd name="connsiteY5" fmla="*/ 4381672 h 5389313"/>
                <a:gd name="connsiteX6" fmla="*/ 4658968 w 9316755"/>
                <a:gd name="connsiteY6" fmla="*/ 5353222 h 5389313"/>
                <a:gd name="connsiteX7" fmla="*/ 1449043 w 9316755"/>
                <a:gd name="connsiteY7" fmla="*/ 4934122 h 5389313"/>
                <a:gd name="connsiteX8" fmla="*/ 1243 w 9316755"/>
                <a:gd name="connsiteY8" fmla="*/ 2676697 h 5389313"/>
                <a:gd name="connsiteX0" fmla="*/ 1730 w 9107692"/>
                <a:gd name="connsiteY0" fmla="*/ 2943397 h 5389313"/>
                <a:gd name="connsiteX1" fmla="*/ 1449531 w 9107692"/>
                <a:gd name="connsiteY1" fmla="*/ 609772 h 5389313"/>
                <a:gd name="connsiteX2" fmla="*/ 4449905 w 9107692"/>
                <a:gd name="connsiteY2" fmla="*/ 172 h 5389313"/>
                <a:gd name="connsiteX3" fmla="*/ 7259781 w 9107692"/>
                <a:gd name="connsiteY3" fmla="*/ 647872 h 5389313"/>
                <a:gd name="connsiteX4" fmla="*/ 9107630 w 9107692"/>
                <a:gd name="connsiteY4" fmla="*/ 2676697 h 5389313"/>
                <a:gd name="connsiteX5" fmla="*/ 7355030 w 9107692"/>
                <a:gd name="connsiteY5" fmla="*/ 4381672 h 5389313"/>
                <a:gd name="connsiteX6" fmla="*/ 4449905 w 9107692"/>
                <a:gd name="connsiteY6" fmla="*/ 5353222 h 5389313"/>
                <a:gd name="connsiteX7" fmla="*/ 1239980 w 9107692"/>
                <a:gd name="connsiteY7" fmla="*/ 4934122 h 5389313"/>
                <a:gd name="connsiteX8" fmla="*/ 1730 w 9107692"/>
                <a:gd name="connsiteY8" fmla="*/ 2943397 h 5389313"/>
                <a:gd name="connsiteX0" fmla="*/ 1730 w 8651571"/>
                <a:gd name="connsiteY0" fmla="*/ 2943397 h 5389313"/>
                <a:gd name="connsiteX1" fmla="*/ 1449531 w 8651571"/>
                <a:gd name="connsiteY1" fmla="*/ 609772 h 5389313"/>
                <a:gd name="connsiteX2" fmla="*/ 4449905 w 8651571"/>
                <a:gd name="connsiteY2" fmla="*/ 172 h 5389313"/>
                <a:gd name="connsiteX3" fmla="*/ 7259781 w 8651571"/>
                <a:gd name="connsiteY3" fmla="*/ 647872 h 5389313"/>
                <a:gd name="connsiteX4" fmla="*/ 8651464 w 8651571"/>
                <a:gd name="connsiteY4" fmla="*/ 2647321 h 5389313"/>
                <a:gd name="connsiteX5" fmla="*/ 7355030 w 8651571"/>
                <a:gd name="connsiteY5" fmla="*/ 4381672 h 5389313"/>
                <a:gd name="connsiteX6" fmla="*/ 4449905 w 8651571"/>
                <a:gd name="connsiteY6" fmla="*/ 5353222 h 5389313"/>
                <a:gd name="connsiteX7" fmla="*/ 1239980 w 8651571"/>
                <a:gd name="connsiteY7" fmla="*/ 4934122 h 5389313"/>
                <a:gd name="connsiteX8" fmla="*/ 1730 w 8651571"/>
                <a:gd name="connsiteY8" fmla="*/ 2943397 h 538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651571" h="5389313">
                  <a:moveTo>
                    <a:pt x="1730" y="2943397"/>
                  </a:moveTo>
                  <a:cubicBezTo>
                    <a:pt x="36655" y="2222672"/>
                    <a:pt x="673244" y="1055860"/>
                    <a:pt x="1449531" y="609772"/>
                  </a:cubicBezTo>
                  <a:cubicBezTo>
                    <a:pt x="2225819" y="163685"/>
                    <a:pt x="3481530" y="-6178"/>
                    <a:pt x="4449905" y="172"/>
                  </a:cubicBezTo>
                  <a:cubicBezTo>
                    <a:pt x="5418280" y="6522"/>
                    <a:pt x="6483494" y="201785"/>
                    <a:pt x="7259781" y="647872"/>
                  </a:cubicBezTo>
                  <a:cubicBezTo>
                    <a:pt x="8036069" y="1093960"/>
                    <a:pt x="8660989" y="2066296"/>
                    <a:pt x="8651464" y="2647321"/>
                  </a:cubicBezTo>
                  <a:cubicBezTo>
                    <a:pt x="8641939" y="3228346"/>
                    <a:pt x="8131318" y="3935585"/>
                    <a:pt x="7355030" y="4381672"/>
                  </a:cubicBezTo>
                  <a:cubicBezTo>
                    <a:pt x="6578743" y="4827760"/>
                    <a:pt x="5469080" y="5261147"/>
                    <a:pt x="4449905" y="5353222"/>
                  </a:cubicBezTo>
                  <a:cubicBezTo>
                    <a:pt x="3430730" y="5445297"/>
                    <a:pt x="2016268" y="5380210"/>
                    <a:pt x="1239980" y="4934122"/>
                  </a:cubicBezTo>
                  <a:cubicBezTo>
                    <a:pt x="463692" y="4488035"/>
                    <a:pt x="-33195" y="3664122"/>
                    <a:pt x="1730" y="2943397"/>
                  </a:cubicBezTo>
                  <a:close/>
                </a:path>
              </a:pathLst>
            </a:custGeom>
            <a:solidFill>
              <a:srgbClr val="05A1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4400" b="1" dirty="0" err="1">
                  <a:solidFill>
                    <a:srgbClr val="FFFF00"/>
                  </a:solidFill>
                  <a:latin typeface="Times New Roman" panose="02020603050405020304" pitchFamily="18" charset="0"/>
                  <a:ea typeface="字魂36号-正文宋楷" panose="02000000000000000000" pitchFamily="2" charset="-122"/>
                  <a:cs typeface="Times New Roman" panose="02020603050405020304" pitchFamily="18" charset="0"/>
                </a:rPr>
                <a:t>Không</a:t>
              </a:r>
              <a:r>
                <a:rPr lang="en-US" altLang="zh-CN" sz="4400" b="1" dirty="0">
                  <a:solidFill>
                    <a:srgbClr val="FFFF00"/>
                  </a:solidFill>
                  <a:latin typeface="Times New Roman" panose="02020603050405020304" pitchFamily="18" charset="0"/>
                  <a:ea typeface="字魂36号-正文宋楷" panose="02000000000000000000" pitchFamily="2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4400" b="1" dirty="0" err="1">
                  <a:solidFill>
                    <a:srgbClr val="FFFF00"/>
                  </a:solidFill>
                  <a:latin typeface="Times New Roman" panose="02020603050405020304" pitchFamily="18" charset="0"/>
                  <a:ea typeface="字魂36号-正文宋楷" panose="02000000000000000000" pitchFamily="2" charset="-122"/>
                  <a:cs typeface="Times New Roman" panose="02020603050405020304" pitchFamily="18" charset="0"/>
                </a:rPr>
                <a:t>nên</a:t>
              </a:r>
              <a:r>
                <a:rPr lang="en-US" altLang="zh-CN" sz="4400" b="1" dirty="0">
                  <a:solidFill>
                    <a:srgbClr val="FFFF00"/>
                  </a:solidFill>
                  <a:latin typeface="Times New Roman" panose="02020603050405020304" pitchFamily="18" charset="0"/>
                  <a:ea typeface="字魂36号-正文宋楷" panose="02000000000000000000" pitchFamily="2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4400" b="1" dirty="0" err="1">
                  <a:solidFill>
                    <a:srgbClr val="FFFF00"/>
                  </a:solidFill>
                  <a:latin typeface="Times New Roman" panose="02020603050405020304" pitchFamily="18" charset="0"/>
                  <a:ea typeface="字魂36号-正文宋楷" panose="02000000000000000000" pitchFamily="2" charset="-122"/>
                  <a:cs typeface="Times New Roman" panose="02020603050405020304" pitchFamily="18" charset="0"/>
                </a:rPr>
                <a:t>xấu</a:t>
              </a:r>
              <a:r>
                <a:rPr lang="en-US" altLang="zh-CN" sz="4400" b="1" dirty="0">
                  <a:solidFill>
                    <a:srgbClr val="FFFF00"/>
                  </a:solidFill>
                  <a:latin typeface="Times New Roman" panose="02020603050405020304" pitchFamily="18" charset="0"/>
                  <a:ea typeface="字魂36号-正文宋楷" panose="02000000000000000000" pitchFamily="2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4400" b="1" dirty="0" err="1">
                  <a:solidFill>
                    <a:srgbClr val="FFFF00"/>
                  </a:solidFill>
                  <a:latin typeface="Times New Roman" panose="02020603050405020304" pitchFamily="18" charset="0"/>
                  <a:ea typeface="字魂36号-正文宋楷" panose="02000000000000000000" pitchFamily="2" charset="-122"/>
                  <a:cs typeface="Times New Roman" panose="02020603050405020304" pitchFamily="18" charset="0"/>
                </a:rPr>
                <a:t>hổ</a:t>
              </a:r>
              <a:r>
                <a:rPr lang="en-US" altLang="zh-CN" sz="4400" b="1" dirty="0">
                  <a:solidFill>
                    <a:srgbClr val="FFFF00"/>
                  </a:solidFill>
                  <a:latin typeface="Times New Roman" panose="02020603050405020304" pitchFamily="18" charset="0"/>
                  <a:ea typeface="字魂36号-正文宋楷" panose="02000000000000000000" pitchFamily="2" charset="-122"/>
                  <a:cs typeface="Times New Roman" panose="02020603050405020304" pitchFamily="18" charset="0"/>
                </a:rPr>
                <a:t>, </a:t>
              </a:r>
              <a:r>
                <a:rPr lang="en-US" altLang="zh-CN" sz="4400" b="1" dirty="0" err="1">
                  <a:solidFill>
                    <a:srgbClr val="FFFF00"/>
                  </a:solidFill>
                  <a:latin typeface="Times New Roman" panose="02020603050405020304" pitchFamily="18" charset="0"/>
                  <a:ea typeface="字魂36号-正文宋楷" panose="02000000000000000000" pitchFamily="2" charset="-122"/>
                  <a:cs typeface="Times New Roman" panose="02020603050405020304" pitchFamily="18" charset="0"/>
                </a:rPr>
                <a:t>thiếu</a:t>
              </a:r>
              <a:r>
                <a:rPr lang="en-US" altLang="zh-CN" sz="4400" b="1" dirty="0">
                  <a:solidFill>
                    <a:srgbClr val="FFFF00"/>
                  </a:solidFill>
                  <a:latin typeface="Times New Roman" panose="02020603050405020304" pitchFamily="18" charset="0"/>
                  <a:ea typeface="字魂36号-正文宋楷" panose="02000000000000000000" pitchFamily="2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4400" b="1" dirty="0" err="1">
                  <a:solidFill>
                    <a:srgbClr val="FFFF00"/>
                  </a:solidFill>
                  <a:latin typeface="Times New Roman" panose="02020603050405020304" pitchFamily="18" charset="0"/>
                  <a:ea typeface="字魂36号-正文宋楷" panose="02000000000000000000" pitchFamily="2" charset="-122"/>
                  <a:cs typeface="Times New Roman" panose="02020603050405020304" pitchFamily="18" charset="0"/>
                </a:rPr>
                <a:t>tự</a:t>
              </a:r>
              <a:r>
                <a:rPr lang="en-US" altLang="zh-CN" sz="4400" b="1" dirty="0">
                  <a:solidFill>
                    <a:srgbClr val="FFFF00"/>
                  </a:solidFill>
                  <a:latin typeface="Times New Roman" panose="02020603050405020304" pitchFamily="18" charset="0"/>
                  <a:ea typeface="字魂36号-正文宋楷" panose="02000000000000000000" pitchFamily="2" charset="-122"/>
                  <a:cs typeface="Times New Roman" panose="02020603050405020304" pitchFamily="18" charset="0"/>
                </a:rPr>
                <a:t> tin </a:t>
              </a:r>
              <a:r>
                <a:rPr lang="en-US" altLang="zh-CN" sz="4400" b="1" dirty="0" err="1">
                  <a:solidFill>
                    <a:srgbClr val="FFFF00"/>
                  </a:solidFill>
                  <a:latin typeface="Times New Roman" panose="02020603050405020304" pitchFamily="18" charset="0"/>
                  <a:ea typeface="字魂36号-正文宋楷" panose="02000000000000000000" pitchFamily="2" charset="-122"/>
                  <a:cs typeface="Times New Roman" panose="02020603050405020304" pitchFamily="18" charset="0"/>
                </a:rPr>
                <a:t>vì</a:t>
              </a:r>
              <a:r>
                <a:rPr lang="en-US" altLang="zh-CN" sz="4400" b="1" dirty="0">
                  <a:solidFill>
                    <a:srgbClr val="FFFF00"/>
                  </a:solidFill>
                  <a:latin typeface="Times New Roman" panose="02020603050405020304" pitchFamily="18" charset="0"/>
                  <a:ea typeface="字魂36号-正文宋楷" panose="02000000000000000000" pitchFamily="2" charset="-122"/>
                  <a:cs typeface="Times New Roman" panose="02020603050405020304" pitchFamily="18" charset="0"/>
                </a:rPr>
                <a:t> ta </a:t>
              </a:r>
              <a:r>
                <a:rPr lang="en-US" altLang="zh-CN" sz="4400" b="1" dirty="0" err="1">
                  <a:solidFill>
                    <a:srgbClr val="FFFF00"/>
                  </a:solidFill>
                  <a:latin typeface="Times New Roman" panose="02020603050405020304" pitchFamily="18" charset="0"/>
                  <a:ea typeface="字魂36号-正文宋楷" panose="02000000000000000000" pitchFamily="2" charset="-122"/>
                  <a:cs typeface="Times New Roman" panose="02020603050405020304" pitchFamily="18" charset="0"/>
                </a:rPr>
                <a:t>có</a:t>
              </a:r>
              <a:r>
                <a:rPr lang="en-US" altLang="zh-CN" sz="4400" b="1" dirty="0">
                  <a:solidFill>
                    <a:srgbClr val="FFFF00"/>
                  </a:solidFill>
                  <a:latin typeface="Times New Roman" panose="02020603050405020304" pitchFamily="18" charset="0"/>
                  <a:ea typeface="字魂36号-正文宋楷" panose="02000000000000000000" pitchFamily="2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4400" b="1" dirty="0" err="1">
                  <a:solidFill>
                    <a:srgbClr val="FFFF00"/>
                  </a:solidFill>
                  <a:latin typeface="Times New Roman" panose="02020603050405020304" pitchFamily="18" charset="0"/>
                  <a:ea typeface="字魂36号-正文宋楷" panose="02000000000000000000" pitchFamily="2" charset="-122"/>
                  <a:cs typeface="Times New Roman" panose="02020603050405020304" pitchFamily="18" charset="0"/>
                </a:rPr>
                <a:t>thể</a:t>
              </a:r>
              <a:r>
                <a:rPr lang="en-US" altLang="zh-CN" sz="4400" b="1" dirty="0">
                  <a:solidFill>
                    <a:srgbClr val="FFFF00"/>
                  </a:solidFill>
                  <a:latin typeface="Times New Roman" panose="02020603050405020304" pitchFamily="18" charset="0"/>
                  <a:ea typeface="字魂36号-正文宋楷" panose="02000000000000000000" pitchFamily="2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4400" b="1" dirty="0" err="1">
                  <a:solidFill>
                    <a:srgbClr val="FFFF00"/>
                  </a:solidFill>
                  <a:latin typeface="Times New Roman" panose="02020603050405020304" pitchFamily="18" charset="0"/>
                  <a:ea typeface="字魂36号-正文宋楷" panose="02000000000000000000" pitchFamily="2" charset="-122"/>
                  <a:cs typeface="Times New Roman" panose="02020603050405020304" pitchFamily="18" charset="0"/>
                </a:rPr>
                <a:t>bỏ</a:t>
              </a:r>
              <a:r>
                <a:rPr lang="en-US" altLang="zh-CN" sz="4400" b="1" dirty="0">
                  <a:solidFill>
                    <a:srgbClr val="FFFF00"/>
                  </a:solidFill>
                  <a:latin typeface="Times New Roman" panose="02020603050405020304" pitchFamily="18" charset="0"/>
                  <a:ea typeface="字魂36号-正文宋楷" panose="02000000000000000000" pitchFamily="2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4400" b="1" dirty="0" err="1">
                  <a:solidFill>
                    <a:srgbClr val="FFFF00"/>
                  </a:solidFill>
                  <a:latin typeface="Times New Roman" panose="02020603050405020304" pitchFamily="18" charset="0"/>
                  <a:ea typeface="字魂36号-正文宋楷" panose="02000000000000000000" pitchFamily="2" charset="-122"/>
                  <a:cs typeface="Times New Roman" panose="02020603050405020304" pitchFamily="18" charset="0"/>
                </a:rPr>
                <a:t>lỡ</a:t>
              </a:r>
              <a:r>
                <a:rPr lang="en-US" altLang="zh-CN" sz="4400" b="1" dirty="0">
                  <a:solidFill>
                    <a:srgbClr val="FFFF00"/>
                  </a:solidFill>
                  <a:latin typeface="Times New Roman" panose="02020603050405020304" pitchFamily="18" charset="0"/>
                  <a:ea typeface="字魂36号-正文宋楷" panose="02000000000000000000" pitchFamily="2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4400" b="1" dirty="0" err="1">
                  <a:solidFill>
                    <a:srgbClr val="FFFF00"/>
                  </a:solidFill>
                  <a:latin typeface="Times New Roman" panose="02020603050405020304" pitchFamily="18" charset="0"/>
                  <a:ea typeface="字魂36号-正文宋楷" panose="02000000000000000000" pitchFamily="2" charset="-122"/>
                  <a:cs typeface="Times New Roman" panose="02020603050405020304" pitchFamily="18" charset="0"/>
                </a:rPr>
                <a:t>những</a:t>
              </a:r>
              <a:r>
                <a:rPr lang="en-US" altLang="zh-CN" sz="4400" b="1" dirty="0">
                  <a:solidFill>
                    <a:srgbClr val="FFFF00"/>
                  </a:solidFill>
                  <a:latin typeface="Times New Roman" panose="02020603050405020304" pitchFamily="18" charset="0"/>
                  <a:ea typeface="字魂36号-正文宋楷" panose="02000000000000000000" pitchFamily="2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4400" b="1" dirty="0" err="1">
                  <a:solidFill>
                    <a:srgbClr val="FFFF00"/>
                  </a:solidFill>
                  <a:latin typeface="Times New Roman" panose="02020603050405020304" pitchFamily="18" charset="0"/>
                  <a:ea typeface="字魂36号-正文宋楷" panose="02000000000000000000" pitchFamily="2" charset="-122"/>
                  <a:cs typeface="Times New Roman" panose="02020603050405020304" pitchFamily="18" charset="0"/>
                </a:rPr>
                <a:t>cơ</a:t>
              </a:r>
              <a:r>
                <a:rPr lang="en-US" altLang="zh-CN" sz="4400" b="1" dirty="0">
                  <a:solidFill>
                    <a:srgbClr val="FFFF00"/>
                  </a:solidFill>
                  <a:latin typeface="Times New Roman" panose="02020603050405020304" pitchFamily="18" charset="0"/>
                  <a:ea typeface="字魂36号-正文宋楷" panose="02000000000000000000" pitchFamily="2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4400" b="1" dirty="0" err="1">
                  <a:solidFill>
                    <a:srgbClr val="FFFF00"/>
                  </a:solidFill>
                  <a:latin typeface="Times New Roman" panose="02020603050405020304" pitchFamily="18" charset="0"/>
                  <a:ea typeface="字魂36号-正文宋楷" panose="02000000000000000000" pitchFamily="2" charset="-122"/>
                  <a:cs typeface="Times New Roman" panose="02020603050405020304" pitchFamily="18" charset="0"/>
                </a:rPr>
                <a:t>hội</a:t>
              </a:r>
              <a:r>
                <a:rPr lang="en-US" altLang="zh-CN" sz="4400" b="1" dirty="0">
                  <a:solidFill>
                    <a:srgbClr val="FFFF00"/>
                  </a:solidFill>
                  <a:latin typeface="Times New Roman" panose="02020603050405020304" pitchFamily="18" charset="0"/>
                  <a:ea typeface="字魂36号-正文宋楷" panose="02000000000000000000" pitchFamily="2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4400" b="1" dirty="0" err="1">
                  <a:solidFill>
                    <a:srgbClr val="FFFF00"/>
                  </a:solidFill>
                  <a:latin typeface="Times New Roman" panose="02020603050405020304" pitchFamily="18" charset="0"/>
                  <a:ea typeface="字魂36号-正文宋楷" panose="02000000000000000000" pitchFamily="2" charset="-122"/>
                  <a:cs typeface="Times New Roman" panose="02020603050405020304" pitchFamily="18" charset="0"/>
                </a:rPr>
                <a:t>và</a:t>
              </a:r>
              <a:r>
                <a:rPr lang="en-US" altLang="zh-CN" sz="4400" b="1" dirty="0">
                  <a:solidFill>
                    <a:srgbClr val="FFFF00"/>
                  </a:solidFill>
                  <a:latin typeface="Times New Roman" panose="02020603050405020304" pitchFamily="18" charset="0"/>
                  <a:ea typeface="字魂36号-正文宋楷" panose="02000000000000000000" pitchFamily="2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4400" b="1" dirty="0" err="1">
                  <a:solidFill>
                    <a:srgbClr val="FFFF00"/>
                  </a:solidFill>
                  <a:latin typeface="Times New Roman" panose="02020603050405020304" pitchFamily="18" charset="0"/>
                  <a:ea typeface="字魂36号-正文宋楷" panose="02000000000000000000" pitchFamily="2" charset="-122"/>
                  <a:cs typeface="Times New Roman" panose="02020603050405020304" pitchFamily="18" charset="0"/>
                </a:rPr>
                <a:t>những</a:t>
              </a:r>
              <a:r>
                <a:rPr lang="en-US" altLang="zh-CN" sz="4400" b="1" dirty="0">
                  <a:solidFill>
                    <a:srgbClr val="FFFF00"/>
                  </a:solidFill>
                  <a:latin typeface="Times New Roman" panose="02020603050405020304" pitchFamily="18" charset="0"/>
                  <a:ea typeface="字魂36号-正文宋楷" panose="02000000000000000000" pitchFamily="2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4400" b="1" dirty="0" err="1">
                  <a:solidFill>
                    <a:srgbClr val="FFFF00"/>
                  </a:solidFill>
                  <a:latin typeface="Times New Roman" panose="02020603050405020304" pitchFamily="18" charset="0"/>
                  <a:ea typeface="字魂36号-正文宋楷" panose="02000000000000000000" pitchFamily="2" charset="-122"/>
                  <a:cs typeface="Times New Roman" panose="02020603050405020304" pitchFamily="18" charset="0"/>
                </a:rPr>
                <a:t>điều</a:t>
              </a:r>
              <a:r>
                <a:rPr lang="en-US" altLang="zh-CN" sz="4400" b="1" dirty="0">
                  <a:solidFill>
                    <a:srgbClr val="FFFF00"/>
                  </a:solidFill>
                  <a:latin typeface="Times New Roman" panose="02020603050405020304" pitchFamily="18" charset="0"/>
                  <a:ea typeface="字魂36号-正文宋楷" panose="02000000000000000000" pitchFamily="2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4400" b="1" dirty="0" err="1">
                  <a:solidFill>
                    <a:srgbClr val="FFFF00"/>
                  </a:solidFill>
                  <a:latin typeface="Times New Roman" panose="02020603050405020304" pitchFamily="18" charset="0"/>
                  <a:ea typeface="字魂36号-正文宋楷" panose="02000000000000000000" pitchFamily="2" charset="-122"/>
                  <a:cs typeface="Times New Roman" panose="02020603050405020304" pitchFamily="18" charset="0"/>
                </a:rPr>
                <a:t>tốt</a:t>
              </a:r>
              <a:r>
                <a:rPr lang="en-US" altLang="zh-CN" sz="4400" b="1" dirty="0">
                  <a:solidFill>
                    <a:srgbClr val="FFFF00"/>
                  </a:solidFill>
                  <a:latin typeface="Times New Roman" panose="02020603050405020304" pitchFamily="18" charset="0"/>
                  <a:ea typeface="字魂36号-正文宋楷" panose="02000000000000000000" pitchFamily="2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4400" b="1" dirty="0" err="1">
                  <a:solidFill>
                    <a:srgbClr val="FFFF00"/>
                  </a:solidFill>
                  <a:latin typeface="Times New Roman" panose="02020603050405020304" pitchFamily="18" charset="0"/>
                  <a:ea typeface="字魂36号-正文宋楷" panose="02000000000000000000" pitchFamily="2" charset="-122"/>
                  <a:cs typeface="Times New Roman" panose="02020603050405020304" pitchFamily="18" charset="0"/>
                </a:rPr>
                <a:t>đẹp</a:t>
              </a:r>
              <a:endParaRPr lang="zh-CN" altLang="en-US" sz="4400" b="1" dirty="0">
                <a:solidFill>
                  <a:srgbClr val="FFFF00"/>
                </a:solidFill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4" name="椭圆 5">
              <a:extLst>
                <a:ext uri="{FF2B5EF4-FFF2-40B4-BE49-F238E27FC236}">
                  <a16:creationId xmlns:a16="http://schemas.microsoft.com/office/drawing/2014/main" xmlns="" id="{89CF621C-37F1-4FA8-9E9C-20BA9541A3A3}"/>
                </a:ext>
              </a:extLst>
            </p:cNvPr>
            <p:cNvSpPr/>
            <p:nvPr/>
          </p:nvSpPr>
          <p:spPr>
            <a:xfrm rot="21300580">
              <a:off x="923596" y="1313973"/>
              <a:ext cx="6049987" cy="2329200"/>
            </a:xfrm>
            <a:custGeom>
              <a:avLst/>
              <a:gdLst>
                <a:gd name="connsiteX0" fmla="*/ 0 w 9315450"/>
                <a:gd name="connsiteY0" fmla="*/ 2676525 h 5353050"/>
                <a:gd name="connsiteX1" fmla="*/ 4657725 w 9315450"/>
                <a:gd name="connsiteY1" fmla="*/ 0 h 5353050"/>
                <a:gd name="connsiteX2" fmla="*/ 9315450 w 9315450"/>
                <a:gd name="connsiteY2" fmla="*/ 2676525 h 5353050"/>
                <a:gd name="connsiteX3" fmla="*/ 4657725 w 9315450"/>
                <a:gd name="connsiteY3" fmla="*/ 5353050 h 5353050"/>
                <a:gd name="connsiteX4" fmla="*/ 0 w 9315450"/>
                <a:gd name="connsiteY4" fmla="*/ 2676525 h 5353050"/>
                <a:gd name="connsiteX0" fmla="*/ 132543 w 9447993"/>
                <a:gd name="connsiteY0" fmla="*/ 2676525 h 5512764"/>
                <a:gd name="connsiteX1" fmla="*/ 4790268 w 9447993"/>
                <a:gd name="connsiteY1" fmla="*/ 0 h 5512764"/>
                <a:gd name="connsiteX2" fmla="*/ 9447993 w 9447993"/>
                <a:gd name="connsiteY2" fmla="*/ 2676525 h 5512764"/>
                <a:gd name="connsiteX3" fmla="*/ 4790268 w 9447993"/>
                <a:gd name="connsiteY3" fmla="*/ 5353050 h 5512764"/>
                <a:gd name="connsiteX4" fmla="*/ 1580343 w 9447993"/>
                <a:gd name="connsiteY4" fmla="*/ 4933950 h 5512764"/>
                <a:gd name="connsiteX5" fmla="*/ 132543 w 9447993"/>
                <a:gd name="connsiteY5" fmla="*/ 2676525 h 5512764"/>
                <a:gd name="connsiteX0" fmla="*/ 1243 w 9316693"/>
                <a:gd name="connsiteY0" fmla="*/ 2790057 h 5626296"/>
                <a:gd name="connsiteX1" fmla="*/ 1658594 w 9316693"/>
                <a:gd name="connsiteY1" fmla="*/ 723132 h 5626296"/>
                <a:gd name="connsiteX2" fmla="*/ 4658968 w 9316693"/>
                <a:gd name="connsiteY2" fmla="*/ 113532 h 5626296"/>
                <a:gd name="connsiteX3" fmla="*/ 9316693 w 9316693"/>
                <a:gd name="connsiteY3" fmla="*/ 2790057 h 5626296"/>
                <a:gd name="connsiteX4" fmla="*/ 4658968 w 9316693"/>
                <a:gd name="connsiteY4" fmla="*/ 5466582 h 5626296"/>
                <a:gd name="connsiteX5" fmla="*/ 1449043 w 9316693"/>
                <a:gd name="connsiteY5" fmla="*/ 5047482 h 5626296"/>
                <a:gd name="connsiteX6" fmla="*/ 1243 w 9316693"/>
                <a:gd name="connsiteY6" fmla="*/ 2790057 h 5626296"/>
                <a:gd name="connsiteX0" fmla="*/ 1243 w 9386532"/>
                <a:gd name="connsiteY0" fmla="*/ 2676697 h 5512936"/>
                <a:gd name="connsiteX1" fmla="*/ 1658594 w 9386532"/>
                <a:gd name="connsiteY1" fmla="*/ 609772 h 5512936"/>
                <a:gd name="connsiteX2" fmla="*/ 4658968 w 9386532"/>
                <a:gd name="connsiteY2" fmla="*/ 172 h 5512936"/>
                <a:gd name="connsiteX3" fmla="*/ 7468844 w 9386532"/>
                <a:gd name="connsiteY3" fmla="*/ 647872 h 5512936"/>
                <a:gd name="connsiteX4" fmla="*/ 9316693 w 9386532"/>
                <a:gd name="connsiteY4" fmla="*/ 2676697 h 5512936"/>
                <a:gd name="connsiteX5" fmla="*/ 4658968 w 9386532"/>
                <a:gd name="connsiteY5" fmla="*/ 5353222 h 5512936"/>
                <a:gd name="connsiteX6" fmla="*/ 1449043 w 9386532"/>
                <a:gd name="connsiteY6" fmla="*/ 4934122 h 5512936"/>
                <a:gd name="connsiteX7" fmla="*/ 1243 w 9386532"/>
                <a:gd name="connsiteY7" fmla="*/ 2676697 h 5512936"/>
                <a:gd name="connsiteX0" fmla="*/ 1243 w 9316755"/>
                <a:gd name="connsiteY0" fmla="*/ 2676697 h 5389313"/>
                <a:gd name="connsiteX1" fmla="*/ 1658594 w 9316755"/>
                <a:gd name="connsiteY1" fmla="*/ 609772 h 5389313"/>
                <a:gd name="connsiteX2" fmla="*/ 4658968 w 9316755"/>
                <a:gd name="connsiteY2" fmla="*/ 172 h 5389313"/>
                <a:gd name="connsiteX3" fmla="*/ 7468844 w 9316755"/>
                <a:gd name="connsiteY3" fmla="*/ 647872 h 5389313"/>
                <a:gd name="connsiteX4" fmla="*/ 9316693 w 9316755"/>
                <a:gd name="connsiteY4" fmla="*/ 2676697 h 5389313"/>
                <a:gd name="connsiteX5" fmla="*/ 7564093 w 9316755"/>
                <a:gd name="connsiteY5" fmla="*/ 4381672 h 5389313"/>
                <a:gd name="connsiteX6" fmla="*/ 4658968 w 9316755"/>
                <a:gd name="connsiteY6" fmla="*/ 5353222 h 5389313"/>
                <a:gd name="connsiteX7" fmla="*/ 1449043 w 9316755"/>
                <a:gd name="connsiteY7" fmla="*/ 4934122 h 5389313"/>
                <a:gd name="connsiteX8" fmla="*/ 1243 w 9316755"/>
                <a:gd name="connsiteY8" fmla="*/ 2676697 h 5389313"/>
                <a:gd name="connsiteX0" fmla="*/ 1243 w 9316755"/>
                <a:gd name="connsiteY0" fmla="*/ 2676697 h 5389313"/>
                <a:gd name="connsiteX1" fmla="*/ 1658594 w 9316755"/>
                <a:gd name="connsiteY1" fmla="*/ 609772 h 5389313"/>
                <a:gd name="connsiteX2" fmla="*/ 4658968 w 9316755"/>
                <a:gd name="connsiteY2" fmla="*/ 172 h 5389313"/>
                <a:gd name="connsiteX3" fmla="*/ 7468844 w 9316755"/>
                <a:gd name="connsiteY3" fmla="*/ 647872 h 5389313"/>
                <a:gd name="connsiteX4" fmla="*/ 9316693 w 9316755"/>
                <a:gd name="connsiteY4" fmla="*/ 2676697 h 5389313"/>
                <a:gd name="connsiteX5" fmla="*/ 7564093 w 9316755"/>
                <a:gd name="connsiteY5" fmla="*/ 4381672 h 5389313"/>
                <a:gd name="connsiteX6" fmla="*/ 4658968 w 9316755"/>
                <a:gd name="connsiteY6" fmla="*/ 5353222 h 5389313"/>
                <a:gd name="connsiteX7" fmla="*/ 1449043 w 9316755"/>
                <a:gd name="connsiteY7" fmla="*/ 4934122 h 5389313"/>
                <a:gd name="connsiteX8" fmla="*/ 1243 w 9316755"/>
                <a:gd name="connsiteY8" fmla="*/ 2676697 h 5389313"/>
                <a:gd name="connsiteX0" fmla="*/ 1730 w 9107692"/>
                <a:gd name="connsiteY0" fmla="*/ 2943397 h 5389313"/>
                <a:gd name="connsiteX1" fmla="*/ 1449531 w 9107692"/>
                <a:gd name="connsiteY1" fmla="*/ 609772 h 5389313"/>
                <a:gd name="connsiteX2" fmla="*/ 4449905 w 9107692"/>
                <a:gd name="connsiteY2" fmla="*/ 172 h 5389313"/>
                <a:gd name="connsiteX3" fmla="*/ 7259781 w 9107692"/>
                <a:gd name="connsiteY3" fmla="*/ 647872 h 5389313"/>
                <a:gd name="connsiteX4" fmla="*/ 9107630 w 9107692"/>
                <a:gd name="connsiteY4" fmla="*/ 2676697 h 5389313"/>
                <a:gd name="connsiteX5" fmla="*/ 7355030 w 9107692"/>
                <a:gd name="connsiteY5" fmla="*/ 4381672 h 5389313"/>
                <a:gd name="connsiteX6" fmla="*/ 4449905 w 9107692"/>
                <a:gd name="connsiteY6" fmla="*/ 5353222 h 5389313"/>
                <a:gd name="connsiteX7" fmla="*/ 1239980 w 9107692"/>
                <a:gd name="connsiteY7" fmla="*/ 4934122 h 5389313"/>
                <a:gd name="connsiteX8" fmla="*/ 1730 w 9107692"/>
                <a:gd name="connsiteY8" fmla="*/ 2943397 h 5389313"/>
                <a:gd name="connsiteX0" fmla="*/ 1730 w 8651571"/>
                <a:gd name="connsiteY0" fmla="*/ 2943397 h 5389313"/>
                <a:gd name="connsiteX1" fmla="*/ 1449531 w 8651571"/>
                <a:gd name="connsiteY1" fmla="*/ 609772 h 5389313"/>
                <a:gd name="connsiteX2" fmla="*/ 4449905 w 8651571"/>
                <a:gd name="connsiteY2" fmla="*/ 172 h 5389313"/>
                <a:gd name="connsiteX3" fmla="*/ 7259781 w 8651571"/>
                <a:gd name="connsiteY3" fmla="*/ 647872 h 5389313"/>
                <a:gd name="connsiteX4" fmla="*/ 8651464 w 8651571"/>
                <a:gd name="connsiteY4" fmla="*/ 2647321 h 5389313"/>
                <a:gd name="connsiteX5" fmla="*/ 7355030 w 8651571"/>
                <a:gd name="connsiteY5" fmla="*/ 4381672 h 5389313"/>
                <a:gd name="connsiteX6" fmla="*/ 4449905 w 8651571"/>
                <a:gd name="connsiteY6" fmla="*/ 5353222 h 5389313"/>
                <a:gd name="connsiteX7" fmla="*/ 1239980 w 8651571"/>
                <a:gd name="connsiteY7" fmla="*/ 4934122 h 5389313"/>
                <a:gd name="connsiteX8" fmla="*/ 1730 w 8651571"/>
                <a:gd name="connsiteY8" fmla="*/ 2943397 h 538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651571" h="5389313">
                  <a:moveTo>
                    <a:pt x="1730" y="2943397"/>
                  </a:moveTo>
                  <a:cubicBezTo>
                    <a:pt x="36655" y="2222672"/>
                    <a:pt x="673244" y="1055860"/>
                    <a:pt x="1449531" y="609772"/>
                  </a:cubicBezTo>
                  <a:cubicBezTo>
                    <a:pt x="2225819" y="163685"/>
                    <a:pt x="3481530" y="-6178"/>
                    <a:pt x="4449905" y="172"/>
                  </a:cubicBezTo>
                  <a:cubicBezTo>
                    <a:pt x="5418280" y="6522"/>
                    <a:pt x="6483494" y="201785"/>
                    <a:pt x="7259781" y="647872"/>
                  </a:cubicBezTo>
                  <a:cubicBezTo>
                    <a:pt x="8036069" y="1093960"/>
                    <a:pt x="8660989" y="2066296"/>
                    <a:pt x="8651464" y="2647321"/>
                  </a:cubicBezTo>
                  <a:cubicBezTo>
                    <a:pt x="8641939" y="3228346"/>
                    <a:pt x="8131318" y="3935585"/>
                    <a:pt x="7355030" y="4381672"/>
                  </a:cubicBezTo>
                  <a:cubicBezTo>
                    <a:pt x="6578743" y="4827760"/>
                    <a:pt x="5469080" y="5261147"/>
                    <a:pt x="4449905" y="5353222"/>
                  </a:cubicBezTo>
                  <a:cubicBezTo>
                    <a:pt x="3430730" y="5445297"/>
                    <a:pt x="2016268" y="5380210"/>
                    <a:pt x="1239980" y="4934122"/>
                  </a:cubicBezTo>
                  <a:cubicBezTo>
                    <a:pt x="463692" y="4488035"/>
                    <a:pt x="-33195" y="3664122"/>
                    <a:pt x="1730" y="2943397"/>
                  </a:cubicBezTo>
                  <a:close/>
                </a:path>
              </a:pathLst>
            </a:custGeom>
            <a:noFill/>
            <a:ln w="38100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</p:grpSp>
      <p:pic>
        <p:nvPicPr>
          <p:cNvPr id="5" name="图片 6">
            <a:extLst>
              <a:ext uri="{FF2B5EF4-FFF2-40B4-BE49-F238E27FC236}">
                <a16:creationId xmlns:a16="http://schemas.microsoft.com/office/drawing/2014/main" xmlns="" id="{764E343D-C4CC-48EB-9612-77FA580D211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2797F4A3-B6CD-44CE-AAA2-E39D3283BDFE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7" name="Rectangle: Top Corners Rounded 17">
              <a:extLst>
                <a:ext uri="{FF2B5EF4-FFF2-40B4-BE49-F238E27FC236}">
                  <a16:creationId xmlns:a16="http://schemas.microsoft.com/office/drawing/2014/main" xmlns="" id="{B841AD9B-AFC3-4F30-AD65-B19C0B6DFF2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: Top Corners Rounded 18">
              <a:extLst>
                <a:ext uri="{FF2B5EF4-FFF2-40B4-BE49-F238E27FC236}">
                  <a16:creationId xmlns:a16="http://schemas.microsoft.com/office/drawing/2014/main" xmlns="" id="{6388D955-86CD-482B-B3C2-75263AD9CDDC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291604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14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98" r="13695" b="5297"/>
          <a:stretch/>
        </p:blipFill>
        <p:spPr>
          <a:xfrm>
            <a:off x="0" y="3337009"/>
            <a:ext cx="2632559" cy="3520991"/>
          </a:xfrm>
          <a:prstGeom prst="rect">
            <a:avLst/>
          </a:prstGeom>
        </p:spPr>
      </p:pic>
      <p:pic>
        <p:nvPicPr>
          <p:cNvPr id="6" name="图片 14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0417" y="5124338"/>
            <a:ext cx="1858791" cy="1858791"/>
          </a:xfrm>
          <a:prstGeom prst="rect">
            <a:avLst/>
          </a:prstGeom>
        </p:spPr>
      </p:pic>
      <p:pic>
        <p:nvPicPr>
          <p:cNvPr id="7" name="图片 5">
            <a:extLst>
              <a:ext uri="{FF2B5EF4-FFF2-40B4-BE49-F238E27FC236}">
                <a16:creationId xmlns:a16="http://schemas.microsoft.com/office/drawing/2014/main" xmlns="" id="{32E29622-6938-4F27-BA2F-8E57C68A088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715" y="-969078"/>
            <a:ext cx="10502665" cy="654036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98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795" r="30586"/>
          <a:stretch/>
        </p:blipFill>
        <p:spPr>
          <a:xfrm>
            <a:off x="9837020" y="1357163"/>
            <a:ext cx="2108205" cy="5321249"/>
          </a:xfrm>
          <a:prstGeom prst="rect">
            <a:avLst/>
          </a:prstGeom>
        </p:spPr>
      </p:pic>
      <p:sp>
        <p:nvSpPr>
          <p:cNvPr id="9" name="Rectangle 11">
            <a:extLst>
              <a:ext uri="{FF2B5EF4-FFF2-40B4-BE49-F238E27FC236}">
                <a16:creationId xmlns:a16="http://schemas.microsoft.com/office/drawing/2014/main" xmlns="" id="{3AD24F28-1415-40B3-A995-3C246C286D7F}"/>
              </a:ext>
            </a:extLst>
          </p:cNvPr>
          <p:cNvSpPr>
            <a:spLocks noChangeArrowheads="1"/>
          </p:cNvSpPr>
          <p:nvPr/>
        </p:nvSpPr>
        <p:spPr bwMode="gray">
          <a:xfrm rot="21292743">
            <a:off x="2632444" y="2438299"/>
            <a:ext cx="7184576" cy="76944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defTabSz="1219170">
              <a:defRPr/>
            </a:pPr>
            <a:r>
              <a:rPr lang="en-US" altLang="zh-CN" sz="4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微软雅黑" panose="020B0503020204020204" pitchFamily="34" charset="-122"/>
              </a:rPr>
              <a:t>Luyện</a:t>
            </a:r>
            <a:r>
              <a:rPr lang="en-US" altLang="zh-CN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4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微软雅黑" panose="020B0503020204020204" pitchFamily="34" charset="-122"/>
              </a:rPr>
              <a:t>đọc</a:t>
            </a:r>
            <a:r>
              <a:rPr lang="en-US" altLang="zh-CN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4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微软雅黑" panose="020B0503020204020204" pitchFamily="34" charset="-122"/>
              </a:rPr>
              <a:t>lại</a:t>
            </a:r>
            <a:endParaRPr lang="zh-CN" altLang="en-US" sz="4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SVN-Gretoon" panose="02040603050506020204" pitchFamily="18" charset="0"/>
              <a:ea typeface="微软雅黑" panose="020B0503020204020204" pitchFamily="34" charset="-122"/>
            </a:endParaRPr>
          </a:p>
        </p:txBody>
      </p:sp>
      <p:pic>
        <p:nvPicPr>
          <p:cNvPr id="10" name="图片 12">
            <a:extLst>
              <a:ext uri="{FF2B5EF4-FFF2-40B4-BE49-F238E27FC236}">
                <a16:creationId xmlns:a16="http://schemas.microsoft.com/office/drawing/2014/main" xmlns="" id="{37A7A021-B942-4826-8E86-0E1DA4522F2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14812">
            <a:off x="353138" y="141289"/>
            <a:ext cx="1755862" cy="1755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21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750"/>
                            </p:stCondLst>
                            <p:childTnLst>
                              <p:par>
                                <p:cTn id="2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0002E3C8-FBB2-4946-BF41-77EEED29143F}"/>
              </a:ext>
            </a:extLst>
          </p:cNvPr>
          <p:cNvSpPr txBox="1"/>
          <p:nvPr/>
        </p:nvSpPr>
        <p:spPr>
          <a:xfrm>
            <a:off x="704016" y="777122"/>
            <a:ext cx="10783968" cy="4524267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indent="287338" algn="ctr"/>
            <a:r>
              <a:rPr lang="en-US" sz="32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CÂY XẤU HỔ</a:t>
            </a:r>
          </a:p>
          <a:p>
            <a:pPr indent="287338" algn="just"/>
            <a:r>
              <a:rPr lang="en-US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</a:t>
            </a:r>
            <a:r>
              <a:rPr lang="en-US" sz="32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Nhưng</a:t>
            </a:r>
            <a:r>
              <a:rPr lang="en-US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cây</a:t>
            </a:r>
            <a:r>
              <a:rPr lang="en-US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cỏ</a:t>
            </a:r>
            <a:r>
              <a:rPr lang="en-US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xung</a:t>
            </a:r>
            <a:r>
              <a:rPr lang="en-US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quanh</a:t>
            </a:r>
            <a:r>
              <a:rPr lang="en-US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vẫn</a:t>
            </a:r>
            <a:r>
              <a:rPr lang="en-US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cứ</a:t>
            </a:r>
            <a:r>
              <a:rPr lang="en-US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xôn</a:t>
            </a:r>
            <a:r>
              <a:rPr lang="en-US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xao</a:t>
            </a:r>
            <a:r>
              <a:rPr lang="en-US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2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Thì</a:t>
            </a:r>
            <a:r>
              <a:rPr lang="en-US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ra</a:t>
            </a:r>
            <a:r>
              <a:rPr lang="en-US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vừa</a:t>
            </a:r>
            <a:r>
              <a:rPr lang="en-US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 </a:t>
            </a:r>
            <a:r>
              <a:rPr lang="en-US" sz="32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chim</a:t>
            </a:r>
            <a:r>
              <a:rPr lang="en-US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xanh</a:t>
            </a:r>
            <a:r>
              <a:rPr lang="en-US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biếc</a:t>
            </a:r>
            <a:r>
              <a:rPr lang="en-US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toàn</a:t>
            </a:r>
            <a:r>
              <a:rPr lang="en-US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thân</a:t>
            </a:r>
            <a:r>
              <a:rPr lang="en-US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lóng</a:t>
            </a:r>
            <a:r>
              <a:rPr lang="en-US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lánh</a:t>
            </a:r>
            <a:r>
              <a:rPr lang="en-US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</a:t>
            </a:r>
            <a:r>
              <a:rPr lang="en-US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tự</a:t>
            </a:r>
            <a:r>
              <a:rPr lang="en-US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tỏa</a:t>
            </a:r>
            <a:r>
              <a:rPr lang="en-US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sáng</a:t>
            </a:r>
            <a:r>
              <a:rPr lang="en-US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biết</a:t>
            </a:r>
            <a:r>
              <a:rPr lang="en-US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đâu</a:t>
            </a:r>
            <a:r>
              <a:rPr lang="en-US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bay </a:t>
            </a:r>
            <a:r>
              <a:rPr lang="en-US" sz="32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tới</a:t>
            </a:r>
            <a:r>
              <a:rPr lang="en-US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2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Chim</a:t>
            </a:r>
            <a:r>
              <a:rPr lang="en-US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đậu</a:t>
            </a:r>
            <a:r>
              <a:rPr lang="en-US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thoáng</a:t>
            </a:r>
            <a:r>
              <a:rPr lang="en-US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trên</a:t>
            </a:r>
            <a:r>
              <a:rPr lang="en-US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cành</a:t>
            </a:r>
            <a:r>
              <a:rPr lang="en-US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thanh</a:t>
            </a:r>
            <a:r>
              <a:rPr lang="en-US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mai</a:t>
            </a:r>
            <a:r>
              <a:rPr lang="en-US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rồi</a:t>
            </a:r>
            <a:r>
              <a:rPr lang="en-US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lại</a:t>
            </a:r>
            <a:r>
              <a:rPr lang="en-US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vội</a:t>
            </a:r>
            <a:r>
              <a:rPr lang="en-US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bay </a:t>
            </a:r>
            <a:r>
              <a:rPr lang="en-US" sz="32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lang="en-US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2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cây</a:t>
            </a:r>
            <a:r>
              <a:rPr lang="en-US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cỏ</a:t>
            </a:r>
            <a:r>
              <a:rPr lang="en-US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xuýt</a:t>
            </a:r>
            <a:r>
              <a:rPr lang="en-US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xoa</a:t>
            </a:r>
            <a:r>
              <a:rPr lang="en-US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r>
              <a:rPr lang="en-US" sz="32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biết</a:t>
            </a:r>
            <a:r>
              <a:rPr lang="en-US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bao</a:t>
            </a:r>
            <a:r>
              <a:rPr lang="en-US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nhiêu</a:t>
            </a:r>
            <a:r>
              <a:rPr lang="en-US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 </a:t>
            </a:r>
            <a:r>
              <a:rPr lang="en-US" sz="32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chim</a:t>
            </a:r>
            <a:r>
              <a:rPr lang="en-US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đã</a:t>
            </a:r>
            <a:r>
              <a:rPr lang="en-US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bay qua </a:t>
            </a:r>
            <a:r>
              <a:rPr lang="en-US" sz="32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đây</a:t>
            </a:r>
            <a:r>
              <a:rPr lang="en-US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chưa</a:t>
            </a:r>
            <a:r>
              <a:rPr lang="en-US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 </a:t>
            </a:r>
            <a:r>
              <a:rPr lang="en-US" sz="32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lang="en-US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đẹp</a:t>
            </a:r>
            <a:r>
              <a:rPr lang="en-US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đến</a:t>
            </a:r>
            <a:r>
              <a:rPr lang="en-US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thế</a:t>
            </a:r>
            <a:r>
              <a:rPr lang="en-US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indent="287338" algn="just"/>
            <a:r>
              <a:rPr lang="en-US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</a:t>
            </a:r>
            <a:r>
              <a:rPr lang="en-US" sz="32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Càng</a:t>
            </a:r>
            <a:r>
              <a:rPr lang="en-US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nghe</a:t>
            </a:r>
            <a:r>
              <a:rPr lang="en-US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bè</a:t>
            </a:r>
            <a:r>
              <a:rPr lang="en-US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trầm</a:t>
            </a:r>
            <a:r>
              <a:rPr lang="en-US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trồ</a:t>
            </a:r>
            <a:r>
              <a:rPr lang="en-US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cây</a:t>
            </a:r>
            <a:r>
              <a:rPr lang="en-US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xấu</a:t>
            </a:r>
            <a:r>
              <a:rPr lang="en-US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hổ</a:t>
            </a:r>
            <a:r>
              <a:rPr lang="en-US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càng</a:t>
            </a:r>
            <a:r>
              <a:rPr lang="en-US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tiếc</a:t>
            </a:r>
            <a:r>
              <a:rPr lang="en-US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2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biết</a:t>
            </a:r>
            <a:r>
              <a:rPr lang="en-US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bao</a:t>
            </a:r>
            <a:r>
              <a:rPr lang="en-US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giờ</a:t>
            </a:r>
            <a:r>
              <a:rPr lang="en-US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 </a:t>
            </a:r>
            <a:r>
              <a:rPr lang="en-US" sz="32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chim</a:t>
            </a:r>
            <a:r>
              <a:rPr lang="en-US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xanh</a:t>
            </a:r>
            <a:r>
              <a:rPr lang="en-US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ấy</a:t>
            </a:r>
            <a:r>
              <a:rPr lang="en-US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quay </a:t>
            </a:r>
            <a:r>
              <a:rPr lang="en-US" sz="32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trở</a:t>
            </a:r>
            <a:r>
              <a:rPr lang="en-US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lại</a:t>
            </a:r>
            <a:r>
              <a:rPr lang="en-US" sz="32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pic>
        <p:nvPicPr>
          <p:cNvPr id="3" name="图片 6">
            <a:extLst>
              <a:ext uri="{FF2B5EF4-FFF2-40B4-BE49-F238E27FC236}">
                <a16:creationId xmlns:a16="http://schemas.microsoft.com/office/drawing/2014/main" xmlns="" id="{CBDED8BF-32A4-4A95-B19F-7C876921D81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30272" y="6244330"/>
            <a:ext cx="12192000" cy="744715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F33BA829-DAAC-478B-AAAC-57FE4D5DDFA6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5" name="Rectangle: Top Corners Rounded 17">
              <a:extLst>
                <a:ext uri="{FF2B5EF4-FFF2-40B4-BE49-F238E27FC236}">
                  <a16:creationId xmlns:a16="http://schemas.microsoft.com/office/drawing/2014/main" xmlns="" id="{9C4457FB-3E82-42E7-B886-33AF8D6C778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: Top Corners Rounded 18">
              <a:extLst>
                <a:ext uri="{FF2B5EF4-FFF2-40B4-BE49-F238E27FC236}">
                  <a16:creationId xmlns:a16="http://schemas.microsoft.com/office/drawing/2014/main" xmlns="" id="{32BFA610-C949-4826-BF14-1035D93941E1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xmlns="" id="{D93C4ED6-37F5-4913-B8A9-59CA0B93A5BE}"/>
              </a:ext>
            </a:extLst>
          </p:cNvPr>
          <p:cNvGrpSpPr/>
          <p:nvPr/>
        </p:nvGrpSpPr>
        <p:grpSpPr>
          <a:xfrm>
            <a:off x="704016" y="1798820"/>
            <a:ext cx="10783968" cy="3432617"/>
            <a:chOff x="704016" y="1798820"/>
            <a:chExt cx="10783968" cy="3432617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xmlns="" id="{373A4752-35A4-410B-909C-6F04490BCC37}"/>
                </a:ext>
              </a:extLst>
            </p:cNvPr>
            <p:cNvCxnSpPr/>
            <p:nvPr/>
          </p:nvCxnSpPr>
          <p:spPr>
            <a:xfrm>
              <a:off x="9114020" y="1798820"/>
              <a:ext cx="1499016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xmlns="" id="{57A31B9F-3E54-41AF-8CB4-E1E385C035AB}"/>
                </a:ext>
              </a:extLst>
            </p:cNvPr>
            <p:cNvCxnSpPr>
              <a:cxnSpLocks/>
            </p:cNvCxnSpPr>
            <p:nvPr/>
          </p:nvCxnSpPr>
          <p:spPr>
            <a:xfrm>
              <a:off x="5683770" y="2281004"/>
              <a:ext cx="1811312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xmlns="" id="{64244A82-9BC3-4209-B289-2EBA302C9F6E}"/>
                </a:ext>
              </a:extLst>
            </p:cNvPr>
            <p:cNvCxnSpPr>
              <a:cxnSpLocks/>
            </p:cNvCxnSpPr>
            <p:nvPr/>
          </p:nvCxnSpPr>
          <p:spPr>
            <a:xfrm>
              <a:off x="9676672" y="2281004"/>
              <a:ext cx="1811312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xmlns="" id="{80BA6C22-7C72-4AEF-ADB6-AA19AFEF7B96}"/>
                </a:ext>
              </a:extLst>
            </p:cNvPr>
            <p:cNvCxnSpPr>
              <a:cxnSpLocks/>
            </p:cNvCxnSpPr>
            <p:nvPr/>
          </p:nvCxnSpPr>
          <p:spPr>
            <a:xfrm>
              <a:off x="2838138" y="2763188"/>
              <a:ext cx="1014334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xmlns="" id="{85FE31A5-CF8F-4DA0-9B33-402E8A1D7500}"/>
                </a:ext>
              </a:extLst>
            </p:cNvPr>
            <p:cNvCxnSpPr>
              <a:cxnSpLocks/>
            </p:cNvCxnSpPr>
            <p:nvPr/>
          </p:nvCxnSpPr>
          <p:spPr>
            <a:xfrm>
              <a:off x="704016" y="3242873"/>
              <a:ext cx="1349636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xmlns="" id="{951905D4-C51C-427D-B674-D67A74B8DF49}"/>
                </a:ext>
              </a:extLst>
            </p:cNvPr>
            <p:cNvCxnSpPr>
              <a:cxnSpLocks/>
            </p:cNvCxnSpPr>
            <p:nvPr/>
          </p:nvCxnSpPr>
          <p:spPr>
            <a:xfrm>
              <a:off x="704016" y="3767528"/>
              <a:ext cx="1604469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xmlns="" id="{232A8AF7-B829-44DB-B85D-84AC62838784}"/>
                </a:ext>
              </a:extLst>
            </p:cNvPr>
            <p:cNvCxnSpPr>
              <a:cxnSpLocks/>
            </p:cNvCxnSpPr>
            <p:nvPr/>
          </p:nvCxnSpPr>
          <p:spPr>
            <a:xfrm>
              <a:off x="2308485" y="4247213"/>
              <a:ext cx="2218545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xmlns="" id="{C2885E47-EB96-4F5D-8841-8FDC52CCF5F1}"/>
                </a:ext>
              </a:extLst>
            </p:cNvPr>
            <p:cNvCxnSpPr>
              <a:cxnSpLocks/>
            </p:cNvCxnSpPr>
            <p:nvPr/>
          </p:nvCxnSpPr>
          <p:spPr>
            <a:xfrm>
              <a:off x="5190344" y="4741890"/>
              <a:ext cx="1690141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xmlns="" id="{A28CDC21-8958-4715-978C-610C80C88D9B}"/>
                </a:ext>
              </a:extLst>
            </p:cNvPr>
            <p:cNvCxnSpPr>
              <a:cxnSpLocks/>
            </p:cNvCxnSpPr>
            <p:nvPr/>
          </p:nvCxnSpPr>
          <p:spPr>
            <a:xfrm>
              <a:off x="9538741" y="4746887"/>
              <a:ext cx="1811312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xmlns="" id="{EEDA16BA-E706-4AAE-9CBB-271D27F335B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76729" y="5211449"/>
              <a:ext cx="3465488" cy="1998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xmlns="" id="{AD286072-EED7-4143-835A-41BA89AA8DF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605010" y="5221443"/>
              <a:ext cx="1933731" cy="9994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993811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1651" y="1382233"/>
            <a:ext cx="10668592" cy="3657321"/>
          </a:xfrm>
          <a:prstGeom prst="rect">
            <a:avLst/>
          </a:prstGeom>
        </p:spPr>
      </p:pic>
      <p:sp>
        <p:nvSpPr>
          <p:cNvPr id="5" name="Rectangle 33"/>
          <p:cNvSpPr/>
          <p:nvPr/>
        </p:nvSpPr>
        <p:spPr>
          <a:xfrm>
            <a:off x="3926766" y="1599327"/>
            <a:ext cx="606544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000" b="1" dirty="0" err="1">
                <a:solidFill>
                  <a:srgbClr val="FF0000"/>
                </a:solidFill>
                <a:cs typeface="+mn-ea"/>
                <a:sym typeface="+mn-lt"/>
              </a:rPr>
              <a:t>Luyện</a:t>
            </a:r>
            <a:r>
              <a:rPr lang="en-US" altLang="zh-CN" sz="4000" b="1" dirty="0">
                <a:solidFill>
                  <a:srgbClr val="FF0000"/>
                </a:solidFill>
                <a:cs typeface="+mn-ea"/>
                <a:sym typeface="+mn-lt"/>
              </a:rPr>
              <a:t> </a:t>
            </a:r>
            <a:r>
              <a:rPr lang="en-US" altLang="zh-CN" sz="4000" b="1" dirty="0" err="1">
                <a:solidFill>
                  <a:srgbClr val="FF0000"/>
                </a:solidFill>
                <a:cs typeface="+mn-ea"/>
                <a:sym typeface="+mn-lt"/>
              </a:rPr>
              <a:t>tập</a:t>
            </a:r>
            <a:r>
              <a:rPr lang="en-US" altLang="zh-CN" sz="4000" b="1" dirty="0">
                <a:solidFill>
                  <a:srgbClr val="FF0000"/>
                </a:solidFill>
                <a:cs typeface="+mn-ea"/>
                <a:sym typeface="+mn-lt"/>
              </a:rPr>
              <a:t> </a:t>
            </a:r>
            <a:r>
              <a:rPr lang="en-US" altLang="zh-CN" sz="4000" b="1" dirty="0" err="1">
                <a:solidFill>
                  <a:srgbClr val="FF0000"/>
                </a:solidFill>
                <a:cs typeface="+mn-ea"/>
                <a:sym typeface="+mn-lt"/>
              </a:rPr>
              <a:t>theo</a:t>
            </a:r>
            <a:r>
              <a:rPr lang="en-US" altLang="zh-CN" sz="4000" b="1" dirty="0">
                <a:solidFill>
                  <a:srgbClr val="FF0000"/>
                </a:solidFill>
                <a:cs typeface="+mn-ea"/>
                <a:sym typeface="+mn-lt"/>
              </a:rPr>
              <a:t> </a:t>
            </a:r>
            <a:r>
              <a:rPr lang="en-US" altLang="zh-CN" sz="4000" b="1" dirty="0" err="1">
                <a:solidFill>
                  <a:srgbClr val="FF0000"/>
                </a:solidFill>
                <a:cs typeface="+mn-ea"/>
                <a:sym typeface="+mn-lt"/>
              </a:rPr>
              <a:t>văn</a:t>
            </a:r>
            <a:r>
              <a:rPr lang="en-US" altLang="zh-CN" sz="4000" b="1" dirty="0">
                <a:solidFill>
                  <a:srgbClr val="FF0000"/>
                </a:solidFill>
                <a:cs typeface="+mn-ea"/>
                <a:sym typeface="+mn-lt"/>
              </a:rPr>
              <a:t> </a:t>
            </a:r>
            <a:r>
              <a:rPr lang="en-US" altLang="zh-CN" sz="4000" b="1" dirty="0" err="1">
                <a:solidFill>
                  <a:srgbClr val="FF0000"/>
                </a:solidFill>
                <a:cs typeface="+mn-ea"/>
                <a:sym typeface="+mn-lt"/>
              </a:rPr>
              <a:t>bản</a:t>
            </a:r>
            <a:r>
              <a:rPr lang="en-US" altLang="zh-CN" sz="4000" b="1" dirty="0">
                <a:solidFill>
                  <a:srgbClr val="FF0000"/>
                </a:solidFill>
                <a:cs typeface="+mn-ea"/>
                <a:sym typeface="+mn-lt"/>
              </a:rPr>
              <a:t> </a:t>
            </a:r>
            <a:r>
              <a:rPr lang="en-US" altLang="zh-CN" sz="4000" b="1" dirty="0" err="1">
                <a:solidFill>
                  <a:srgbClr val="FF0000"/>
                </a:solidFill>
                <a:cs typeface="+mn-ea"/>
                <a:sym typeface="+mn-lt"/>
              </a:rPr>
              <a:t>đọc</a:t>
            </a:r>
            <a:endParaRPr lang="en-US" sz="4000" b="1" dirty="0">
              <a:solidFill>
                <a:srgbClr val="FF0000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98916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3000"/>
    </mc:Choice>
    <mc:Fallback xmlns="">
      <p:transition advTm="3000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282961" y="592353"/>
            <a:ext cx="11909039" cy="584711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just"/>
            <a:r>
              <a:rPr lang="en-US" sz="30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1. </a:t>
            </a:r>
            <a:r>
              <a:rPr lang="en-US" sz="30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30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sz="30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ngữ</a:t>
            </a:r>
            <a:r>
              <a:rPr lang="en-US" sz="30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lang="en-US" sz="30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dưới</a:t>
            </a:r>
            <a:r>
              <a:rPr lang="en-US" sz="30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đây</a:t>
            </a:r>
            <a:r>
              <a:rPr lang="en-US" sz="30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chỉ</a:t>
            </a:r>
            <a:r>
              <a:rPr lang="en-US" sz="30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đặc</a:t>
            </a:r>
            <a:r>
              <a:rPr lang="en-US" sz="30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điểm</a:t>
            </a:r>
            <a:r>
              <a:rPr lang="en-US" sz="30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?</a:t>
            </a:r>
          </a:p>
        </p:txBody>
      </p:sp>
      <p:sp>
        <p:nvSpPr>
          <p:cNvPr id="2" name="AutoShape 2" descr="Album - Ảnh Chim Hoạt Hình - Free Transparent PNG Clipart Images Downloa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4" name="图片 6">
            <a:extLst>
              <a:ext uri="{FF2B5EF4-FFF2-40B4-BE49-F238E27FC236}">
                <a16:creationId xmlns:a16="http://schemas.microsoft.com/office/drawing/2014/main" xmlns="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078778"/>
            <a:ext cx="12192000" cy="744715"/>
          </a:xfrm>
          <a:prstGeom prst="rect">
            <a:avLst/>
          </a:prstGeom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xmlns="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26" name="Rectangle: Top Corners Rounded 17">
              <a:extLst>
                <a:ext uri="{FF2B5EF4-FFF2-40B4-BE49-F238E27FC236}">
                  <a16:creationId xmlns:a16="http://schemas.microsoft.com/office/drawing/2014/main" xmlns="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: Top Corners Rounded 18">
              <a:extLst>
                <a:ext uri="{FF2B5EF4-FFF2-40B4-BE49-F238E27FC236}">
                  <a16:creationId xmlns:a16="http://schemas.microsoft.com/office/drawing/2014/main" xmlns="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7130" b="93148" l="53426" r="9528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328" t="58011" r="-11941" b="4771"/>
          <a:stretch/>
        </p:blipFill>
        <p:spPr>
          <a:xfrm>
            <a:off x="7632575" y="3827943"/>
            <a:ext cx="3416969" cy="2552604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956086" y="1736586"/>
            <a:ext cx="3182384" cy="2374231"/>
            <a:chOff x="1245171" y="1590651"/>
            <a:chExt cx="3182384" cy="2374231"/>
          </a:xfrm>
        </p:grpSpPr>
        <p:pic>
          <p:nvPicPr>
            <p:cNvPr id="32" name="Picture 31"/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33241" l="0" r="53747">
                          <a14:foregroundMark x1="40578" y1="12963" x2="41435" y2="200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0" t="-454" r="45672" b="65836"/>
            <a:stretch/>
          </p:blipFill>
          <p:spPr>
            <a:xfrm>
              <a:off x="1245171" y="1590651"/>
              <a:ext cx="3182384" cy="2374231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/>
          </p:nvSpPr>
          <p:spPr>
            <a:xfrm>
              <a:off x="2110278" y="2329796"/>
              <a:ext cx="124022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đẹp</a:t>
              </a:r>
              <a:endParaRPr lang="en-US" sz="3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4138471" y="2510788"/>
            <a:ext cx="3242322" cy="2261277"/>
            <a:chOff x="4382507" y="2510788"/>
            <a:chExt cx="2998285" cy="2261277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278" b="33241" l="53640" r="100000">
                          <a14:foregroundMark x1="74625" y1="5185" x2="76017" y2="546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057" t="468" r="-2474" b="67953"/>
            <a:stretch/>
          </p:blipFill>
          <p:spPr>
            <a:xfrm rot="573376">
              <a:off x="4382507" y="2510788"/>
              <a:ext cx="2998285" cy="2261277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4750797" y="3520637"/>
              <a:ext cx="225702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lóng</a:t>
              </a:r>
              <a:r>
                <a:rPr lang="en-US" sz="3600" b="1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b="1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lánh</a:t>
              </a:r>
              <a:endParaRPr lang="en-US" sz="3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1459353" y="4670340"/>
            <a:ext cx="3416969" cy="1572127"/>
            <a:chOff x="1459353" y="4670340"/>
            <a:chExt cx="3416969" cy="1572127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9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31852" b="56852" l="0" r="53961">
                          <a14:foregroundMark x1="50428" y1="35370" x2="48287" y2="44722"/>
                          <a14:foregroundMark x1="41542" y1="33519" x2="44218" y2="3814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3556" t="32749" r="45943" b="44328"/>
            <a:stretch/>
          </p:blipFill>
          <p:spPr>
            <a:xfrm>
              <a:off x="1459353" y="4670340"/>
              <a:ext cx="3416969" cy="1572127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1746243" y="5133237"/>
              <a:ext cx="261341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xanh</a:t>
              </a:r>
              <a:r>
                <a:rPr lang="en-US" sz="3600" b="1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b="1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biếc</a:t>
              </a:r>
              <a:endParaRPr lang="en-US" sz="3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7335743" y="1441823"/>
            <a:ext cx="3416969" cy="1970216"/>
            <a:chOff x="7335743" y="1441823"/>
            <a:chExt cx="3416969" cy="1970216"/>
          </a:xfrm>
        </p:grpSpPr>
        <p:pic>
          <p:nvPicPr>
            <p:cNvPr id="29" name="Picture 28"/>
            <p:cNvPicPr>
              <a:picLocks noChangeAspect="1"/>
            </p:cNvPicPr>
            <p:nvPr/>
          </p:nvPicPr>
          <p:blipFill rotWithShape="1">
            <a:blip r:embed="rId10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30093" b="59352" l="53426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598" t="30177" r="-12211" b="41096"/>
            <a:stretch/>
          </p:blipFill>
          <p:spPr>
            <a:xfrm>
              <a:off x="7335743" y="1441823"/>
              <a:ext cx="3416969" cy="1970216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8083857" y="2056194"/>
              <a:ext cx="225702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bay </a:t>
              </a:r>
              <a:r>
                <a:rPr lang="en-US" sz="3600" b="1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đi</a:t>
              </a:r>
              <a:endParaRPr lang="en-US" sz="3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8212547" y="4670340"/>
            <a:ext cx="13623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trở</a:t>
            </a:r>
            <a:r>
              <a:rPr lang="en-US" sz="3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lại</a:t>
            </a:r>
            <a:endParaRPr lang="en-US" sz="3600" b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7632575" y="3856935"/>
            <a:ext cx="3416969" cy="2552604"/>
            <a:chOff x="7632575" y="3856935"/>
            <a:chExt cx="3416969" cy="2552604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57130" b="93148" l="53426" r="95289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328" t="58011" r="-11941" b="4771"/>
            <a:stretch/>
          </p:blipFill>
          <p:spPr>
            <a:xfrm>
              <a:off x="7632575" y="3856935"/>
              <a:ext cx="3416969" cy="2552604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8077637" y="4699332"/>
              <a:ext cx="163349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trở</a:t>
              </a:r>
              <a:r>
                <a:rPr lang="en-US" sz="3600" b="1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b="1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lại</a:t>
              </a:r>
              <a:endParaRPr lang="en-US" sz="3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pic>
        <p:nvPicPr>
          <p:cNvPr id="28" name="Picture 8" descr="dấu tích - Google Tìm kiếm | Hình, Iphone, Hình ảnh"/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7111" b="89778" l="6667" r="897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7306" y="1210196"/>
            <a:ext cx="1258300" cy="125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8" descr="dấu tích - Google Tìm kiếm | Hình, Iphone, Hình ảnh"/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7111" b="89778" l="6667" r="897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8252" y="3944564"/>
            <a:ext cx="1258300" cy="125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8" descr="dấu tích - Google Tìm kiếm | Hình, Iphone, Hình ảnh"/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7111" b="89778" l="6667" r="897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6593" y="3495039"/>
            <a:ext cx="1258300" cy="125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1303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29298" t="55965" r="50877" b="23450"/>
          <a:stretch/>
        </p:blipFill>
        <p:spPr>
          <a:xfrm>
            <a:off x="1298857" y="1320341"/>
            <a:ext cx="9830384" cy="55376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682355" y="150918"/>
            <a:ext cx="11909039" cy="584711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just"/>
            <a:r>
              <a:rPr lang="en-US" sz="30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1. </a:t>
            </a:r>
            <a:r>
              <a:rPr lang="en-US" sz="30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sz="30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tiếp</a:t>
            </a:r>
            <a:r>
              <a:rPr lang="en-US" sz="30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lời</a:t>
            </a:r>
            <a:r>
              <a:rPr lang="en-US" sz="30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30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cây</a:t>
            </a:r>
            <a:r>
              <a:rPr lang="en-US" sz="30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xấu</a:t>
            </a:r>
            <a:r>
              <a:rPr lang="en-US" sz="30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hổ</a:t>
            </a:r>
            <a:r>
              <a:rPr lang="en-US" sz="30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18686" y="735629"/>
            <a:ext cx="7831025" cy="584711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just"/>
            <a:r>
              <a:rPr lang="en-US" sz="30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Mình</a:t>
            </a:r>
            <a:r>
              <a:rPr lang="en-US" sz="30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rất</a:t>
            </a:r>
            <a:r>
              <a:rPr lang="en-US" sz="30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tiếc</a:t>
            </a:r>
            <a:r>
              <a:rPr lang="en-US" sz="30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(…)</a:t>
            </a:r>
          </a:p>
        </p:txBody>
      </p:sp>
    </p:spTree>
    <p:extLst>
      <p:ext uri="{BB962C8B-B14F-4D97-AF65-F5344CB8AC3E}">
        <p14:creationId xmlns:p14="http://schemas.microsoft.com/office/powerpoint/2010/main" val="3669927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5">
            <a:extLst>
              <a:ext uri="{FF2B5EF4-FFF2-40B4-BE49-F238E27FC236}">
                <a16:creationId xmlns:a16="http://schemas.microsoft.com/office/drawing/2014/main" xmlns="" id="{32E29622-6938-4F27-BA2F-8E57C68A088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38" y="-287766"/>
            <a:ext cx="10766099" cy="6704415"/>
          </a:xfrm>
          <a:prstGeom prst="rect">
            <a:avLst/>
          </a:prstGeom>
        </p:spPr>
      </p:pic>
      <p:pic>
        <p:nvPicPr>
          <p:cNvPr id="16" name="图片 6">
            <a:extLst>
              <a:ext uri="{FF2B5EF4-FFF2-40B4-BE49-F238E27FC236}">
                <a16:creationId xmlns:a16="http://schemas.microsoft.com/office/drawing/2014/main" xmlns="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xmlns="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xmlns="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图片 39">
            <a:extLst>
              <a:ext uri="{FF2B5EF4-FFF2-40B4-BE49-F238E27FC236}">
                <a16:creationId xmlns:a16="http://schemas.microsoft.com/office/drawing/2014/main" xmlns="" id="{B6A43CE9-BBC5-4E98-BF98-A297DCD6796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21860">
            <a:off x="1639556" y="870992"/>
            <a:ext cx="2864392" cy="242371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3C722568-5BEC-4CC9-9200-292359A25631}"/>
              </a:ext>
            </a:extLst>
          </p:cNvPr>
          <p:cNvSpPr txBox="1"/>
          <p:nvPr/>
        </p:nvSpPr>
        <p:spPr>
          <a:xfrm>
            <a:off x="2376742" y="2727900"/>
            <a:ext cx="76331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Tạm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biệt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và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hẹn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gặp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lại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các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con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vào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những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tiết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học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sau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!</a:t>
            </a:r>
          </a:p>
        </p:txBody>
      </p:sp>
      <p:pic>
        <p:nvPicPr>
          <p:cNvPr id="12" name="图片 14340" descr="2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35386" y="4722750"/>
            <a:ext cx="2716388" cy="212759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" name="图片 6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4" t="7312" r="32213" b="28914"/>
          <a:stretch>
            <a:fillRect/>
          </a:stretch>
        </p:blipFill>
        <p:spPr>
          <a:xfrm rot="19502702">
            <a:off x="584367" y="188539"/>
            <a:ext cx="2088829" cy="3102220"/>
          </a:xfrm>
          <a:prstGeom prst="rect">
            <a:avLst/>
          </a:prstGeom>
        </p:spPr>
      </p:pic>
      <p:pic>
        <p:nvPicPr>
          <p:cNvPr id="14" name="Picture 8" descr="Dơi, chim và họ nhà thú | Mầm Non Đô Thị Sài Đồ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1665" y="424494"/>
            <a:ext cx="2823830" cy="1411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2524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75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750"/>
                            </p:stCondLst>
                            <p:childTnLst>
                              <p:par>
                                <p:cTn id="20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0661" y="1076740"/>
            <a:ext cx="3061251" cy="22959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2606" y="3803373"/>
            <a:ext cx="3873241" cy="27555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826" y="883663"/>
            <a:ext cx="7566992" cy="567524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65919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Box 1"/>
          <p:cNvSpPr txBox="1"/>
          <p:nvPr/>
        </p:nvSpPr>
        <p:spPr>
          <a:xfrm>
            <a:off x="2045368" y="6503671"/>
            <a:ext cx="10586696" cy="4646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19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Bản</a:t>
            </a:r>
            <a:r>
              <a:rPr lang="en-US" sz="2419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2419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quyền</a:t>
            </a:r>
            <a:r>
              <a:rPr lang="en-US" sz="2419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: FB </a:t>
            </a:r>
            <a:r>
              <a:rPr lang="en-US" sz="2419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Đặng</a:t>
            </a:r>
            <a:r>
              <a:rPr lang="en-US" sz="2419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2419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Nhật</a:t>
            </a:r>
            <a:r>
              <a:rPr lang="en-US" sz="2419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2419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Linh</a:t>
            </a:r>
            <a:r>
              <a:rPr lang="en-US" sz="2419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- https://www.facebook.com/nhat.linh.3557440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4235670" y="5538952"/>
            <a:ext cx="7956330" cy="746234"/>
          </a:xfrm>
          <a:prstGeom prst="roundRect">
            <a:avLst/>
          </a:prstGeom>
          <a:solidFill>
            <a:schemeClr val="bg1">
              <a:alpha val="8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3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biết</a:t>
            </a:r>
            <a:r>
              <a:rPr lang="en-US" sz="3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3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sz="3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loài</a:t>
            </a:r>
            <a:r>
              <a:rPr lang="en-US" sz="3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cây</a:t>
            </a:r>
            <a:r>
              <a:rPr lang="en-US" sz="3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3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tranh</a:t>
            </a:r>
            <a:r>
              <a:rPr lang="en-US" sz="3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?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0" y="5486400"/>
            <a:ext cx="7956330" cy="851338"/>
          </a:xfrm>
          <a:prstGeom prst="roundRect">
            <a:avLst/>
          </a:prstGeom>
          <a:solidFill>
            <a:schemeClr val="bg1">
              <a:alpha val="8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Dựa</a:t>
            </a:r>
            <a:r>
              <a:rPr lang="en-US" sz="28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vào</a:t>
            </a:r>
            <a:r>
              <a:rPr lang="en-US" sz="28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tên</a:t>
            </a:r>
            <a:r>
              <a:rPr lang="en-US" sz="28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28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28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ảnh</a:t>
            </a:r>
            <a:r>
              <a:rPr lang="en-US" sz="28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minh </a:t>
            </a:r>
            <a:r>
              <a:rPr lang="en-US" sz="28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họa</a:t>
            </a:r>
            <a:r>
              <a:rPr lang="en-US" sz="28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28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thử</a:t>
            </a:r>
            <a:r>
              <a:rPr lang="en-US" sz="28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đoán</a:t>
            </a:r>
            <a:r>
              <a:rPr lang="en-US" sz="28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xem</a:t>
            </a:r>
            <a:r>
              <a:rPr lang="en-US" sz="28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loài</a:t>
            </a:r>
            <a:r>
              <a:rPr lang="en-US" sz="28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cây</a:t>
            </a:r>
            <a:r>
              <a:rPr lang="en-US" sz="28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này</a:t>
            </a:r>
            <a:r>
              <a:rPr lang="en-US" sz="28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28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28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đặc</a:t>
            </a:r>
            <a:r>
              <a:rPr lang="en-US" sz="28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biệt</a:t>
            </a:r>
            <a:r>
              <a:rPr lang="en-US" sz="28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val="1784392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4" grpId="0" animBg="1"/>
      <p:bldP spid="4" grpId="1" animBg="1"/>
      <p:bldP spid="19" grpId="0" animBg="1"/>
      <p:bldP spid="19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346841" y="315310"/>
            <a:ext cx="11540359" cy="6253656"/>
          </a:xfrm>
          <a:prstGeom prst="roundRect">
            <a:avLst/>
          </a:prstGeom>
          <a:solidFill>
            <a:schemeClr val="bg1"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-13276" y="415668"/>
            <a:ext cx="11799176" cy="507783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2700" b="1" dirty="0">
                <a:solidFill>
                  <a:srgbClr val="FF6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</a:t>
            </a:r>
            <a:r>
              <a:rPr lang="en-US" sz="2700" b="1" dirty="0" err="1">
                <a:solidFill>
                  <a:srgbClr val="FF6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2700" b="1" dirty="0">
                <a:solidFill>
                  <a:srgbClr val="FF6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7: CÂY XẤU HỔ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26173" y="876386"/>
            <a:ext cx="11273003" cy="4832044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indent="287338"/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Bỗng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dưng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gió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ào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ào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nổi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lên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động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lắm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chiếc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lá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lạt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xạt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lướt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trên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cỏ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Cây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xấu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hổ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rúm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mình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lại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indent="287338"/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 bỗng thấy xung </a:t>
            </a:r>
            <a:r>
              <a:rPr lang="en-US" sz="28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quanh 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xôn xao.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hé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mắt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nhìn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Bấy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giờ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mới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mở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bừng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mắt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lá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Quả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nhiên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thật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indent="287338"/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Nhưng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cây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cỏ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xung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quanh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vẫn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cứ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xôn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xao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Thì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ra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vừa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chim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xanh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biếc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toàn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thân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lóng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lánh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tự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tỏa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sáng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biết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đâu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bay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tới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Chim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đậu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thoáng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trên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cành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thanh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mai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rồi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lại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vội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bay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cây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cỏ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xuýt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xoa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biết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bao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nhiêu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chim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đã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bay qua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đây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chưa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đẹp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đến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thế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indent="287338"/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Càng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nghe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bè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trầm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trồ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cây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xấu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hổ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càng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tiếc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biết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bao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giờ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chim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xanh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ấy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quay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trở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lại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6" name="Oval 5"/>
          <p:cNvSpPr/>
          <p:nvPr/>
        </p:nvSpPr>
        <p:spPr>
          <a:xfrm>
            <a:off x="584622" y="954576"/>
            <a:ext cx="290356" cy="319412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</a:t>
            </a:r>
          </a:p>
        </p:txBody>
      </p:sp>
      <p:sp>
        <p:nvSpPr>
          <p:cNvPr id="8" name="Oval 7"/>
          <p:cNvSpPr/>
          <p:nvPr/>
        </p:nvSpPr>
        <p:spPr>
          <a:xfrm>
            <a:off x="584622" y="2661554"/>
            <a:ext cx="290356" cy="319412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299986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346841" y="315310"/>
            <a:ext cx="11540359" cy="6253656"/>
          </a:xfrm>
          <a:prstGeom prst="roundRect">
            <a:avLst/>
          </a:prstGeom>
          <a:solidFill>
            <a:schemeClr val="bg1"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-13276" y="415668"/>
            <a:ext cx="11799176" cy="507783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2700" b="1" dirty="0">
                <a:solidFill>
                  <a:srgbClr val="FF6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</a:t>
            </a:r>
            <a:r>
              <a:rPr lang="en-US" sz="2700" b="1" dirty="0" err="1">
                <a:solidFill>
                  <a:srgbClr val="FF6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2700" b="1" dirty="0">
                <a:solidFill>
                  <a:srgbClr val="FF6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7: CÂY XẤU HỔ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26173" y="876386"/>
            <a:ext cx="11273003" cy="5262931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indent="287338"/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Bỗng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dưng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gió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ào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ào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nổi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lên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động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lắm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chiếc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lá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lạt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xạt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lướt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trên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cỏ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Cây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xấu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hổ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rúm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mình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lại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indent="287338"/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bỗng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thấy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xung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quang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xôn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xao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hé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mắt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nhìn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Bấy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giờ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mới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mở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bừng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mắt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lá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Quả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nhiên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thật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indent="287338"/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Nhưng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cây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cỏ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xung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quanh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vẫn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cứ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xôn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xao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Thì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ra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vừa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chim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xanh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biếc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toàn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thân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lóng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lánh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tự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tỏa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sáng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biết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đâu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bay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tới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Chim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đậu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thoáng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trên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cành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thanh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mai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rồi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lại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vội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bay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cây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cỏ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xuýt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xoa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biết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bao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nhiêu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chim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đã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bay qua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đây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chưa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đẹp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đến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thế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indent="287338"/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Càng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nghe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bè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trầm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trồ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cây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xấu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hổ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càng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tiếc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biết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bao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giờ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chim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xanh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ấy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quay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trở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lại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6" name="Oval 5"/>
          <p:cNvSpPr/>
          <p:nvPr/>
        </p:nvSpPr>
        <p:spPr>
          <a:xfrm>
            <a:off x="584622" y="954576"/>
            <a:ext cx="290356" cy="319412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</a:t>
            </a:r>
          </a:p>
        </p:txBody>
      </p:sp>
      <p:sp>
        <p:nvSpPr>
          <p:cNvPr id="8" name="Oval 7"/>
          <p:cNvSpPr/>
          <p:nvPr/>
        </p:nvSpPr>
        <p:spPr>
          <a:xfrm>
            <a:off x="584622" y="2675870"/>
            <a:ext cx="290356" cy="319412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1187340" y="1774495"/>
            <a:ext cx="95677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801382" y="1742964"/>
            <a:ext cx="95677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844940" y="2174156"/>
            <a:ext cx="117748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1387036" y="3908363"/>
            <a:ext cx="1440247" cy="148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582181" y="3908363"/>
            <a:ext cx="1440247" cy="148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603848" y="4747701"/>
            <a:ext cx="126699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3717787" y="5630573"/>
            <a:ext cx="126699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1798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图片包含 室内, 物体&#10;&#10;描述已自动生成">
            <a:extLst>
              <a:ext uri="{FF2B5EF4-FFF2-40B4-BE49-F238E27FC236}">
                <a16:creationId xmlns:a16="http://schemas.microsoft.com/office/drawing/2014/main" xmlns="" id="{76DE78DD-ADEF-4012-809E-66E68885B8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788" y="-381582"/>
            <a:ext cx="10097970" cy="7144573"/>
          </a:xfrm>
          <a:prstGeom prst="rect">
            <a:avLst/>
          </a:prstGeom>
        </p:spPr>
      </p:pic>
      <p:pic>
        <p:nvPicPr>
          <p:cNvPr id="5" name="PA_图片 3">
            <a:extLst>
              <a:ext uri="{FF2B5EF4-FFF2-40B4-BE49-F238E27FC236}">
                <a16:creationId xmlns:a16="http://schemas.microsoft.com/office/drawing/2014/main" xmlns="" id="{5B74BE9E-C78D-4DEC-B03F-FC27DD50910A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84908" y="2787187"/>
            <a:ext cx="4601708" cy="4601708"/>
          </a:xfrm>
          <a:prstGeom prst="rect">
            <a:avLst/>
          </a:prstGeom>
        </p:spPr>
      </p:pic>
      <p:pic>
        <p:nvPicPr>
          <p:cNvPr id="6" name="图片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4745" y="823985"/>
            <a:ext cx="4123385" cy="6034015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3702786" y="1167571"/>
            <a:ext cx="4064000" cy="630014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Luyện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khó</a:t>
            </a:r>
            <a:endParaRPr lang="en-US" sz="36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702786" y="1878161"/>
            <a:ext cx="24114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lạt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xạt</a:t>
            </a:r>
            <a:endParaRPr lang="en-US" sz="3600" b="1" dirty="0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2" name="Text Box 1"/>
          <p:cNvSpPr txBox="1"/>
          <p:nvPr/>
        </p:nvSpPr>
        <p:spPr>
          <a:xfrm>
            <a:off x="2045368" y="6467577"/>
            <a:ext cx="10586696" cy="4646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19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Bản</a:t>
            </a:r>
            <a:r>
              <a:rPr lang="en-US" sz="2419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2419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quyền</a:t>
            </a:r>
            <a:r>
              <a:rPr lang="en-US" sz="2419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: FB </a:t>
            </a:r>
            <a:r>
              <a:rPr lang="en-US" sz="2419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Đặng</a:t>
            </a:r>
            <a:r>
              <a:rPr lang="en-US" sz="2419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2419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Nhật</a:t>
            </a:r>
            <a:r>
              <a:rPr lang="en-US" sz="2419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2419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Linh</a:t>
            </a:r>
            <a:r>
              <a:rPr lang="en-US" sz="2419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- https://www.facebook.com/nhat.linh.3557440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728623" y="2514279"/>
            <a:ext cx="22288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co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rúm</a:t>
            </a:r>
            <a:endParaRPr lang="en-US" sz="3600" b="1" dirty="0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703663" y="3160610"/>
            <a:ext cx="19442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xôn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xao</a:t>
            </a:r>
            <a:endParaRPr lang="en-US" sz="3600" b="1" dirty="0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649234" y="3840992"/>
            <a:ext cx="2308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xanh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biếc</a:t>
            </a:r>
            <a:endParaRPr lang="en-US" sz="3600" b="1" dirty="0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355432" y="1867948"/>
            <a:ext cx="2308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xanh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biếc</a:t>
            </a:r>
            <a:endParaRPr lang="en-US" sz="3600" b="1" dirty="0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316735" y="2524492"/>
            <a:ext cx="2308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lóng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lánh</a:t>
            </a:r>
            <a:endParaRPr lang="en-US" sz="3600" b="1" dirty="0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16735" y="3193159"/>
            <a:ext cx="2308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xuýt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xoa</a:t>
            </a:r>
            <a:endParaRPr lang="en-US" sz="3600" b="1" dirty="0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316735" y="3849703"/>
            <a:ext cx="2308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trầm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trồ</a:t>
            </a:r>
            <a:endParaRPr lang="en-US" sz="3600" b="1" dirty="0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127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12" grpId="0"/>
      <p:bldP spid="13" grpId="0"/>
      <p:bldP spid="14" grpId="0"/>
      <p:bldP spid="15" grpId="0"/>
      <p:bldP spid="11" grpId="0"/>
      <p:bldP spid="16" grpId="0"/>
      <p:bldP spid="17" grpId="0"/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981903" y="147145"/>
            <a:ext cx="7073461" cy="6453351"/>
          </a:xfrm>
          <a:prstGeom prst="roundRect">
            <a:avLst/>
          </a:prstGeom>
          <a:solidFill>
            <a:schemeClr val="bg1">
              <a:alpha val="8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104741" y="487503"/>
            <a:ext cx="6638597" cy="5401430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indent="287338" algn="ctr"/>
            <a:r>
              <a:rPr lang="en-US" sz="23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CÂY XẤU HỔ</a:t>
            </a:r>
          </a:p>
          <a:p>
            <a:pPr indent="287338" algn="just"/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Bỗng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dưng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gió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ào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ào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nổi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lên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động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lắm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chiếc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lá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lạt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xạt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lướt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trên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cỏ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Cây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xấu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hổ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rúm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mình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lại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indent="287338" algn="just"/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bỗng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thấy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xung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quang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xôn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xao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hé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mắt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nhìn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Bấy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giờ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mới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mở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bừng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mắt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lá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Quả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nhiên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thật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indent="287338" algn="just"/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Nhưng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cây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cỏ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xung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quanh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vẫn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cứ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xôn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xao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Thì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ra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vừa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chim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xanh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biếc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toàn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thân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lóng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lánh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tự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tỏa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sáng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biết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đâu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bay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tới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Chim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đậu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thoáng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trên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cành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thanh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mai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rồi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lại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vội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bay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cây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cỏ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xuýt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xoa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biết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bao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nhiêu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chim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đã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bay qua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đây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chưa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đẹp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đến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thế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indent="287338" algn="just"/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Càng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nghe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bè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trầm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trồ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cây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xấu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hổ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càng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tiếc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biết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bao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giờ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chim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xanh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ấy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quay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trở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lại</a:t>
            </a:r>
            <a:r>
              <a:rPr lang="en-US" sz="23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4" name="Oval 3"/>
          <p:cNvSpPr/>
          <p:nvPr/>
        </p:nvSpPr>
        <p:spPr>
          <a:xfrm>
            <a:off x="5104741" y="870493"/>
            <a:ext cx="290356" cy="319412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</a:t>
            </a:r>
          </a:p>
        </p:txBody>
      </p:sp>
      <p:sp>
        <p:nvSpPr>
          <p:cNvPr id="5" name="Oval 4"/>
          <p:cNvSpPr/>
          <p:nvPr/>
        </p:nvSpPr>
        <p:spPr>
          <a:xfrm>
            <a:off x="5104741" y="3005440"/>
            <a:ext cx="290356" cy="319412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</a:t>
            </a:r>
          </a:p>
        </p:txBody>
      </p:sp>
      <p:sp>
        <p:nvSpPr>
          <p:cNvPr id="6" name="Cloud 5"/>
          <p:cNvSpPr/>
          <p:nvPr/>
        </p:nvSpPr>
        <p:spPr>
          <a:xfrm>
            <a:off x="252248" y="1723437"/>
            <a:ext cx="4337486" cy="2122571"/>
          </a:xfrm>
          <a:prstGeom prst="cloud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70C0"/>
                </a:solidFill>
                <a:latin typeface="iCiel Crocante" panose="02000000000000000000" pitchFamily="2" charset="0"/>
              </a:rPr>
              <a:t>ĐỌC NỐI TIẾP</a:t>
            </a:r>
          </a:p>
        </p:txBody>
      </p:sp>
    </p:spTree>
    <p:extLst>
      <p:ext uri="{BB962C8B-B14F-4D97-AF65-F5344CB8AC3E}">
        <p14:creationId xmlns:p14="http://schemas.microsoft.com/office/powerpoint/2010/main" val="3664400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prism isInverted="1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6">
            <a:extLst>
              <a:ext uri="{FF2B5EF4-FFF2-40B4-BE49-F238E27FC236}">
                <a16:creationId xmlns:a16="http://schemas.microsoft.com/office/drawing/2014/main" xmlns="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30272" y="6244330"/>
            <a:ext cx="12192000" cy="744715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6" name="Rectangle: Top Corners Rounded 17">
              <a:extLst>
                <a:ext uri="{FF2B5EF4-FFF2-40B4-BE49-F238E27FC236}">
                  <a16:creationId xmlns:a16="http://schemas.microsoft.com/office/drawing/2014/main" xmlns="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: Top Corners Rounded 18">
              <a:extLst>
                <a:ext uri="{FF2B5EF4-FFF2-40B4-BE49-F238E27FC236}">
                  <a16:creationId xmlns:a16="http://schemas.microsoft.com/office/drawing/2014/main" xmlns="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Rounded Rectangle 11"/>
          <p:cNvSpPr/>
          <p:nvPr/>
        </p:nvSpPr>
        <p:spPr>
          <a:xfrm>
            <a:off x="4063999" y="475121"/>
            <a:ext cx="4064000" cy="630014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300" b="1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Giải</a:t>
            </a:r>
            <a:r>
              <a:rPr lang="en-US" sz="3300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300" b="1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nghĩa</a:t>
            </a:r>
            <a:r>
              <a:rPr lang="en-US" sz="3300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300" b="1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endParaRPr lang="en-US" sz="3300" b="1" dirty="0">
              <a:solidFill>
                <a:schemeClr val="bg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40" name="Group 39"/>
          <p:cNvGrpSpPr/>
          <p:nvPr/>
        </p:nvGrpSpPr>
        <p:grpSpPr>
          <a:xfrm>
            <a:off x="157267" y="656120"/>
            <a:ext cx="5919381" cy="3000843"/>
            <a:chOff x="157267" y="656120"/>
            <a:chExt cx="5919381" cy="3000843"/>
          </a:xfrm>
        </p:grpSpPr>
        <p:grpSp>
          <p:nvGrpSpPr>
            <p:cNvPr id="2" name="Group 1"/>
            <p:cNvGrpSpPr/>
            <p:nvPr/>
          </p:nvGrpSpPr>
          <p:grpSpPr>
            <a:xfrm>
              <a:off x="157267" y="656120"/>
              <a:ext cx="5164443" cy="3000843"/>
              <a:chOff x="20173" y="926495"/>
              <a:chExt cx="5164443" cy="3442962"/>
            </a:xfrm>
          </p:grpSpPr>
          <p:pic>
            <p:nvPicPr>
              <p:cNvPr id="20" name="图片 1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341176">
                <a:off x="20173" y="926495"/>
                <a:ext cx="5164443" cy="3442962"/>
              </a:xfrm>
              <a:prstGeom prst="rect">
                <a:avLst/>
              </a:prstGeom>
            </p:spPr>
          </p:pic>
          <p:sp>
            <p:nvSpPr>
              <p:cNvPr id="18" name="TextBox 17"/>
              <p:cNvSpPr txBox="1"/>
              <p:nvPr/>
            </p:nvSpPr>
            <p:spPr>
              <a:xfrm>
                <a:off x="1071954" y="2425164"/>
                <a:ext cx="2980552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err="1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Tiếng</a:t>
                </a:r>
                <a:r>
                  <a:rPr lang="en-US" sz="2400" dirty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lang="en-US" sz="2400" dirty="0" err="1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va</a:t>
                </a:r>
                <a:r>
                  <a:rPr lang="en-US" sz="2400" dirty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lang="en-US" sz="2400" dirty="0" err="1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chạm</a:t>
                </a:r>
                <a:r>
                  <a:rPr lang="en-US" sz="2400" dirty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lang="en-US" sz="2400" dirty="0" err="1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của</a:t>
                </a:r>
                <a:r>
                  <a:rPr lang="en-US" sz="2400" dirty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lang="en-US" sz="2400" dirty="0" err="1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lá</a:t>
                </a:r>
                <a:r>
                  <a:rPr lang="en-US" sz="2400" dirty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lang="en-US" sz="2400" dirty="0" err="1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khô</a:t>
                </a:r>
                <a:r>
                  <a:rPr lang="en-US" sz="2400" dirty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.</a:t>
                </a:r>
              </a:p>
            </p:txBody>
          </p:sp>
        </p:grpSp>
        <p:grpSp>
          <p:nvGrpSpPr>
            <p:cNvPr id="10" name="Group 9"/>
            <p:cNvGrpSpPr/>
            <p:nvPr/>
          </p:nvGrpSpPr>
          <p:grpSpPr>
            <a:xfrm>
              <a:off x="3873198" y="2258545"/>
              <a:ext cx="2203450" cy="1330325"/>
              <a:chOff x="3995163" y="2308202"/>
              <a:chExt cx="2203450" cy="1330325"/>
            </a:xfrm>
          </p:grpSpPr>
          <p:sp>
            <p:nvSpPr>
              <p:cNvPr id="14" name="任意多边形 10">
                <a:extLst>
                  <a:ext uri="{FF2B5EF4-FFF2-40B4-BE49-F238E27FC236}">
                    <a16:creationId xmlns:a16="http://schemas.microsoft.com/office/drawing/2014/main" xmlns="" id="{3BC3BF96-A832-4C51-A6B9-4CADA2814B99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H="1">
                <a:off x="4431725" y="1871640"/>
                <a:ext cx="1330325" cy="2203450"/>
              </a:xfrm>
              <a:custGeom>
                <a:avLst/>
                <a:gdLst>
                  <a:gd name="T0" fmla="*/ 0 w 2696561"/>
                  <a:gd name="T1" fmla="*/ 381231 h 4469351"/>
                  <a:gd name="T2" fmla="*/ 56346 w 2696561"/>
                  <a:gd name="T3" fmla="*/ 296392 h 4469351"/>
                  <a:gd name="T4" fmla="*/ 60560 w 2696561"/>
                  <a:gd name="T5" fmla="*/ 295087 h 4469351"/>
                  <a:gd name="T6" fmla="*/ 57746 w 2696561"/>
                  <a:gd name="T7" fmla="*/ 289913 h 4469351"/>
                  <a:gd name="T8" fmla="*/ 51335 w 2696561"/>
                  <a:gd name="T9" fmla="*/ 258221 h 4469351"/>
                  <a:gd name="T10" fmla="*/ 101162 w 2696561"/>
                  <a:gd name="T11" fmla="*/ 183198 h 4469351"/>
                  <a:gd name="T12" fmla="*/ 105101 w 2696561"/>
                  <a:gd name="T13" fmla="*/ 181978 h 4469351"/>
                  <a:gd name="T14" fmla="*/ 105466 w 2696561"/>
                  <a:gd name="T15" fmla="*/ 174764 h 4469351"/>
                  <a:gd name="T16" fmla="*/ 193624 w 2696561"/>
                  <a:gd name="T17" fmla="*/ 78663 h 4469351"/>
                  <a:gd name="T18" fmla="*/ 207374 w 2696561"/>
                  <a:gd name="T19" fmla="*/ 77366 h 4469351"/>
                  <a:gd name="T20" fmla="*/ 207865 w 2696561"/>
                  <a:gd name="T21" fmla="*/ 76103 h 4469351"/>
                  <a:gd name="T22" fmla="*/ 213191 w 2696561"/>
                  <a:gd name="T23" fmla="*/ 61037 h 4469351"/>
                  <a:gd name="T24" fmla="*/ 222716 w 2696561"/>
                  <a:gd name="T25" fmla="*/ 0 h 4469351"/>
                  <a:gd name="T26" fmla="*/ 241066 w 2696561"/>
                  <a:gd name="T27" fmla="*/ 50337 h 4469351"/>
                  <a:gd name="T28" fmla="*/ 246602 w 2696561"/>
                  <a:gd name="T29" fmla="*/ 77532 h 4469351"/>
                  <a:gd name="T30" fmla="*/ 247133 w 2696561"/>
                  <a:gd name="T31" fmla="*/ 82254 h 4469351"/>
                  <a:gd name="T32" fmla="*/ 256941 w 2696561"/>
                  <a:gd name="T33" fmla="*/ 85292 h 4469351"/>
                  <a:gd name="T34" fmla="*/ 323782 w 2696561"/>
                  <a:gd name="T35" fmla="*/ 185932 h 4469351"/>
                  <a:gd name="T36" fmla="*/ 323404 w 2696561"/>
                  <a:gd name="T37" fmla="*/ 193387 h 4469351"/>
                  <a:gd name="T38" fmla="*/ 323404 w 2696561"/>
                  <a:gd name="T39" fmla="*/ 420575 h 4469351"/>
                  <a:gd name="T40" fmla="*/ 323782 w 2696561"/>
                  <a:gd name="T41" fmla="*/ 428034 h 4469351"/>
                  <a:gd name="T42" fmla="*/ 323404 w 2696561"/>
                  <a:gd name="T43" fmla="*/ 435493 h 4469351"/>
                  <a:gd name="T44" fmla="*/ 323404 w 2696561"/>
                  <a:gd name="T45" fmla="*/ 438741 h 4469351"/>
                  <a:gd name="T46" fmla="*/ 323240 w 2696561"/>
                  <a:gd name="T47" fmla="*/ 438741 h 4469351"/>
                  <a:gd name="T48" fmla="*/ 323226 w 2696561"/>
                  <a:gd name="T49" fmla="*/ 439029 h 4469351"/>
                  <a:gd name="T50" fmla="*/ 216025 w 2696561"/>
                  <a:gd name="T51" fmla="*/ 535575 h 4469351"/>
                  <a:gd name="T52" fmla="*/ 116737 w 2696561"/>
                  <a:gd name="T53" fmla="*/ 469894 h 4469351"/>
                  <a:gd name="T54" fmla="*/ 116644 w 2696561"/>
                  <a:gd name="T55" fmla="*/ 469639 h 4469351"/>
                  <a:gd name="T56" fmla="*/ 110850 w 2696561"/>
                  <a:gd name="T57" fmla="*/ 471434 h 4469351"/>
                  <a:gd name="T58" fmla="*/ 92257 w 2696561"/>
                  <a:gd name="T59" fmla="*/ 473304 h 4469351"/>
                  <a:gd name="T60" fmla="*/ 0 w 2696561"/>
                  <a:gd name="T61" fmla="*/ 381231 h 4469351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2696561"/>
                  <a:gd name="T94" fmla="*/ 0 h 4469351"/>
                  <a:gd name="T95" fmla="*/ 2696561 w 2696561"/>
                  <a:gd name="T96" fmla="*/ 4469351 h 4469351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2696561" h="4469351">
                    <a:moveTo>
                      <a:pt x="0" y="3181349"/>
                    </a:moveTo>
                    <a:cubicBezTo>
                      <a:pt x="0" y="2863088"/>
                      <a:pt x="193501" y="2590021"/>
                      <a:pt x="469273" y="2473380"/>
                    </a:cubicBezTo>
                    <a:lnTo>
                      <a:pt x="504360" y="2462488"/>
                    </a:lnTo>
                    <a:lnTo>
                      <a:pt x="480923" y="2419310"/>
                    </a:lnTo>
                    <a:cubicBezTo>
                      <a:pt x="446541" y="2338022"/>
                      <a:pt x="427529" y="2248650"/>
                      <a:pt x="427529" y="2154838"/>
                    </a:cubicBezTo>
                    <a:cubicBezTo>
                      <a:pt x="427529" y="1873400"/>
                      <a:pt x="598641" y="1631928"/>
                      <a:pt x="842506" y="1528782"/>
                    </a:cubicBezTo>
                    <a:lnTo>
                      <a:pt x="875314" y="1518598"/>
                    </a:lnTo>
                    <a:lnTo>
                      <a:pt x="878354" y="1458397"/>
                    </a:lnTo>
                    <a:cubicBezTo>
                      <a:pt x="919195" y="1056241"/>
                      <a:pt x="1221479" y="731374"/>
                      <a:pt x="1612563" y="656441"/>
                    </a:cubicBezTo>
                    <a:lnTo>
                      <a:pt x="1727078" y="645617"/>
                    </a:lnTo>
                    <a:lnTo>
                      <a:pt x="1731164" y="635071"/>
                    </a:lnTo>
                    <a:cubicBezTo>
                      <a:pt x="1743796" y="600804"/>
                      <a:pt x="1758450" y="559446"/>
                      <a:pt x="1775523" y="509345"/>
                    </a:cubicBezTo>
                    <a:cubicBezTo>
                      <a:pt x="1873400" y="143127"/>
                      <a:pt x="1828412" y="169782"/>
                      <a:pt x="1854856" y="0"/>
                    </a:cubicBezTo>
                    <a:cubicBezTo>
                      <a:pt x="1897858" y="149940"/>
                      <a:pt x="1976581" y="246306"/>
                      <a:pt x="2007676" y="420056"/>
                    </a:cubicBezTo>
                    <a:cubicBezTo>
                      <a:pt x="2031975" y="493472"/>
                      <a:pt x="2044367" y="569863"/>
                      <a:pt x="2053783" y="646999"/>
                    </a:cubicBezTo>
                    <a:lnTo>
                      <a:pt x="2058202" y="686403"/>
                    </a:lnTo>
                    <a:lnTo>
                      <a:pt x="2139884" y="711759"/>
                    </a:lnTo>
                    <a:cubicBezTo>
                      <a:pt x="2467019" y="850125"/>
                      <a:pt x="2696560" y="1174051"/>
                      <a:pt x="2696560" y="1551588"/>
                    </a:cubicBezTo>
                    <a:lnTo>
                      <a:pt x="2693418" y="1613811"/>
                    </a:lnTo>
                    <a:lnTo>
                      <a:pt x="2693418" y="3509677"/>
                    </a:lnTo>
                    <a:lnTo>
                      <a:pt x="2696561" y="3571920"/>
                    </a:lnTo>
                    <a:lnTo>
                      <a:pt x="2693418" y="3634162"/>
                    </a:lnTo>
                    <a:lnTo>
                      <a:pt x="2693418" y="3661270"/>
                    </a:lnTo>
                    <a:lnTo>
                      <a:pt x="2692049" y="3661270"/>
                    </a:lnTo>
                    <a:lnTo>
                      <a:pt x="2691928" y="3663677"/>
                    </a:lnTo>
                    <a:cubicBezTo>
                      <a:pt x="2645970" y="4116212"/>
                      <a:pt x="2263790" y="4469351"/>
                      <a:pt x="1799130" y="4469351"/>
                    </a:cubicBezTo>
                    <a:cubicBezTo>
                      <a:pt x="1427402" y="4469351"/>
                      <a:pt x="1108461" y="4243342"/>
                      <a:pt x="972224" y="3921241"/>
                    </a:cubicBezTo>
                    <a:lnTo>
                      <a:pt x="971445" y="3919113"/>
                    </a:lnTo>
                    <a:lnTo>
                      <a:pt x="923199" y="3934089"/>
                    </a:lnTo>
                    <a:cubicBezTo>
                      <a:pt x="873181" y="3944324"/>
                      <a:pt x="821393" y="3949699"/>
                      <a:pt x="768350" y="3949699"/>
                    </a:cubicBezTo>
                    <a:cubicBezTo>
                      <a:pt x="344002" y="3949699"/>
                      <a:pt x="0" y="3605697"/>
                      <a:pt x="0" y="3181349"/>
                    </a:cubicBezTo>
                    <a:close/>
                  </a:path>
                </a:pathLst>
              </a:custGeom>
              <a:solidFill>
                <a:srgbClr val="FF9409"/>
              </a:solidFill>
              <a:ln>
                <a:noFill/>
              </a:ln>
            </p:spPr>
            <p:txBody>
              <a:bodyPr anchor="ctr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4716600" y="2811952"/>
                <a:ext cx="114807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 err="1">
                    <a:solidFill>
                      <a:srgbClr val="C00000"/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Lạt</a:t>
                </a:r>
                <a:r>
                  <a:rPr lang="en-US" sz="2800" b="1" dirty="0">
                    <a:solidFill>
                      <a:srgbClr val="C00000"/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C00000"/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xạt</a:t>
                </a:r>
                <a:endParaRPr lang="en-US" sz="2800" b="1" dirty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</p:grpSp>
      </p:grpSp>
      <p:grpSp>
        <p:nvGrpSpPr>
          <p:cNvPr id="41" name="Group 40"/>
          <p:cNvGrpSpPr/>
          <p:nvPr/>
        </p:nvGrpSpPr>
        <p:grpSpPr>
          <a:xfrm>
            <a:off x="6635427" y="790128"/>
            <a:ext cx="5766142" cy="3028524"/>
            <a:chOff x="6635427" y="790128"/>
            <a:chExt cx="5766142" cy="3028524"/>
          </a:xfrm>
        </p:grpSpPr>
        <p:grpSp>
          <p:nvGrpSpPr>
            <p:cNvPr id="3" name="Group 2"/>
            <p:cNvGrpSpPr/>
            <p:nvPr/>
          </p:nvGrpSpPr>
          <p:grpSpPr>
            <a:xfrm>
              <a:off x="7237126" y="790128"/>
              <a:ext cx="5164443" cy="3028524"/>
              <a:chOff x="5720440" y="902117"/>
              <a:chExt cx="5164443" cy="3442962"/>
            </a:xfrm>
          </p:grpSpPr>
          <p:pic>
            <p:nvPicPr>
              <p:cNvPr id="21" name="图片 1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346119">
                <a:off x="5720440" y="902117"/>
                <a:ext cx="5164443" cy="3442962"/>
              </a:xfrm>
              <a:prstGeom prst="rect">
                <a:avLst/>
              </a:prstGeom>
            </p:spPr>
          </p:pic>
          <p:sp>
            <p:nvSpPr>
              <p:cNvPr id="22" name="TextBox 21"/>
              <p:cNvSpPr txBox="1"/>
              <p:nvPr/>
            </p:nvSpPr>
            <p:spPr>
              <a:xfrm>
                <a:off x="6965151" y="2410452"/>
                <a:ext cx="3296320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err="1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Nhiều</a:t>
                </a:r>
                <a:r>
                  <a:rPr lang="en-US" sz="2400" dirty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lang="en-US" sz="2400" dirty="0" err="1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âm</a:t>
                </a:r>
                <a:r>
                  <a:rPr lang="en-US" sz="2400" dirty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lang="en-US" sz="2400" dirty="0" err="1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thanh</a:t>
                </a:r>
                <a:r>
                  <a:rPr lang="en-US" sz="2400" dirty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, </a:t>
                </a:r>
                <a:r>
                  <a:rPr lang="en-US" sz="2400" dirty="0" err="1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tiếng</a:t>
                </a:r>
                <a:r>
                  <a:rPr lang="en-US" sz="2400" dirty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lang="en-US" sz="2400" dirty="0" err="1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nói</a:t>
                </a:r>
                <a:r>
                  <a:rPr lang="en-US" sz="2400" dirty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lang="en-US" sz="2400" dirty="0" err="1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nhỏ</a:t>
                </a:r>
                <a:r>
                  <a:rPr lang="en-US" sz="2400" dirty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lang="en-US" sz="2400" dirty="0" err="1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phát</a:t>
                </a:r>
                <a:r>
                  <a:rPr lang="en-US" sz="2400" dirty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lang="en-US" sz="2400" dirty="0" err="1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ra</a:t>
                </a:r>
                <a:r>
                  <a:rPr lang="en-US" sz="2400" dirty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lang="en-US" sz="2400" dirty="0" err="1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cùng</a:t>
                </a:r>
                <a:r>
                  <a:rPr lang="en-US" sz="2400" dirty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lang="en-US" sz="2400" dirty="0" err="1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lúc</a:t>
                </a:r>
                <a:r>
                  <a:rPr lang="en-US" sz="2400" dirty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.</a:t>
                </a:r>
              </a:p>
            </p:txBody>
          </p:sp>
        </p:grpSp>
        <p:grpSp>
          <p:nvGrpSpPr>
            <p:cNvPr id="24" name="Group 23"/>
            <p:cNvGrpSpPr/>
            <p:nvPr/>
          </p:nvGrpSpPr>
          <p:grpSpPr>
            <a:xfrm>
              <a:off x="6635427" y="2291989"/>
              <a:ext cx="2205037" cy="1330325"/>
              <a:chOff x="6358494" y="2324484"/>
              <a:chExt cx="2205037" cy="1330325"/>
            </a:xfrm>
          </p:grpSpPr>
          <p:sp>
            <p:nvSpPr>
              <p:cNvPr id="15" name="任意多边形 12">
                <a:extLst>
                  <a:ext uri="{FF2B5EF4-FFF2-40B4-BE49-F238E27FC236}">
                    <a16:creationId xmlns:a16="http://schemas.microsoft.com/office/drawing/2014/main" xmlns="" id="{9001AB41-D50E-401A-9A7B-F4E0DF9DD857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6795850" y="1887128"/>
                <a:ext cx="1330325" cy="2205037"/>
              </a:xfrm>
              <a:custGeom>
                <a:avLst/>
                <a:gdLst>
                  <a:gd name="T0" fmla="*/ 0 w 2696561"/>
                  <a:gd name="T1" fmla="*/ 382055 h 4469351"/>
                  <a:gd name="T2" fmla="*/ 56346 w 2696561"/>
                  <a:gd name="T3" fmla="*/ 297033 h 4469351"/>
                  <a:gd name="T4" fmla="*/ 60560 w 2696561"/>
                  <a:gd name="T5" fmla="*/ 295725 h 4469351"/>
                  <a:gd name="T6" fmla="*/ 57746 w 2696561"/>
                  <a:gd name="T7" fmla="*/ 290540 h 4469351"/>
                  <a:gd name="T8" fmla="*/ 51335 w 2696561"/>
                  <a:gd name="T9" fmla="*/ 258779 h 4469351"/>
                  <a:gd name="T10" fmla="*/ 101162 w 2696561"/>
                  <a:gd name="T11" fmla="*/ 183595 h 4469351"/>
                  <a:gd name="T12" fmla="*/ 105101 w 2696561"/>
                  <a:gd name="T13" fmla="*/ 182371 h 4469351"/>
                  <a:gd name="T14" fmla="*/ 105466 w 2696561"/>
                  <a:gd name="T15" fmla="*/ 175142 h 4469351"/>
                  <a:gd name="T16" fmla="*/ 193624 w 2696561"/>
                  <a:gd name="T17" fmla="*/ 78833 h 4469351"/>
                  <a:gd name="T18" fmla="*/ 207374 w 2696561"/>
                  <a:gd name="T19" fmla="*/ 77533 h 4469351"/>
                  <a:gd name="T20" fmla="*/ 207865 w 2696561"/>
                  <a:gd name="T21" fmla="*/ 76267 h 4469351"/>
                  <a:gd name="T22" fmla="*/ 213191 w 2696561"/>
                  <a:gd name="T23" fmla="*/ 61168 h 4469351"/>
                  <a:gd name="T24" fmla="*/ 222716 w 2696561"/>
                  <a:gd name="T25" fmla="*/ 0 h 4469351"/>
                  <a:gd name="T26" fmla="*/ 241066 w 2696561"/>
                  <a:gd name="T27" fmla="*/ 50445 h 4469351"/>
                  <a:gd name="T28" fmla="*/ 246602 w 2696561"/>
                  <a:gd name="T29" fmla="*/ 77700 h 4469351"/>
                  <a:gd name="T30" fmla="*/ 247133 w 2696561"/>
                  <a:gd name="T31" fmla="*/ 82432 h 4469351"/>
                  <a:gd name="T32" fmla="*/ 256941 w 2696561"/>
                  <a:gd name="T33" fmla="*/ 85477 h 4469351"/>
                  <a:gd name="T34" fmla="*/ 323782 w 2696561"/>
                  <a:gd name="T35" fmla="*/ 186333 h 4469351"/>
                  <a:gd name="T36" fmla="*/ 323404 w 2696561"/>
                  <a:gd name="T37" fmla="*/ 193806 h 4469351"/>
                  <a:gd name="T38" fmla="*/ 323404 w 2696561"/>
                  <a:gd name="T39" fmla="*/ 421484 h 4469351"/>
                  <a:gd name="T40" fmla="*/ 323782 w 2696561"/>
                  <a:gd name="T41" fmla="*/ 428959 h 4469351"/>
                  <a:gd name="T42" fmla="*/ 323404 w 2696561"/>
                  <a:gd name="T43" fmla="*/ 436434 h 4469351"/>
                  <a:gd name="T44" fmla="*/ 323404 w 2696561"/>
                  <a:gd name="T45" fmla="*/ 439690 h 4469351"/>
                  <a:gd name="T46" fmla="*/ 323240 w 2696561"/>
                  <a:gd name="T47" fmla="*/ 439690 h 4469351"/>
                  <a:gd name="T48" fmla="*/ 323226 w 2696561"/>
                  <a:gd name="T49" fmla="*/ 439979 h 4469351"/>
                  <a:gd name="T50" fmla="*/ 216025 w 2696561"/>
                  <a:gd name="T51" fmla="*/ 536734 h 4469351"/>
                  <a:gd name="T52" fmla="*/ 116737 w 2696561"/>
                  <a:gd name="T53" fmla="*/ 470910 h 4469351"/>
                  <a:gd name="T54" fmla="*/ 116644 w 2696561"/>
                  <a:gd name="T55" fmla="*/ 470654 h 4469351"/>
                  <a:gd name="T56" fmla="*/ 110850 w 2696561"/>
                  <a:gd name="T57" fmla="*/ 472453 h 4469351"/>
                  <a:gd name="T58" fmla="*/ 92257 w 2696561"/>
                  <a:gd name="T59" fmla="*/ 474327 h 4469351"/>
                  <a:gd name="T60" fmla="*/ 0 w 2696561"/>
                  <a:gd name="T61" fmla="*/ 382055 h 4469351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2696561"/>
                  <a:gd name="T94" fmla="*/ 0 h 4469351"/>
                  <a:gd name="T95" fmla="*/ 2696561 w 2696561"/>
                  <a:gd name="T96" fmla="*/ 4469351 h 4469351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2696561" h="4469351">
                    <a:moveTo>
                      <a:pt x="0" y="3181349"/>
                    </a:moveTo>
                    <a:cubicBezTo>
                      <a:pt x="0" y="2863088"/>
                      <a:pt x="193501" y="2590021"/>
                      <a:pt x="469273" y="2473380"/>
                    </a:cubicBezTo>
                    <a:lnTo>
                      <a:pt x="504360" y="2462488"/>
                    </a:lnTo>
                    <a:lnTo>
                      <a:pt x="480923" y="2419310"/>
                    </a:lnTo>
                    <a:cubicBezTo>
                      <a:pt x="446541" y="2338022"/>
                      <a:pt x="427529" y="2248650"/>
                      <a:pt x="427529" y="2154838"/>
                    </a:cubicBezTo>
                    <a:cubicBezTo>
                      <a:pt x="427529" y="1873400"/>
                      <a:pt x="598641" y="1631928"/>
                      <a:pt x="842506" y="1528782"/>
                    </a:cubicBezTo>
                    <a:lnTo>
                      <a:pt x="875314" y="1518598"/>
                    </a:lnTo>
                    <a:lnTo>
                      <a:pt x="878354" y="1458397"/>
                    </a:lnTo>
                    <a:cubicBezTo>
                      <a:pt x="919195" y="1056241"/>
                      <a:pt x="1221479" y="731374"/>
                      <a:pt x="1612563" y="656441"/>
                    </a:cubicBezTo>
                    <a:lnTo>
                      <a:pt x="1727078" y="645617"/>
                    </a:lnTo>
                    <a:lnTo>
                      <a:pt x="1731164" y="635071"/>
                    </a:lnTo>
                    <a:cubicBezTo>
                      <a:pt x="1743796" y="600804"/>
                      <a:pt x="1758450" y="559446"/>
                      <a:pt x="1775523" y="509345"/>
                    </a:cubicBezTo>
                    <a:cubicBezTo>
                      <a:pt x="1873400" y="143127"/>
                      <a:pt x="1828412" y="169782"/>
                      <a:pt x="1854856" y="0"/>
                    </a:cubicBezTo>
                    <a:cubicBezTo>
                      <a:pt x="1897858" y="149940"/>
                      <a:pt x="1976581" y="246306"/>
                      <a:pt x="2007676" y="420056"/>
                    </a:cubicBezTo>
                    <a:cubicBezTo>
                      <a:pt x="2031975" y="493472"/>
                      <a:pt x="2044367" y="569863"/>
                      <a:pt x="2053783" y="646999"/>
                    </a:cubicBezTo>
                    <a:lnTo>
                      <a:pt x="2058202" y="686403"/>
                    </a:lnTo>
                    <a:lnTo>
                      <a:pt x="2139884" y="711759"/>
                    </a:lnTo>
                    <a:cubicBezTo>
                      <a:pt x="2467019" y="850125"/>
                      <a:pt x="2696560" y="1174051"/>
                      <a:pt x="2696560" y="1551588"/>
                    </a:cubicBezTo>
                    <a:lnTo>
                      <a:pt x="2693418" y="1613811"/>
                    </a:lnTo>
                    <a:lnTo>
                      <a:pt x="2693418" y="3509677"/>
                    </a:lnTo>
                    <a:lnTo>
                      <a:pt x="2696561" y="3571920"/>
                    </a:lnTo>
                    <a:lnTo>
                      <a:pt x="2693418" y="3634162"/>
                    </a:lnTo>
                    <a:lnTo>
                      <a:pt x="2693418" y="3661270"/>
                    </a:lnTo>
                    <a:lnTo>
                      <a:pt x="2692049" y="3661270"/>
                    </a:lnTo>
                    <a:lnTo>
                      <a:pt x="2691928" y="3663677"/>
                    </a:lnTo>
                    <a:cubicBezTo>
                      <a:pt x="2645970" y="4116212"/>
                      <a:pt x="2263790" y="4469351"/>
                      <a:pt x="1799130" y="4469351"/>
                    </a:cubicBezTo>
                    <a:cubicBezTo>
                      <a:pt x="1427402" y="4469351"/>
                      <a:pt x="1108461" y="4243342"/>
                      <a:pt x="972224" y="3921241"/>
                    </a:cubicBezTo>
                    <a:lnTo>
                      <a:pt x="971445" y="3919113"/>
                    </a:lnTo>
                    <a:lnTo>
                      <a:pt x="923199" y="3934089"/>
                    </a:lnTo>
                    <a:cubicBezTo>
                      <a:pt x="873181" y="3944324"/>
                      <a:pt x="821393" y="3949699"/>
                      <a:pt x="768350" y="3949699"/>
                    </a:cubicBezTo>
                    <a:cubicBezTo>
                      <a:pt x="344002" y="3949699"/>
                      <a:pt x="0" y="3605697"/>
                      <a:pt x="0" y="3181349"/>
                    </a:cubicBezTo>
                    <a:close/>
                  </a:path>
                </a:pathLst>
              </a:custGeom>
              <a:solidFill>
                <a:srgbClr val="FAC090"/>
              </a:solidFill>
              <a:ln>
                <a:noFill/>
              </a:ln>
            </p:spPr>
            <p:txBody>
              <a:bodyPr anchor="ctr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6588523" y="2845305"/>
                <a:ext cx="147616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 err="1">
                    <a:solidFill>
                      <a:srgbClr val="C00000"/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Xôn</a:t>
                </a:r>
                <a:r>
                  <a:rPr lang="en-US" sz="2800" b="1" dirty="0">
                    <a:solidFill>
                      <a:srgbClr val="C00000"/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C00000"/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xao</a:t>
                </a:r>
                <a:endParaRPr lang="en-US" sz="2800" b="1" dirty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</p:grpSp>
      </p:grpSp>
      <p:grpSp>
        <p:nvGrpSpPr>
          <p:cNvPr id="42" name="Group 41"/>
          <p:cNvGrpSpPr/>
          <p:nvPr/>
        </p:nvGrpSpPr>
        <p:grpSpPr>
          <a:xfrm>
            <a:off x="39013" y="3209633"/>
            <a:ext cx="6028035" cy="3065295"/>
            <a:chOff x="-48665" y="3211273"/>
            <a:chExt cx="6028035" cy="3065295"/>
          </a:xfrm>
        </p:grpSpPr>
        <p:grpSp>
          <p:nvGrpSpPr>
            <p:cNvPr id="25" name="Group 24"/>
            <p:cNvGrpSpPr/>
            <p:nvPr/>
          </p:nvGrpSpPr>
          <p:grpSpPr>
            <a:xfrm>
              <a:off x="-48665" y="3211273"/>
              <a:ext cx="5164443" cy="3065295"/>
              <a:chOff x="5720440" y="902117"/>
              <a:chExt cx="5164443" cy="3442962"/>
            </a:xfrm>
          </p:grpSpPr>
          <p:pic>
            <p:nvPicPr>
              <p:cNvPr id="26" name="图片 1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411529">
                <a:off x="5720440" y="902117"/>
                <a:ext cx="5164443" cy="3442962"/>
              </a:xfrm>
              <a:prstGeom prst="rect">
                <a:avLst/>
              </a:prstGeom>
            </p:spPr>
          </p:pic>
          <p:sp>
            <p:nvSpPr>
              <p:cNvPr id="27" name="TextBox 26"/>
              <p:cNvSpPr txBox="1"/>
              <p:nvPr/>
            </p:nvSpPr>
            <p:spPr>
              <a:xfrm>
                <a:off x="6545371" y="2415719"/>
                <a:ext cx="3648589" cy="1348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err="1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Cách</a:t>
                </a:r>
                <a:r>
                  <a:rPr lang="en-US" sz="2400" dirty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lang="en-US" sz="2400" dirty="0" err="1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thể</a:t>
                </a:r>
                <a:r>
                  <a:rPr lang="en-US" sz="2400" dirty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lang="en-US" sz="2400" dirty="0" err="1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hiện</a:t>
                </a:r>
                <a:r>
                  <a:rPr lang="en-US" sz="2400" dirty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lang="en-US" sz="2400" dirty="0" err="1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cảm</a:t>
                </a:r>
                <a:r>
                  <a:rPr lang="en-US" sz="2400" dirty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lang="en-US" sz="2400" dirty="0" err="1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xúc</a:t>
                </a:r>
                <a:r>
                  <a:rPr lang="en-US" sz="2400" dirty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lang="en-US" sz="2400" dirty="0" err="1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khen</a:t>
                </a:r>
                <a:r>
                  <a:rPr lang="en-US" sz="2400" dirty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lang="en-US" sz="2400" dirty="0" err="1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hoặc</a:t>
                </a:r>
                <a:r>
                  <a:rPr lang="en-US" sz="2400" dirty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lang="en-US" sz="2400" dirty="0" err="1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nuối</a:t>
                </a:r>
                <a:r>
                  <a:rPr lang="en-US" sz="2400" dirty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lang="en-US" sz="2400" dirty="0" err="1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tiếc</a:t>
                </a:r>
                <a:r>
                  <a:rPr lang="en-US" sz="2400" dirty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lang="en-US" sz="2400" dirty="0" err="1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thể</a:t>
                </a:r>
                <a:r>
                  <a:rPr lang="en-US" sz="2400" dirty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lang="en-US" sz="2400" dirty="0" err="1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hiện</a:t>
                </a:r>
                <a:r>
                  <a:rPr lang="en-US" sz="2400" dirty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qua </a:t>
                </a:r>
                <a:r>
                  <a:rPr lang="en-US" sz="2400" dirty="0" err="1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lời</a:t>
                </a:r>
                <a:r>
                  <a:rPr lang="en-US" sz="2400" dirty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lang="en-US" sz="2400" dirty="0" err="1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nói</a:t>
                </a:r>
                <a:r>
                  <a:rPr lang="en-US" sz="2400" dirty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.</a:t>
                </a:r>
              </a:p>
            </p:txBody>
          </p:sp>
        </p:grpSp>
        <p:grpSp>
          <p:nvGrpSpPr>
            <p:cNvPr id="34" name="Group 33"/>
            <p:cNvGrpSpPr/>
            <p:nvPr/>
          </p:nvGrpSpPr>
          <p:grpSpPr>
            <a:xfrm>
              <a:off x="3774332" y="4657677"/>
              <a:ext cx="2205038" cy="1330325"/>
              <a:chOff x="3774332" y="4657677"/>
              <a:chExt cx="2205038" cy="1330325"/>
            </a:xfrm>
          </p:grpSpPr>
          <p:sp>
            <p:nvSpPr>
              <p:cNvPr id="16" name="任意多边形 13">
                <a:extLst>
                  <a:ext uri="{FF2B5EF4-FFF2-40B4-BE49-F238E27FC236}">
                    <a16:creationId xmlns:a16="http://schemas.microsoft.com/office/drawing/2014/main" xmlns="" id="{81013F3C-FC0C-4129-9750-7156DB409634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H="1">
                <a:off x="4211688" y="4220321"/>
                <a:ext cx="1330325" cy="2205038"/>
              </a:xfrm>
              <a:custGeom>
                <a:avLst/>
                <a:gdLst>
                  <a:gd name="T0" fmla="*/ 0 w 2696561"/>
                  <a:gd name="T1" fmla="*/ 382055 h 4469351"/>
                  <a:gd name="T2" fmla="*/ 56346 w 2696561"/>
                  <a:gd name="T3" fmla="*/ 297034 h 4469351"/>
                  <a:gd name="T4" fmla="*/ 60560 w 2696561"/>
                  <a:gd name="T5" fmla="*/ 295726 h 4469351"/>
                  <a:gd name="T6" fmla="*/ 57746 w 2696561"/>
                  <a:gd name="T7" fmla="*/ 290540 h 4469351"/>
                  <a:gd name="T8" fmla="*/ 51335 w 2696561"/>
                  <a:gd name="T9" fmla="*/ 258779 h 4469351"/>
                  <a:gd name="T10" fmla="*/ 101162 w 2696561"/>
                  <a:gd name="T11" fmla="*/ 183595 h 4469351"/>
                  <a:gd name="T12" fmla="*/ 105101 w 2696561"/>
                  <a:gd name="T13" fmla="*/ 182372 h 4469351"/>
                  <a:gd name="T14" fmla="*/ 105466 w 2696561"/>
                  <a:gd name="T15" fmla="*/ 175142 h 4469351"/>
                  <a:gd name="T16" fmla="*/ 193624 w 2696561"/>
                  <a:gd name="T17" fmla="*/ 78833 h 4469351"/>
                  <a:gd name="T18" fmla="*/ 207374 w 2696561"/>
                  <a:gd name="T19" fmla="*/ 77533 h 4469351"/>
                  <a:gd name="T20" fmla="*/ 207865 w 2696561"/>
                  <a:gd name="T21" fmla="*/ 76267 h 4469351"/>
                  <a:gd name="T22" fmla="*/ 213191 w 2696561"/>
                  <a:gd name="T23" fmla="*/ 61168 h 4469351"/>
                  <a:gd name="T24" fmla="*/ 222716 w 2696561"/>
                  <a:gd name="T25" fmla="*/ 0 h 4469351"/>
                  <a:gd name="T26" fmla="*/ 241066 w 2696561"/>
                  <a:gd name="T27" fmla="*/ 50445 h 4469351"/>
                  <a:gd name="T28" fmla="*/ 246602 w 2696561"/>
                  <a:gd name="T29" fmla="*/ 77700 h 4469351"/>
                  <a:gd name="T30" fmla="*/ 247133 w 2696561"/>
                  <a:gd name="T31" fmla="*/ 82432 h 4469351"/>
                  <a:gd name="T32" fmla="*/ 256941 w 2696561"/>
                  <a:gd name="T33" fmla="*/ 85477 h 4469351"/>
                  <a:gd name="T34" fmla="*/ 323782 w 2696561"/>
                  <a:gd name="T35" fmla="*/ 186334 h 4469351"/>
                  <a:gd name="T36" fmla="*/ 323404 w 2696561"/>
                  <a:gd name="T37" fmla="*/ 193806 h 4469351"/>
                  <a:gd name="T38" fmla="*/ 323404 w 2696561"/>
                  <a:gd name="T39" fmla="*/ 421485 h 4469351"/>
                  <a:gd name="T40" fmla="*/ 323782 w 2696561"/>
                  <a:gd name="T41" fmla="*/ 428960 h 4469351"/>
                  <a:gd name="T42" fmla="*/ 323404 w 2696561"/>
                  <a:gd name="T43" fmla="*/ 436434 h 4469351"/>
                  <a:gd name="T44" fmla="*/ 323404 w 2696561"/>
                  <a:gd name="T45" fmla="*/ 439690 h 4469351"/>
                  <a:gd name="T46" fmla="*/ 323240 w 2696561"/>
                  <a:gd name="T47" fmla="*/ 439690 h 4469351"/>
                  <a:gd name="T48" fmla="*/ 323226 w 2696561"/>
                  <a:gd name="T49" fmla="*/ 439979 h 4469351"/>
                  <a:gd name="T50" fmla="*/ 216025 w 2696561"/>
                  <a:gd name="T51" fmla="*/ 536734 h 4469351"/>
                  <a:gd name="T52" fmla="*/ 116737 w 2696561"/>
                  <a:gd name="T53" fmla="*/ 470911 h 4469351"/>
                  <a:gd name="T54" fmla="*/ 116644 w 2696561"/>
                  <a:gd name="T55" fmla="*/ 470655 h 4469351"/>
                  <a:gd name="T56" fmla="*/ 110850 w 2696561"/>
                  <a:gd name="T57" fmla="*/ 472453 h 4469351"/>
                  <a:gd name="T58" fmla="*/ 92257 w 2696561"/>
                  <a:gd name="T59" fmla="*/ 474328 h 4469351"/>
                  <a:gd name="T60" fmla="*/ 0 w 2696561"/>
                  <a:gd name="T61" fmla="*/ 382055 h 4469351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2696561"/>
                  <a:gd name="T94" fmla="*/ 0 h 4469351"/>
                  <a:gd name="T95" fmla="*/ 2696561 w 2696561"/>
                  <a:gd name="T96" fmla="*/ 4469351 h 4469351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2696561" h="4469351">
                    <a:moveTo>
                      <a:pt x="0" y="3181349"/>
                    </a:moveTo>
                    <a:cubicBezTo>
                      <a:pt x="0" y="2863088"/>
                      <a:pt x="193501" y="2590021"/>
                      <a:pt x="469273" y="2473380"/>
                    </a:cubicBezTo>
                    <a:lnTo>
                      <a:pt x="504360" y="2462488"/>
                    </a:lnTo>
                    <a:lnTo>
                      <a:pt x="480923" y="2419310"/>
                    </a:lnTo>
                    <a:cubicBezTo>
                      <a:pt x="446541" y="2338022"/>
                      <a:pt x="427529" y="2248650"/>
                      <a:pt x="427529" y="2154838"/>
                    </a:cubicBezTo>
                    <a:cubicBezTo>
                      <a:pt x="427529" y="1873400"/>
                      <a:pt x="598641" y="1631928"/>
                      <a:pt x="842506" y="1528782"/>
                    </a:cubicBezTo>
                    <a:lnTo>
                      <a:pt x="875314" y="1518598"/>
                    </a:lnTo>
                    <a:lnTo>
                      <a:pt x="878354" y="1458397"/>
                    </a:lnTo>
                    <a:cubicBezTo>
                      <a:pt x="919195" y="1056241"/>
                      <a:pt x="1221479" y="731374"/>
                      <a:pt x="1612563" y="656441"/>
                    </a:cubicBezTo>
                    <a:lnTo>
                      <a:pt x="1727078" y="645617"/>
                    </a:lnTo>
                    <a:lnTo>
                      <a:pt x="1731164" y="635071"/>
                    </a:lnTo>
                    <a:cubicBezTo>
                      <a:pt x="1743796" y="600804"/>
                      <a:pt x="1758450" y="559446"/>
                      <a:pt x="1775523" y="509345"/>
                    </a:cubicBezTo>
                    <a:cubicBezTo>
                      <a:pt x="1873400" y="143127"/>
                      <a:pt x="1828412" y="169782"/>
                      <a:pt x="1854856" y="0"/>
                    </a:cubicBezTo>
                    <a:cubicBezTo>
                      <a:pt x="1897858" y="149940"/>
                      <a:pt x="1976581" y="246306"/>
                      <a:pt x="2007676" y="420056"/>
                    </a:cubicBezTo>
                    <a:cubicBezTo>
                      <a:pt x="2031975" y="493472"/>
                      <a:pt x="2044367" y="569863"/>
                      <a:pt x="2053783" y="646999"/>
                    </a:cubicBezTo>
                    <a:lnTo>
                      <a:pt x="2058202" y="686403"/>
                    </a:lnTo>
                    <a:lnTo>
                      <a:pt x="2139884" y="711759"/>
                    </a:lnTo>
                    <a:cubicBezTo>
                      <a:pt x="2467019" y="850125"/>
                      <a:pt x="2696560" y="1174051"/>
                      <a:pt x="2696560" y="1551588"/>
                    </a:cubicBezTo>
                    <a:lnTo>
                      <a:pt x="2693418" y="1613811"/>
                    </a:lnTo>
                    <a:lnTo>
                      <a:pt x="2693418" y="3509677"/>
                    </a:lnTo>
                    <a:lnTo>
                      <a:pt x="2696561" y="3571920"/>
                    </a:lnTo>
                    <a:lnTo>
                      <a:pt x="2693418" y="3634162"/>
                    </a:lnTo>
                    <a:lnTo>
                      <a:pt x="2693418" y="3661270"/>
                    </a:lnTo>
                    <a:lnTo>
                      <a:pt x="2692049" y="3661270"/>
                    </a:lnTo>
                    <a:lnTo>
                      <a:pt x="2691928" y="3663677"/>
                    </a:lnTo>
                    <a:cubicBezTo>
                      <a:pt x="2645970" y="4116212"/>
                      <a:pt x="2263790" y="4469351"/>
                      <a:pt x="1799130" y="4469351"/>
                    </a:cubicBezTo>
                    <a:cubicBezTo>
                      <a:pt x="1427402" y="4469351"/>
                      <a:pt x="1108461" y="4243342"/>
                      <a:pt x="972224" y="3921241"/>
                    </a:cubicBezTo>
                    <a:lnTo>
                      <a:pt x="971445" y="3919113"/>
                    </a:lnTo>
                    <a:lnTo>
                      <a:pt x="923199" y="3934089"/>
                    </a:lnTo>
                    <a:cubicBezTo>
                      <a:pt x="873181" y="3944324"/>
                      <a:pt x="821393" y="3949699"/>
                      <a:pt x="768350" y="3949699"/>
                    </a:cubicBezTo>
                    <a:cubicBezTo>
                      <a:pt x="344002" y="3949699"/>
                      <a:pt x="0" y="3605697"/>
                      <a:pt x="0" y="3181349"/>
                    </a:cubicBezTo>
                    <a:close/>
                  </a:path>
                </a:pathLst>
              </a:custGeom>
              <a:solidFill>
                <a:srgbClr val="FCD5B5"/>
              </a:solidFill>
              <a:ln>
                <a:noFill/>
              </a:ln>
            </p:spPr>
            <p:txBody>
              <a:bodyPr anchor="ctr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7" name="TextBox 36"/>
              <p:cNvSpPr txBox="1"/>
              <p:nvPr/>
            </p:nvSpPr>
            <p:spPr>
              <a:xfrm>
                <a:off x="4312762" y="5181038"/>
                <a:ext cx="147616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 err="1">
                    <a:solidFill>
                      <a:srgbClr val="C00000"/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Xuýt</a:t>
                </a:r>
                <a:r>
                  <a:rPr lang="en-US" sz="2800" b="1" dirty="0">
                    <a:solidFill>
                      <a:srgbClr val="C00000"/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C00000"/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xoa</a:t>
                </a:r>
                <a:endParaRPr lang="en-US" sz="2800" b="1" dirty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</p:grpSp>
      </p:grpSp>
      <p:grpSp>
        <p:nvGrpSpPr>
          <p:cNvPr id="43" name="Group 42"/>
          <p:cNvGrpSpPr/>
          <p:nvPr/>
        </p:nvGrpSpPr>
        <p:grpSpPr>
          <a:xfrm>
            <a:off x="6320401" y="3452304"/>
            <a:ext cx="6081167" cy="2912818"/>
            <a:chOff x="6320401" y="3452304"/>
            <a:chExt cx="6081167" cy="2912818"/>
          </a:xfrm>
        </p:grpSpPr>
        <p:grpSp>
          <p:nvGrpSpPr>
            <p:cNvPr id="28" name="Group 27"/>
            <p:cNvGrpSpPr/>
            <p:nvPr/>
          </p:nvGrpSpPr>
          <p:grpSpPr>
            <a:xfrm>
              <a:off x="7237125" y="3452304"/>
              <a:ext cx="5164443" cy="2912818"/>
              <a:chOff x="5720440" y="902117"/>
              <a:chExt cx="5164443" cy="3442962"/>
            </a:xfrm>
          </p:grpSpPr>
          <p:pic>
            <p:nvPicPr>
              <p:cNvPr id="29" name="图片 1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353739">
                <a:off x="5720440" y="902117"/>
                <a:ext cx="5164443" cy="3442962"/>
              </a:xfrm>
              <a:prstGeom prst="rect">
                <a:avLst/>
              </a:prstGeom>
            </p:spPr>
          </p:pic>
          <p:sp>
            <p:nvSpPr>
              <p:cNvPr id="30" name="TextBox 29"/>
              <p:cNvSpPr txBox="1"/>
              <p:nvPr/>
            </p:nvSpPr>
            <p:spPr>
              <a:xfrm>
                <a:off x="6655520" y="2479857"/>
                <a:ext cx="3380547" cy="9822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err="1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Cây</a:t>
                </a:r>
                <a:r>
                  <a:rPr lang="en-US" sz="2400" dirty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lang="en-US" sz="2400" dirty="0" err="1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bụi</a:t>
                </a:r>
                <a:r>
                  <a:rPr lang="en-US" sz="2400" dirty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lang="en-US" sz="2400" dirty="0" err="1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thấp</a:t>
                </a:r>
                <a:r>
                  <a:rPr lang="en-US" sz="2400" dirty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, </a:t>
                </a:r>
                <a:r>
                  <a:rPr lang="en-US" sz="2400" dirty="0" err="1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quả</a:t>
                </a:r>
                <a:r>
                  <a:rPr lang="en-US" sz="2400" dirty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lang="en-US" sz="2400" dirty="0" err="1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mọng</a:t>
                </a:r>
                <a:r>
                  <a:rPr lang="en-US" sz="2400" dirty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nước </a:t>
                </a:r>
                <a:r>
                  <a:rPr lang="en-US" sz="2400" dirty="0" err="1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trồng</a:t>
                </a:r>
                <a:r>
                  <a:rPr lang="en-US" sz="2400" dirty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lang="en-US" sz="2400" dirty="0" err="1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như</a:t>
                </a:r>
                <a:r>
                  <a:rPr lang="en-US" sz="2400" dirty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lang="en-US" sz="2400" dirty="0" err="1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quả</a:t>
                </a:r>
                <a:r>
                  <a:rPr lang="en-US" sz="2400" dirty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lang="en-US" sz="2400" dirty="0" err="1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dâu</a:t>
                </a:r>
                <a:r>
                  <a:rPr lang="en-US" sz="2400" dirty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.</a:t>
                </a:r>
              </a:p>
            </p:txBody>
          </p:sp>
        </p:grpSp>
        <p:grpSp>
          <p:nvGrpSpPr>
            <p:cNvPr id="35" name="Group 34"/>
            <p:cNvGrpSpPr/>
            <p:nvPr/>
          </p:nvGrpSpPr>
          <p:grpSpPr>
            <a:xfrm>
              <a:off x="6320401" y="4671426"/>
              <a:ext cx="2205038" cy="1330325"/>
              <a:chOff x="6320401" y="4671426"/>
              <a:chExt cx="2205038" cy="1330325"/>
            </a:xfrm>
          </p:grpSpPr>
          <p:sp>
            <p:nvSpPr>
              <p:cNvPr id="17" name="任意多边形 14">
                <a:extLst>
                  <a:ext uri="{FF2B5EF4-FFF2-40B4-BE49-F238E27FC236}">
                    <a16:creationId xmlns:a16="http://schemas.microsoft.com/office/drawing/2014/main" xmlns="" id="{8924F228-6870-4361-AD7C-0CB95551E8C8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6757757" y="4234070"/>
                <a:ext cx="1330325" cy="2205038"/>
              </a:xfrm>
              <a:custGeom>
                <a:avLst/>
                <a:gdLst>
                  <a:gd name="T0" fmla="*/ 0 w 2696561"/>
                  <a:gd name="T1" fmla="*/ 382055 h 4469351"/>
                  <a:gd name="T2" fmla="*/ 56346 w 2696561"/>
                  <a:gd name="T3" fmla="*/ 297034 h 4469351"/>
                  <a:gd name="T4" fmla="*/ 60560 w 2696561"/>
                  <a:gd name="T5" fmla="*/ 295726 h 4469351"/>
                  <a:gd name="T6" fmla="*/ 57746 w 2696561"/>
                  <a:gd name="T7" fmla="*/ 290540 h 4469351"/>
                  <a:gd name="T8" fmla="*/ 51335 w 2696561"/>
                  <a:gd name="T9" fmla="*/ 258779 h 4469351"/>
                  <a:gd name="T10" fmla="*/ 101162 w 2696561"/>
                  <a:gd name="T11" fmla="*/ 183595 h 4469351"/>
                  <a:gd name="T12" fmla="*/ 105101 w 2696561"/>
                  <a:gd name="T13" fmla="*/ 182372 h 4469351"/>
                  <a:gd name="T14" fmla="*/ 105466 w 2696561"/>
                  <a:gd name="T15" fmla="*/ 175142 h 4469351"/>
                  <a:gd name="T16" fmla="*/ 193624 w 2696561"/>
                  <a:gd name="T17" fmla="*/ 78833 h 4469351"/>
                  <a:gd name="T18" fmla="*/ 207374 w 2696561"/>
                  <a:gd name="T19" fmla="*/ 77533 h 4469351"/>
                  <a:gd name="T20" fmla="*/ 207865 w 2696561"/>
                  <a:gd name="T21" fmla="*/ 76267 h 4469351"/>
                  <a:gd name="T22" fmla="*/ 213191 w 2696561"/>
                  <a:gd name="T23" fmla="*/ 61168 h 4469351"/>
                  <a:gd name="T24" fmla="*/ 222716 w 2696561"/>
                  <a:gd name="T25" fmla="*/ 0 h 4469351"/>
                  <a:gd name="T26" fmla="*/ 241066 w 2696561"/>
                  <a:gd name="T27" fmla="*/ 50445 h 4469351"/>
                  <a:gd name="T28" fmla="*/ 246602 w 2696561"/>
                  <a:gd name="T29" fmla="*/ 77700 h 4469351"/>
                  <a:gd name="T30" fmla="*/ 247133 w 2696561"/>
                  <a:gd name="T31" fmla="*/ 82432 h 4469351"/>
                  <a:gd name="T32" fmla="*/ 256941 w 2696561"/>
                  <a:gd name="T33" fmla="*/ 85477 h 4469351"/>
                  <a:gd name="T34" fmla="*/ 323782 w 2696561"/>
                  <a:gd name="T35" fmla="*/ 186334 h 4469351"/>
                  <a:gd name="T36" fmla="*/ 323404 w 2696561"/>
                  <a:gd name="T37" fmla="*/ 193806 h 4469351"/>
                  <a:gd name="T38" fmla="*/ 323404 w 2696561"/>
                  <a:gd name="T39" fmla="*/ 421485 h 4469351"/>
                  <a:gd name="T40" fmla="*/ 323782 w 2696561"/>
                  <a:gd name="T41" fmla="*/ 428960 h 4469351"/>
                  <a:gd name="T42" fmla="*/ 323404 w 2696561"/>
                  <a:gd name="T43" fmla="*/ 436434 h 4469351"/>
                  <a:gd name="T44" fmla="*/ 323404 w 2696561"/>
                  <a:gd name="T45" fmla="*/ 439690 h 4469351"/>
                  <a:gd name="T46" fmla="*/ 323240 w 2696561"/>
                  <a:gd name="T47" fmla="*/ 439690 h 4469351"/>
                  <a:gd name="T48" fmla="*/ 323226 w 2696561"/>
                  <a:gd name="T49" fmla="*/ 439979 h 4469351"/>
                  <a:gd name="T50" fmla="*/ 216025 w 2696561"/>
                  <a:gd name="T51" fmla="*/ 536734 h 4469351"/>
                  <a:gd name="T52" fmla="*/ 116737 w 2696561"/>
                  <a:gd name="T53" fmla="*/ 470911 h 4469351"/>
                  <a:gd name="T54" fmla="*/ 116644 w 2696561"/>
                  <a:gd name="T55" fmla="*/ 470655 h 4469351"/>
                  <a:gd name="T56" fmla="*/ 110850 w 2696561"/>
                  <a:gd name="T57" fmla="*/ 472453 h 4469351"/>
                  <a:gd name="T58" fmla="*/ 92257 w 2696561"/>
                  <a:gd name="T59" fmla="*/ 474328 h 4469351"/>
                  <a:gd name="T60" fmla="*/ 0 w 2696561"/>
                  <a:gd name="T61" fmla="*/ 382055 h 4469351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2696561"/>
                  <a:gd name="T94" fmla="*/ 0 h 4469351"/>
                  <a:gd name="T95" fmla="*/ 2696561 w 2696561"/>
                  <a:gd name="T96" fmla="*/ 4469351 h 4469351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2696561" h="4469351">
                    <a:moveTo>
                      <a:pt x="0" y="3181349"/>
                    </a:moveTo>
                    <a:cubicBezTo>
                      <a:pt x="0" y="2863088"/>
                      <a:pt x="193501" y="2590021"/>
                      <a:pt x="469273" y="2473380"/>
                    </a:cubicBezTo>
                    <a:lnTo>
                      <a:pt x="504360" y="2462488"/>
                    </a:lnTo>
                    <a:lnTo>
                      <a:pt x="480923" y="2419310"/>
                    </a:lnTo>
                    <a:cubicBezTo>
                      <a:pt x="446541" y="2338022"/>
                      <a:pt x="427529" y="2248650"/>
                      <a:pt x="427529" y="2154838"/>
                    </a:cubicBezTo>
                    <a:cubicBezTo>
                      <a:pt x="427529" y="1873400"/>
                      <a:pt x="598641" y="1631928"/>
                      <a:pt x="842506" y="1528782"/>
                    </a:cubicBezTo>
                    <a:lnTo>
                      <a:pt x="875314" y="1518598"/>
                    </a:lnTo>
                    <a:lnTo>
                      <a:pt x="878354" y="1458397"/>
                    </a:lnTo>
                    <a:cubicBezTo>
                      <a:pt x="919195" y="1056241"/>
                      <a:pt x="1221479" y="731374"/>
                      <a:pt x="1612563" y="656441"/>
                    </a:cubicBezTo>
                    <a:lnTo>
                      <a:pt x="1727078" y="645617"/>
                    </a:lnTo>
                    <a:lnTo>
                      <a:pt x="1731164" y="635071"/>
                    </a:lnTo>
                    <a:cubicBezTo>
                      <a:pt x="1743796" y="600804"/>
                      <a:pt x="1758450" y="559446"/>
                      <a:pt x="1775523" y="509345"/>
                    </a:cubicBezTo>
                    <a:cubicBezTo>
                      <a:pt x="1873400" y="143127"/>
                      <a:pt x="1828412" y="169782"/>
                      <a:pt x="1854856" y="0"/>
                    </a:cubicBezTo>
                    <a:cubicBezTo>
                      <a:pt x="1897858" y="149940"/>
                      <a:pt x="1976581" y="246306"/>
                      <a:pt x="2007676" y="420056"/>
                    </a:cubicBezTo>
                    <a:cubicBezTo>
                      <a:pt x="2031975" y="493472"/>
                      <a:pt x="2044367" y="569863"/>
                      <a:pt x="2053783" y="646999"/>
                    </a:cubicBezTo>
                    <a:lnTo>
                      <a:pt x="2058202" y="686403"/>
                    </a:lnTo>
                    <a:lnTo>
                      <a:pt x="2139884" y="711759"/>
                    </a:lnTo>
                    <a:cubicBezTo>
                      <a:pt x="2467019" y="850125"/>
                      <a:pt x="2696560" y="1174051"/>
                      <a:pt x="2696560" y="1551588"/>
                    </a:cubicBezTo>
                    <a:lnTo>
                      <a:pt x="2693418" y="1613811"/>
                    </a:lnTo>
                    <a:lnTo>
                      <a:pt x="2693418" y="3509677"/>
                    </a:lnTo>
                    <a:lnTo>
                      <a:pt x="2696561" y="3571920"/>
                    </a:lnTo>
                    <a:lnTo>
                      <a:pt x="2693418" y="3634162"/>
                    </a:lnTo>
                    <a:lnTo>
                      <a:pt x="2693418" y="3661270"/>
                    </a:lnTo>
                    <a:lnTo>
                      <a:pt x="2692049" y="3661270"/>
                    </a:lnTo>
                    <a:lnTo>
                      <a:pt x="2691928" y="3663677"/>
                    </a:lnTo>
                    <a:cubicBezTo>
                      <a:pt x="2645970" y="4116212"/>
                      <a:pt x="2263790" y="4469351"/>
                      <a:pt x="1799130" y="4469351"/>
                    </a:cubicBezTo>
                    <a:cubicBezTo>
                      <a:pt x="1427402" y="4469351"/>
                      <a:pt x="1108461" y="4243342"/>
                      <a:pt x="972224" y="3921241"/>
                    </a:cubicBezTo>
                    <a:lnTo>
                      <a:pt x="971445" y="3919113"/>
                    </a:lnTo>
                    <a:lnTo>
                      <a:pt x="923199" y="3934089"/>
                    </a:lnTo>
                    <a:cubicBezTo>
                      <a:pt x="873181" y="3944324"/>
                      <a:pt x="821393" y="3949699"/>
                      <a:pt x="768350" y="3949699"/>
                    </a:cubicBezTo>
                    <a:cubicBezTo>
                      <a:pt x="344002" y="3949699"/>
                      <a:pt x="0" y="3605697"/>
                      <a:pt x="0" y="3181349"/>
                    </a:cubicBezTo>
                    <a:close/>
                  </a:path>
                </a:pathLst>
              </a:custGeom>
              <a:solidFill>
                <a:srgbClr val="FDEBB0"/>
              </a:solidFill>
              <a:ln>
                <a:noFill/>
              </a:ln>
            </p:spPr>
            <p:txBody>
              <a:bodyPr anchor="ctr"/>
              <a:lstStyle/>
              <a:p>
                <a:endParaRPr lang="zh-CN" altLang="en-US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39" name="TextBox 38"/>
              <p:cNvSpPr txBox="1"/>
              <p:nvPr/>
            </p:nvSpPr>
            <p:spPr>
              <a:xfrm>
                <a:off x="6425172" y="5235953"/>
                <a:ext cx="180286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 err="1">
                    <a:solidFill>
                      <a:srgbClr val="C00000"/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Thanh</a:t>
                </a:r>
                <a:r>
                  <a:rPr lang="en-US" sz="2800" b="1" dirty="0">
                    <a:solidFill>
                      <a:srgbClr val="C00000"/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C00000"/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mai</a:t>
                </a:r>
                <a:endParaRPr lang="en-US" sz="2800" b="1" dirty="0">
                  <a:solidFill>
                    <a:srgbClr val="C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254509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135555103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S" val="false"/>
  <p:tag name="INKNOEBUTTONMODEL" val="{&quot;ActivityType&quot;:1,&quot;OptionCount&quot;:3,&quot;WcOptionCount&quot;:10,&quot;HasMultipleSubmission&quot;:false,&quot;HasAutoStop&quot;:true,&quot;HasMinimizeMode&quot;:false,&quot;TimerValue&quot;:&quot;00:30&quot;,&quot;HasAutoStart&quot;:false,&quot;HasCorrectAnswers&quot;:true,&quot;McqAnswers&quot;:[&quot;C&quot;],&quot;ActivityId&quot;:&quot;mcq20210927135614113522&quot;,&quot;IaMcqCompetition&quot;:true,&quot;IsAnonymous&quot;:false,&quot;AutoAdvance&quot;:false,&quot;IsCompetitionMode&quot;:true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S" val="false"/>
  <p:tag name="INKNOEBUTTONMODEL" val="{&quot;ActivityType&quot;:1,&quot;OptionCount&quot;:3,&quot;WcOptionCount&quot;:10,&quot;HasMultipleSubmission&quot;:false,&quot;HasAutoStop&quot;:true,&quot;HasMinimizeMode&quot;:false,&quot;TimerValue&quot;:&quot;00:30&quot;,&quot;HasAutoStart&quot;:false,&quot;HasCorrectAnswers&quot;:true,&quot;McqAnswers&quot;:[&quot;B&quot;],&quot;ActivityId&quot;:&quot;mcq20210927135746779362&quot;,&quot;IaMcqCompetition&quot;:true,&quot;IsAnonymous&quot;:false,&quot;AutoAdvance&quot;:false,&quot;IsCompetitionMode&quot;:true}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S" val="false"/>
  <p:tag name="INKNOEBUTTONMODEL" val="{&quot;ActivityType&quot;:1,&quot;OptionCount&quot;:3,&quot;WcOptionCount&quot;:10,&quot;HasMultipleSubmission&quot;:false,&quot;HasAutoStop&quot;:true,&quot;HasMinimizeMode&quot;:false,&quot;TimerValue&quot;:&quot;00:30&quot;,&quot;HasAutoStart&quot;:false,&quot;HasCorrectAnswers&quot;:true,&quot;McqAnswers&quot;:[&quot;A&quot;],&quot;ActivityId&quot;:&quot;mcq20210927140519172872&quot;,&quot;IaMcqCompetition&quot;:true,&quot;IsAnonymous&quot;:false,&quot;AutoAdvance&quot;:false,&quot;IsCompetitionMode&quot;:true}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2111</TotalTime>
  <Words>2473</Words>
  <Application>Microsoft Office PowerPoint</Application>
  <PresentationFormat>Widescreen</PresentationFormat>
  <Paragraphs>144</Paragraphs>
  <Slides>27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43" baseType="lpstr">
      <vt:lpstr>微软雅黑</vt:lpstr>
      <vt:lpstr>Arial</vt:lpstr>
      <vt:lpstr>Arial-Rounded</vt:lpstr>
      <vt:lpstr>Calibri</vt:lpstr>
      <vt:lpstr>Calibri Light</vt:lpstr>
      <vt:lpstr>iCiel Cadena</vt:lpstr>
      <vt:lpstr>iCiel Crocante</vt:lpstr>
      <vt:lpstr>iCiel Nabila</vt:lpstr>
      <vt:lpstr>inpin heiti</vt:lpstr>
      <vt:lpstr>r0c0i Linotte</vt:lpstr>
      <vt:lpstr>SVN-Gretoon</vt:lpstr>
      <vt:lpstr>Times New Roman</vt:lpstr>
      <vt:lpstr>字魂36号-正文宋楷</vt:lpstr>
      <vt:lpstr>方正粗圆_GBK</vt:lpstr>
      <vt:lpstr>等线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Windows User</cp:lastModifiedBy>
  <cp:revision>94</cp:revision>
  <dcterms:created xsi:type="dcterms:W3CDTF">2021-06-17T09:40:01Z</dcterms:created>
  <dcterms:modified xsi:type="dcterms:W3CDTF">2022-09-26T02:17:10Z</dcterms:modified>
</cp:coreProperties>
</file>