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7" r:id="rId7"/>
    <p:sldId id="269" r:id="rId8"/>
    <p:sldId id="270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xmlns="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xmlns="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xmlns="" id="{51D7B24F-61DE-447B-BE63-141CB11A64C3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xmlns="" id="{A3EAD8E8-D9A2-4C84-AD48-DB84F5405AB4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xmlns="" id="{00814D79-2C31-4FC1-87ED-2981661BE03A}"/>
              </a:ext>
            </a:extLst>
          </p:cNvPr>
          <p:cNvSpPr txBox="1"/>
          <p:nvPr/>
        </p:nvSpPr>
        <p:spPr>
          <a:xfrm>
            <a:off x="2567858" y="4307700"/>
            <a:ext cx="762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 VIẾT: CHỮ HOA B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xmlns="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xmlns="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ǩ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ia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wgĠ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ǽi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xmlns="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xmlns="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xmlns="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xmlns="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xmlns="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xmlns="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xmlns="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xmlns="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xmlns="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xmlns="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xmlns="" id="{4AA503E0-751A-4AA4-A0A7-D962962E711F}"/>
              </a:ext>
            </a:extLst>
          </p:cNvPr>
          <p:cNvSpPr/>
          <p:nvPr/>
        </p:nvSpPr>
        <p:spPr>
          <a:xfrm>
            <a:off x="5016295" y="322198"/>
            <a:ext cx="2718005" cy="80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tiêu</a:t>
            </a:r>
            <a:endParaRPr lang="en-US" altLang="en-US" sz="40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BE94A2A-CE83-43E6-A51A-F53A9F4C840E}"/>
              </a:ext>
            </a:extLst>
          </p:cNvPr>
          <p:cNvGrpSpPr/>
          <p:nvPr/>
        </p:nvGrpSpPr>
        <p:grpSpPr>
          <a:xfrm>
            <a:off x="3895943" y="1784945"/>
            <a:ext cx="144000" cy="3626318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6F34A46-923A-4927-ABA1-2886BB19BBAD}"/>
              </a:ext>
            </a:extLst>
          </p:cNvPr>
          <p:cNvGrpSpPr/>
          <p:nvPr/>
        </p:nvGrpSpPr>
        <p:grpSpPr>
          <a:xfrm>
            <a:off x="4643120" y="749149"/>
            <a:ext cx="3215667" cy="170809"/>
            <a:chOff x="5440680" y="1322832"/>
            <a:chExt cx="3017520" cy="1950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xmlns="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958" y="3013329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xmlns="" id="{66C166B2-6AD7-47AC-9BAD-3D25ACF4660A}"/>
              </a:ext>
            </a:extLst>
          </p:cNvPr>
          <p:cNvSpPr/>
          <p:nvPr/>
        </p:nvSpPr>
        <p:spPr>
          <a:xfrm>
            <a:off x="111760" y="18949"/>
            <a:ext cx="4640555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xmlns="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772" y="207258"/>
            <a:ext cx="22704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 ô li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xmlns="" id="{8EAFC570-B8E8-4CB8-A618-F7FCDF09BB94}"/>
              </a:ext>
            </a:extLst>
          </p:cNvPr>
          <p:cNvSpPr/>
          <p:nvPr/>
        </p:nvSpPr>
        <p:spPr>
          <a:xfrm>
            <a:off x="1460158" y="5672476"/>
            <a:ext cx="10157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ngược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cong.</a:t>
            </a: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xmlns="" id="{C780A544-C9D3-4D45-9E67-00B21EA2B384}"/>
              </a:ext>
            </a:extLst>
          </p:cNvPr>
          <p:cNvSpPr/>
          <p:nvPr/>
        </p:nvSpPr>
        <p:spPr>
          <a:xfrm>
            <a:off x="3476843" y="5719995"/>
            <a:ext cx="4757233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2355DD6-2094-4B8F-9FA6-6885CEBAC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9" t="4079" r="5226" b="4031"/>
          <a:stretch/>
        </p:blipFill>
        <p:spPr bwMode="auto">
          <a:xfrm>
            <a:off x="4212013" y="962842"/>
            <a:ext cx="3820668" cy="449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961B6C-97DC-4FEB-A927-705E53F7EB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9543642">
            <a:off x="7108113" y="1507631"/>
            <a:ext cx="771049" cy="933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49C045A-CB98-43EE-B48A-71986F21AB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9543642">
            <a:off x="6043852" y="2250260"/>
            <a:ext cx="729008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-0.00301 L -0.02929 0.0257 L -0.04961 0.07385 L -0.05898 0.14236 L -0.05898 0.24051 L -0.05794 0.34792 L -0.06263 0.41366 L -0.07252 0.45255 L -0.08919 0.48403 L -0.11159 0.50255 L -0.12877 0.50903 L -0.15534 0.50996 L -0.18606 0.48496 L -0.19752 0.4544 L -0.20325 0.42477 L -0.20117 0.3831 L -0.19179 0.34144 L -0.17409 0.32385 L -0.14856 0.31644 L -0.12773 0.33681 L -0.11836 0.36366 L -0.11679 0.40162 " pathEditMode="relative" rAng="0" ptsTypes="AAAAAAAAAAAAAAAAAAAAAA">
                                      <p:cBhvr>
                                        <p:cTn id="3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accel="49000" decel="5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00521 0.04375 L -0.01771 0.07245 L -0.03229 0.08542 L -0.04739 0.09375 L -0.06667 0.08634 L -0.07917 0.06412 L -0.08646 0.02523 L -0.08073 -0.02014 L -0.06354 -0.0581 L -0.03437 -0.08773 L 0.00729 -0.10162 L 0.05313 -0.09792 L 0.08073 -0.08588 L 0.10521 -0.04977 L 0.11458 -0.00347 L 0.11146 0.0456 L 0.09219 0.09468 L 0.06875 0.11968 L 0.0474 0.13079 L 0.02552 0.13727 L 0.01302 0.13727 L 0.00469 0.12431 L 0.00833 0.11134 L 0.03073 0.09838 L 0.05521 0.09838 L 0.08698 0.10949 L 0.10938 0.13171 L 0.13125 0.1706 L 0.14375 0.22894 L 0.14636 0.28264 L 0.13854 0.33912 L 0.12136 0.38079 L 0.10313 0.40023 L 0.08958 0.40579 L 0.07448 0.40486 L 0.05833 0.3919 L 0.04948 0.36505 L 0.04636 0.33171 L 0.05156 0.29375 L 0.06563 0.26968 L 0.08594 0.25394 " pathEditMode="relative" rAng="0" ptsTypes="AAAAAAAAAAAAAAAAAAAAAAAAAAAAAAAAAAAAAAAAAA">
                                      <p:cBhvr>
                                        <p:cTn id="55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/>
      <p:bldP spid="25" grpId="0"/>
      <p:bldP spid="25" grpId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xmlns="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328" y="5789376"/>
            <a:ext cx="9068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79386E9-D5B2-4376-BEEA-31CEBDFBA1A3}"/>
              </a:ext>
            </a:extLst>
          </p:cNvPr>
          <p:cNvGrpSpPr/>
          <p:nvPr/>
        </p:nvGrpSpPr>
        <p:grpSpPr>
          <a:xfrm>
            <a:off x="8145001" y="3725258"/>
            <a:ext cx="194847" cy="1707295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41A25E1-69F3-4F08-9965-507F08D8A122}"/>
              </a:ext>
            </a:extLst>
          </p:cNvPr>
          <p:cNvGrpSpPr/>
          <p:nvPr/>
        </p:nvGrpSpPr>
        <p:grpSpPr>
          <a:xfrm>
            <a:off x="2174562" y="1189114"/>
            <a:ext cx="157383" cy="4320291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xmlns="" id="{C4826827-15BD-4B9F-AEE2-F9BD3E13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777" y="399458"/>
            <a:ext cx="2014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 ô li </a:t>
            </a:r>
            <a:r>
              <a:rPr lang="en-US" alt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xmlns="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3774918"/>
            <a:ext cx="11305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ô li </a:t>
            </a:r>
            <a:r>
              <a:rPr lang="en-US" alt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xmlns="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985" y="3007584"/>
            <a:ext cx="1253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0AB79CA-65FF-4091-AA8A-084E340CB742}"/>
              </a:ext>
            </a:extLst>
          </p:cNvPr>
          <p:cNvGrpSpPr/>
          <p:nvPr/>
        </p:nvGrpSpPr>
        <p:grpSpPr>
          <a:xfrm>
            <a:off x="8477442" y="3189147"/>
            <a:ext cx="1536508" cy="63303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xmlns="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387" y="2579224"/>
            <a:ext cx="2794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ô li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7B61414-7F0F-42F2-8980-62BC620414A1}"/>
              </a:ext>
            </a:extLst>
          </p:cNvPr>
          <p:cNvGrpSpPr/>
          <p:nvPr/>
        </p:nvGrpSpPr>
        <p:grpSpPr>
          <a:xfrm>
            <a:off x="2864969" y="884017"/>
            <a:ext cx="3231031" cy="118362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3E93B230-C6EA-4A4B-BD16-A5BD5AE5CC36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38AFDE7-990D-4F92-AF40-480C4F3873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B8A67B8-1A04-4067-B694-72314FCB658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7">
            <a:extLst>
              <a:ext uri="{FF2B5EF4-FFF2-40B4-BE49-F238E27FC236}">
                <a16:creationId xmlns:a16="http://schemas.microsoft.com/office/drawing/2014/main" xmlns="" id="{70E04AC6-AD20-4E02-BE26-64FE2FFD7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22533" r="8413" b="19597"/>
          <a:stretch/>
        </p:blipFill>
        <p:spPr bwMode="auto">
          <a:xfrm>
            <a:off x="8339849" y="3277598"/>
            <a:ext cx="2407904" cy="23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4CDF41C-8216-47BC-9797-EDEDB41B7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9" t="4079" r="5226" b="4031"/>
          <a:stretch/>
        </p:blipFill>
        <p:spPr bwMode="auto">
          <a:xfrm>
            <a:off x="2436808" y="1082040"/>
            <a:ext cx="3820668" cy="449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xmlns="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1323320" y="2657317"/>
            <a:ext cx="4871159" cy="94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xmlns="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xmlns="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xmlns="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xmlns="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xmlns="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xmlns="" id="{1FDD44AD-C89D-45B4-AA40-ACA70E8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313334"/>
              </p:ext>
            </p:extLst>
          </p:nvPr>
        </p:nvGraphicFramePr>
        <p:xfrm>
          <a:off x="2775369" y="434429"/>
          <a:ext cx="7041664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15">
            <a:extLst>
              <a:ext uri="{FF2B5EF4-FFF2-40B4-BE49-F238E27FC236}">
                <a16:creationId xmlns:a16="http://schemas.microsoft.com/office/drawing/2014/main" xmlns="" id="{BAF1A9C5-279E-4876-B053-E96162F2E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543" y="291352"/>
            <a:ext cx="6372571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ǩ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ia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wgĠ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ǽi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4532BC-4AB0-4680-993B-4452A8B98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853861" y="3195738"/>
            <a:ext cx="1649531" cy="207935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C86FC20-4146-4A9A-9F07-4EDFBEB5DD5F}"/>
              </a:ext>
            </a:extLst>
          </p:cNvPr>
          <p:cNvGrpSpPr/>
          <p:nvPr/>
        </p:nvGrpSpPr>
        <p:grpSpPr>
          <a:xfrm>
            <a:off x="4100508" y="2434891"/>
            <a:ext cx="6774338" cy="2353330"/>
            <a:chOff x="3754849" y="1730426"/>
            <a:chExt cx="5525739" cy="1757031"/>
          </a:xfrm>
        </p:grpSpPr>
        <p:sp>
          <p:nvSpPr>
            <p:cNvPr id="18" name="Text Box 1736">
              <a:extLst>
                <a:ext uri="{FF2B5EF4-FFF2-40B4-BE49-F238E27FC236}">
                  <a16:creationId xmlns:a16="http://schemas.microsoft.com/office/drawing/2014/main" xmlns="" id="{C00689C1-6928-49C6-8C41-987AA2D81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7871" y="2206808"/>
              <a:ext cx="4309436" cy="804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bè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chia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sẻ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bùi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alt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19" name="Cloud Callout 11">
              <a:extLst>
                <a:ext uri="{FF2B5EF4-FFF2-40B4-BE49-F238E27FC236}">
                  <a16:creationId xmlns:a16="http://schemas.microsoft.com/office/drawing/2014/main" xmlns="" id="{28094029-FC0F-4221-AC8A-D085F7560866}"/>
                </a:ext>
              </a:extLst>
            </p:cNvPr>
            <p:cNvSpPr/>
            <p:nvPr/>
          </p:nvSpPr>
          <p:spPr>
            <a:xfrm>
              <a:off x="3754849" y="1730426"/>
              <a:ext cx="5525739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F93E97E-26AE-4E0A-8476-B27C1B80E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93" y="867974"/>
            <a:ext cx="2798307" cy="2780017"/>
          </a:xfrm>
          <a:prstGeom prst="rect">
            <a:avLst/>
          </a:prstGeom>
        </p:spPr>
      </p:pic>
      <p:sp>
        <p:nvSpPr>
          <p:cNvPr id="21" name="Text Box 1736">
            <a:extLst>
              <a:ext uri="{FF2B5EF4-FFF2-40B4-BE49-F238E27FC236}">
                <a16:creationId xmlns:a16="http://schemas.microsoft.com/office/drawing/2014/main" xmlns="" id="{C8081D32-CBA7-4616-A566-1F24744BB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543" y="2132792"/>
            <a:ext cx="874586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sẻ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nỗi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nhau, cùng hưởng với nhau, không kể ít hay nhiều.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64EDFD5-6EDF-4295-90F4-3875C6DE28CE}"/>
              </a:ext>
            </a:extLst>
          </p:cNvPr>
          <p:cNvSpPr txBox="1"/>
          <p:nvPr/>
        </p:nvSpPr>
        <p:spPr>
          <a:xfrm>
            <a:off x="3354023" y="3999921"/>
            <a:ext cx="7853577" cy="208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bùi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DE928B5-DB79-4D30-B236-8CEDA8229E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82918" y="3564266"/>
            <a:ext cx="2703269" cy="21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xmlns="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3" y="2716415"/>
            <a:ext cx="11429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xmlns="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613" y="5591812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xmlns="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999" y="2683923"/>
            <a:ext cx="81399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xmlns="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86" y="3429000"/>
            <a:ext cx="11907964" cy="24275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nặng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wgĠ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huyền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 (</a:t>
            </a:r>
            <a:r>
              <a:rPr lang="el-GR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ǩ)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(</a:t>
            </a:r>
            <a:r>
              <a:rPr lang="el-GR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ǽi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r>
              <a:rPr lang="en-US" altLang="en-US" sz="3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82" y="3429000"/>
            <a:ext cx="115865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B, b, h, g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(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1,5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xmlns="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168" y="4773235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xmlns="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83" y="3507014"/>
            <a:ext cx="1056249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15">
            <a:extLst>
              <a:ext uri="{FF2B5EF4-FFF2-40B4-BE49-F238E27FC236}">
                <a16:creationId xmlns:a16="http://schemas.microsoft.com/office/drawing/2014/main" xmlns="" id="{8439AFF1-B94B-4079-9677-1431F8881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409" y="1290288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14" name="Rectangle 115">
            <a:extLst>
              <a:ext uri="{FF2B5EF4-FFF2-40B4-BE49-F238E27FC236}">
                <a16:creationId xmlns:a16="http://schemas.microsoft.com/office/drawing/2014/main" xmlns="" id="{653C630B-7A2F-4F35-B525-02CB435F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7817" y="1311981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15" name="Rectangle 115">
            <a:extLst>
              <a:ext uri="{FF2B5EF4-FFF2-40B4-BE49-F238E27FC236}">
                <a16:creationId xmlns:a16="http://schemas.microsoft.com/office/drawing/2014/main" xmlns="" id="{6B51569B-D8BB-4250-AF88-D0984D00A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490" y="1299993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16" name="Rectangle 115">
            <a:extLst>
              <a:ext uri="{FF2B5EF4-FFF2-40B4-BE49-F238E27FC236}">
                <a16:creationId xmlns:a16="http://schemas.microsoft.com/office/drawing/2014/main" xmlns="" id="{4187409D-76C2-40CD-BCB3-2538C39D2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0466" y="1306356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17" name="Rectangle 115">
            <a:extLst>
              <a:ext uri="{FF2B5EF4-FFF2-40B4-BE49-F238E27FC236}">
                <a16:creationId xmlns:a16="http://schemas.microsoft.com/office/drawing/2014/main" xmlns="" id="{8DBDC7B6-6E33-486F-8766-24100ED6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446" y="1306356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xmlns="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135" y="3547835"/>
            <a:ext cx="767715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b="1" dirty="0" err="1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bùi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19" name="Group 150">
            <a:extLst>
              <a:ext uri="{FF2B5EF4-FFF2-40B4-BE49-F238E27FC236}">
                <a16:creationId xmlns:a16="http://schemas.microsoft.com/office/drawing/2014/main" xmlns="" id="{3108F83D-F16C-4557-B6A7-45723EDD1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36746"/>
              </p:ext>
            </p:extLst>
          </p:nvPr>
        </p:nvGraphicFramePr>
        <p:xfrm>
          <a:off x="2565932" y="894351"/>
          <a:ext cx="7041664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0" name="Rectangle 115">
            <a:extLst>
              <a:ext uri="{FF2B5EF4-FFF2-40B4-BE49-F238E27FC236}">
                <a16:creationId xmlns:a16="http://schemas.microsoft.com/office/drawing/2014/main" xmlns="" id="{9E156891-3555-4523-B51C-E4849A05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648" y="764855"/>
            <a:ext cx="6372571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ǩ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ia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wgĠ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ǽi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9012372" y="3524827"/>
            <a:ext cx="2900228" cy="262222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4F69D4A-64E2-4994-942B-8967A480B941}"/>
              </a:ext>
            </a:extLst>
          </p:cNvPr>
          <p:cNvGrpSpPr/>
          <p:nvPr/>
        </p:nvGrpSpPr>
        <p:grpSpPr>
          <a:xfrm>
            <a:off x="9012372" y="397137"/>
            <a:ext cx="2900228" cy="2526159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xmlns="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558800" cy="558800"/>
          </a:xfrm>
          <a:prstGeom prst="rect">
            <a:avLst/>
          </a:prstGeom>
        </p:spPr>
      </p:pic>
      <p:pic>
        <p:nvPicPr>
          <p:cNvPr id="18" name="Picture 27">
            <a:extLst>
              <a:ext uri="{FF2B5EF4-FFF2-40B4-BE49-F238E27FC236}">
                <a16:creationId xmlns:a16="http://schemas.microsoft.com/office/drawing/2014/main" xmlns="" id="{B76E8A5C-4204-4328-8141-243135616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22533" r="8413" b="19597"/>
          <a:stretch/>
        </p:blipFill>
        <p:spPr bwMode="auto">
          <a:xfrm>
            <a:off x="5703406" y="2335410"/>
            <a:ext cx="1996355" cy="198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F53C82C-0E56-400F-A77A-DB45F64C1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9" t="4079" r="5226" b="4031"/>
          <a:stretch/>
        </p:blipFill>
        <p:spPr bwMode="auto">
          <a:xfrm>
            <a:off x="1595801" y="471653"/>
            <a:ext cx="3167656" cy="37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Group 150">
            <a:extLst>
              <a:ext uri="{FF2B5EF4-FFF2-40B4-BE49-F238E27FC236}">
                <a16:creationId xmlns:a16="http://schemas.microsoft.com/office/drawing/2014/main" xmlns="" id="{A47A8ACD-7243-43E1-A0A0-9A5EE91CD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315613"/>
              </p:ext>
            </p:extLst>
          </p:nvPr>
        </p:nvGraphicFramePr>
        <p:xfrm>
          <a:off x="1030759" y="4665667"/>
          <a:ext cx="7041664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2" name="Rectangle 115">
            <a:extLst>
              <a:ext uri="{FF2B5EF4-FFF2-40B4-BE49-F238E27FC236}">
                <a16:creationId xmlns:a16="http://schemas.microsoft.com/office/drawing/2014/main" xmlns="" id="{01E297C7-B54A-456C-830A-B70750193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33" y="4522590"/>
            <a:ext cx="6372571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ǩ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ia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wgĠ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ǽi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xmlns="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xmlns="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xmlns="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xmlns="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xmlns="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xmlns="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366</Words>
  <Application>Microsoft Office PowerPoint</Application>
  <PresentationFormat>Widescreen</PresentationFormat>
  <Paragraphs>48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HP001 4 hàng</vt:lpstr>
      <vt:lpstr>HP001 5 hàng</vt:lpstr>
      <vt:lpstr>iCiel Cadena</vt:lpstr>
      <vt:lpstr>iCiel Crocante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139</cp:revision>
  <dcterms:created xsi:type="dcterms:W3CDTF">2021-05-29T04:52:35Z</dcterms:created>
  <dcterms:modified xsi:type="dcterms:W3CDTF">2022-09-23T03:40:50Z</dcterms:modified>
</cp:coreProperties>
</file>