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1" r:id="rId2"/>
    <p:sldMasterId id="2147483716" r:id="rId3"/>
    <p:sldMasterId id="2147483730" r:id="rId4"/>
  </p:sldMasterIdLst>
  <p:notesMasterIdLst>
    <p:notesMasterId r:id="rId45"/>
  </p:notesMasterIdLst>
  <p:sldIdLst>
    <p:sldId id="353" r:id="rId5"/>
    <p:sldId id="312" r:id="rId6"/>
    <p:sldId id="256" r:id="rId7"/>
    <p:sldId id="257" r:id="rId8"/>
    <p:sldId id="316" r:id="rId9"/>
    <p:sldId id="259" r:id="rId10"/>
    <p:sldId id="351" r:id="rId11"/>
    <p:sldId id="334" r:id="rId12"/>
    <p:sldId id="260" r:id="rId13"/>
    <p:sldId id="261" r:id="rId14"/>
    <p:sldId id="319" r:id="rId15"/>
    <p:sldId id="320" r:id="rId16"/>
    <p:sldId id="317" r:id="rId17"/>
    <p:sldId id="264" r:id="rId18"/>
    <p:sldId id="318" r:id="rId19"/>
    <p:sldId id="321" r:id="rId20"/>
    <p:sldId id="322" r:id="rId21"/>
    <p:sldId id="349" r:id="rId22"/>
    <p:sldId id="346" r:id="rId23"/>
    <p:sldId id="347" r:id="rId24"/>
    <p:sldId id="348" r:id="rId25"/>
    <p:sldId id="336" r:id="rId26"/>
    <p:sldId id="337" r:id="rId27"/>
    <p:sldId id="324" r:id="rId28"/>
    <p:sldId id="326" r:id="rId29"/>
    <p:sldId id="327" r:id="rId30"/>
    <p:sldId id="325" r:id="rId31"/>
    <p:sldId id="339" r:id="rId32"/>
    <p:sldId id="340" r:id="rId33"/>
    <p:sldId id="338" r:id="rId34"/>
    <p:sldId id="341" r:id="rId35"/>
    <p:sldId id="343" r:id="rId36"/>
    <p:sldId id="344" r:id="rId37"/>
    <p:sldId id="345" r:id="rId38"/>
    <p:sldId id="331" r:id="rId39"/>
    <p:sldId id="332" r:id="rId40"/>
    <p:sldId id="333" r:id="rId41"/>
    <p:sldId id="350" r:id="rId42"/>
    <p:sldId id="352" r:id="rId43"/>
    <p:sldId id="269" r:id="rId44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Fredoka One" panose="02000000000000000000" charset="0"/>
      <p:regular r:id="rId56"/>
    </p:embeddedFont>
    <p:embeddedFont>
      <p:font typeface="Kristen ITC" panose="03050502040202030202" pitchFamily="66" charset="0"/>
      <p:regular r:id="rId57"/>
    </p:embeddedFont>
    <p:embeddedFont>
      <p:font typeface="MS PGothic" panose="020B0600070205080204" pitchFamily="34" charset="-128"/>
      <p:regular r:id="rId58"/>
    </p:embeddedFont>
    <p:embeddedFont>
      <p:font typeface="Patrick Hand" panose="00000500000000000000" charset="0"/>
      <p:regular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Poppins SemiBold" panose="00000700000000000000" pitchFamily="2" charset="0"/>
      <p:bold r:id="rId64"/>
      <p:boldItalic r:id="rId65"/>
    </p:embeddedFont>
    <p:embeddedFont>
      <p:font typeface="Quicksand"/>
      <p:regular r:id="rId66"/>
    </p:embeddedFont>
    <p:embeddedFont>
      <p:font typeface="Raleway" panose="020B0503030101060003" pitchFamily="34" charset="0"/>
      <p:regular r:id="rId67"/>
      <p:bold r:id="rId68"/>
      <p:italic r:id="rId69"/>
      <p:boldItalic r:id="rId70"/>
    </p:embeddedFont>
  </p:embeddedFontLst>
  <p:custDataLst>
    <p:tags r:id="rId7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D2B642-5E91-41CB-814B-43DE2652133A}">
  <a:tblStyle styleId="{82D2B642-5E91-41CB-814B-43DE265213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07" autoAdjust="0"/>
  </p:normalViewPr>
  <p:slideViewPr>
    <p:cSldViewPr snapToGrid="0">
      <p:cViewPr varScale="1">
        <p:scale>
          <a:sx n="79" d="100"/>
          <a:sy n="79" d="100"/>
        </p:scale>
        <p:origin x="11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3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4T00:31:55.30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1,'607'0,"-576"2,0 1,0 1,36 11,-35-7,0-2,58 5,296-12,-365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4T00:31:59.79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1,'534'0,"-515"1,0 1,0 1,-1 0,35 12,18 4,-33-14,0-2,-1-1,52-5,-6 1,182 2,-244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4T00:32:0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 24575,'6'2'0,"-1"0"0,0 0 0,0 0 0,0 1 0,0 0 0,0 0 0,-1 0 0,1 1 0,5 4 0,6 5 0,88 64 0,-96-71 0,0 1 0,0-1 0,0 1 0,-1 1 0,0-1 0,0 1 0,-1 0 0,0 1 0,-1-1 0,0 1 0,6 13 0,-11-21 0,0 0 0,1 0 0,-1 0 0,1 0 0,-1 0 0,1 0 0,-1 0 0,1 0 0,0 0 0,-1 0 0,1 0 0,0 0 0,0 0 0,0 0 0,0-1 0,-1 1 0,1 0 0,0-1 0,2 2 0,-2-3 0,-1 1 0,1 0 0,-1-1 0,1 1 0,-1 0 0,1-1 0,-1 1 0,1-1 0,-1 1 0,1 0 0,-1-1 0,1 1 0,-1-1 0,0 0 0,1 1 0,-1-1 0,0 1 0,0-1 0,1 1 0,-1-1 0,0 0 0,0 1 0,0-1 0,0 0 0,7-51 0,-7 27 0,1 0 0,1 1 0,2-1 0,0 0 0,2 1 0,9-26 0,-4 13 0,-9 29 0,1 0 0,0 0 0,0 0 0,0 0 0,1 0 0,8-11 0,-3 5-1365,-2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271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546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1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point</a:t>
            </a:r>
          </a:p>
          <a:p>
            <a:pPr marL="158750" indent="0">
              <a:buNone/>
            </a:pPr>
            <a:r>
              <a:rPr lang="en-US" dirty="0"/>
              <a:t>Then repeat</a:t>
            </a:r>
          </a:p>
        </p:txBody>
      </p:sp>
    </p:spTree>
    <p:extLst>
      <p:ext uri="{BB962C8B-B14F-4D97-AF65-F5344CB8AC3E}">
        <p14:creationId xmlns:p14="http://schemas.microsoft.com/office/powerpoint/2010/main" val="22895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some questions about the picture:</a:t>
            </a:r>
          </a:p>
          <a:p>
            <a:pPr marL="158750" indent="0">
              <a:buNone/>
            </a:pPr>
            <a:r>
              <a:rPr lang="en-US" dirty="0"/>
              <a:t>-Who are they?</a:t>
            </a:r>
          </a:p>
          <a:p>
            <a:pPr marL="158750" indent="0">
              <a:buNone/>
            </a:pPr>
            <a:r>
              <a:rPr lang="en-US" dirty="0"/>
              <a:t>-Where are they?</a:t>
            </a:r>
          </a:p>
          <a:p>
            <a:pPr marL="158750" indent="0">
              <a:buNone/>
            </a:pPr>
            <a:r>
              <a:rPr lang="en-US" dirty="0"/>
              <a:t>-What are they doing?</a:t>
            </a:r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for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4252305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read the text and listen for the second time and find the word “short” and “tall” in the text</a:t>
            </a:r>
          </a:p>
        </p:txBody>
      </p:sp>
    </p:spTree>
    <p:extLst>
      <p:ext uri="{BB962C8B-B14F-4D97-AF65-F5344CB8AC3E}">
        <p14:creationId xmlns:p14="http://schemas.microsoft.com/office/powerpoint/2010/main" val="1407077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Show the answer and ask some </a:t>
            </a:r>
            <a:r>
              <a:rPr lang="en-US" dirty="0" err="1"/>
              <a:t>sts</a:t>
            </a:r>
            <a:r>
              <a:rPr lang="en-US" dirty="0"/>
              <a:t> to read again the text</a:t>
            </a:r>
          </a:p>
        </p:txBody>
      </p:sp>
    </p:spTree>
    <p:extLst>
      <p:ext uri="{BB962C8B-B14F-4D97-AF65-F5344CB8AC3E}">
        <p14:creationId xmlns:p14="http://schemas.microsoft.com/office/powerpoint/2010/main" val="308983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THIÉT</a:t>
            </a:r>
            <a:r>
              <a:rPr lang="en-US" baseline="0" dirty="0"/>
              <a:t> KẾ HOẠT ĐỘNG TƯƠNG TÁC TỪ SLIDE 19-23. </a:t>
            </a:r>
            <a:r>
              <a:rPr lang="en-US" baseline="0" dirty="0" err="1"/>
              <a:t>Kèm</a:t>
            </a:r>
            <a:r>
              <a:rPr lang="en-US" baseline="0" dirty="0"/>
              <a:t> file </a:t>
            </a:r>
            <a:r>
              <a:rPr lang="en-US" baseline="0" dirty="0" err="1"/>
              <a:t>nghe</a:t>
            </a:r>
            <a:r>
              <a:rPr lang="en-US" baseline="0" dirty="0"/>
              <a:t> ở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3211131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87089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1949889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078568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697184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512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to say the names of family members from a to f</a:t>
            </a:r>
          </a:p>
        </p:txBody>
      </p:sp>
    </p:spTree>
    <p:extLst>
      <p:ext uri="{BB962C8B-B14F-4D97-AF65-F5344CB8AC3E}">
        <p14:creationId xmlns:p14="http://schemas.microsoft.com/office/powerpoint/2010/main" val="3971902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to read the words of adjectives from 1-6</a:t>
            </a:r>
          </a:p>
        </p:txBody>
      </p:sp>
    </p:spTree>
    <p:extLst>
      <p:ext uri="{BB962C8B-B14F-4D97-AF65-F5344CB8AC3E}">
        <p14:creationId xmlns:p14="http://schemas.microsoft.com/office/powerpoint/2010/main" val="3219942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to match the numbers with letters to talk about their family (choose freely)</a:t>
            </a:r>
          </a:p>
        </p:txBody>
      </p:sp>
    </p:spTree>
    <p:extLst>
      <p:ext uri="{BB962C8B-B14F-4D97-AF65-F5344CB8AC3E}">
        <p14:creationId xmlns:p14="http://schemas.microsoft.com/office/powerpoint/2010/main" val="2289741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04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6253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552152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3508968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 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675426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50729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4134919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759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draw a picture of members in their family and write a text about them using adjectives. (read the example on the board)</a:t>
            </a:r>
          </a:p>
          <a:p>
            <a:pPr marL="158750" indent="0">
              <a:buNone/>
            </a:pPr>
            <a:r>
              <a:rPr lang="en-US" dirty="0"/>
              <a:t>-Call some </a:t>
            </a:r>
            <a:r>
              <a:rPr lang="en-US" dirty="0" err="1"/>
              <a:t>sts</a:t>
            </a:r>
            <a:r>
              <a:rPr lang="en-US" dirty="0"/>
              <a:t> to present their own work</a:t>
            </a:r>
          </a:p>
        </p:txBody>
      </p:sp>
    </p:spTree>
    <p:extLst>
      <p:ext uri="{BB962C8B-B14F-4D97-AF65-F5344CB8AC3E}">
        <p14:creationId xmlns:p14="http://schemas.microsoft.com/office/powerpoint/2010/main" val="70429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961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 at the picture and given words. Write the sentences on the board or on their notebooks.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96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TRẢ LỜI TỰ LUẬN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 at the picture and given words. Write the sentences on the board or on their notebooks.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7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While the music plays, students pass the ball around the class. When the music stops, the student with the ball has to do something, such as answer a question from the teacher.</a:t>
            </a: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e2b3ea1541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e2b3ea1541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watch the clip</a:t>
            </a:r>
          </a:p>
        </p:txBody>
      </p:sp>
    </p:spTree>
    <p:extLst>
      <p:ext uri="{BB962C8B-B14F-4D97-AF65-F5344CB8AC3E}">
        <p14:creationId xmlns:p14="http://schemas.microsoft.com/office/powerpoint/2010/main" val="56566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7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4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D35-F207-4D98-9736-794CF873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4A95-69B9-42EC-A6B9-C421AF44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5E17-297F-4A2F-BD43-8803B2B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5253-9BBF-44B0-9CD2-D01A0EEC4594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AAE0-396B-4375-B256-E40809DF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C6F5F-7D8D-40E8-97C0-A0FA6AB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5ACD-C195-4AC9-A7D9-15C7F3D31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48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038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351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748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467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4020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5324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4415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59171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332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030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353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251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04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875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7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7110451" y="4123771"/>
            <a:ext cx="2429676" cy="1216626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71752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86553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36768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0224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829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925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78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707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16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724075" y="1333388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724075" y="2092263"/>
            <a:ext cx="3750600" cy="17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6998750" y="3962726"/>
            <a:ext cx="2194138" cy="118077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5861" y="369026"/>
            <a:ext cx="943013" cy="980571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3078456" y="86154"/>
            <a:ext cx="827320" cy="808866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08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30/5/2022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192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5988900" y="431925"/>
            <a:ext cx="2319000" cy="25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0"/>
          <p:cNvGrpSpPr/>
          <p:nvPr/>
        </p:nvGrpSpPr>
        <p:grpSpPr>
          <a:xfrm>
            <a:off x="-147375" y="-179474"/>
            <a:ext cx="2194138" cy="1180771"/>
            <a:chOff x="7365450" y="3962726"/>
            <a:chExt cx="2194138" cy="1180771"/>
          </a:xfrm>
        </p:grpSpPr>
        <p:sp>
          <p:nvSpPr>
            <p:cNvPr id="203" name="Google Shape;203;p1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1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205" name="Google Shape;205;p1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290050" y="3139613"/>
            <a:ext cx="4563900" cy="4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181724" y="3902898"/>
            <a:ext cx="850038" cy="1116492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7685850" y="32550"/>
            <a:ext cx="1290421" cy="820102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7995625" y="4380297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8" r:id="rId6"/>
    <p:sldLayoutId id="2147483660" r:id="rId7"/>
    <p:sldLayoutId id="2147483678" r:id="rId8"/>
    <p:sldLayoutId id="2147483684" r:id="rId9"/>
    <p:sldLayoutId id="2147483685" r:id="rId10"/>
    <p:sldLayoutId id="2147483686" r:id="rId11"/>
    <p:sldLayoutId id="2147483687" r:id="rId12"/>
    <p:sldLayoutId id="214748372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317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6" r:id="rId3"/>
    <p:sldLayoutId id="2147483697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562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891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emf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gi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4.wav"/><Relationship Id="rId7" Type="http://schemas.openxmlformats.org/officeDocument/2006/relationships/image" Target="../media/image20.png"/><Relationship Id="rId2" Type="http://schemas.microsoft.com/office/2007/relationships/media" Target="../media/media4.wav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5.wav"/><Relationship Id="rId7" Type="http://schemas.openxmlformats.org/officeDocument/2006/relationships/image" Target="../media/image20.png"/><Relationship Id="rId2" Type="http://schemas.microsoft.com/office/2007/relationships/media" Target="../media/media5.wav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5.wav"/><Relationship Id="rId7" Type="http://schemas.openxmlformats.org/officeDocument/2006/relationships/image" Target="../media/image20.png"/><Relationship Id="rId2" Type="http://schemas.microsoft.com/office/2007/relationships/media" Target="../media/media5.wav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0" Type="http://schemas.openxmlformats.org/officeDocument/2006/relationships/image" Target="../media/image230.png"/><Relationship Id="rId4" Type="http://schemas.openxmlformats.org/officeDocument/2006/relationships/image" Target="../media/image48.png"/><Relationship Id="rId9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7.m4a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8.m4a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microsoft.com/office/2007/relationships/hdphoto" Target="../media/hdphoto15.wdp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wav"/><Relationship Id="rId7" Type="http://schemas.openxmlformats.org/officeDocument/2006/relationships/audio" Target="../media/audio2.wav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openxmlformats.org/officeDocument/2006/relationships/image" Target="../media/image27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notesSlide" Target="../notesSlides/notesSlide29.xml"/><Relationship Id="rId7" Type="http://schemas.openxmlformats.org/officeDocument/2006/relationships/slide" Target="slide31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64.png"/><Relationship Id="rId10" Type="http://schemas.openxmlformats.org/officeDocument/2006/relationships/slide" Target="slide34.xml"/><Relationship Id="rId4" Type="http://schemas.openxmlformats.org/officeDocument/2006/relationships/image" Target="../media/image63.png"/><Relationship Id="rId9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slide" Target="slide29.xml"/><Relationship Id="rId5" Type="http://schemas.openxmlformats.org/officeDocument/2006/relationships/image" Target="../media/image65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slide" Target="slide29.xml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slide" Target="slide29.xml"/><Relationship Id="rId5" Type="http://schemas.openxmlformats.org/officeDocument/2006/relationships/image" Target="../media/image67.pn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slide" Target="slide29.xml"/><Relationship Id="rId5" Type="http://schemas.openxmlformats.org/officeDocument/2006/relationships/image" Target="../media/image68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slide" Target="slide29.xml"/><Relationship Id="rId5" Type="http://schemas.openxmlformats.org/officeDocument/2006/relationships/image" Target="../media/image69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27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Relationship Id="rId5" Type="http://schemas.openxmlformats.org/officeDocument/2006/relationships/image" Target="../media/image27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5" Type="http://schemas.openxmlformats.org/officeDocument/2006/relationships/image" Target="../media/image27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5" Type="http://schemas.openxmlformats.org/officeDocument/2006/relationships/image" Target="../media/image27.png"/><Relationship Id="rId4" Type="http://schemas.openxmlformats.org/officeDocument/2006/relationships/image" Target="../media/image7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20.png"/><Relationship Id="rId3" Type="http://schemas.openxmlformats.org/officeDocument/2006/relationships/audio" Target="../media/media2.mp3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3.em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2.em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1.emf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7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1107253" y="2226177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short-tall</a:t>
            </a:r>
            <a:endParaRPr sz="54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67D14-2942-4FDE-8917-607B4AF42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98" y="728391"/>
            <a:ext cx="2400635" cy="368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1107253" y="2226177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old-young</a:t>
            </a:r>
            <a:endParaRPr sz="54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152BB-2B17-4C2E-B297-CAEC062A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04" y="859004"/>
            <a:ext cx="3233284" cy="338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1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02601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1533973" y="2226177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funny</a:t>
            </a:r>
            <a:endParaRPr sz="80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F89D6-32CC-4CD8-A910-F88FA919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67" y="1038024"/>
            <a:ext cx="3054618" cy="3135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33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5A5B1A8-0C24-4ECE-B48F-2539C3852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870857"/>
            <a:ext cx="9143999" cy="3141299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</p:pic>
      <p:pic>
        <p:nvPicPr>
          <p:cNvPr id="10" name="1.8">
            <a:hlinkClick r:id="" action="ppaction://media"/>
            <a:extLst>
              <a:ext uri="{FF2B5EF4-FFF2-40B4-BE49-F238E27FC236}">
                <a16:creationId xmlns:a16="http://schemas.microsoft.com/office/drawing/2014/main" id="{46AF6F84-9FE3-42F2-BEFE-EDE9E62096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5480" y="4307024"/>
            <a:ext cx="487363" cy="487363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257E152-7A01-4605-AF1F-51FB88706423}"/>
              </a:ext>
            </a:extLst>
          </p:cNvPr>
          <p:cNvSpPr/>
          <p:nvPr/>
        </p:nvSpPr>
        <p:spPr>
          <a:xfrm rot="19784667">
            <a:off x="3062515" y="1540035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2B92B5E-0245-4F19-BB82-AF3DEF3C6131}"/>
              </a:ext>
            </a:extLst>
          </p:cNvPr>
          <p:cNvSpPr/>
          <p:nvPr/>
        </p:nvSpPr>
        <p:spPr>
          <a:xfrm>
            <a:off x="3633019" y="986454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0AE4DD4-1D51-4D5C-8BF0-DFD4F10AF5C3}"/>
              </a:ext>
            </a:extLst>
          </p:cNvPr>
          <p:cNvSpPr/>
          <p:nvPr/>
        </p:nvSpPr>
        <p:spPr>
          <a:xfrm rot="19784667">
            <a:off x="5140053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DE77895-A13E-46B7-8843-3761A83B569F}"/>
              </a:ext>
            </a:extLst>
          </p:cNvPr>
          <p:cNvSpPr/>
          <p:nvPr/>
        </p:nvSpPr>
        <p:spPr>
          <a:xfrm rot="19784667">
            <a:off x="7480431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159D414-8A18-48E8-A1B5-406AD680B651}"/>
              </a:ext>
            </a:extLst>
          </p:cNvPr>
          <p:cNvSpPr/>
          <p:nvPr/>
        </p:nvSpPr>
        <p:spPr>
          <a:xfrm rot="1829823">
            <a:off x="6442609" y="2064134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>03</a:t>
            </a:r>
            <a:endParaRPr sz="66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83" name="Google Shape;1083;p5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Task 2: Listen and tick </a:t>
            </a:r>
            <a:endParaRPr sz="2000" dirty="0"/>
          </a:p>
        </p:txBody>
      </p:sp>
      <p:grpSp>
        <p:nvGrpSpPr>
          <p:cNvPr id="1084" name="Google Shape;1084;p52"/>
          <p:cNvGrpSpPr/>
          <p:nvPr/>
        </p:nvGrpSpPr>
        <p:grpSpPr>
          <a:xfrm rot="354549">
            <a:off x="5006307" y="934960"/>
            <a:ext cx="3172788" cy="3273571"/>
            <a:chOff x="4571992" y="1172510"/>
            <a:chExt cx="3044207" cy="3140905"/>
          </a:xfrm>
        </p:grpSpPr>
        <p:sp>
          <p:nvSpPr>
            <p:cNvPr id="1085" name="Google Shape;1085;p52"/>
            <p:cNvSpPr/>
            <p:nvPr/>
          </p:nvSpPr>
          <p:spPr>
            <a:xfrm rot="5400000">
              <a:off x="4525269" y="1220858"/>
              <a:ext cx="3137652" cy="3044208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86" name="Google Shape;1086;p52"/>
            <p:cNvPicPr preferRelativeResize="0"/>
            <p:nvPr/>
          </p:nvPicPr>
          <p:blipFill rotWithShape="1">
            <a:blip r:embed="rId4">
              <a:alphaModFix/>
            </a:blip>
            <a:srcRect r="6498"/>
            <a:stretch/>
          </p:blipFill>
          <p:spPr>
            <a:xfrm>
              <a:off x="4758888" y="1314950"/>
              <a:ext cx="2670424" cy="2856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0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1091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731627-C59C-4117-8736-2650399A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66" y="0"/>
            <a:ext cx="7533067" cy="5143500"/>
          </a:xfrm>
          <a:prstGeom prst="rect">
            <a:avLst/>
          </a:prstGeom>
        </p:spPr>
      </p:pic>
      <p:pic>
        <p:nvPicPr>
          <p:cNvPr id="11" name="1.9">
            <a:hlinkClick r:id="" action="ppaction://media"/>
            <a:extLst>
              <a:ext uri="{FF2B5EF4-FFF2-40B4-BE49-F238E27FC236}">
                <a16:creationId xmlns:a16="http://schemas.microsoft.com/office/drawing/2014/main" id="{F2B43802-A7E0-4C08-87F9-0B60B8B6B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355" y="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731627-C59C-4117-8736-2650399A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66" y="0"/>
            <a:ext cx="7533067" cy="5143500"/>
          </a:xfrm>
          <a:prstGeom prst="rect">
            <a:avLst/>
          </a:prstGeom>
        </p:spPr>
      </p:pic>
      <p:pic>
        <p:nvPicPr>
          <p:cNvPr id="11" name="1.9">
            <a:hlinkClick r:id="" action="ppaction://media"/>
            <a:extLst>
              <a:ext uri="{FF2B5EF4-FFF2-40B4-BE49-F238E27FC236}">
                <a16:creationId xmlns:a16="http://schemas.microsoft.com/office/drawing/2014/main" id="{F2B43802-A7E0-4C08-87F9-0B60B8B6B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355" y="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6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731627-C59C-4117-8736-2650399AD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" y="0"/>
            <a:ext cx="7533067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14:cNvPr>
              <p14:cNvContentPartPr/>
              <p14:nvPr/>
            </p14:nvContentPartPr>
            <p14:xfrm>
              <a:off x="6034749" y="2768949"/>
              <a:ext cx="478440" cy="1800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80749" y="2661309"/>
                <a:ext cx="5860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660A7DF7-75C8-45EB-AFCC-6353F165BFBB}"/>
                  </a:ext>
                </a:extLst>
              </p14:cNvPr>
              <p14:cNvContentPartPr/>
              <p14:nvPr/>
            </p14:nvContentPartPr>
            <p14:xfrm>
              <a:off x="7132029" y="2768949"/>
              <a:ext cx="469800" cy="1944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660A7DF7-75C8-45EB-AFCC-6353F165BF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8029" y="2661309"/>
                <a:ext cx="5774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id="{333B1BE6-BC41-4C7C-804B-71E6A0A1E40D}"/>
                  </a:ext>
                </a:extLst>
              </p14:cNvPr>
              <p14:cNvContentPartPr/>
              <p14:nvPr/>
            </p14:nvContentPartPr>
            <p14:xfrm>
              <a:off x="4301709" y="4709709"/>
              <a:ext cx="137520" cy="142200"/>
            </p14:xfrm>
          </p:contentPart>
        </mc:Choice>
        <mc:Fallback xmlns=""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333B1BE6-BC41-4C7C-804B-71E6A0A1E40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2709" y="4700709"/>
                <a:ext cx="155160" cy="15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id="{CB2A0089-848B-4BBD-9FCF-10EF13FE6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60" y="487814"/>
            <a:ext cx="3452994" cy="4167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CD2BD-D0AE-414B-9762-CDDA9A99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506" y="166189"/>
            <a:ext cx="5970426" cy="664500"/>
          </a:xfrm>
        </p:spPr>
        <p:txBody>
          <a:bodyPr/>
          <a:lstStyle/>
          <a:p>
            <a:r>
              <a:rPr lang="en-US" dirty="0"/>
              <a:t>Game: Listen and tick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7BD65-6F2E-4356-A9C8-010CAA73C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627" y="2105600"/>
            <a:ext cx="2699428" cy="215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44">
            <a:extLst>
              <a:ext uri="{FF2B5EF4-FFF2-40B4-BE49-F238E27FC236}">
                <a16:creationId xmlns:a16="http://schemas.microsoft.com/office/drawing/2014/main" id="{D9F48272-67AE-431F-9D16-E69E36A64D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45876" y="1619250"/>
            <a:ext cx="2457436" cy="3286769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12452AFC-FDD7-44D7-A720-E1ABE14112B8}"/>
              </a:ext>
            </a:extLst>
          </p:cNvPr>
          <p:cNvGrpSpPr/>
          <p:nvPr/>
        </p:nvGrpSpPr>
        <p:grpSpPr>
          <a:xfrm>
            <a:off x="-22939" y="3051634"/>
            <a:ext cx="9189877" cy="2113368"/>
            <a:chOff x="-175848" y="4352544"/>
            <a:chExt cx="12367848" cy="231049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35747254-8DAC-4F74-A8C5-D566D7FC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6D18423D-3EF0-441B-AA8A-40755E660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192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224849" y="1475168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2" name="Look. This is my grandma">
            <a:hlinkClick r:id="" action="ppaction://media"/>
            <a:extLst>
              <a:ext uri="{FF2B5EF4-FFF2-40B4-BE49-F238E27FC236}">
                <a16:creationId xmlns:a16="http://schemas.microsoft.com/office/drawing/2014/main" id="{0E40BD67-379F-4CDD-9BB1-8C11B5A8B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7" end="993.64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368" y="208354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F0DF6-DD9D-4B13-83BF-7FF2E7F53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845" y="1944629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5302" y="1998891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0937 0.2228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41" name="Google Shape;241;p28"/>
          <p:cNvGrpSpPr/>
          <p:nvPr/>
        </p:nvGrpSpPr>
        <p:grpSpPr>
          <a:xfrm>
            <a:off x="4957236" y="-171220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268" name="Google Shape;268;p28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7" name="Google Shape;277;p28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8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3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800" y="2417265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1F6F2C0-1449-4BEF-B1F9-03C9E9D8D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6" y="-12028"/>
            <a:ext cx="5838825" cy="1219200"/>
          </a:xfrm>
          <a:prstGeom prst="rect">
            <a:avLst/>
          </a:prstGeom>
        </p:spPr>
      </p:pic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91E8619-6FB8-4F44-99C4-D36F5EBC3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23" y="1822060"/>
            <a:ext cx="4623708" cy="292294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6562029" y="1480651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5207628" y="143164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246" y="1965516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497" y="1965516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DC01A-C607-4FE0-AB01-4B0AFB1EDA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872" y="1933427"/>
            <a:ext cx="1190791" cy="1495634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6CEEF6-BCE0-4FFE-8357-A302BEEE2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7" end="617.0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904" y="1981433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4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35312 0.2200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835074" y="1493035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587323" y="148626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114448" y="149303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1AC0-C831-4D49-A6C3-3399EAA8A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4299" y="1931424"/>
            <a:ext cx="1190790" cy="146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B3519-DF5D-4DE2-8391-DDE06F3DB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58D79D-7824-4C1D-90D7-4E759B32E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1303" y="1945330"/>
            <a:ext cx="1190791" cy="149563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54E73-9C82-4184-AF5E-468BE7F80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3" end="551.58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667" y="205668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8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9531 0.224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7" y="1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1.9">
            <a:hlinkClick r:id="" action="ppaction://media"/>
            <a:extLst>
              <a:ext uri="{FF2B5EF4-FFF2-40B4-BE49-F238E27FC236}">
                <a16:creationId xmlns:a16="http://schemas.microsoft.com/office/drawing/2014/main" id="{765EB97D-08C5-4009-849F-66256C3BE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10" end="15099.22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5659" y="2748584"/>
            <a:ext cx="487363" cy="487363"/>
          </a:xfrm>
          <a:prstGeom prst="rect">
            <a:avLst/>
          </a:prstGeom>
        </p:spPr>
      </p:pic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493142" y="67654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1B0DC27F-74CA-45F5-A7F6-B25F0C79E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7" b="100000" l="68000" r="82444">
                        <a14:foregroundMark x1="74889" y1="77578" x2="75111" y2="81166"/>
                        <a14:foregroundMark x1="73333" y1="78475" x2="73333" y2="784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2" t="34647" r="15160" b="12361"/>
          <a:stretch/>
        </p:blipFill>
        <p:spPr bwMode="auto">
          <a:xfrm>
            <a:off x="-1191252" y="2000367"/>
            <a:ext cx="545076" cy="76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381757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3941 0.0629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1.9">
            <a:hlinkClick r:id="" action="ppaction://media"/>
            <a:extLst>
              <a:ext uri="{FF2B5EF4-FFF2-40B4-BE49-F238E27FC236}">
                <a16:creationId xmlns:a16="http://schemas.microsoft.com/office/drawing/2014/main" id="{765EB97D-08C5-4009-849F-66256C3BE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263" end="6238.22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5659" y="2748584"/>
            <a:ext cx="487363" cy="487363"/>
          </a:xfrm>
          <a:prstGeom prst="rect">
            <a:avLst/>
          </a:prstGeom>
        </p:spPr>
      </p:pic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08318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518416" y="70362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1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4601 0.169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83" name="Google Shape;1083;p52"/>
          <p:cNvSpPr txBox="1">
            <a:spLocks noGrp="1"/>
          </p:cNvSpPr>
          <p:nvPr>
            <p:ph type="subTitle" idx="1"/>
          </p:nvPr>
        </p:nvSpPr>
        <p:spPr>
          <a:xfrm>
            <a:off x="542325" y="3174945"/>
            <a:ext cx="369626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Task 3: Match and say</a:t>
            </a:r>
            <a:endParaRPr sz="2000" dirty="0"/>
          </a:p>
        </p:txBody>
      </p:sp>
      <p:grpSp>
        <p:nvGrpSpPr>
          <p:cNvPr id="1084" name="Google Shape;1084;p52"/>
          <p:cNvGrpSpPr/>
          <p:nvPr/>
        </p:nvGrpSpPr>
        <p:grpSpPr>
          <a:xfrm rot="354549">
            <a:off x="5006307" y="934960"/>
            <a:ext cx="3172788" cy="3273571"/>
            <a:chOff x="4571992" y="1172510"/>
            <a:chExt cx="3044207" cy="3140905"/>
          </a:xfrm>
        </p:grpSpPr>
        <p:sp>
          <p:nvSpPr>
            <p:cNvPr id="1085" name="Google Shape;1085;p52"/>
            <p:cNvSpPr/>
            <p:nvPr/>
          </p:nvSpPr>
          <p:spPr>
            <a:xfrm rot="5400000">
              <a:off x="4525269" y="1220858"/>
              <a:ext cx="3137652" cy="3044208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86" name="Google Shape;1086;p52"/>
            <p:cNvPicPr preferRelativeResize="0"/>
            <p:nvPr/>
          </p:nvPicPr>
          <p:blipFill rotWithShape="1">
            <a:blip r:embed="rId4">
              <a:alphaModFix/>
            </a:blip>
            <a:srcRect r="6498"/>
            <a:stretch/>
          </p:blipFill>
          <p:spPr>
            <a:xfrm>
              <a:off x="4758888" y="1314950"/>
              <a:ext cx="2670424" cy="2856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1091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51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BCA741B-601D-4D54-9F3D-CF5702B52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44" y="0"/>
            <a:ext cx="7449911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098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D5B0C45-8D63-43F7-82BB-E8D480F50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602" y="0"/>
            <a:ext cx="4892015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126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C5CB1-A0E3-4D11-8D71-BA32EFD8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5697"/>
            <a:ext cx="9144000" cy="3932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051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16 Points 3">
            <a:extLst>
              <a:ext uri="{FF2B5EF4-FFF2-40B4-BE49-F238E27FC236}">
                <a16:creationId xmlns:a16="http://schemas.microsoft.com/office/drawing/2014/main" id="{E4CE8ED4-DFBF-4176-B123-D1EA4F58D75E}"/>
              </a:ext>
            </a:extLst>
          </p:cNvPr>
          <p:cNvSpPr/>
          <p:nvPr/>
        </p:nvSpPr>
        <p:spPr>
          <a:xfrm>
            <a:off x="1859280" y="856488"/>
            <a:ext cx="5425440" cy="2999232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Game time!</a:t>
            </a:r>
          </a:p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9CEF43C-1229-4FE7-89D5-0686398324B8}"/>
              </a:ext>
            </a:extLst>
          </p:cNvPr>
          <p:cNvSpPr/>
          <p:nvPr/>
        </p:nvSpPr>
        <p:spPr>
          <a:xfrm>
            <a:off x="3021697" y="4096016"/>
            <a:ext cx="3543300" cy="730758"/>
          </a:xfrm>
          <a:prstGeom prst="wedgeRectCallout">
            <a:avLst>
              <a:gd name="adj1" fmla="val 43749"/>
              <a:gd name="adj2" fmla="val -52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Choose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50">
            <a:extLst>
              <a:ext uri="{FF2B5EF4-FFF2-40B4-BE49-F238E27FC236}">
                <a16:creationId xmlns:a16="http://schemas.microsoft.com/office/drawing/2014/main" id="{2A70E26C-EB26-424B-B1CC-1833D939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0299"/>
            <a:ext cx="9144000" cy="3973201"/>
          </a:xfrm>
          <a:prstGeom prst="rect">
            <a:avLst/>
          </a:prstGeom>
        </p:spPr>
      </p:pic>
      <p:pic>
        <p:nvPicPr>
          <p:cNvPr id="5" name="淘宝网chenying0907出品 14" descr="abc&#10;">
            <a:extLst>
              <a:ext uri="{FF2B5EF4-FFF2-40B4-BE49-F238E27FC236}">
                <a16:creationId xmlns:a16="http://schemas.microsoft.com/office/drawing/2014/main" id="{D5634C92-A4CD-4154-8FB3-24A93030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73" t="34299" r="76093" b="55541"/>
          <a:stretch>
            <a:fillRect/>
          </a:stretch>
        </p:blipFill>
        <p:spPr>
          <a:xfrm>
            <a:off x="-111894" y="1957385"/>
            <a:ext cx="882155" cy="1145226"/>
          </a:xfrm>
          <a:prstGeom prst="rect">
            <a:avLst/>
          </a:prstGeom>
        </p:spPr>
      </p:pic>
      <p:pic>
        <p:nvPicPr>
          <p:cNvPr id="6" name="淘宝网chenying0907出品 14" descr="abc&#10;">
            <a:extLst>
              <a:ext uri="{FF2B5EF4-FFF2-40B4-BE49-F238E27FC236}">
                <a16:creationId xmlns:a16="http://schemas.microsoft.com/office/drawing/2014/main" id="{6C94BA04-F0CD-4211-8A0A-C8230D16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73" t="34299" r="76093" b="55541"/>
          <a:stretch>
            <a:fillRect/>
          </a:stretch>
        </p:blipFill>
        <p:spPr>
          <a:xfrm>
            <a:off x="2339458" y="3156899"/>
            <a:ext cx="574428" cy="745730"/>
          </a:xfrm>
          <a:prstGeom prst="rect">
            <a:avLst/>
          </a:prstGeom>
        </p:spPr>
      </p:pic>
      <p:sp>
        <p:nvSpPr>
          <p:cNvPr id="7" name="Cloud 6">
            <a:hlinkClick r:id="rId6" action="ppaction://hlinksldjump"/>
            <a:extLst>
              <a:ext uri="{FF2B5EF4-FFF2-40B4-BE49-F238E27FC236}">
                <a16:creationId xmlns:a16="http://schemas.microsoft.com/office/drawing/2014/main" id="{2C01AFA1-9722-4511-912F-15C66D30B412}"/>
              </a:ext>
            </a:extLst>
          </p:cNvPr>
          <p:cNvSpPr/>
          <p:nvPr/>
        </p:nvSpPr>
        <p:spPr>
          <a:xfrm>
            <a:off x="1103374" y="1050919"/>
            <a:ext cx="1036322" cy="90646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Cloud 7">
            <a:hlinkClick r:id="rId7" action="ppaction://hlinksldjump"/>
            <a:extLst>
              <a:ext uri="{FF2B5EF4-FFF2-40B4-BE49-F238E27FC236}">
                <a16:creationId xmlns:a16="http://schemas.microsoft.com/office/drawing/2014/main" id="{6B34E972-BC25-4FA4-B82D-17CDA5E66772}"/>
              </a:ext>
            </a:extLst>
          </p:cNvPr>
          <p:cNvSpPr/>
          <p:nvPr/>
        </p:nvSpPr>
        <p:spPr>
          <a:xfrm>
            <a:off x="2913886" y="443807"/>
            <a:ext cx="1036322" cy="906466"/>
          </a:xfrm>
          <a:prstGeom prst="cloud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Cloud 8">
            <a:hlinkClick r:id="rId8" action="ppaction://hlinksldjump"/>
            <a:extLst>
              <a:ext uri="{FF2B5EF4-FFF2-40B4-BE49-F238E27FC236}">
                <a16:creationId xmlns:a16="http://schemas.microsoft.com/office/drawing/2014/main" id="{FE0CBE88-55C4-42F2-ABD8-87A8613A549A}"/>
              </a:ext>
            </a:extLst>
          </p:cNvPr>
          <p:cNvSpPr/>
          <p:nvPr/>
        </p:nvSpPr>
        <p:spPr>
          <a:xfrm>
            <a:off x="3772459" y="1504152"/>
            <a:ext cx="1036322" cy="90646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Cloud 9">
            <a:hlinkClick r:id="rId8" action="ppaction://hlinksldjump"/>
            <a:extLst>
              <a:ext uri="{FF2B5EF4-FFF2-40B4-BE49-F238E27FC236}">
                <a16:creationId xmlns:a16="http://schemas.microsoft.com/office/drawing/2014/main" id="{548D720B-3BCA-4FE3-916E-CF6C18A01923}"/>
              </a:ext>
            </a:extLst>
          </p:cNvPr>
          <p:cNvSpPr/>
          <p:nvPr/>
        </p:nvSpPr>
        <p:spPr>
          <a:xfrm>
            <a:off x="5010910" y="263833"/>
            <a:ext cx="1036322" cy="90646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Cloud 10">
            <a:hlinkClick r:id="rId9" action="ppaction://hlinksldjump"/>
            <a:extLst>
              <a:ext uri="{FF2B5EF4-FFF2-40B4-BE49-F238E27FC236}">
                <a16:creationId xmlns:a16="http://schemas.microsoft.com/office/drawing/2014/main" id="{325420D9-E0DA-4503-85B8-78E46BEAB11D}"/>
              </a:ext>
            </a:extLst>
          </p:cNvPr>
          <p:cNvSpPr/>
          <p:nvPr/>
        </p:nvSpPr>
        <p:spPr>
          <a:xfrm>
            <a:off x="5912155" y="1625528"/>
            <a:ext cx="1036322" cy="90646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Cloud 11">
            <a:hlinkClick r:id="rId10" action="ppaction://hlinksldjump"/>
            <a:extLst>
              <a:ext uri="{FF2B5EF4-FFF2-40B4-BE49-F238E27FC236}">
                <a16:creationId xmlns:a16="http://schemas.microsoft.com/office/drawing/2014/main" id="{D6533251-FE6E-470F-ACBA-1DCB58718E1D}"/>
              </a:ext>
            </a:extLst>
          </p:cNvPr>
          <p:cNvSpPr/>
          <p:nvPr/>
        </p:nvSpPr>
        <p:spPr>
          <a:xfrm>
            <a:off x="7121572" y="537996"/>
            <a:ext cx="1036322" cy="90646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" name="Arrow: Right 12">
            <a:hlinkClick r:id="rId11" action="ppaction://hlinksldjump"/>
            <a:extLst>
              <a:ext uri="{FF2B5EF4-FFF2-40B4-BE49-F238E27FC236}">
                <a16:creationId xmlns:a16="http://schemas.microsoft.com/office/drawing/2014/main" id="{20491A4C-6BAE-4C5D-B630-DA77F801C0DE}"/>
              </a:ext>
            </a:extLst>
          </p:cNvPr>
          <p:cNvSpPr/>
          <p:nvPr/>
        </p:nvSpPr>
        <p:spPr>
          <a:xfrm>
            <a:off x="0" y="4547870"/>
            <a:ext cx="882155" cy="595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0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204013" y="742873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0F4FBE"/>
                </a:solidFill>
              </a:rPr>
              <a:t>Warm-up</a:t>
            </a:r>
            <a:endParaRPr sz="9600" dirty="0">
              <a:solidFill>
                <a:srgbClr val="0F4FB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01</a:t>
            </a:r>
            <a:endParaRPr sz="6600" dirty="0">
              <a:solidFill>
                <a:schemeClr val="dk2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33683" y="7594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5387-9F66-42BD-853C-EEE69A66A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586" y="882277"/>
            <a:ext cx="3031105" cy="344679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3749"/>
              <a:gd name="adj2" fmla="val 59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mum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010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ction Button: Go Home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D28BD98-6B4D-4F49-80C9-8DF0A80BFB1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0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6437"/>
              <a:gd name="adj2" fmla="val 140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aunt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010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Great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A31BE-03AB-440B-9DBD-83575FC7E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60" y="880766"/>
            <a:ext cx="2976132" cy="3381968"/>
          </a:xfrm>
          <a:prstGeom prst="rect">
            <a:avLst/>
          </a:prstGeom>
        </p:spPr>
      </p:pic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738711-22BD-4CA7-9364-31E63A6DBBB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21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954107"/>
          </a:xfrm>
          <a:prstGeom prst="wedgeRectCallout">
            <a:avLst>
              <a:gd name="adj1" fmla="val 80846"/>
              <a:gd name="adj2" fmla="val 104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dad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010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Amazing!</a:t>
            </a:r>
            <a:endParaRPr lang="en-US" sz="7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71FBD-DEEC-424A-8616-B20BACDA7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168" y="792590"/>
            <a:ext cx="3168439" cy="3530295"/>
          </a:xfrm>
          <a:prstGeom prst="rect">
            <a:avLst/>
          </a:prstGeom>
        </p:spPr>
      </p:pic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45E8437-AAF1-414D-9A52-B1492752FA90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5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brother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010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Good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537B3-7A3F-4526-A86A-A95F88462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651" y="793521"/>
            <a:ext cx="3028747" cy="3450579"/>
          </a:xfrm>
          <a:prstGeom prst="rect">
            <a:avLst/>
          </a:prstGeom>
        </p:spPr>
      </p:pic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3BEE4F8-A941-408F-B284-FD2EB1CB6207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cousin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010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69102" y="284745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7C3D0-404F-407A-827E-D8D2DE77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910" y="846686"/>
            <a:ext cx="3109482" cy="3450128"/>
          </a:xfrm>
          <a:prstGeom prst="rect">
            <a:avLst/>
          </a:prstGeom>
        </p:spPr>
      </p:pic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BC6D75E-4843-4C5B-9C05-5F74FDF4E988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7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48"/>
          <p:cNvSpPr/>
          <p:nvPr/>
        </p:nvSpPr>
        <p:spPr>
          <a:xfrm>
            <a:off x="3916711" y="1207844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Production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989" name="Google Shape;989;p48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Draw a picture and write a text about family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298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E5D4E0D-AC01-4D99-A711-B442190C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555" y="139337"/>
            <a:ext cx="5289148" cy="363893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522385-9F5D-4796-AC25-C5B1E24131A9}"/>
              </a:ext>
            </a:extLst>
          </p:cNvPr>
          <p:cNvSpPr txBox="1"/>
          <p:nvPr/>
        </p:nvSpPr>
        <p:spPr>
          <a:xfrm>
            <a:off x="827315" y="3699893"/>
            <a:ext cx="722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This is my family. My mum is cool. My dad is tall. My sister is young. My baby brother is funny. I love my family.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</a:rPr>
              <a:t>Assessment</a:t>
            </a:r>
            <a:endParaRPr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3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44DEBB-D6EC-4233-B1DF-3C411DC3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742"/>
            <a:ext cx="9151520" cy="5041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382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E1A1-B428-4C61-9932-3775315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657D0-D610-478E-9D6B-E483E2A7A9B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E83470-15C1-4FAF-B519-6761297DD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4DEBB-D6EC-4233-B1DF-3C411DC3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742"/>
            <a:ext cx="9151520" cy="5041758"/>
          </a:xfrm>
          <a:prstGeom prst="rect">
            <a:avLst/>
          </a:prstGeom>
        </p:spPr>
      </p:pic>
      <p:sp>
        <p:nvSpPr>
          <p:cNvPr id="7" name="Google Shape;1008;p49">
            <a:extLst>
              <a:ext uri="{FF2B5EF4-FFF2-40B4-BE49-F238E27FC236}">
                <a16:creationId xmlns:a16="http://schemas.microsoft.com/office/drawing/2014/main" id="{A0318A64-B47A-47AF-9549-F03A96D8B7C6}"/>
              </a:ext>
            </a:extLst>
          </p:cNvPr>
          <p:cNvSpPr txBox="1">
            <a:spLocks/>
          </p:cNvSpPr>
          <p:nvPr/>
        </p:nvSpPr>
        <p:spPr>
          <a:xfrm>
            <a:off x="1740998" y="1577666"/>
            <a:ext cx="5175191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mum is cool.</a:t>
            </a:r>
          </a:p>
        </p:txBody>
      </p:sp>
      <p:sp>
        <p:nvSpPr>
          <p:cNvPr id="8" name="Google Shape;1008;p49">
            <a:extLst>
              <a:ext uri="{FF2B5EF4-FFF2-40B4-BE49-F238E27FC236}">
                <a16:creationId xmlns:a16="http://schemas.microsoft.com/office/drawing/2014/main" id="{ED5A0558-087E-4A6C-BC69-9C6EBD2303C2}"/>
              </a:ext>
            </a:extLst>
          </p:cNvPr>
          <p:cNvSpPr txBox="1">
            <a:spLocks/>
          </p:cNvSpPr>
          <p:nvPr/>
        </p:nvSpPr>
        <p:spPr>
          <a:xfrm>
            <a:off x="6510269" y="1540858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is young.</a:t>
            </a:r>
          </a:p>
        </p:txBody>
      </p:sp>
      <p:sp>
        <p:nvSpPr>
          <p:cNvPr id="9" name="Google Shape;1008;p49">
            <a:extLst>
              <a:ext uri="{FF2B5EF4-FFF2-40B4-BE49-F238E27FC236}">
                <a16:creationId xmlns:a16="http://schemas.microsoft.com/office/drawing/2014/main" id="{B5DA4062-5814-471E-80E2-F0F70D38D916}"/>
              </a:ext>
            </a:extLst>
          </p:cNvPr>
          <p:cNvSpPr txBox="1">
            <a:spLocks/>
          </p:cNvSpPr>
          <p:nvPr/>
        </p:nvSpPr>
        <p:spPr>
          <a:xfrm>
            <a:off x="1740998" y="2955051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cousin is short.</a:t>
            </a:r>
          </a:p>
        </p:txBody>
      </p:sp>
      <p:sp>
        <p:nvSpPr>
          <p:cNvPr id="10" name="Google Shape;1008;p49">
            <a:extLst>
              <a:ext uri="{FF2B5EF4-FFF2-40B4-BE49-F238E27FC236}">
                <a16:creationId xmlns:a16="http://schemas.microsoft.com/office/drawing/2014/main" id="{4F73B13E-C626-49F6-8877-E546EA0C73D2}"/>
              </a:ext>
            </a:extLst>
          </p:cNvPr>
          <p:cNvSpPr txBox="1">
            <a:spLocks/>
          </p:cNvSpPr>
          <p:nvPr/>
        </p:nvSpPr>
        <p:spPr>
          <a:xfrm>
            <a:off x="6510269" y="2935763"/>
            <a:ext cx="3092726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aunt is funny.</a:t>
            </a:r>
          </a:p>
        </p:txBody>
      </p:sp>
      <p:sp>
        <p:nvSpPr>
          <p:cNvPr id="11" name="Google Shape;1008;p49">
            <a:extLst>
              <a:ext uri="{FF2B5EF4-FFF2-40B4-BE49-F238E27FC236}">
                <a16:creationId xmlns:a16="http://schemas.microsoft.com/office/drawing/2014/main" id="{2E32E3E9-75DC-4832-B950-6CE45E226147}"/>
              </a:ext>
            </a:extLst>
          </p:cNvPr>
          <p:cNvSpPr txBox="1">
            <a:spLocks/>
          </p:cNvSpPr>
          <p:nvPr/>
        </p:nvSpPr>
        <p:spPr>
          <a:xfrm>
            <a:off x="1740998" y="4353879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dad is tall.</a:t>
            </a:r>
          </a:p>
        </p:txBody>
      </p:sp>
      <p:sp>
        <p:nvSpPr>
          <p:cNvPr id="12" name="Google Shape;1008;p49">
            <a:extLst>
              <a:ext uri="{FF2B5EF4-FFF2-40B4-BE49-F238E27FC236}">
                <a16:creationId xmlns:a16="http://schemas.microsoft.com/office/drawing/2014/main" id="{C35B2E20-C00C-4E77-AE64-CA4EC64676E9}"/>
              </a:ext>
            </a:extLst>
          </p:cNvPr>
          <p:cNvSpPr txBox="1">
            <a:spLocks/>
          </p:cNvSpPr>
          <p:nvPr/>
        </p:nvSpPr>
        <p:spPr>
          <a:xfrm>
            <a:off x="6510269" y="4320302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grandma is old.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3B8D79-72EE-4ADE-843D-199FAEBD4585}"/>
              </a:ext>
            </a:extLst>
          </p:cNvPr>
          <p:cNvSpPr txBox="1"/>
          <p:nvPr/>
        </p:nvSpPr>
        <p:spPr>
          <a:xfrm>
            <a:off x="653144" y="496389"/>
            <a:ext cx="8307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risten ITC" panose="03050502040202030202" pitchFamily="66" charset="0"/>
              </a:rPr>
              <a:t>GAME</a:t>
            </a:r>
            <a:r>
              <a:rPr lang="en-US" sz="60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6000" dirty="0">
                <a:solidFill>
                  <a:srgbClr val="FF0000"/>
                </a:solidFill>
                <a:latin typeface="Kristen ITC" panose="03050502040202030202" pitchFamily="66" charset="0"/>
              </a:rPr>
              <a:t>SILENT BALL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3F45DADB-90E6-411A-B731-76D9CD5639AA}"/>
              </a:ext>
            </a:extLst>
          </p:cNvPr>
          <p:cNvGrpSpPr/>
          <p:nvPr/>
        </p:nvGrpSpPr>
        <p:grpSpPr>
          <a:xfrm>
            <a:off x="3712416" y="2713100"/>
            <a:ext cx="1491580" cy="1681206"/>
            <a:chOff x="788825" y="53000"/>
            <a:chExt cx="1108100" cy="1296650"/>
          </a:xfrm>
        </p:grpSpPr>
        <p:sp>
          <p:nvSpPr>
            <p:cNvPr id="5" name="Google Shape;2820;p50">
              <a:extLst>
                <a:ext uri="{FF2B5EF4-FFF2-40B4-BE49-F238E27FC236}">
                  <a16:creationId xmlns:a16="http://schemas.microsoft.com/office/drawing/2014/main" id="{253E07E1-1C74-46BE-A483-77D43D3B3C44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2821;p50">
              <a:extLst>
                <a:ext uri="{FF2B5EF4-FFF2-40B4-BE49-F238E27FC236}">
                  <a16:creationId xmlns:a16="http://schemas.microsoft.com/office/drawing/2014/main" id="{A2313374-CF0A-44A3-BF56-71748D8EDB17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509B41EB-2D0E-4AF4-B46E-EDF05A00823A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C06EB727-C79A-42B0-80B8-9A52641280CF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2B353A94-81E8-4BBB-BF31-26C5580E830C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CE0CFC7B-FD37-41B4-8DE5-9140B7DFB515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FD443E80-B8E0-4CDC-9924-6346FFC140DD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FCE251EA-333F-4F65-A3A5-C15B0EDD827F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3062406D-0A8D-4C65-A06E-5A79BCED5E58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703FD518-A854-4764-AA8E-26A8AF776E32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B845D4C7-ACBB-4678-86E7-1F27ACDAE8D4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34CF52D-7D80-4BE6-90EE-151C38AE438B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64F986EB-02EA-4A86-A339-41933C15E00F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7425F7A8-11E4-4585-917E-7F03748A449F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940387C3-BD62-4B71-87F3-E94512AEA0FD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5AB39BA1-DEE8-41B1-B612-D2472D5DF408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48B85151-30FB-450D-84D0-103FA859F075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D67AF2A2-D55E-4724-BA12-003772C056AF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7E9CE408-429A-4A99-8C24-1FD289DFE2E3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6950E39C-30FC-4C69-9280-C5791E624494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A89FEA08-58FC-4BE8-966C-CB7D956606F3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F182FB68-D873-4538-9FC9-861D641D8AE6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C51E0F39-3B6D-4C95-9E54-36A473C1F748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E74485C3-4398-4E87-8C87-F74D0A756FEA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5F3E4DDB-4426-497E-8A19-648968AFB60B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7FA97C52-D27E-46A7-9FFC-21200E14EBDB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6AFA296E-5134-41BF-873B-66459D6F1BC3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540DE35D-EA1D-47C7-9C09-D04D5DD2D486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CCA6338-7527-43C1-B012-2BA276F3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76" y="2358314"/>
            <a:ext cx="1909043" cy="229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96FAA9FB-B56B-44DE-8173-FBF6C167A269}"/>
              </a:ext>
            </a:extLst>
          </p:cNvPr>
          <p:cNvGrpSpPr/>
          <p:nvPr/>
        </p:nvGrpSpPr>
        <p:grpSpPr>
          <a:xfrm>
            <a:off x="1753189" y="2480282"/>
            <a:ext cx="1473830" cy="1986352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006B68C-9319-4E58-AC9C-8292CE603521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D4BEBED9-AEF4-4860-A007-DDCC63333856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176158-9865-4736-A519-08C8A33DA70C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8045B2DA-175C-4526-8668-6A48AF8ED753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26935A4-FA09-48F0-B57C-BF29C11593E9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83668AC-439F-4C64-B64B-D6BEE0045A32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EA55862F-287A-497D-9C44-CC974C37C8B8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B4515281-9B3A-4010-85FF-0BDA06239F32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4853FBBF-BFC0-4B38-B32E-6118C22C1ACA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B67048D0-EE90-44D8-B643-FE20BE7376CA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7109B15B-8300-4C8F-BF23-C756EE55C731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D0A55EB8-A86A-47FD-AAC9-4EF4CEE58B06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4DE6D841-979A-4929-9D57-ECCD142EAD06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71363100-40C0-4535-9722-15F531D44168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21BADD4F-967E-4DC0-B9ED-A57F70B477C4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D4745566-7D77-4ECF-874B-E9C18DACF0A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18AA35B3-675D-4E38-AAC4-45762E559536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432965AC-2137-4F98-96CB-8C0B2B792958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386F5FC9-7BFC-4180-A9DC-1242388A25AD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356BB12D-B2DA-442C-AAE9-32FE65E40564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931F9395-7DCC-4A2A-8971-B43F3D7D8383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61FB4546-1BB3-4952-A946-7F0C2CA81A71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B0A83185-2A04-414F-B6AB-3A6ABFE9DBA6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ECA92F00-E0BB-4573-A6EE-0A93D763DA05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4C096337-2039-4AD6-AE87-A61F50D60EB6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C9D91935-93E2-4EF7-8EE6-21F18D82EE44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9C42644B-CA6C-4265-AD31-AE3F8E284F79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6C8C8074-4403-435D-94F2-A95D5ED66910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64CFD76C-DC7C-4AAD-9ABC-ECF4BA103472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7D2B17EF-7B55-4807-9E43-9FBDEBF9B5EB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A3455799-F480-406C-8263-025CE8D2625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397B4D02-446F-4EED-9938-BBEF3A11A2B7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8" name="Picture 2">
            <a:extLst>
              <a:ext uri="{FF2B5EF4-FFF2-40B4-BE49-F238E27FC236}">
                <a16:creationId xmlns:a16="http://schemas.microsoft.com/office/drawing/2014/main" id="{0F6E06DC-B4FA-4E9C-969C-398E492F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19" y="2355494"/>
            <a:ext cx="1909043" cy="229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oogle Shape;1428;p37">
            <a:extLst>
              <a:ext uri="{FF2B5EF4-FFF2-40B4-BE49-F238E27FC236}">
                <a16:creationId xmlns:a16="http://schemas.microsoft.com/office/drawing/2014/main" id="{A1B61379-19E1-47F4-886D-32F2D7DBE3A7}"/>
              </a:ext>
            </a:extLst>
          </p:cNvPr>
          <p:cNvGrpSpPr/>
          <p:nvPr/>
        </p:nvGrpSpPr>
        <p:grpSpPr>
          <a:xfrm>
            <a:off x="1796732" y="2477462"/>
            <a:ext cx="1473830" cy="1986352"/>
            <a:chOff x="935712" y="3255323"/>
            <a:chExt cx="927525" cy="1294200"/>
          </a:xfrm>
        </p:grpSpPr>
        <p:sp>
          <p:nvSpPr>
            <p:cNvPr id="70" name="Google Shape;1429;p37">
              <a:extLst>
                <a:ext uri="{FF2B5EF4-FFF2-40B4-BE49-F238E27FC236}">
                  <a16:creationId xmlns:a16="http://schemas.microsoft.com/office/drawing/2014/main" id="{1FE4DF82-E6D5-419C-9344-F9DD13BF6EAB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430;p37">
              <a:extLst>
                <a:ext uri="{FF2B5EF4-FFF2-40B4-BE49-F238E27FC236}">
                  <a16:creationId xmlns:a16="http://schemas.microsoft.com/office/drawing/2014/main" id="{2A164E9B-FA8C-4F49-862D-690830DEC229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431;p37">
              <a:extLst>
                <a:ext uri="{FF2B5EF4-FFF2-40B4-BE49-F238E27FC236}">
                  <a16:creationId xmlns:a16="http://schemas.microsoft.com/office/drawing/2014/main" id="{AAADB56B-8F9F-4CE2-A16D-4512A4E6DC90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432;p37">
              <a:extLst>
                <a:ext uri="{FF2B5EF4-FFF2-40B4-BE49-F238E27FC236}">
                  <a16:creationId xmlns:a16="http://schemas.microsoft.com/office/drawing/2014/main" id="{80DD26D7-083C-4FD0-80CD-16DDDFA9E3EF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433;p37">
              <a:extLst>
                <a:ext uri="{FF2B5EF4-FFF2-40B4-BE49-F238E27FC236}">
                  <a16:creationId xmlns:a16="http://schemas.microsoft.com/office/drawing/2014/main" id="{0F69BE6A-B6E8-4093-9B7F-0735231D4DA7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434;p37">
              <a:extLst>
                <a:ext uri="{FF2B5EF4-FFF2-40B4-BE49-F238E27FC236}">
                  <a16:creationId xmlns:a16="http://schemas.microsoft.com/office/drawing/2014/main" id="{C368C99A-91F3-43E5-A1B5-522AD9A6D4E9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435;p37">
              <a:extLst>
                <a:ext uri="{FF2B5EF4-FFF2-40B4-BE49-F238E27FC236}">
                  <a16:creationId xmlns:a16="http://schemas.microsoft.com/office/drawing/2014/main" id="{22DD226F-CDD5-41E6-AA9A-25547B4BB61B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436;p37">
              <a:extLst>
                <a:ext uri="{FF2B5EF4-FFF2-40B4-BE49-F238E27FC236}">
                  <a16:creationId xmlns:a16="http://schemas.microsoft.com/office/drawing/2014/main" id="{3C9D53CC-EE82-4FAB-8DC3-6C2237E62F6F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437;p37">
              <a:extLst>
                <a:ext uri="{FF2B5EF4-FFF2-40B4-BE49-F238E27FC236}">
                  <a16:creationId xmlns:a16="http://schemas.microsoft.com/office/drawing/2014/main" id="{DA1B3C5C-5C6B-4046-AF16-35C54976344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438;p37">
              <a:extLst>
                <a:ext uri="{FF2B5EF4-FFF2-40B4-BE49-F238E27FC236}">
                  <a16:creationId xmlns:a16="http://schemas.microsoft.com/office/drawing/2014/main" id="{40908611-CEE2-4171-B90A-34C920095C22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439;p37">
              <a:extLst>
                <a:ext uri="{FF2B5EF4-FFF2-40B4-BE49-F238E27FC236}">
                  <a16:creationId xmlns:a16="http://schemas.microsoft.com/office/drawing/2014/main" id="{2783FE59-BE30-491E-918E-2DEE02245459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440;p37">
              <a:extLst>
                <a:ext uri="{FF2B5EF4-FFF2-40B4-BE49-F238E27FC236}">
                  <a16:creationId xmlns:a16="http://schemas.microsoft.com/office/drawing/2014/main" id="{7E94D21F-A531-4014-B787-4D6824988A2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441;p37">
              <a:extLst>
                <a:ext uri="{FF2B5EF4-FFF2-40B4-BE49-F238E27FC236}">
                  <a16:creationId xmlns:a16="http://schemas.microsoft.com/office/drawing/2014/main" id="{20CD2104-B97C-453E-88DF-7A6A434C80A8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442;p37">
              <a:extLst>
                <a:ext uri="{FF2B5EF4-FFF2-40B4-BE49-F238E27FC236}">
                  <a16:creationId xmlns:a16="http://schemas.microsoft.com/office/drawing/2014/main" id="{711466EC-3485-496E-A11D-48684C6D262C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443;p37">
              <a:extLst>
                <a:ext uri="{FF2B5EF4-FFF2-40B4-BE49-F238E27FC236}">
                  <a16:creationId xmlns:a16="http://schemas.microsoft.com/office/drawing/2014/main" id="{DEBDA165-F7EA-443D-9CBB-9B02CC1D9B1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444;p37">
              <a:extLst>
                <a:ext uri="{FF2B5EF4-FFF2-40B4-BE49-F238E27FC236}">
                  <a16:creationId xmlns:a16="http://schemas.microsoft.com/office/drawing/2014/main" id="{0A735F89-A1C5-4C23-B562-7D75C0594B80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445;p37">
              <a:extLst>
                <a:ext uri="{FF2B5EF4-FFF2-40B4-BE49-F238E27FC236}">
                  <a16:creationId xmlns:a16="http://schemas.microsoft.com/office/drawing/2014/main" id="{9E14A26B-E5C5-47A3-A51E-928FB1000BF4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446;p37">
              <a:extLst>
                <a:ext uri="{FF2B5EF4-FFF2-40B4-BE49-F238E27FC236}">
                  <a16:creationId xmlns:a16="http://schemas.microsoft.com/office/drawing/2014/main" id="{CA2AB62D-BA0B-45FD-8C61-AB2DE5AEDC20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447;p37">
              <a:extLst>
                <a:ext uri="{FF2B5EF4-FFF2-40B4-BE49-F238E27FC236}">
                  <a16:creationId xmlns:a16="http://schemas.microsoft.com/office/drawing/2014/main" id="{82378693-E348-4069-97F4-98916849665F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448;p37">
              <a:extLst>
                <a:ext uri="{FF2B5EF4-FFF2-40B4-BE49-F238E27FC236}">
                  <a16:creationId xmlns:a16="http://schemas.microsoft.com/office/drawing/2014/main" id="{9BC86145-2992-4C36-BDB9-9B24AE1FD873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449;p37">
              <a:extLst>
                <a:ext uri="{FF2B5EF4-FFF2-40B4-BE49-F238E27FC236}">
                  <a16:creationId xmlns:a16="http://schemas.microsoft.com/office/drawing/2014/main" id="{A40EA095-CCEB-4CEA-8585-B6A7564DF095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450;p37">
              <a:extLst>
                <a:ext uri="{FF2B5EF4-FFF2-40B4-BE49-F238E27FC236}">
                  <a16:creationId xmlns:a16="http://schemas.microsoft.com/office/drawing/2014/main" id="{D0CCD8F7-C1A2-49FA-92FD-D311278378BD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451;p37">
              <a:extLst>
                <a:ext uri="{FF2B5EF4-FFF2-40B4-BE49-F238E27FC236}">
                  <a16:creationId xmlns:a16="http://schemas.microsoft.com/office/drawing/2014/main" id="{C2155639-816A-4DF6-BB45-73EC207657AC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452;p37">
              <a:extLst>
                <a:ext uri="{FF2B5EF4-FFF2-40B4-BE49-F238E27FC236}">
                  <a16:creationId xmlns:a16="http://schemas.microsoft.com/office/drawing/2014/main" id="{36837CD8-2E53-471D-874C-43F8F03281D1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453;p37">
              <a:extLst>
                <a:ext uri="{FF2B5EF4-FFF2-40B4-BE49-F238E27FC236}">
                  <a16:creationId xmlns:a16="http://schemas.microsoft.com/office/drawing/2014/main" id="{C39C4156-90EB-4370-9AE5-E6A24CE7FB2D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454;p37">
              <a:extLst>
                <a:ext uri="{FF2B5EF4-FFF2-40B4-BE49-F238E27FC236}">
                  <a16:creationId xmlns:a16="http://schemas.microsoft.com/office/drawing/2014/main" id="{58CB45B0-41E9-47C8-B33F-C93A7FEA7E82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55;p37">
              <a:extLst>
                <a:ext uri="{FF2B5EF4-FFF2-40B4-BE49-F238E27FC236}">
                  <a16:creationId xmlns:a16="http://schemas.microsoft.com/office/drawing/2014/main" id="{D8141FFA-1F12-4407-8F33-B59B7EDD5CC7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456;p37">
              <a:extLst>
                <a:ext uri="{FF2B5EF4-FFF2-40B4-BE49-F238E27FC236}">
                  <a16:creationId xmlns:a16="http://schemas.microsoft.com/office/drawing/2014/main" id="{15C52103-9033-4456-9103-981ED21492B6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457;p37">
              <a:extLst>
                <a:ext uri="{FF2B5EF4-FFF2-40B4-BE49-F238E27FC236}">
                  <a16:creationId xmlns:a16="http://schemas.microsoft.com/office/drawing/2014/main" id="{82364806-582B-4D4B-B71B-96109338FF20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458;p37">
              <a:extLst>
                <a:ext uri="{FF2B5EF4-FFF2-40B4-BE49-F238E27FC236}">
                  <a16:creationId xmlns:a16="http://schemas.microsoft.com/office/drawing/2014/main" id="{54B618D7-3D1D-4830-8AF8-D637F347F8DE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459;p37">
              <a:extLst>
                <a:ext uri="{FF2B5EF4-FFF2-40B4-BE49-F238E27FC236}">
                  <a16:creationId xmlns:a16="http://schemas.microsoft.com/office/drawing/2014/main" id="{27F7F987-68A9-440C-B397-DB4075BDD4CA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460;p37">
              <a:extLst>
                <a:ext uri="{FF2B5EF4-FFF2-40B4-BE49-F238E27FC236}">
                  <a16:creationId xmlns:a16="http://schemas.microsoft.com/office/drawing/2014/main" id="{5B3ADE68-FC8C-421E-BE06-605BC43FCC31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7"/>
          <p:cNvSpPr/>
          <p:nvPr/>
        </p:nvSpPr>
        <p:spPr>
          <a:xfrm>
            <a:off x="5370101" y="241202"/>
            <a:ext cx="3403794" cy="4115162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7"/>
          <p:cNvSpPr txBox="1">
            <a:spLocks noGrp="1"/>
          </p:cNvSpPr>
          <p:nvPr>
            <p:ph type="title"/>
          </p:nvPr>
        </p:nvSpPr>
        <p:spPr>
          <a:xfrm>
            <a:off x="5093687" y="416375"/>
            <a:ext cx="4058629" cy="25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omic Sans MS" panose="030F0702030302020204" pitchFamily="66" charset="0"/>
              </a:rPr>
              <a:t>Goodbye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1289" name="Google Shape;1289;p5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grpSp>
        <p:nvGrpSpPr>
          <p:cNvPr id="1290" name="Google Shape;1290;p57"/>
          <p:cNvGrpSpPr/>
          <p:nvPr/>
        </p:nvGrpSpPr>
        <p:grpSpPr>
          <a:xfrm rot="-511268">
            <a:off x="7930172" y="-303827"/>
            <a:ext cx="1038511" cy="1120958"/>
            <a:chOff x="5860698" y="467267"/>
            <a:chExt cx="1358169" cy="1465993"/>
          </a:xfrm>
        </p:grpSpPr>
        <p:sp>
          <p:nvSpPr>
            <p:cNvPr id="1291" name="Google Shape;1291;p57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7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" name="Google Shape;1293;p57"/>
          <p:cNvGrpSpPr/>
          <p:nvPr/>
        </p:nvGrpSpPr>
        <p:grpSpPr>
          <a:xfrm>
            <a:off x="5947675" y="2730488"/>
            <a:ext cx="585510" cy="526987"/>
            <a:chOff x="566725" y="4222438"/>
            <a:chExt cx="585510" cy="526987"/>
          </a:xfrm>
        </p:grpSpPr>
        <p:sp>
          <p:nvSpPr>
            <p:cNvPr id="1294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819;p50">
            <a:extLst>
              <a:ext uri="{FF2B5EF4-FFF2-40B4-BE49-F238E27FC236}">
                <a16:creationId xmlns:a16="http://schemas.microsoft.com/office/drawing/2014/main" id="{EA27A61E-3736-4BDD-ACB8-DF0419802378}"/>
              </a:ext>
            </a:extLst>
          </p:cNvPr>
          <p:cNvGrpSpPr/>
          <p:nvPr/>
        </p:nvGrpSpPr>
        <p:grpSpPr>
          <a:xfrm>
            <a:off x="2604387" y="1204121"/>
            <a:ext cx="632575" cy="648177"/>
            <a:chOff x="788825" y="53000"/>
            <a:chExt cx="1108100" cy="1296650"/>
          </a:xfrm>
        </p:grpSpPr>
        <p:sp>
          <p:nvSpPr>
            <p:cNvPr id="6" name="Google Shape;2820;p50">
              <a:extLst>
                <a:ext uri="{FF2B5EF4-FFF2-40B4-BE49-F238E27FC236}">
                  <a16:creationId xmlns:a16="http://schemas.microsoft.com/office/drawing/2014/main" id="{CD6597EB-D8DC-4214-8B48-9125E4269890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2821;p50">
              <a:extLst>
                <a:ext uri="{FF2B5EF4-FFF2-40B4-BE49-F238E27FC236}">
                  <a16:creationId xmlns:a16="http://schemas.microsoft.com/office/drawing/2014/main" id="{46758B1E-A152-423F-9093-61FB56710AD4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ADB6086B-4E6F-464E-9FA9-0A383C4C1F32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3295CF55-E392-412B-ADC5-B1228F31DD21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F781E5B6-B8BC-4764-86FA-A0DA74A37461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291D38EB-2BB2-4D33-AF93-4C1C2A4EB528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B95E8F3F-4EF9-4C22-89C3-EE8FFD7715B9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8E386894-6B67-4E2F-9301-641690CF2FB9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D8EFFDCF-FBC3-4707-8324-479306E2A487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11227B7E-C98A-48B7-9B08-436F8B36EA37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735BB7EA-62F1-46A0-8890-E1A701117881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B30875E-B97E-4679-A11F-E78E2D7A3616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BBF8DF88-AB32-4800-8C3F-399490DAA11D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8F1A79F1-043E-45A1-B165-C5E064FD762B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44F55A66-C977-40AE-9F8B-75C18C944413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ED5BEFB8-F3BA-4652-8D1B-726AD9CD3D4E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2828B42C-4C53-4A98-B767-961A077D6C7E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1B8D6D2A-4C61-454E-9D89-9EB6B7F12C37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69B90A45-10B1-4303-AD38-845CBB33F9A1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8122AB82-1907-4DC3-976A-F510858092EE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0E0E7467-FB8E-4EAF-B954-98F0DDB9560E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6652A03F-1363-4451-810A-6A8E6BA5B355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194C66AF-24EE-4F4B-B119-53E39546C922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0D85128D-62CE-475C-B516-2159196572AC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21D4B3C5-9784-46EE-B384-BBD20C262F71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DC6A1BC9-5D11-4549-A62C-AA1D5AA353EC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B0D0C52E-97B2-4843-BC6A-0747613FF25F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171DAF58-DF03-4B06-99E7-8ACBA44B6508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D3A153C-337C-4294-B126-49902E1C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74" y="1102449"/>
            <a:ext cx="608284" cy="73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EC8C9023-3176-40A4-BD61-CB4D8CB82D8B}"/>
              </a:ext>
            </a:extLst>
          </p:cNvPr>
          <p:cNvGrpSpPr/>
          <p:nvPr/>
        </p:nvGrpSpPr>
        <p:grpSpPr>
          <a:xfrm>
            <a:off x="761680" y="1050166"/>
            <a:ext cx="625047" cy="765825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F999E09-D123-4E83-A3F3-BF28DB6C4B5C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FDCE92BA-F4C5-45A6-B033-4DD49D142787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90A806-27A9-4AE8-A18B-B05AFEDA6C17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CFD3F2D0-BE24-4418-953C-8F830E77B6BA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AC12178-DDC2-4335-95DD-3973140FD0E3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1459776-F7AA-444F-9CEA-2A1183DA7330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823063E6-7BE6-44D6-8671-A910A8AD8C2C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35C190E0-03D1-4F68-A276-3F20A9ED5033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99C5F772-6976-43EE-997B-BBF6487648E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01E9D41B-9914-439C-B7D5-672376EDA18F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36BABE92-2A35-4065-88B6-62457692D4CB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5E8F0B8A-243D-4D00-BAA4-3642D002A4D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7F01160D-E6F1-4104-8D2A-24EBCFC4CB8D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997A46EC-68D4-4D78-AA64-F8B741B4E360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6C0C4690-09C8-4F83-8564-793E863C426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B90CACD2-F64D-4222-9FC8-87B87720571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B7B4DF0F-D8B4-47FD-97F6-937260D1BE62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2FBD8006-8703-4047-9865-96B1533A4ADC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F6E4CA2F-01D3-404C-9513-BB213B4FD616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77A3BCFA-ADEE-4AB6-BCCB-9E34B75D31B7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BD533228-BDA7-4792-A0A7-7C85385D30DF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2204B6B3-60EE-4DEC-85DA-C9289BC1B059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AC29B705-E5B0-4B5E-9C17-A8D759581534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6B776F3E-2D47-414C-AA4A-2748AA3E1396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1ABFAB46-2B5D-4661-8CCD-17B124B3C648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DD54AE42-493C-4AA8-8C34-52D6E4C2060D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C88FDB7E-178A-482B-8B53-2FC679509DD3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0D0EA8C1-AC5F-4414-BCB3-BB1CB68E15AA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132DBFBB-C454-4017-9F7D-9FE22D88D4E1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90FA275D-802D-4D16-9BDE-8C04C24E940F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57E60495-B6E3-4151-9369-5653962985F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AA2761BC-58BE-407F-AB4A-5FE0F649E2F5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8" name="图片 4">
            <a:extLst>
              <a:ext uri="{FF2B5EF4-FFF2-40B4-BE49-F238E27FC236}">
                <a16:creationId xmlns:a16="http://schemas.microsoft.com/office/drawing/2014/main" id="{6C3C34C2-CC38-44FE-851D-70AD58AF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686">
            <a:off x="2811419" y="2534450"/>
            <a:ext cx="1052122" cy="1585302"/>
          </a:xfrm>
          <a:prstGeom prst="rect">
            <a:avLst/>
          </a:prstGeom>
        </p:spPr>
      </p:pic>
      <p:pic>
        <p:nvPicPr>
          <p:cNvPr id="69" name="图片 5">
            <a:extLst>
              <a:ext uri="{FF2B5EF4-FFF2-40B4-BE49-F238E27FC236}">
                <a16:creationId xmlns:a16="http://schemas.microsoft.com/office/drawing/2014/main" id="{DF3FC3BB-490F-4725-8860-435713585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0972" y="2696982"/>
            <a:ext cx="816876" cy="1372814"/>
          </a:xfrm>
          <a:prstGeom prst="rect">
            <a:avLst/>
          </a:prstGeom>
        </p:spPr>
      </p:pic>
      <p:pic>
        <p:nvPicPr>
          <p:cNvPr id="70" name="图片 6">
            <a:extLst>
              <a:ext uri="{FF2B5EF4-FFF2-40B4-BE49-F238E27FC236}">
                <a16:creationId xmlns:a16="http://schemas.microsoft.com/office/drawing/2014/main" id="{951872E1-10B1-42F4-AFC0-4D117A185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0367">
            <a:off x="4068388" y="2807774"/>
            <a:ext cx="1093804" cy="1411322"/>
          </a:xfrm>
          <a:prstGeom prst="rect">
            <a:avLst/>
          </a:prstGeom>
        </p:spPr>
      </p:pic>
      <p:pic>
        <p:nvPicPr>
          <p:cNvPr id="71" name="图片 7">
            <a:extLst>
              <a:ext uri="{FF2B5EF4-FFF2-40B4-BE49-F238E27FC236}">
                <a16:creationId xmlns:a16="http://schemas.microsoft.com/office/drawing/2014/main" id="{EB1C6293-0DF6-4A48-8D1B-B55432D5BC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25" y="2869818"/>
            <a:ext cx="871380" cy="1287234"/>
          </a:xfrm>
          <a:prstGeom prst="rect">
            <a:avLst/>
          </a:prstGeom>
        </p:spPr>
      </p:pic>
      <p:pic>
        <p:nvPicPr>
          <p:cNvPr id="72" name="图片 8">
            <a:extLst>
              <a:ext uri="{FF2B5EF4-FFF2-40B4-BE49-F238E27FC236}">
                <a16:creationId xmlns:a16="http://schemas.microsoft.com/office/drawing/2014/main" id="{60DCC1B6-8587-443C-9F85-A5CDE06F79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842" y="2622769"/>
            <a:ext cx="748337" cy="13339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A69587-1CD9-49FF-9F99-95391B745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082" y="3269583"/>
            <a:ext cx="608284" cy="608284"/>
          </a:xfrm>
          <a:prstGeom prst="rect">
            <a:avLst/>
          </a:prstGeom>
        </p:spPr>
      </p:pic>
      <p:pic>
        <p:nvPicPr>
          <p:cNvPr id="74" name="I'm a gummy bear">
            <a:hlinkClick r:id="" action="ppaction://media"/>
            <a:extLst>
              <a:ext uri="{FF2B5EF4-FFF2-40B4-BE49-F238E27FC236}">
                <a16:creationId xmlns:a16="http://schemas.microsoft.com/office/drawing/2014/main" id="{ADEB2B85-9405-44C5-9D29-B857FE816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9586" y="399151"/>
            <a:ext cx="609600" cy="609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3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5 L 0.00365 0.0105 C 0.00313 0.00124 0.00261 -0.00833 0.00208 -0.01759 C 0.00156 -0.02438 0.00087 -0.03086 0.00052 -0.03734 C -0.00017 -0.04506 -0.00052 -0.05247 -0.00104 -0.06018 C 0.00035 -0.10401 -0.00573 -0.10277 0.01007 -0.125 C 0.01181 -0.12747 0.01424 -0.1287 0.01632 -0.13055 C 0.02101 -0.12438 0.02552 -0.11913 0.02899 -0.1108 C 0.03299 -0.10154 0.03195 -0.09568 0.03542 -0.08549 C 0.03715 -0.08024 0.03958 -0.07592 0.04167 -0.07129 C 0.04306 -0.06234 0.0441 -0.05524 0.04497 -0.04598 C 0.04549 -0.03858 0.04601 -0.03086 0.04653 -0.02345 C 0.04705 0.00402 0.04705 0.03118 0.04809 0.05834 C 0.04826 0.06142 0.04965 0.07006 0.04965 0.06698 C 0.04965 0.04692 0.04792 0.025 0.04653 0.00494 C 0.04705 -0.00833 0.04722 -0.0216 0.04809 -0.03456 C 0.04826 -0.03765 0.04913 -0.04043 0.04965 -0.04321 C 0.05434 -0.06481 0.05104 -0.05 0.05764 -0.07129 C 0.05938 -0.07685 0.06337 -0.09475 0.06719 -0.09969 C 0.06892 -0.10185 0.07136 -0.10154 0.07344 -0.10247 C 0.07552 -0.10432 0.07743 -0.10833 0.07986 -0.10802 C 0.09879 -0.10648 0.10399 -0.10771 0.11476 -0.09105 C 0.11701 -0.08765 0.11892 -0.08364 0.12118 -0.07994 C 0.1217 -0.07685 0.12222 -0.07407 0.12274 -0.07129 C 0.12379 -0.06389 0.12587 -0.04876 0.12587 -0.04876 C 0.12535 -0.03456 0.12778 -0.01913 0.12431 -0.00648 C 0.12292 -0.00123 0.11632 -0.00432 0.11476 -0.00926 C 0.11302 -0.0145 0.11684 -0.02068 0.11788 -0.02623 C 0.12222 -0.02531 0.12708 -0.02777 0.13056 -0.02345 C 0.13247 -0.02098 0.1309 -0.01419 0.12899 -0.01203 C 0.12708 -0.01018 0.12483 -0.01389 0.12274 -0.01481 C 0.12309 -0.02284 0.12274 -0.04352 0.12587 -0.05432 C 0.12674 -0.0574 0.12761 -0.06049 0.12899 -0.06296 C 0.13038 -0.06543 0.13229 -0.06666 0.13386 -0.06852 C 0.14271 -0.09506 0.13368 -0.07068 0.14809 -0.09969 C 0.14931 -0.10216 0.14983 -0.10586 0.15122 -0.10802 C 0.15261 -0.10987 0.15451 -0.10956 0.15608 -0.1108 C 0.1625 -0.11697 0.16788 -0.12747 0.175 -0.13055 C 0.18299 -0.13426 0.17934 -0.1321 0.18611 -0.13611 C 0.19896 -0.13518 0.21163 -0.13611 0.22431 -0.13333 C 0.22882 -0.1324 0.23264 -0.12747 0.23698 -0.125 C 0.23906 -0.12376 0.24115 -0.12315 0.2434 -0.12222 C 0.24618 -0.11821 0.25434 -0.10833 0.25608 -0.10247 C 0.25747 -0.09722 0.25712 -0.09105 0.25764 -0.08549 C 0.25677 -0.07839 0.25556 -0.06296 0.25278 -0.0571 C 0.25174 -0.05494 0.24965 -0.05524 0.24809 -0.05432 C 0.24236 -0.05648 0.23386 -0.05463 0.2434 -0.07129 C 0.24479 -0.07407 0.24757 -0.07376 0.24965 -0.07407 C 0.25712 -0.07561 0.26441 -0.07592 0.27188 -0.07685 C 0.27396 -0.07901 0.27587 -0.0824 0.2783 -0.08271 C 0.28576 -0.08302 0.30851 -0.08456 0.32118 -0.07685 C 0.32379 -0.07531 0.32639 -0.07315 0.32899 -0.07129 C 0.33038 -0.06913 0.3382 -0.05679 0.33698 -0.05154 C 0.33576 -0.0466 0.33177 -0.04598 0.32899 -0.04321 C 0.32847 -0.04598 0.32743 -0.04876 0.32743 -0.05154 C 0.32743 -0.09691 0.3342 -0.07376 0.36719 -0.07129 C 0.37604 -0.06327 0.37882 -0.06203 0.38785 -0.04598 C 0.39392 -0.03518 0.39063 -0.03981 0.39722 -0.03179 C 0.39896 -0.02716 0.40052 -0.02253 0.40208 -0.01759 C 0.40313 -0.01481 0.40434 -0.01234 0.40521 -0.00926 C 0.40642 -0.00555 0.40729 -0.00185 0.40851 0.00216 C 0.4099 0.01451 0.41701 0.03457 0.40521 0.03858 C 0.40208 0.03982 0.39896 0.03673 0.39566 0.03581 C 0.39618 0.02932 0.39583 0.02223 0.39722 0.01605 C 0.40035 0.00402 0.41563 -0.00586 0.41962 -0.00926 C 0.4217 -0.01111 0.42361 -0.01389 0.42587 -0.01481 C 0.42951 -0.01666 0.43333 -0.01882 0.43698 -0.02068 C 0.43958 -0.0216 0.44236 -0.02222 0.44497 -0.02345 C 0.44653 -0.02407 0.44809 -0.02561 0.44965 -0.02623 C 0.45226 -0.02747 0.45504 -0.02808 0.45764 -0.02901 C 0.45972 -0.03086 0.46181 -0.03333 0.46406 -0.03456 C 0.46649 -0.03611 0.46927 -0.03642 0.47188 -0.03734 C 0.49201 -0.04537 0.46233 -0.03456 0.48629 -0.04321 C 0.48733 -0.04691 0.48976 -0.05031 0.48941 -0.05432 C 0.48906 -0.0574 0.48629 -0.05648 0.48455 -0.0571 C 0.48247 -0.05833 0.48038 -0.05926 0.4783 -0.06018 C 0.47031 -0.0571 0.46545 -0.06018 0.47517 -0.04321 C 0.47587 -0.04166 0.48611 -0.03765 0.48629 -0.03734 C 0.50104 -0.02777 0.48264 -0.03487 0.50208 -0.02901 C 0.50729 -0.02994 0.51302 -0.02839 0.51788 -0.03179 C 0.52292 -0.03518 0.5257 -0.04568 0.53073 -0.04876 L 0.53542 -0.05154 C 0.53906 -0.05061 0.54323 -0.05216 0.54653 -0.04876 C 0.55104 -0.04413 0.55764 -0.02901 0.55764 -0.02901 C 0.55868 -0.02345 0.56233 -0.01018 0.55608 -0.00648 C 0.55243 -0.00432 0.54861 -0.01018 0.54497 -0.01203 C 0.54653 -0.01389 0.54792 -0.01635 0.54965 -0.01759 C 0.56181 -0.02716 0.56788 -0.02438 0.58299 -0.02623 C 0.59358 -0.02531 0.60417 -0.025 0.61476 -0.02345 C 0.61649 -0.02315 0.61823 -0.02253 0.61962 -0.02068 C 0.62153 -0.01759 0.62292 -0.01327 0.62431 -0.00926 C 0.62552 -0.00555 0.62639 -0.00185 0.62743 0.00216 C 0.62552 0.01235 0.62483 0.02562 0.6132 0.00494 C 0.61146 0.00185 0.61528 -0.00277 0.61632 -0.00648 C 0.62014 -0.00463 0.62535 -0.00648 0.62743 -0.00092 C 0.62951 0.00463 0.62761 0.01297 0.62587 0.01883 C 0.62448 0.02377 0.6158 0.03087 0.6132 0.03303 C 0.60747 0.02624 0.59861 0.01945 0.61007 -0.00092 C 0.61302 -0.00617 0.6184 0.00124 0.62274 0.00216 C 0.62899 0.00957 0.63229 0.00988 0.62587 0.03025 C 0.62483 0.03365 0.6217 0.0321 0.61962 0.03303 C 0.61788 0.03395 0.61632 0.03488 0.61476 0.03581 C 0.61163 0.03395 0.60608 0.03611 0.60521 0.03025 C 0.60295 0.01358 0.60486 -0.00802 0.6132 -0.01759 C 0.61458 -0.01944 0.61632 -0.01944 0.61788 -0.02068 C 0.63351 -0.03148 0.62379 -0.02716 0.63698 -0.03179 C 0.64132 -0.03549 0.64583 -0.03858 0.64965 -0.04321 C 0.65122 -0.04506 0.65278 -0.04722 0.65451 -0.04876 C 0.6559 -0.05 0.65781 -0.05031 0.6592 -0.05154 C 0.68073 -0.07222 0.66754 -0.06574 0.68299 -0.07129 C 0.69896 -0.06975 0.71267 -0.08395 0.71476 -0.05432 C 0.71493 -0.05154 0.71372 -0.04876 0.7132 -0.04598 C 0.71111 -0.04691 0.70747 -0.04506 0.70677 -0.04876 C 0.7059 -0.05555 0.70625 -0.06728 0.71007 -0.06852 C 0.72396 -0.07376 0.73854 -0.06666 0.75295 -0.06574 C 0.75816 -0.06389 0.76337 -0.06173 0.76875 -0.06018 C 0.77292 -0.05895 0.77743 -0.06018 0.78142 -0.0571 C 0.78281 -0.05617 0.78767 -0.03827 0.78785 -0.03734 C 0.78576 -0.03271 0.77951 -0.01049 0.77344 -0.03179 C 0.77153 -0.03858 0.77465 -0.04691 0.77517 -0.05432 C 0.77969 -0.05123 0.79722 -0.04413 0.77986 -0.02345 C 0.77552 -0.01821 0.76927 -0.02531 0.76406 -0.02623 C 0.76458 -0.02901 0.76441 -0.0324 0.76563 -0.03456 C 0.77292 -0.04784 0.79306 -0.03796 0.7974 -0.03734 C 0.80313 -0.0324 0.80816 -0.02932 0.81163 -0.01759 C 0.81476 -0.0071 0.81806 0.01605 0.81806 0.01605 C 0.8158 0.06235 0.81563 0.10865 0.81163 0.15432 C 0.81076 0.16482 0.80677 0.17377 0.80365 0.18272 C 0.80052 0.19167 0.79688 0.20062 0.79254 0.20803 C 0.78576 0.22006 0.76129 0.23673 0.75764 0.2392 C 0.7467 0.24599 0.73576 0.25247 0.72431 0.25618 C 0.71493 0.25895 0.70521 0.25803 0.69566 0.25895 C 0.56511 0.29044 0.64792 0.27346 0.36233 0.26173 C 0.34861 0.26111 0.3349 0.25679 0.32118 0.25309 C 0.30886 0.25 0.29688 0.24476 0.28455 0.24198 C 0.20764 0.22408 0.33889 0.26513 0.21788 0.23056 C 0.20556 0.22716 0.19358 0.22161 0.18142 0.21667 C 0.17083 0.21204 0.14965 0.20247 0.14965 0.20247 C 0.14479 0.19136 0.14167 0.18334 0.13542 0.17408 C 0.13195 0.16914 0.12778 0.16513 0.12431 0.16019 C 0.12188 0.15679 0.12049 0.15155 0.11788 0.14877 C 0.10556 0.13457 0.09809 0.13241 0.08785 0.1179 C 0.0816 0.10895 0.07934 0.10155 0.075 0.08951 C 0.07344 0.08488 0.07188 0.08025 0.07031 0.07531 C 0.06979 0.06883 0.06945 0.06204 0.06875 0.05556 C 0.06528 0.02747 0.05938 0.02315 0.06719 -0.01481 C 0.07014 -0.02963 0.08056 -0.03518 0.08785 -0.04043 C 0.08941 -0.03827 0.09201 -0.03796 0.09254 -0.03456 C 0.09323 -0.02994 0.09201 -0.025 0.09097 -0.02068 C 0.09028 -0.01728 0.08351 0.00185 0.08142 0.00494 C 0.08038 0.00618 0.07066 0.0105 0.07031 0.0105 C 0.06667 -0.00432 0.0625 -0.01234 0.06719 -0.02901 C 0.06788 -0.03179 0.07031 -0.03086 0.07188 -0.03179 C 0.07413 -0.03055 0.08611 -0.02932 0.08611 -0.01759 C 0.08611 -0.01173 0.08403 -0.00648 0.08299 -0.00092 C 0.08038 -0.0037 0.07448 -0.00401 0.075 -0.00926 C 0.07674 -0.02345 0.08472 -0.01481 0.08785 -0.01203 L 0.08785 -0.01203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47"/>
          <p:cNvGrpSpPr/>
          <p:nvPr/>
        </p:nvGrpSpPr>
        <p:grpSpPr>
          <a:xfrm rot="899960">
            <a:off x="-359343" y="76208"/>
            <a:ext cx="3460979" cy="1493028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47"/>
          <p:cNvGrpSpPr/>
          <p:nvPr/>
        </p:nvGrpSpPr>
        <p:grpSpPr>
          <a:xfrm>
            <a:off x="2142084" y="2871510"/>
            <a:ext cx="2701057" cy="2433159"/>
            <a:chOff x="1726875" y="3062551"/>
            <a:chExt cx="2379576" cy="2143563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1" name="Google Shape;951;p47"/>
          <p:cNvSpPr/>
          <p:nvPr/>
        </p:nvSpPr>
        <p:spPr>
          <a:xfrm rot="5400000">
            <a:off x="3050562" y="-893374"/>
            <a:ext cx="3042914" cy="71382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000" dirty="0">
                <a:latin typeface="Kristen ITC" panose="03050502040202030202" pitchFamily="66" charset="0"/>
              </a:rPr>
              <a:t>GAME</a:t>
            </a:r>
            <a:r>
              <a:rPr lang="en-US" sz="48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1868652" y="3674947"/>
            <a:ext cx="17350" cy="15016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7305126" y="3317616"/>
            <a:ext cx="1400004" cy="1354341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5742815" y="254075"/>
            <a:ext cx="766141" cy="598575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142085" y="2934789"/>
            <a:ext cx="562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Match the picture with its word.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195523" y="5853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3500086" y="78929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5804650" y="8503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195523" y="1338574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3500086" y="1344680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5804650" y="135078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195523" y="260432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3500086" y="2610431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5804650" y="2616537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195523" y="387007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3500086" y="3876182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5804650" y="3882288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0003700-FD47-4C59-898D-360A8B68B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12" y="151706"/>
            <a:ext cx="985838" cy="10572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CE2C3B2-A4BA-4680-8DF8-698CC680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611" y="144562"/>
            <a:ext cx="928688" cy="996641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4015160" y="300504"/>
            <a:ext cx="142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mum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B5A46C4-5BC3-4BFC-85A7-D0210C51F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610" y="1422751"/>
            <a:ext cx="926942" cy="101462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40673E-F0CD-4F85-93E2-20CD7134E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277" y="1422751"/>
            <a:ext cx="1027307" cy="96083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7252A5E-A332-4AAB-A450-F6BE39200B19}"/>
              </a:ext>
            </a:extLst>
          </p:cNvPr>
          <p:cNvSpPr txBox="1"/>
          <p:nvPr/>
        </p:nvSpPr>
        <p:spPr>
          <a:xfrm>
            <a:off x="3953659" y="1494627"/>
            <a:ext cx="105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dad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561961" y="2766914"/>
            <a:ext cx="1294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sister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5953092" y="2782440"/>
            <a:ext cx="1988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grandpa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234301" y="3996911"/>
            <a:ext cx="2214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grandma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3729421" y="3995704"/>
            <a:ext cx="18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brother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193FC884-6E4D-4B98-B7BB-E68C3ECC9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200" y="2651852"/>
            <a:ext cx="1125722" cy="1100138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3CB487-ED22-469D-B9BE-58DBE480F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195" y="3952146"/>
            <a:ext cx="1053772" cy="1018840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166948" y="58397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2781908" y="742951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3452813" y="58397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5714867" y="65557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155720" y="1315750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2777011" y="2021474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3470767" y="1313443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5714866" y="1321419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175428" y="2579857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2786536" y="3295651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3452703" y="2585869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5714866" y="2571751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175428" y="3837211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2777011" y="4583699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3452703" y="3837211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5714866" y="3823703"/>
            <a:ext cx="2219191" cy="12189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7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gratulations clapping and cheering video of applause sound effects with fireworks">
            <a:hlinkClick r:id="" action="ppaction://media"/>
            <a:extLst>
              <a:ext uri="{FF2B5EF4-FFF2-40B4-BE49-F238E27FC236}">
                <a16:creationId xmlns:a16="http://schemas.microsoft.com/office/drawing/2014/main" id="{BE674DC8-5BE2-4AE4-B938-2C70462D03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5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Presentation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89" name="Google Shape;989;p48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Task 1: Listen and point</a:t>
            </a:r>
            <a:endParaRPr sz="2000"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5.Unit 1-lesson 3-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5fb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l9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+X2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5fb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l9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+X2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l9vlTahn1hYAAAAGIAAAAcAAAAdW5pdmVyc2FsL2xvY2FsX3NldHRpbmdzLnhtbLOxr8jNUShLLSrOzM+zVTLUM1BSSM1Lzk/JzEu3VQoNcdO1UFIoLknMS0nMyc9LtVXKy1dSsLfjssnJT07MCU4tKQEqLFYoyEmsTC0KSc0FMkpS/RJzgSrDw42V9O24AFBLAwQUAAIACAD5fb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5fb5UPMoRpUsAAABqAAAAGwAAAHVuaXZlcnNhbC91bml2ZXJzYWwucG5nLnhtbLOxr8jNUShLLSrOzM+zVTLUM1Cyt+PlsikoSi3LTC1XqACKGekZQICSQqWtkgkStzwzpSTDVsnCwBAhlpGamZ5RYqtkhiSoDzQSAFBLAQIAABQAAgAIAOOGAlPDxJh2RwMAAOEJAAAUAAAAAAAAAAEAAAAAAAAAAAB1bml2ZXJzYWwvcGxheWVyLnhtbFBLAQIAABQAAgAIAPl9vlTKowNubAYAACgZAAAdAAAAAAAAAAEAAAAAAHkDAAB1bml2ZXJzYWwvY29tbW9uX21lc3NhZ2VzLmxuZ1BLAQIAABQAAgAIAPl9vlQVHmAbowAAAH8BAAAuAAAAAAAAAAEAAAAAACAKAAB1bml2ZXJzYWwvcGxheWJhY2tfYW5kX25hdmlnYXRpb25fc2V0dGluZ3MueG1sUEsBAgAAFAACAAgA+X2+VKenV+h8BAAAbxcAACcAAAAAAAAAAQAAAAAADwsAAHVuaXZlcnNhbC9mbGFzaF9wdWJsaXNoaW5nX3NldHRpbmdzLnhtbFBLAQIAABQAAgAIAPl9vlS86VOGdwMAAOgMAAAhAAAAAAAAAAEAAAAAANAPAAB1bml2ZXJzYWwvZmxhc2hfc2tpbl9zZXR0aW5ncy54bWxQSwECAAAUAAIACAD5fb5UF9vd2HcEAAD5FgAAJgAAAAAAAAABAAAAAACGEwAAdW5pdmVyc2FsL2h0bWxfcHVibGlzaGluZ19zZXR0aW5ncy54bWxQSwECAAAUAAIACAD5fb5UVHMZhbABAACBBgAAHwAAAAAAAAABAAAAAABBGAAAdW5pdmVyc2FsL2h0bWxfc2tpbl9zZXR0aW5ncy5qc1BLAQIAABQAAgAIAPl9vlTahn1hYAAAAGIAAAAcAAAAAAAAAAEAAAAAAC4aAAB1bml2ZXJzYWwvbG9jYWxfc2V0dGluZ3MueG1sUEsBAgAAFAACAAgA+X2+VIPsCm8cBgAARxMAABcAAAAAAAAAAAAAAAAAyBoAAHVuaXZlcnNhbC91bml2ZXJzYWwucG5nUEsBAgAAFAACAAgA+X2+VDzKEaVLAAAAagAAABsAAAAAAAAAAQAAAAAAGSEAAHVuaXZlcnNhbC91bml2ZXJzYWwucG5nLnhtbFBLBQYAAAAACgAKAAYDAACdIQAAAAA="/>
  <p:tag name="ISPRING_LMS_API_VERSION" val="SCORM 2004 (2nd edition)"/>
  <p:tag name="ISPRING_ULTRA_SCORM_COURSE_ID" val="C0C26667-5EE7-4650-A156-98A123EE684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Slide Bai giang-WW3\\UNIT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5.Unit 1-lesson 3-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286343-4849-4699-B54F-55E084EFFD47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E9026-BF13-4D09-9D3D-C92FD72BC06D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F3630-B5A5-4EA8-A60C-0557AF4591EC}:3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D8023-4A6A-4200-BCCE-78CBFCBC38CA}:3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0B5C0-2A77-4F93-B097-E81F784936B3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FDD1B8-54BD-46BD-9CCC-45E760F8FB9F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F47D5-5231-4B7B-B575-6ECA36860E5F}:3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5F4307-BC4A-4E20-8414-B8061135BCB6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0183A5-7D89-48E7-B5ED-5D43A1B9C67F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B59AC-3252-4493-B464-340C7B6187C8}:3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6FB09-7D48-4FAD-82D8-E92D1A525546}:3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E9D460-B1D3-4E2F-8798-13B29438F45E}:3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577A9-29B3-4AAE-9ACE-02B16D763DFC}:3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E7D92-5E75-4AF8-A919-6BC01A9ADE39}:3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B0CC2-C1FF-40F1-AF5D-B741C7E343E8}:3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8D88C-0163-460E-9DFB-9D90669BA73F}:3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920775-943A-40F4-9B5B-A80A8FE18463}:3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FD67EC-4994-4F8A-A631-3702B9D60675}:3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3CA15C-CE6F-49D4-922A-F90A27D7740F}:3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C3AAD-3598-4E8A-BC77-A3F55E80DC1B}:3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920FC-DF22-4BF5-99CC-4D42CD7188A3}: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BCCFD-7C54-442C-B53D-04DB303F006C}:3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221C2-7719-46AE-8164-462360A8EB46}:3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932532-ABBB-4C44-B8BE-490738487DDA}:3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85003-5A6F-4E2B-9A2C-26C6B3816B23}:3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4AC0E1-8FC5-4E22-9298-850452EDAF14}:3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D1EEE-A7B2-4E7D-ABDF-548C2E52156D}:3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4E19B9-ACC1-4860-B8B4-7DA494AE62EE}:3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40446D-1676-48E8-A7E9-C38609424630}:33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D6FC7-1522-438C-878D-C95C90F386C9}:3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6070EA-B15C-453F-A960-479D3663A10D}:3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E742F-13ED-4611-A0FD-46ACB484F35A}:3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A59B9B-62F8-4AB7-8853-B2AF1C28C6DC}:25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19DCEC-7B22-4727-AC42-20273F2609C8}:35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122960-C7E1-46A5-B1F7-78CED387011D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7E5FE7-680E-47DA-AD0D-9BA37DC18341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2286D-FACF-4847-896A-24FB0CEF32FC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7E8D9-21AF-4576-ACB3-8287EFB8554E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311BA-394E-4CBD-A22F-2895CDAD2437}:3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FF0C1-DF2A-4CA9-BFC9-E77881BABDA5}:334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1126</Words>
  <Application>Microsoft Office PowerPoint</Application>
  <PresentationFormat>On-screen Show (16:9)</PresentationFormat>
  <Paragraphs>163</Paragraphs>
  <Slides>40</Slides>
  <Notes>40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Quicksand SemiBold</vt:lpstr>
      <vt:lpstr>arial</vt:lpstr>
      <vt:lpstr>Capriola</vt:lpstr>
      <vt:lpstr>arial</vt:lpstr>
      <vt:lpstr>Poppins</vt:lpstr>
      <vt:lpstr>MS PGothic</vt:lpstr>
      <vt:lpstr>Comic Sans MS</vt:lpstr>
      <vt:lpstr>Life Savers</vt:lpstr>
      <vt:lpstr>Raleway</vt:lpstr>
      <vt:lpstr>Quicksand</vt:lpstr>
      <vt:lpstr>Calibri</vt:lpstr>
      <vt:lpstr>Life Savers ExtraBold</vt:lpstr>
      <vt:lpstr>Times New Roman</vt:lpstr>
      <vt:lpstr>Patrick Hand</vt:lpstr>
      <vt:lpstr>Bebas Neue</vt:lpstr>
      <vt:lpstr>Berlin Sans FB</vt:lpstr>
      <vt:lpstr>Kristen ITC</vt:lpstr>
      <vt:lpstr>Fredoka One</vt:lpstr>
      <vt:lpstr>Poppins SemiBold</vt:lpstr>
      <vt:lpstr>Cute Family Doodle Collage for Marketing by Slidesgo</vt:lpstr>
      <vt:lpstr>Animated Family Tree by Slidesgo</vt:lpstr>
      <vt:lpstr>1_Animated Family Tree by Slidesgo</vt:lpstr>
      <vt:lpstr>Science Subject for Elementary - 3rd Grade: Physical, Life, and Earth by Slidesgo</vt:lpstr>
      <vt:lpstr>PowerPoint Presentation</vt:lpstr>
      <vt:lpstr>PowerPoint Presentation</vt:lpstr>
      <vt:lpstr>Warm-up 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short-tall</vt:lpstr>
      <vt:lpstr>old-young</vt:lpstr>
      <vt:lpstr>funny</vt:lpstr>
      <vt:lpstr>PowerPoint Presentation</vt:lpstr>
      <vt:lpstr>Practice</vt:lpstr>
      <vt:lpstr>PowerPoint Presentation</vt:lpstr>
      <vt:lpstr>PowerPoint Presentation</vt:lpstr>
      <vt:lpstr>PowerPoint Presentation</vt:lpstr>
      <vt:lpstr>Game: Listen and tick</vt:lpstr>
      <vt:lpstr>Listen and tick the box</vt:lpstr>
      <vt:lpstr>Listen and tick the box</vt:lpstr>
      <vt:lpstr>Listen and tick the box</vt:lpstr>
      <vt:lpstr>Listen and tick the box</vt:lpstr>
      <vt:lpstr>Listen and tick the box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Assessment</vt:lpstr>
      <vt:lpstr>PowerPoint Presentation</vt:lpstr>
      <vt:lpstr>PowerPoint Presentation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15.Unit 1-lesson 3-period 1</dc:title>
  <dc:creator>Admin</dc:creator>
  <cp:lastModifiedBy>Admin</cp:lastModifiedBy>
  <cp:revision>28</cp:revision>
  <dcterms:modified xsi:type="dcterms:W3CDTF">2022-05-30T08:48:09Z</dcterms:modified>
</cp:coreProperties>
</file>