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4" r:id="rId9"/>
    <p:sldId id="265" r:id="rId10"/>
    <p:sldId id="263" r:id="rId11"/>
    <p:sldId id="266" r:id="rId12"/>
    <p:sldId id="267" r:id="rId13"/>
    <p:sldId id="268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368"/>
    <a:srgbClr val="11D8F3"/>
    <a:srgbClr val="903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A624-F3B8-4F7C-9B3D-D137EBB70B6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109-8AB8-4AED-B6B8-5D5CA8F2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6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A624-F3B8-4F7C-9B3D-D137EBB70B6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109-8AB8-4AED-B6B8-5D5CA8F2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5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A624-F3B8-4F7C-9B3D-D137EBB70B6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109-8AB8-4AED-B6B8-5D5CA8F2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4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A624-F3B8-4F7C-9B3D-D137EBB70B6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109-8AB8-4AED-B6B8-5D5CA8F2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A624-F3B8-4F7C-9B3D-D137EBB70B6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109-8AB8-4AED-B6B8-5D5CA8F2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3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A624-F3B8-4F7C-9B3D-D137EBB70B6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109-8AB8-4AED-B6B8-5D5CA8F2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2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A624-F3B8-4F7C-9B3D-D137EBB70B6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109-8AB8-4AED-B6B8-5D5CA8F2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A624-F3B8-4F7C-9B3D-D137EBB70B6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109-8AB8-4AED-B6B8-5D5CA8F2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1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A624-F3B8-4F7C-9B3D-D137EBB70B6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109-8AB8-4AED-B6B8-5D5CA8F2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5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A624-F3B8-4F7C-9B3D-D137EBB70B6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109-8AB8-4AED-B6B8-5D5CA8F2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8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A624-F3B8-4F7C-9B3D-D137EBB70B6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F109-8AB8-4AED-B6B8-5D5CA8F2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5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4A624-F3B8-4F7C-9B3D-D137EBB70B64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5F109-8AB8-4AED-B6B8-5D5CA8F2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9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4515" y="258969"/>
            <a:ext cx="11104963" cy="19697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CHÀO MỪNG CÁC CON ĐẾN VỚI MÔN</a:t>
            </a:r>
          </a:p>
          <a:p>
            <a:pPr algn="ctr"/>
            <a:endParaRPr lang="en-US" sz="1400" b="1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ÂM NHẠC LỚP 5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9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7"/>
    </mc:Choice>
    <mc:Fallback xmlns="">
      <p:transition spd="slow" advTm="3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6447" y="236994"/>
            <a:ext cx="550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Kí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hiệu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ghi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nhạc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đặc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biệt</a:t>
            </a:r>
            <a:r>
              <a:rPr lang="en-US" sz="4000" b="1" dirty="0" smtClean="0">
                <a:solidFill>
                  <a:srgbClr val="002060"/>
                </a:solidFill>
              </a:rPr>
              <a:t>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74" y="3357541"/>
            <a:ext cx="66881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</a:rPr>
              <a:t>Khi</a:t>
            </a:r>
            <a:r>
              <a:rPr lang="en-US" sz="3200" b="1" dirty="0" smtClean="0">
                <a:solidFill>
                  <a:srgbClr val="C00000"/>
                </a:solidFill>
              </a:rPr>
              <a:t> 2 </a:t>
            </a:r>
            <a:r>
              <a:rPr lang="en-US" sz="3200" b="1" dirty="0" err="1" smtClean="0">
                <a:solidFill>
                  <a:srgbClr val="C00000"/>
                </a:solidFill>
              </a:rPr>
              <a:t>nốt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móc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đơn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đứng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cạnh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nhau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trong</a:t>
            </a:r>
            <a:r>
              <a:rPr lang="en-US" sz="3200" b="1" dirty="0" smtClean="0">
                <a:solidFill>
                  <a:srgbClr val="C00000"/>
                </a:solidFill>
              </a:rPr>
              <a:t> 1 ô </a:t>
            </a:r>
            <a:r>
              <a:rPr lang="en-US" sz="3200" b="1" dirty="0" err="1" smtClean="0">
                <a:solidFill>
                  <a:srgbClr val="C00000"/>
                </a:solidFill>
              </a:rPr>
              <a:t>nhịp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thể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nối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đuôi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chúng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lại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với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nhau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bằng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vạch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đường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thằng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9268" y="1755241"/>
            <a:ext cx="6200503" cy="1333500"/>
            <a:chOff x="2052364" y="2899042"/>
            <a:chExt cx="3878173" cy="7436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5331" r="16799" b="73171"/>
            <a:stretch/>
          </p:blipFill>
          <p:spPr>
            <a:xfrm>
              <a:off x="3126376" y="2899043"/>
              <a:ext cx="2804161" cy="74363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r="81666" b="73171"/>
            <a:stretch/>
          </p:blipFill>
          <p:spPr>
            <a:xfrm>
              <a:off x="2052364" y="2899042"/>
              <a:ext cx="1074012" cy="743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23"/>
            <a:ext cx="12192001" cy="6878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8890"/>
          <a:stretch/>
        </p:blipFill>
        <p:spPr>
          <a:xfrm>
            <a:off x="1471130" y="1012311"/>
            <a:ext cx="6613985" cy="1391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53282" r="69236" b="5023"/>
          <a:stretch/>
        </p:blipFill>
        <p:spPr>
          <a:xfrm>
            <a:off x="2809637" y="3720954"/>
            <a:ext cx="871283" cy="544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481" t="33401" r="72781" b="49274"/>
          <a:stretch/>
        </p:blipFill>
        <p:spPr>
          <a:xfrm>
            <a:off x="1801688" y="2969623"/>
            <a:ext cx="1007949" cy="625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6481" t="56198" r="73245" b="26072"/>
          <a:stretch/>
        </p:blipFill>
        <p:spPr>
          <a:xfrm>
            <a:off x="1964557" y="2403567"/>
            <a:ext cx="871283" cy="566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481" t="56198" r="73245" b="26072"/>
          <a:stretch/>
        </p:blipFill>
        <p:spPr>
          <a:xfrm>
            <a:off x="2835840" y="2403567"/>
            <a:ext cx="871283" cy="566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6481" t="56198" r="73245" b="26072"/>
          <a:stretch/>
        </p:blipFill>
        <p:spPr>
          <a:xfrm>
            <a:off x="3707123" y="2403567"/>
            <a:ext cx="871283" cy="566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6481" t="56198" r="73245" b="26072"/>
          <a:stretch/>
        </p:blipFill>
        <p:spPr>
          <a:xfrm>
            <a:off x="5449689" y="2403567"/>
            <a:ext cx="871283" cy="56605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6"/>
          <a:srcRect l="73810" t="71761" r="9762" b="3258"/>
          <a:stretch/>
        </p:blipFill>
        <p:spPr>
          <a:xfrm>
            <a:off x="6627222" y="2281646"/>
            <a:ext cx="862149" cy="78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481" t="33401" r="72781" b="49274"/>
          <a:stretch/>
        </p:blipFill>
        <p:spPr>
          <a:xfrm>
            <a:off x="2699174" y="3007349"/>
            <a:ext cx="1007949" cy="6255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481" t="33401" r="72781" b="49274"/>
          <a:stretch/>
        </p:blipFill>
        <p:spPr>
          <a:xfrm>
            <a:off x="3626802" y="3003709"/>
            <a:ext cx="1007949" cy="625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481" t="33401" r="72781" b="49274"/>
          <a:stretch/>
        </p:blipFill>
        <p:spPr>
          <a:xfrm>
            <a:off x="5313023" y="3000527"/>
            <a:ext cx="1007949" cy="625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6481" t="33401" r="72781" b="49274"/>
          <a:stretch/>
        </p:blipFill>
        <p:spPr>
          <a:xfrm>
            <a:off x="6505971" y="2969623"/>
            <a:ext cx="1007949" cy="6255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53282" r="69236" b="5023"/>
          <a:stretch/>
        </p:blipFill>
        <p:spPr>
          <a:xfrm>
            <a:off x="1948720" y="3701159"/>
            <a:ext cx="902956" cy="564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53282" r="69236" b="5023"/>
          <a:stretch/>
        </p:blipFill>
        <p:spPr>
          <a:xfrm>
            <a:off x="3763468" y="3701159"/>
            <a:ext cx="871283" cy="5447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53282" r="69236" b="5023"/>
          <a:stretch/>
        </p:blipFill>
        <p:spPr>
          <a:xfrm>
            <a:off x="5449688" y="3618410"/>
            <a:ext cx="871283" cy="5447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t="53282" r="69236" b="5023"/>
          <a:stretch/>
        </p:blipFill>
        <p:spPr>
          <a:xfrm>
            <a:off x="6627222" y="3587006"/>
            <a:ext cx="871283" cy="54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377440" y="946694"/>
            <a:ext cx="7306491" cy="2928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0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872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75953" y="2272936"/>
            <a:ext cx="8782567" cy="2534194"/>
            <a:chOff x="1576250" y="1924594"/>
            <a:chExt cx="8782567" cy="25341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9141" t="53824" b="7334"/>
            <a:stretch/>
          </p:blipFill>
          <p:spPr>
            <a:xfrm>
              <a:off x="4380411" y="3213462"/>
              <a:ext cx="5908051" cy="12453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9144" t="20856" b="69938"/>
            <a:stretch/>
          </p:blipFill>
          <p:spPr>
            <a:xfrm>
              <a:off x="1576250" y="1924594"/>
              <a:ext cx="8782567" cy="128886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140228" y="723206"/>
            <a:ext cx="9441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VẬN DỤNG HÒA TẤU NHẠC CỤ GÕ TIẾT TẤU</a:t>
            </a:r>
          </a:p>
          <a:p>
            <a:pPr algn="ctr"/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VỚI BÀI REO VANG BÌNH MINH</a:t>
            </a:r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40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32742" y="2052936"/>
            <a:ext cx="7420236" cy="19697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CHÚC CÁC CON HỌC GIỎI</a:t>
            </a:r>
          </a:p>
          <a:p>
            <a:pPr algn="ctr"/>
            <a:endParaRPr lang="en-US" sz="1400" b="1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CHĂM NGOAN!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8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5643" y="999197"/>
            <a:ext cx="908973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TIẾT 2</a:t>
            </a:r>
          </a:p>
          <a:p>
            <a:pPr algn="ctr"/>
            <a:endParaRPr lang="en-US" sz="1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ÔN BÀI HÁT REO VANG BÌNH MINH</a:t>
            </a:r>
          </a:p>
          <a:p>
            <a:pPr algn="ctr"/>
            <a:endParaRPr lang="en-US" sz="16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LUYỆN TIẾT TẤU VỚI NHẠC CỤ GÕ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94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8595" y="2420982"/>
            <a:ext cx="6453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con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nghe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nét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giai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điệu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hát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sau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đây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đàn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đoán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xem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hát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này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hát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mấy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trong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bài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Reo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vang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bình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minh?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Tên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giả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bài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hát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hãy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hát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lại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hát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Câu-2-lấy-nhịp-_2_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785257" y="5364479"/>
            <a:ext cx="495424" cy="2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8" b="112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4723" y="1225621"/>
            <a:ext cx="85109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36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ÔN TẬP BÀI HÁT REO VANG BÌNH MINH</a:t>
            </a:r>
          </a:p>
          <a:p>
            <a:pPr algn="ctr"/>
            <a:endParaRPr lang="en-US" sz="1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6B2368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36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Nhạc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36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36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36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36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lời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36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36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Lưu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36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36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Hữu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36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236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Phước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6B2368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01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874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4726" y="685690"/>
            <a:ext cx="6760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2"/>
                </a:solidFill>
              </a:rPr>
              <a:t>HÁT KẾT HỢP GÕ ĐỆM </a:t>
            </a:r>
            <a:endParaRPr lang="en-US" sz="5400" b="1" cap="none" spc="0" dirty="0">
              <a:ln/>
              <a:solidFill>
                <a:schemeClr val="accent2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1570" t="-15737" r="-528" b="15737"/>
          <a:stretch/>
        </p:blipFill>
        <p:spPr>
          <a:xfrm>
            <a:off x="1401209" y="1728654"/>
            <a:ext cx="8961120" cy="30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9525" y="114125"/>
            <a:ext cx="6760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2"/>
                </a:solidFill>
              </a:rPr>
              <a:t>HÁT KẾT HỢP GÕ ĐỆM </a:t>
            </a:r>
            <a:endParaRPr lang="en-US" sz="5400" b="1" cap="none" spc="0" dirty="0">
              <a:ln/>
              <a:solidFill>
                <a:schemeClr val="accent2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5246" y="2899954"/>
            <a:ext cx="905691" cy="4005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37120" y="2908663"/>
            <a:ext cx="1166949" cy="444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445623" y="1094969"/>
            <a:ext cx="9753600" cy="4162830"/>
            <a:chOff x="1445623" y="1094969"/>
            <a:chExt cx="9753600" cy="41628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21578" b="70590"/>
            <a:stretch/>
          </p:blipFill>
          <p:spPr>
            <a:xfrm>
              <a:off x="1445623" y="1094969"/>
              <a:ext cx="9753600" cy="110625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29153" b="62956"/>
            <a:stretch/>
          </p:blipFill>
          <p:spPr>
            <a:xfrm>
              <a:off x="1445623" y="2542902"/>
              <a:ext cx="9753600" cy="111469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37236" b="54608"/>
            <a:stretch/>
          </p:blipFill>
          <p:spPr>
            <a:xfrm>
              <a:off x="1445623" y="4105824"/>
              <a:ext cx="9753600" cy="115197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37" y="2175833"/>
            <a:ext cx="625352" cy="407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236" y="2182788"/>
            <a:ext cx="625352" cy="4078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393" y="2196025"/>
            <a:ext cx="625352" cy="407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849" y="3657599"/>
            <a:ext cx="625352" cy="4078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746" y="3631473"/>
            <a:ext cx="625352" cy="4078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60" y="3677792"/>
            <a:ext cx="625352" cy="4078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604" y="3657598"/>
            <a:ext cx="625352" cy="4078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410" y="5276526"/>
            <a:ext cx="625352" cy="4078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324" y="5234427"/>
            <a:ext cx="625352" cy="4078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60" y="5233539"/>
            <a:ext cx="625352" cy="4078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410" y="5257799"/>
            <a:ext cx="625352" cy="4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29525" y="114125"/>
            <a:ext cx="6760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2"/>
                </a:solidFill>
              </a:rPr>
              <a:t>HÁT KẾT HỢP GÕ ĐỆM </a:t>
            </a:r>
            <a:endParaRPr lang="en-US" sz="5400" b="1" cap="none" spc="0" dirty="0">
              <a:ln/>
              <a:solidFill>
                <a:schemeClr val="accent2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5246" y="2899954"/>
            <a:ext cx="905691" cy="4005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37120" y="2908663"/>
            <a:ext cx="1166949" cy="444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45623" y="1094969"/>
            <a:ext cx="9753600" cy="4162830"/>
            <a:chOff x="1445623" y="1094969"/>
            <a:chExt cx="9753600" cy="41628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21578" b="70590"/>
            <a:stretch/>
          </p:blipFill>
          <p:spPr>
            <a:xfrm>
              <a:off x="1445623" y="1094969"/>
              <a:ext cx="9753600" cy="11062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29153" b="62956"/>
            <a:stretch/>
          </p:blipFill>
          <p:spPr>
            <a:xfrm>
              <a:off x="1445623" y="2542902"/>
              <a:ext cx="9753600" cy="11146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t="37236" b="54608"/>
            <a:stretch/>
          </p:blipFill>
          <p:spPr>
            <a:xfrm>
              <a:off x="1445623" y="4105824"/>
              <a:ext cx="9753600" cy="1151975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37" y="2123512"/>
            <a:ext cx="586047" cy="525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583" y="2162370"/>
            <a:ext cx="586047" cy="5259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045" y="2212417"/>
            <a:ext cx="586047" cy="5259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501" y="3650937"/>
            <a:ext cx="586047" cy="5259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067" y="3650937"/>
            <a:ext cx="586047" cy="5259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59" y="3650937"/>
            <a:ext cx="586047" cy="5259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6255" y="3640246"/>
            <a:ext cx="586047" cy="5259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769" y="5257799"/>
            <a:ext cx="586047" cy="5259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984" y="5180084"/>
            <a:ext cx="586047" cy="5259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58" y="5156456"/>
            <a:ext cx="586047" cy="5259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879" y="5235894"/>
            <a:ext cx="586047" cy="5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16047" y="616020"/>
            <a:ext cx="87556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LUYỆN TIẾT TẤU VỚI NHẠC CỤ GÕ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4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5" y="261257"/>
            <a:ext cx="10624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con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hãy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sát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mẫu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tiết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tấu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cho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cô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biết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mẫu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tiết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tấu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này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những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nốt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?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kí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hiệu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ghi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nhạc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đặc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biệt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không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8890"/>
          <a:stretch/>
        </p:blipFill>
        <p:spPr>
          <a:xfrm>
            <a:off x="4423336" y="2022505"/>
            <a:ext cx="6613985" cy="1391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6583" y="3831772"/>
            <a:ext cx="751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nốt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Đen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lặng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đen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92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209</Words>
  <Application>Microsoft Office PowerPoint</Application>
  <PresentationFormat>Widescreen</PresentationFormat>
  <Paragraphs>25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This PC</cp:lastModifiedBy>
  <cp:revision>27</cp:revision>
  <dcterms:created xsi:type="dcterms:W3CDTF">2021-09-06T04:22:20Z</dcterms:created>
  <dcterms:modified xsi:type="dcterms:W3CDTF">2021-09-09T05:04:50Z</dcterms:modified>
</cp:coreProperties>
</file>