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5" r:id="rId12"/>
    <p:sldId id="267" r:id="rId13"/>
    <p:sldId id="268" r:id="rId14"/>
    <p:sldId id="269" r:id="rId15"/>
    <p:sldId id="270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F98216-0AB7-4089-B685-D3EF92ACF14E}" type="datetimeFigureOut">
              <a:rPr lang="en-US" smtClean="0"/>
              <a:t>09/23/2021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C2325F-F2DE-4739-88B7-8D56DAEF5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84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CCD4B-7D80-4413-9C45-ABDF751BE99D}" type="datetimeFigureOut">
              <a:rPr lang="en-US" smtClean="0"/>
              <a:t>09/23/2021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9BDA-56C3-4C1F-9458-44889B8F8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522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CCD4B-7D80-4413-9C45-ABDF751BE99D}" type="datetimeFigureOut">
              <a:rPr lang="en-US" smtClean="0"/>
              <a:t>09/23/2021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9BDA-56C3-4C1F-9458-44889B8F8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913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CCD4B-7D80-4413-9C45-ABDF751BE99D}" type="datetimeFigureOut">
              <a:rPr lang="en-US" smtClean="0"/>
              <a:t>09/23/2021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9BDA-56C3-4C1F-9458-44889B8F8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82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CCD4B-7D80-4413-9C45-ABDF751BE99D}" type="datetimeFigureOut">
              <a:rPr lang="en-US" smtClean="0"/>
              <a:t>09/23/2021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9BDA-56C3-4C1F-9458-44889B8F8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40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CCD4B-7D80-4413-9C45-ABDF751BE99D}" type="datetimeFigureOut">
              <a:rPr lang="en-US" smtClean="0"/>
              <a:t>09/23/2021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9BDA-56C3-4C1F-9458-44889B8F8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128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CCD4B-7D80-4413-9C45-ABDF751BE99D}" type="datetimeFigureOut">
              <a:rPr lang="en-US" smtClean="0"/>
              <a:t>09/23/2021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9BDA-56C3-4C1F-9458-44889B8F8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643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CCD4B-7D80-4413-9C45-ABDF751BE99D}" type="datetimeFigureOut">
              <a:rPr lang="en-US" smtClean="0"/>
              <a:t>09/23/2021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9BDA-56C3-4C1F-9458-44889B8F8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04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CCD4B-7D80-4413-9C45-ABDF751BE99D}" type="datetimeFigureOut">
              <a:rPr lang="en-US" smtClean="0"/>
              <a:t>09/23/2021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9BDA-56C3-4C1F-9458-44889B8F8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403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CCD4B-7D80-4413-9C45-ABDF751BE99D}" type="datetimeFigureOut">
              <a:rPr lang="en-US" smtClean="0"/>
              <a:t>09/23/2021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9BDA-56C3-4C1F-9458-44889B8F8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28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CCD4B-7D80-4413-9C45-ABDF751BE99D}" type="datetimeFigureOut">
              <a:rPr lang="en-US" smtClean="0"/>
              <a:t>09/23/2021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9BDA-56C3-4C1F-9458-44889B8F8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44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CCD4B-7D80-4413-9C45-ABDF751BE99D}" type="datetimeFigureOut">
              <a:rPr lang="en-US" smtClean="0"/>
              <a:t>09/23/2021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9BDA-56C3-4C1F-9458-44889B8F8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28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CCD4B-7D80-4413-9C45-ABDF751BE99D}" type="datetimeFigureOut">
              <a:rPr lang="en-US" smtClean="0"/>
              <a:t>09/23/2021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89BDA-56C3-4C1F-9458-44889B8F8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074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12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4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p3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2.mp3"/><Relationship Id="rId7" Type="http://schemas.openxmlformats.org/officeDocument/2006/relationships/image" Target="../media/image1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12.pn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7.mp3"/><Relationship Id="rId7" Type="http://schemas.openxmlformats.org/officeDocument/2006/relationships/image" Target="../media/image12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9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7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microsoft.com/office/2007/relationships/media" Target="../media/media4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5" Type="http://schemas.microsoft.com/office/2007/relationships/media" Target="../media/media5.mp3"/><Relationship Id="rId4" Type="http://schemas.openxmlformats.org/officeDocument/2006/relationships/audio" Target="../media/media4.mp3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1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2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untit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teacherflow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780" y="2603500"/>
            <a:ext cx="32004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music_staff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380" y="5757862"/>
            <a:ext cx="2590800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music_staff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230" y="5748337"/>
            <a:ext cx="2590800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996418" y="6893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440131" y="518065"/>
            <a:ext cx="9796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CHÀO MỪNG CÁC CON HỌC SINH</a:t>
            </a:r>
            <a:endParaRPr lang="en-US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73570" y="1781473"/>
            <a:ext cx="48386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ÂM NHẠC LỚP 3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7379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24831" y="2906710"/>
            <a:ext cx="92448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tung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83348" y="1645920"/>
            <a:ext cx="13484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0000CC"/>
                </a:solidFill>
              </a:rPr>
              <a:t>Câu</a:t>
            </a:r>
            <a:r>
              <a:rPr lang="en-US" sz="4000" dirty="0" smtClean="0">
                <a:solidFill>
                  <a:srgbClr val="0000CC"/>
                </a:solidFill>
              </a:rPr>
              <a:t> 3</a:t>
            </a:r>
            <a:endParaRPr lang="en-US" sz="4000" dirty="0">
              <a:solidFill>
                <a:srgbClr val="0000CC"/>
              </a:solidFill>
            </a:endParaRPr>
          </a:p>
        </p:txBody>
      </p:sp>
      <p:pic>
        <p:nvPicPr>
          <p:cNvPr id="2" name="c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80903" y="4548051"/>
            <a:ext cx="609600" cy="609600"/>
          </a:xfrm>
          <a:prstGeom prst="rect">
            <a:avLst/>
          </a:prstGeom>
        </p:spPr>
      </p:pic>
      <p:pic>
        <p:nvPicPr>
          <p:cNvPr id="3" name="bat nhip c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22194" y="45480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29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9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52428" y="2512814"/>
            <a:ext cx="84449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86732" y="1111348"/>
            <a:ext cx="1119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00CC"/>
                </a:solidFill>
              </a:rPr>
              <a:t>Câu</a:t>
            </a:r>
            <a:r>
              <a:rPr lang="en-US" sz="3200" b="1" dirty="0" smtClean="0">
                <a:solidFill>
                  <a:srgbClr val="0000CC"/>
                </a:solidFill>
              </a:rPr>
              <a:t> 4</a:t>
            </a:r>
            <a:endParaRPr lang="en-US" sz="3200" b="1" dirty="0">
              <a:solidFill>
                <a:srgbClr val="0000CC"/>
              </a:solidFill>
            </a:endParaRPr>
          </a:p>
        </p:txBody>
      </p:sp>
      <p:pic>
        <p:nvPicPr>
          <p:cNvPr id="2" name="dan c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34446" y="3304680"/>
            <a:ext cx="609600" cy="609600"/>
          </a:xfrm>
          <a:prstGeom prst="rect">
            <a:avLst/>
          </a:prstGeom>
        </p:spPr>
      </p:pic>
      <p:pic>
        <p:nvPicPr>
          <p:cNvPr id="3" name="bat nhip c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87098" y="32391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3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03188" y="1603717"/>
            <a:ext cx="2593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00CC"/>
                </a:solidFill>
              </a:rPr>
              <a:t>Câu</a:t>
            </a:r>
            <a:r>
              <a:rPr lang="en-US" sz="3200" b="1" dirty="0" smtClean="0">
                <a:solidFill>
                  <a:srgbClr val="0000CC"/>
                </a:solidFill>
              </a:rPr>
              <a:t> 3 </a:t>
            </a:r>
            <a:r>
              <a:rPr lang="en-US" sz="3200" b="1" dirty="0" err="1" smtClean="0">
                <a:solidFill>
                  <a:srgbClr val="0000CC"/>
                </a:solidFill>
              </a:rPr>
              <a:t>và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</a:rPr>
              <a:t>câu</a:t>
            </a:r>
            <a:r>
              <a:rPr lang="en-US" sz="3200" b="1" dirty="0" smtClean="0">
                <a:solidFill>
                  <a:srgbClr val="0000CC"/>
                </a:solidFill>
              </a:rPr>
              <a:t> 4</a:t>
            </a:r>
            <a:endParaRPr lang="en-US" sz="3200" b="1" dirty="0">
              <a:solidFill>
                <a:srgbClr val="0000C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33268" y="2909975"/>
            <a:ext cx="83890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bat nhip c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9177" y="57628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50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oi 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261369"/>
          </a:xfrm>
        </p:spPr>
      </p:pic>
    </p:spTree>
    <p:extLst>
      <p:ext uri="{BB962C8B-B14F-4D97-AF65-F5344CB8AC3E}">
        <p14:creationId xmlns:p14="http://schemas.microsoft.com/office/powerpoint/2010/main" val="398030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- Karaoke HD - Bài Ca Đi Học - Âm Nhạc Lớp 3 -- CD Chuẩn Bộ Giáo Dụ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359842"/>
          </a:xfrm>
        </p:spPr>
      </p:pic>
    </p:spTree>
    <p:extLst>
      <p:ext uri="{BB962C8B-B14F-4D97-AF65-F5344CB8AC3E}">
        <p14:creationId xmlns:p14="http://schemas.microsoft.com/office/powerpoint/2010/main" val="401931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16591" y="112544"/>
            <a:ext cx="63312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Hát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kết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hợp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gõ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đệm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theo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tiết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tấu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49193" y="1485908"/>
            <a:ext cx="8192087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    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    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   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    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- Karaoke HD - Bài Ca Đi Học - Âm Nhạc Lớp 3 -- CD Chuẩn Bộ Giáo Dụ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36480" y="6139543"/>
            <a:ext cx="609600" cy="555010"/>
          </a:xfrm>
          <a:prstGeom prst="rect">
            <a:avLst/>
          </a:prstGeom>
        </p:spPr>
      </p:pic>
      <p:pic>
        <p:nvPicPr>
          <p:cNvPr id="2" name="cat 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0114" y="61395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1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7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hoa binh xo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t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163" y="3624702"/>
            <a:ext cx="9144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t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908" y="5512594"/>
            <a:ext cx="1143000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989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01661" y="1786598"/>
            <a:ext cx="688201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HỌC SINH</a:t>
            </a:r>
          </a:p>
          <a:p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NGOAN, HỌC GIỎI!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78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hoa binh xo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t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163" y="3624702"/>
            <a:ext cx="9144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t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908" y="5512594"/>
            <a:ext cx="1143000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158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oi 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283234"/>
          </a:xfrm>
        </p:spPr>
      </p:pic>
    </p:spTree>
    <p:extLst>
      <p:ext uri="{BB962C8B-B14F-4D97-AF65-F5344CB8AC3E}">
        <p14:creationId xmlns:p14="http://schemas.microsoft.com/office/powerpoint/2010/main" val="256168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99806" y="273168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¢m nh¹c</a:t>
            </a:r>
          </a:p>
          <a:p>
            <a:pPr algn="ctr">
              <a:spcBef>
                <a:spcPct val="50000"/>
              </a:spcBef>
            </a:pPr>
            <a:r>
              <a:rPr lang="en-US" altLang="en-US" sz="3200" i="1" dirty="0" err="1">
                <a:solidFill>
                  <a:srgbClr val="FF0000"/>
                </a:solidFill>
                <a:latin typeface=".VnTime" panose="020B7200000000000000" pitchFamily="34" charset="0"/>
              </a:rPr>
              <a:t>Häc</a:t>
            </a:r>
            <a:r>
              <a:rPr lang="en-US" altLang="en-US" sz="3200" i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.VnTime" panose="020B7200000000000000" pitchFamily="34" charset="0"/>
              </a:rPr>
              <a:t>h¸t</a:t>
            </a:r>
            <a:r>
              <a:rPr lang="en-US" altLang="en-US" sz="3200" i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.VnTime" panose="020B7200000000000000" pitchFamily="34" charset="0"/>
              </a:rPr>
              <a:t>bµi</a:t>
            </a:r>
            <a:r>
              <a:rPr lang="en-US" altLang="en-US" sz="3200" dirty="0">
                <a:solidFill>
                  <a:srgbClr val="FF0000"/>
                </a:solidFill>
                <a:latin typeface=".VnTime" panose="020B7200000000000000" pitchFamily="34" charset="0"/>
              </a:rPr>
              <a:t> “</a:t>
            </a:r>
            <a:r>
              <a:rPr lang="en-US" altLang="en-US" sz="3200" dirty="0" err="1">
                <a:solidFill>
                  <a:srgbClr val="FF0000"/>
                </a:solidFill>
                <a:latin typeface=".VnBahamasB" panose="020BE200000000000000" pitchFamily="34" charset="0"/>
              </a:rPr>
              <a:t>Bµi</a:t>
            </a:r>
            <a:r>
              <a:rPr lang="en-US" altLang="en-US" sz="3200" dirty="0">
                <a:solidFill>
                  <a:srgbClr val="FF0000"/>
                </a:solidFill>
                <a:latin typeface=".VnBahamasB" panose="020BE200000000000000" pitchFamily="34" charset="0"/>
              </a:rPr>
              <a:t> ca ®</a:t>
            </a:r>
            <a:r>
              <a:rPr lang="en-US" altLang="en-US" sz="3200" dirty="0" err="1">
                <a:solidFill>
                  <a:srgbClr val="FF0000"/>
                </a:solidFill>
                <a:latin typeface=".VnBahamasB" panose="020BE200000000000000" pitchFamily="34" charset="0"/>
              </a:rPr>
              <a:t>i</a:t>
            </a:r>
            <a:r>
              <a:rPr lang="en-US" altLang="en-US" sz="3200" dirty="0">
                <a:solidFill>
                  <a:srgbClr val="FF0000"/>
                </a:solidFill>
                <a:latin typeface=".VnBahamasB" panose="020BE200000000000000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.VnBahamasB" panose="020BE200000000000000" pitchFamily="34" charset="0"/>
              </a:rPr>
              <a:t>häc</a:t>
            </a:r>
            <a:r>
              <a:rPr lang="en-US" altLang="en-US" sz="3200" dirty="0">
                <a:solidFill>
                  <a:srgbClr val="FF0000"/>
                </a:solidFill>
                <a:latin typeface=".VnTime" panose="020B7200000000000000" pitchFamily="34" charset="0"/>
              </a:rPr>
              <a:t>” (</a:t>
            </a:r>
            <a:r>
              <a:rPr lang="en-US" altLang="en-US" sz="3200" dirty="0" err="1">
                <a:solidFill>
                  <a:srgbClr val="FF0000"/>
                </a:solidFill>
                <a:latin typeface=".VnTime" panose="020B7200000000000000" pitchFamily="34" charset="0"/>
              </a:rPr>
              <a:t>lêi</a:t>
            </a:r>
            <a:r>
              <a:rPr lang="en-US" altLang="en-US" sz="3200" dirty="0">
                <a:solidFill>
                  <a:srgbClr val="FF0000"/>
                </a:solidFill>
                <a:latin typeface=".VnTime" panose="020B7200000000000000" pitchFamily="34" charset="0"/>
              </a:rPr>
              <a:t> 2)</a:t>
            </a:r>
          </a:p>
          <a:p>
            <a:pPr algn="ctr">
              <a:spcBef>
                <a:spcPct val="50000"/>
              </a:spcBef>
            </a:pPr>
            <a:r>
              <a:rPr lang="en-US" altLang="en-US" sz="3200" i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Nh¹c vµ </a:t>
            </a:r>
            <a:r>
              <a:rPr lang="en-US" altLang="en-US" sz="3200" i="1" dirty="0" err="1" smtClean="0">
                <a:solidFill>
                  <a:srgbClr val="FF0000"/>
                </a:solidFill>
                <a:latin typeface=".VnTime" panose="020B7200000000000000" pitchFamily="34" charset="0"/>
              </a:rPr>
              <a:t>lêi</a:t>
            </a:r>
            <a:r>
              <a:rPr lang="en-US" altLang="en-US" sz="3200" i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: Phan </a:t>
            </a:r>
            <a:r>
              <a:rPr lang="en-US" altLang="en-US" sz="3200" i="1" dirty="0" err="1" smtClean="0">
                <a:solidFill>
                  <a:srgbClr val="FF0000"/>
                </a:solidFill>
                <a:latin typeface=".VnTime" panose="020B7200000000000000" pitchFamily="34" charset="0"/>
              </a:rPr>
              <a:t>TrÇn</a:t>
            </a:r>
            <a:r>
              <a:rPr lang="en-US" altLang="en-US" sz="3200" i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i="1" dirty="0" err="1" smtClean="0">
                <a:solidFill>
                  <a:srgbClr val="FF0000"/>
                </a:solidFill>
                <a:latin typeface=".VnTime" panose="020B7200000000000000" pitchFamily="34" charset="0"/>
              </a:rPr>
              <a:t>B¶ng</a:t>
            </a:r>
            <a:endParaRPr lang="en-US" altLang="en-US" sz="3200" i="1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09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ài 2 - Bài Ca Đi Học - Âm Nhạc Lớp 3 -- Tập Hát Theo Lời - CD Bộ Giáo D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1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9140" y="495901"/>
            <a:ext cx="2960077" cy="1325563"/>
          </a:xfrm>
        </p:spPr>
        <p:txBody>
          <a:bodyPr/>
          <a:lstStyle/>
          <a:p>
            <a:r>
              <a:rPr lang="en-US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§</a:t>
            </a:r>
            <a:r>
              <a:rPr lang="en-US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äc</a:t>
            </a:r>
            <a:r>
              <a:rPr lang="en-US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lêi</a:t>
            </a:r>
            <a:r>
              <a:rPr lang="en-US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ca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16259" y="2691426"/>
            <a:ext cx="915806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5264242" y="1794779"/>
            <a:ext cx="10310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i="1" dirty="0">
                <a:solidFill>
                  <a:srgbClr val="000000"/>
                </a:solidFill>
                <a:latin typeface=".VnTime" panose="020B7200000000000000" pitchFamily="34" charset="0"/>
              </a:rPr>
              <a:t>(</a:t>
            </a:r>
            <a:r>
              <a:rPr lang="en-US" altLang="en-US" sz="2400" i="1" dirty="0" err="1">
                <a:solidFill>
                  <a:srgbClr val="000000"/>
                </a:solidFill>
                <a:latin typeface=".VnTime" panose="020B7200000000000000" pitchFamily="34" charset="0"/>
              </a:rPr>
              <a:t>Lêi</a:t>
            </a:r>
            <a:r>
              <a:rPr lang="en-US" altLang="en-US" sz="2400" i="1" dirty="0">
                <a:solidFill>
                  <a:srgbClr val="000000"/>
                </a:solidFill>
                <a:latin typeface=".VnTime" panose="020B7200000000000000" pitchFamily="34" charset="0"/>
              </a:rPr>
              <a:t> 2)</a:t>
            </a:r>
            <a:endParaRPr lang="en-US" altLang="en-US" sz="2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59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57594" y="1457736"/>
            <a:ext cx="13596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/>
              <a:t>Câu</a:t>
            </a:r>
            <a:r>
              <a:rPr lang="en-US" sz="4000" b="1" dirty="0"/>
              <a:t> 1</a:t>
            </a:r>
          </a:p>
        </p:txBody>
      </p:sp>
      <p:sp>
        <p:nvSpPr>
          <p:cNvPr id="6" name="Rectangle 5"/>
          <p:cNvSpPr/>
          <p:nvPr/>
        </p:nvSpPr>
        <p:spPr>
          <a:xfrm>
            <a:off x="1237029" y="2744931"/>
            <a:ext cx="102837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/>
              <a:t>Trường em xa xa khuất sau h</a:t>
            </a:r>
            <a:r>
              <a:rPr lang="en-US" sz="3600" b="1" dirty="0"/>
              <a:t>à</a:t>
            </a:r>
            <a:r>
              <a:rPr lang="vi-VN" sz="3600" b="1" dirty="0"/>
              <a:t>ng cây cao cao.</a:t>
            </a:r>
          </a:p>
        </p:txBody>
      </p:sp>
      <p:pic>
        <p:nvPicPr>
          <p:cNvPr id="2" name="dan c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9383" y="6248400"/>
            <a:ext cx="609600" cy="609600"/>
          </a:xfrm>
          <a:prstGeom prst="rect">
            <a:avLst/>
          </a:prstGeom>
        </p:spPr>
      </p:pic>
      <p:pic>
        <p:nvPicPr>
          <p:cNvPr id="3" name="hat c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81303" y="6282508"/>
            <a:ext cx="609600" cy="609600"/>
          </a:xfrm>
          <a:prstGeom prst="rect">
            <a:avLst/>
          </a:prstGeom>
        </p:spPr>
      </p:pic>
      <p:pic>
        <p:nvPicPr>
          <p:cNvPr id="5" name="bat nhip c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13223" y="61692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9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7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47249" y="787791"/>
            <a:ext cx="1242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</a:rPr>
              <a:t> 2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10094" y="1823497"/>
            <a:ext cx="81596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dan c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3075" y="6302829"/>
            <a:ext cx="609600" cy="609600"/>
          </a:xfrm>
          <a:prstGeom prst="rect">
            <a:avLst/>
          </a:prstGeom>
        </p:spPr>
      </p:pic>
      <p:pic>
        <p:nvPicPr>
          <p:cNvPr id="3" name="bat nhip c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52411" y="63028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63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7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56739" y="1280160"/>
            <a:ext cx="2593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00CC"/>
                </a:solidFill>
              </a:rPr>
              <a:t>Câu</a:t>
            </a:r>
            <a:r>
              <a:rPr lang="en-US" sz="3200" b="1" dirty="0" smtClean="0">
                <a:solidFill>
                  <a:srgbClr val="0000CC"/>
                </a:solidFill>
              </a:rPr>
              <a:t> 1 </a:t>
            </a:r>
            <a:r>
              <a:rPr lang="en-US" sz="3200" b="1" dirty="0" err="1" smtClean="0">
                <a:solidFill>
                  <a:srgbClr val="0000CC"/>
                </a:solidFill>
              </a:rPr>
              <a:t>và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</a:rPr>
              <a:t>câu</a:t>
            </a:r>
            <a:r>
              <a:rPr lang="en-US" sz="3200" b="1" dirty="0" smtClean="0">
                <a:solidFill>
                  <a:srgbClr val="0000CC"/>
                </a:solidFill>
              </a:rPr>
              <a:t> 2</a:t>
            </a:r>
            <a:endParaRPr lang="en-US" sz="3200" b="1" dirty="0">
              <a:solidFill>
                <a:srgbClr val="0000C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47375" y="2656757"/>
            <a:ext cx="82905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/>
          </a:p>
        </p:txBody>
      </p:sp>
      <p:pic>
        <p:nvPicPr>
          <p:cNvPr id="2" name="bat nhip c1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25440" y="59719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2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301</Words>
  <Application>Microsoft Office PowerPoint</Application>
  <PresentationFormat>Widescreen</PresentationFormat>
  <Paragraphs>36</Paragraphs>
  <Slides>17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.VnBahamasB</vt:lpstr>
      <vt:lpstr>.VnTime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§äc lêi 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10</cp:revision>
  <dcterms:created xsi:type="dcterms:W3CDTF">2021-09-22T14:35:07Z</dcterms:created>
  <dcterms:modified xsi:type="dcterms:W3CDTF">2021-09-23T08:54:05Z</dcterms:modified>
</cp:coreProperties>
</file>