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80" r:id="rId7"/>
    <p:sldId id="265" r:id="rId8"/>
    <p:sldId id="264" r:id="rId9"/>
    <p:sldId id="269" r:id="rId10"/>
    <p:sldId id="266" r:id="rId11"/>
    <p:sldId id="267" r:id="rId12"/>
    <p:sldId id="270" r:id="rId13"/>
    <p:sldId id="268" r:id="rId14"/>
    <p:sldId id="271" r:id="rId15"/>
    <p:sldId id="273" r:id="rId16"/>
    <p:sldId id="275" r:id="rId17"/>
    <p:sldId id="274" r:id="rId18"/>
    <p:sldId id="276" r:id="rId19"/>
    <p:sldId id="277" r:id="rId20"/>
    <p:sldId id="279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373"/>
    <a:srgbClr val="ECFAF9"/>
    <a:srgbClr val="DEF5F6"/>
    <a:srgbClr val="D1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7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9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5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5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1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6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5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9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9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4A19F-8871-44DB-B5FC-2EEA0B78487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23BBF-FEE7-47EF-9D9D-81CE9FFEC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1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t 4 l5 - 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3"/>
    </mc:Choice>
    <mc:Fallback>
      <p:transition spd="slow" advTm="590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grpSp>
        <p:nvGrpSpPr>
          <p:cNvPr id="6" name="Group 5"/>
          <p:cNvGrpSpPr/>
          <p:nvPr/>
        </p:nvGrpSpPr>
        <p:grpSpPr>
          <a:xfrm>
            <a:off x="316807" y="2576943"/>
            <a:ext cx="9688946" cy="3041537"/>
            <a:chOff x="316807" y="2576943"/>
            <a:chExt cx="9688946" cy="31431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78"/>
                      </a14:imgEffect>
                      <a14:imgEffect>
                        <a14:saturation sat="224000"/>
                      </a14:imgEffect>
                    </a14:imgLayer>
                  </a14:imgProps>
                </a:ext>
              </a:extLst>
            </a:blip>
            <a:srcRect l="2997" t="39673" r="2542" b="35886"/>
            <a:stretch/>
          </p:blipFill>
          <p:spPr>
            <a:xfrm>
              <a:off x="316807" y="2576943"/>
              <a:ext cx="9688946" cy="314313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46960" y="5181600"/>
              <a:ext cx="7477760" cy="50800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51280" y="3708400"/>
              <a:ext cx="741680" cy="440111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39"/>
            <a:ext cx="3627120" cy="2721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46" y="3866379"/>
            <a:ext cx="3068160" cy="29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grpSp>
        <p:nvGrpSpPr>
          <p:cNvPr id="6" name="Group 5"/>
          <p:cNvGrpSpPr/>
          <p:nvPr/>
        </p:nvGrpSpPr>
        <p:grpSpPr>
          <a:xfrm>
            <a:off x="162560" y="2672079"/>
            <a:ext cx="10126770" cy="2997201"/>
            <a:chOff x="162560" y="2672079"/>
            <a:chExt cx="10126770" cy="29972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531"/>
                      </a14:imgEffect>
                    </a14:imgLayer>
                  </a14:imgProps>
                </a:ext>
              </a:extLst>
            </a:blip>
            <a:srcRect l="2892" t="54076" r="2344" b="25944"/>
            <a:stretch/>
          </p:blipFill>
          <p:spPr>
            <a:xfrm>
              <a:off x="162560" y="2672079"/>
              <a:ext cx="10126770" cy="299720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286000" y="5110480"/>
              <a:ext cx="7904480" cy="53848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20800" y="3749040"/>
              <a:ext cx="538480" cy="487680"/>
            </a:xfrm>
            <a:prstGeom prst="rect">
              <a:avLst/>
            </a:prstGeom>
            <a:solidFill>
              <a:srgbClr val="DEF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2" y="60382"/>
            <a:ext cx="3401355" cy="235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0"/>
          <a:stretch/>
        </p:blipFill>
        <p:spPr>
          <a:xfrm>
            <a:off x="8428303" y="4922208"/>
            <a:ext cx="3722053" cy="207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grpSp>
        <p:nvGrpSpPr>
          <p:cNvPr id="6" name="Group 5"/>
          <p:cNvGrpSpPr/>
          <p:nvPr/>
        </p:nvGrpSpPr>
        <p:grpSpPr>
          <a:xfrm>
            <a:off x="355600" y="2497972"/>
            <a:ext cx="9956800" cy="4004428"/>
            <a:chOff x="355600" y="2497972"/>
            <a:chExt cx="9956800" cy="40044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77"/>
                      </a14:imgEffect>
                    </a14:imgLayer>
                  </a14:imgProps>
                </a:ext>
              </a:extLst>
            </a:blip>
            <a:srcRect l="2481" t="39859" r="2648" b="23509"/>
            <a:stretch/>
          </p:blipFill>
          <p:spPr>
            <a:xfrm>
              <a:off x="355600" y="2497972"/>
              <a:ext cx="9956800" cy="40044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99360" y="5994400"/>
              <a:ext cx="7396480" cy="48768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44320" y="3454400"/>
              <a:ext cx="508000" cy="37592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6" y="52310"/>
            <a:ext cx="2011554" cy="20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grpSp>
        <p:nvGrpSpPr>
          <p:cNvPr id="6" name="Group 5"/>
          <p:cNvGrpSpPr/>
          <p:nvPr/>
        </p:nvGrpSpPr>
        <p:grpSpPr>
          <a:xfrm>
            <a:off x="284480" y="2580640"/>
            <a:ext cx="10261600" cy="3586480"/>
            <a:chOff x="284480" y="2580640"/>
            <a:chExt cx="10261600" cy="3586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405"/>
                      </a14:imgEffect>
                    </a14:imgLayer>
                  </a14:imgProps>
                </a:ext>
              </a:extLst>
            </a:blip>
            <a:srcRect l="3317" t="63600" r="3485" b="12188"/>
            <a:stretch/>
          </p:blipFill>
          <p:spPr>
            <a:xfrm>
              <a:off x="284480" y="2580640"/>
              <a:ext cx="10261600" cy="3586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97760" y="5608320"/>
              <a:ext cx="7823200" cy="508000"/>
            </a:xfrm>
            <a:prstGeom prst="rect">
              <a:avLst/>
            </a:prstGeom>
            <a:solidFill>
              <a:srgbClr val="DEF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63040" y="3962400"/>
              <a:ext cx="690880" cy="42672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2" y="71380"/>
            <a:ext cx="4010156" cy="2522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1" y="4367465"/>
            <a:ext cx="2675782" cy="23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0"/>
          <a:stretch/>
        </p:blipFill>
        <p:spPr>
          <a:xfrm>
            <a:off x="77787" y="4861824"/>
            <a:ext cx="3722053" cy="2074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3" y="4641900"/>
            <a:ext cx="2575554" cy="2260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5767938" y="4798921"/>
            <a:ext cx="3376062" cy="1924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4"/>
            <a:ext cx="3939795" cy="29565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2160" y="3220719"/>
            <a:ext cx="9123680" cy="1463041"/>
            <a:chOff x="772160" y="3220719"/>
            <a:chExt cx="9123680" cy="1463041"/>
          </a:xfrm>
        </p:grpSpPr>
        <p:grpSp>
          <p:nvGrpSpPr>
            <p:cNvPr id="5" name="Group 4"/>
            <p:cNvGrpSpPr/>
            <p:nvPr/>
          </p:nvGrpSpPr>
          <p:grpSpPr>
            <a:xfrm>
              <a:off x="772160" y="3220719"/>
              <a:ext cx="9123680" cy="1463041"/>
              <a:chOff x="772160" y="3220719"/>
              <a:chExt cx="9123680" cy="146304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4778"/>
                        </a14:imgEffect>
                      </a14:imgLayer>
                    </a14:imgProps>
                  </a:ext>
                </a:extLst>
              </a:blip>
              <a:srcRect l="2390" t="73681" r="2344" b="16769"/>
              <a:stretch/>
            </p:blipFill>
            <p:spPr>
              <a:xfrm>
                <a:off x="772160" y="3220719"/>
                <a:ext cx="9123680" cy="146304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859280" y="4267200"/>
                <a:ext cx="721360" cy="386080"/>
              </a:xfrm>
              <a:prstGeom prst="rect">
                <a:avLst/>
              </a:prstGeom>
              <a:solidFill>
                <a:srgbClr val="ECFA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676640" y="4267200"/>
              <a:ext cx="782320" cy="38608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grpSp>
        <p:nvGrpSpPr>
          <p:cNvPr id="7" name="Group 6"/>
          <p:cNvGrpSpPr/>
          <p:nvPr/>
        </p:nvGrpSpPr>
        <p:grpSpPr>
          <a:xfrm>
            <a:off x="457200" y="2694707"/>
            <a:ext cx="9804400" cy="2903453"/>
            <a:chOff x="457200" y="2694707"/>
            <a:chExt cx="9804400" cy="29034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153"/>
                      </a14:imgEffect>
                    </a14:imgLayer>
                  </a14:imgProps>
                </a:ext>
              </a:extLst>
            </a:blip>
            <a:srcRect l="2892" t="73806" r="3014" b="7060"/>
            <a:stretch/>
          </p:blipFill>
          <p:spPr>
            <a:xfrm>
              <a:off x="457200" y="2694707"/>
              <a:ext cx="9804400" cy="290345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45920" y="3667760"/>
              <a:ext cx="7233920" cy="477520"/>
            </a:xfrm>
            <a:prstGeom prst="rect">
              <a:avLst/>
            </a:prstGeom>
            <a:solidFill>
              <a:srgbClr val="DEF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4"/>
            <a:ext cx="3939795" cy="29565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60" y="3997678"/>
            <a:ext cx="3309617" cy="2904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77787" y="5433139"/>
            <a:ext cx="2753360" cy="1402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5679440" y="5028889"/>
            <a:ext cx="3376062" cy="19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4"/>
            <a:ext cx="3939795" cy="2956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77787" y="5433139"/>
            <a:ext cx="2753360" cy="1402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8188960" y="4722972"/>
            <a:ext cx="3882591" cy="22135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3360" y="2418080"/>
            <a:ext cx="10119360" cy="3576320"/>
            <a:chOff x="213360" y="2418080"/>
            <a:chExt cx="10119360" cy="35763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147"/>
                      </a14:imgEffect>
                    </a14:imgLayer>
                  </a14:imgProps>
                </a:ext>
              </a:extLst>
            </a:blip>
            <a:srcRect l="2892" t="64320" r="3014" b="7059"/>
            <a:stretch/>
          </p:blipFill>
          <p:spPr>
            <a:xfrm>
              <a:off x="213360" y="2418080"/>
              <a:ext cx="10119360" cy="35763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51280" y="3251200"/>
              <a:ext cx="822960" cy="386080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48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5"/>
            <a:ext cx="3939795" cy="2956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-17053" y="4562133"/>
            <a:ext cx="3486693" cy="1775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5679440" y="5028890"/>
            <a:ext cx="3376062" cy="1924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133"/>
                    </a14:imgEffect>
                    <a14:imgEffect>
                      <a14:saturation sat="72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2974" b="7059"/>
          <a:stretch/>
        </p:blipFill>
        <p:spPr>
          <a:xfrm>
            <a:off x="4034634" y="138158"/>
            <a:ext cx="6414925" cy="6660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60" y="3997679"/>
            <a:ext cx="3309617" cy="29045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0791" y="2553890"/>
            <a:ext cx="29530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H¸T</a:t>
            </a:r>
          </a:p>
          <a:p>
            <a:pPr algn="ctr"/>
            <a:r>
              <a:rPr lang="en-US" sz="54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C¶ BµI</a:t>
            </a:r>
            <a:endParaRPr lang="en-US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59951" y="3296403"/>
            <a:ext cx="107876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H¸T KÕT </a:t>
            </a:r>
            <a:r>
              <a:rPr lang="en-US" sz="66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HîP</a:t>
            </a:r>
            <a:r>
              <a:rPr lang="en-US" sz="66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Gâ</a:t>
            </a:r>
            <a:r>
              <a:rPr lang="en-US" sz="66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§ÖM</a:t>
            </a:r>
            <a:endParaRPr lang="en-US" sz="66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7" t="16807" r="2317" b="48245"/>
          <a:stretch/>
        </p:blipFill>
        <p:spPr>
          <a:xfrm>
            <a:off x="1108014" y="2241286"/>
            <a:ext cx="9285666" cy="3444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308143" y="5764689"/>
            <a:ext cx="1893612" cy="1039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5"/>
            <a:ext cx="3939795" cy="2956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60" y="3997679"/>
            <a:ext cx="3309617" cy="2904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6371143" y="5805891"/>
            <a:ext cx="2521400" cy="1083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1582" y="792712"/>
            <a:ext cx="7491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H¸T KÕT Vµ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Gâ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§ÖM</a:t>
            </a:r>
            <a:endParaRPr lang="en-US" sz="48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4856767" y="3288573"/>
            <a:ext cx="459656" cy="401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6194609" y="3308183"/>
            <a:ext cx="459656" cy="401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8500929" y="3328129"/>
            <a:ext cx="459656" cy="401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2201754" y="4415249"/>
            <a:ext cx="459656" cy="401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4017116" y="4415945"/>
            <a:ext cx="459656" cy="401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5652920" y="4415249"/>
            <a:ext cx="459656" cy="4012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8476423" y="4425132"/>
            <a:ext cx="459656" cy="4012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2141664" y="5632827"/>
            <a:ext cx="459656" cy="4012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3479506" y="5564045"/>
            <a:ext cx="459656" cy="4012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5471883" y="5632827"/>
            <a:ext cx="459656" cy="4012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6949749" y="5662381"/>
            <a:ext cx="459656" cy="401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8700" r="49445" b="70974"/>
          <a:stretch/>
        </p:blipFill>
        <p:spPr>
          <a:xfrm>
            <a:off x="8662715" y="5679938"/>
            <a:ext cx="459656" cy="4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4 L5 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0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77787" y="5085039"/>
            <a:ext cx="3070469" cy="1686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5"/>
            <a:ext cx="3939795" cy="2956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80" y="3703435"/>
            <a:ext cx="3644897" cy="3198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2738114" y="4420200"/>
            <a:ext cx="5671823" cy="243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3021" y="3131688"/>
            <a:ext cx="8946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CHóC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C¸C CON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HäC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GIáI</a:t>
            </a:r>
            <a:endParaRPr lang="en-US" sz="4800" b="1" cap="none" spc="0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48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CH¡M NGOAN!</a:t>
            </a:r>
            <a:endParaRPr lang="en-US" sz="48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4 L5 Vie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4 L5 VIDE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4 LOP 5 VIDEO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3" y="23518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77787" y="5085039"/>
            <a:ext cx="3070469" cy="1686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5"/>
            <a:ext cx="3939795" cy="2956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80" y="3703435"/>
            <a:ext cx="3644897" cy="3198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2738114" y="4420200"/>
            <a:ext cx="5671823" cy="243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0874" y="883970"/>
            <a:ext cx="64965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CON CHIM HAY </a:t>
            </a:r>
            <a:r>
              <a:rPr lang="en-US" sz="4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HãT</a:t>
            </a:r>
            <a:endParaRPr lang="en-US" sz="4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582" y="2650836"/>
            <a:ext cx="9855200" cy="2937164"/>
            <a:chOff x="406400" y="2503054"/>
            <a:chExt cx="9227128" cy="2964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162"/>
                      </a14:imgEffect>
                    </a14:imgLayer>
                  </a14:imgProps>
                </a:ext>
              </a:extLst>
            </a:blip>
            <a:srcRect l="2930" t="26682" r="2646" b="54582"/>
            <a:stretch/>
          </p:blipFill>
          <p:spPr>
            <a:xfrm>
              <a:off x="406400" y="2503054"/>
              <a:ext cx="9227128" cy="29648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84582" y="4922980"/>
              <a:ext cx="6853382" cy="535709"/>
            </a:xfrm>
            <a:prstGeom prst="rect">
              <a:avLst/>
            </a:prstGeom>
            <a:solidFill>
              <a:srgbClr val="DEF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1120"/>
            <a:ext cx="3159038" cy="18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2560" y="2419928"/>
            <a:ext cx="10117585" cy="3371272"/>
            <a:chOff x="282560" y="2798618"/>
            <a:chExt cx="9655767" cy="31311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024"/>
                      </a14:imgEffect>
                    </a14:imgLayer>
                  </a14:imgProps>
                </a:ext>
              </a:extLst>
            </a:blip>
            <a:srcRect l="2283" t="35365" r="2588" b="45443"/>
            <a:stretch/>
          </p:blipFill>
          <p:spPr>
            <a:xfrm>
              <a:off x="282560" y="2798618"/>
              <a:ext cx="9655767" cy="313112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50109" y="3805382"/>
              <a:ext cx="600364" cy="581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4618" y="5467927"/>
              <a:ext cx="6123709" cy="461818"/>
            </a:xfrm>
            <a:prstGeom prst="rect">
              <a:avLst/>
            </a:prstGeom>
            <a:solidFill>
              <a:srgbClr val="ECFA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" y="61963"/>
            <a:ext cx="2519354" cy="24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440" y="2489200"/>
            <a:ext cx="9875520" cy="3779520"/>
            <a:chOff x="345440" y="2489200"/>
            <a:chExt cx="9875520" cy="37795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037"/>
                      </a14:imgEffect>
                    </a14:imgLayer>
                  </a14:imgProps>
                </a:ext>
              </a:extLst>
            </a:blip>
            <a:srcRect l="2816" t="17251" r="2480" b="48432"/>
            <a:stretch/>
          </p:blipFill>
          <p:spPr>
            <a:xfrm>
              <a:off x="345440" y="2489200"/>
              <a:ext cx="9875520" cy="377952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982720" y="5862320"/>
              <a:ext cx="5852160" cy="406400"/>
            </a:xfrm>
            <a:prstGeom prst="rect">
              <a:avLst/>
            </a:prstGeom>
            <a:solidFill>
              <a:srgbClr val="DEF5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0"/>
            <a:ext cx="3088642" cy="21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681048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28</Words>
  <Application>Microsoft Office PowerPoint</Application>
  <PresentationFormat>Widescreen</PresentationFormat>
  <Paragraphs>7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.VnCooperH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This PC</cp:lastModifiedBy>
  <cp:revision>18</cp:revision>
  <dcterms:created xsi:type="dcterms:W3CDTF">2021-09-22T08:22:07Z</dcterms:created>
  <dcterms:modified xsi:type="dcterms:W3CDTF">2021-09-22T15:59:42Z</dcterms:modified>
</cp:coreProperties>
</file>