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245052" y="3391292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897065" y="3962372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305878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129171" y="3431580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941224" y="3998240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347364" y="2902554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237202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629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Gloria Hallelujah</vt:lpstr>
      <vt:lpstr>HP001 4 hàng</vt:lpstr>
      <vt:lpstr>Lucida Bright</vt:lpstr>
      <vt:lpstr>Nunito</vt:lpstr>
      <vt:lpstr>Nunito Black</vt:lpstr>
      <vt:lpstr>Odibee Sans</vt:lpstr>
      <vt:lpstr>Wingdings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Thu Huyền (420001622)</cp:lastModifiedBy>
  <cp:revision>28</cp:revision>
  <dcterms:created xsi:type="dcterms:W3CDTF">2022-06-15T08:05:13Z</dcterms:created>
  <dcterms:modified xsi:type="dcterms:W3CDTF">2022-09-24T04:44:55Z</dcterms:modified>
</cp:coreProperties>
</file>