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4"/>
  </p:notesMasterIdLst>
  <p:sldIdLst>
    <p:sldId id="373" r:id="rId4"/>
    <p:sldId id="276" r:id="rId5"/>
    <p:sldId id="263" r:id="rId6"/>
    <p:sldId id="343" r:id="rId7"/>
    <p:sldId id="366" r:id="rId8"/>
    <p:sldId id="369" r:id="rId9"/>
    <p:sldId id="375" r:id="rId10"/>
    <p:sldId id="347" r:id="rId11"/>
    <p:sldId id="348" r:id="rId12"/>
    <p:sldId id="371" r:id="rId13"/>
    <p:sldId id="361" r:id="rId14"/>
    <p:sldId id="378" r:id="rId15"/>
    <p:sldId id="350" r:id="rId16"/>
    <p:sldId id="275" r:id="rId17"/>
    <p:sldId id="372" r:id="rId18"/>
    <p:sldId id="280" r:id="rId19"/>
    <p:sldId id="354" r:id="rId20"/>
    <p:sldId id="376" r:id="rId21"/>
    <p:sldId id="377" r:id="rId22"/>
    <p:sldId id="260" r:id="rId23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86" autoAdjust="0"/>
  </p:normalViewPr>
  <p:slideViewPr>
    <p:cSldViewPr snapToGrid="0">
      <p:cViewPr varScale="1">
        <p:scale>
          <a:sx n="47" d="100"/>
          <a:sy n="47" d="100"/>
        </p:scale>
        <p:origin x="139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399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15</a:t>
            </a:fld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1189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20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A2407-3908-4D2E-A9BA-C7A1029B6EF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3CFB6-AA88-4277-8CA4-ADFB9277C10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7B78E-9CE8-456C-BDCB-9591E655675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ED4B4-9BA3-41A2-BA27-CDE0EDBCD43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B00E4-0744-4E7C-B568-1519EA9C400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61B3E-F32D-443B-AB55-0E6D3DDAB2B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96349-1AAE-43C7-BBB9-D443B5DA435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F98267C-9A60-4819-AE0C-D792D8F763A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2067-312F-47D8-BAC1-D7F5A45E99B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4DB51-FC29-4447-9974-103153FB7B0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89EA-6E55-41E9-B5D2-CA05D4D9036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f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07931803-DC66-48A0-833E-330B598C60F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116140" y="2110307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9" name="Line 14"/>
          <p:cNvSpPr>
            <a:spLocks noChangeShapeType="1"/>
          </p:cNvSpPr>
          <p:nvPr/>
        </p:nvSpPr>
        <p:spPr bwMode="auto">
          <a:xfrm flipH="1">
            <a:off x="5968095" y="1187058"/>
            <a:ext cx="16328" cy="5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7328" y="1711900"/>
            <a:ext cx="554627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1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90 : 2 = 45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  <a:ea typeface="SimSun" panose="02010600030101010101" pitchFamily="2" charset="-122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35286" y="25146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endParaRPr lang="vi-VN" altLang="en-US" sz="2800" b="1" dirty="0">
              <a:solidFill>
                <a:srgbClr val="CC00CC"/>
              </a:solidFill>
              <a:ea typeface="SimSun" panose="02010600030101010101" pitchFamily="2" charset="-122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0" y="5420994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302328" y="112712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719391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93328" y="1779687"/>
            <a:ext cx="577487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4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gấp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2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4 : 2 = 2 (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281558" y="251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endParaRPr lang="vi-VN" altLang="en-US" sz="2800" b="1" dirty="0">
              <a:solidFill>
                <a:srgbClr val="A50021"/>
              </a:solidFill>
              <a:ea typeface="SimSun" panose="02010600030101010101" pitchFamily="2" charset="-122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215742" y="5467031"/>
            <a:ext cx="55517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5" grpId="0"/>
      <p:bldP spid="6185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284574" y="2175315"/>
            <a:ext cx="11090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A0D6-E698-4020-BC4B-840581EC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728871"/>
            <a:ext cx="9829800" cy="48635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b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b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2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350 000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350 000 : 5 = 70 000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70 000 x 7 = 490 000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490 000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6592" y="3571649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57792" y="105454"/>
            <a:ext cx="10249694" cy="173309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67967" y="3159698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67967" y="1705271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747943-0600-4F60-82A1-F0259DECB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92" y="105454"/>
            <a:ext cx="10249694" cy="173309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65616" y="102157"/>
            <a:ext cx="10686696" cy="35401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dân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xã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dân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xã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bao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3727" y="3642282"/>
            <a:ext cx="8556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1" y="85635"/>
            <a:ext cx="14665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1762538" y="821634"/>
            <a:ext cx="8918713" cy="394914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5807B-B677-4858-9D44-A076A67B079D}"/>
              </a:ext>
            </a:extLst>
          </p:cNvPr>
          <p:cNvSpPr txBox="1">
            <a:spLocks/>
          </p:cNvSpPr>
          <p:nvPr/>
        </p:nvSpPr>
        <p:spPr>
          <a:xfrm>
            <a:off x="1216092" y="765282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819427" y="2510249"/>
            <a:ext cx="10553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192020" imgH="1424940" progId="MS_ClipArt_Gallery.2">
                  <p:embed/>
                </p:oleObj>
              </mc:Choice>
              <mc:Fallback>
                <p:oleObj name="Clip" r:id="rId3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375F4-FC18-48A5-AB85-FA001C03952B}"/>
              </a:ext>
            </a:extLst>
          </p:cNvPr>
          <p:cNvSpPr/>
          <p:nvPr/>
        </p:nvSpPr>
        <p:spPr>
          <a:xfrm>
            <a:off x="3121886" y="5143200"/>
            <a:ext cx="6269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Quan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3324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263210" y="467860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605395"/>
            <a:ext cx="10307782" cy="364720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2109" y="2259719"/>
            <a:ext cx="103978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410817" y="804596"/>
            <a:ext cx="11608905" cy="2580861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16833" y="3642212"/>
            <a:ext cx="38356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40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 km</a:t>
            </a:r>
          </a:p>
          <a:p>
            <a:pPr algn="l" eaLnBrk="1" hangingPunct="1"/>
            <a:r>
              <a:rPr 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4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1352</Words>
  <Application>Microsoft Office PowerPoint</Application>
  <PresentationFormat>Widescreen</PresentationFormat>
  <Paragraphs>160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2_Office Theme</vt:lpstr>
      <vt:lpstr>Adjacency</vt:lpstr>
      <vt:lpstr>Clip</vt:lpstr>
      <vt:lpstr>PowerPoint Presentation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Quan hệ tỉ lệ có 2 cách giải: Cách 1: Rút về đơn vị Cách 2: Tìm tỉ số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204</cp:revision>
  <cp:lastPrinted>2021-04-06T22:48:00Z</cp:lastPrinted>
  <dcterms:created xsi:type="dcterms:W3CDTF">2021-04-05T03:43:00Z</dcterms:created>
  <dcterms:modified xsi:type="dcterms:W3CDTF">2022-09-20T18:01:31Z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