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4" r:id="rId3"/>
    <p:sldId id="260" r:id="rId4"/>
    <p:sldId id="288" r:id="rId5"/>
    <p:sldId id="279" r:id="rId6"/>
    <p:sldId id="286" r:id="rId7"/>
    <p:sldId id="287" r:id="rId8"/>
    <p:sldId id="281" r:id="rId9"/>
    <p:sldId id="262" r:id="rId10"/>
    <p:sldId id="289" r:id="rId11"/>
    <p:sldId id="291" r:id="rId12"/>
    <p:sldId id="263" r:id="rId13"/>
    <p:sldId id="292" r:id="rId14"/>
    <p:sldId id="283" r:id="rId15"/>
    <p:sldId id="285" r:id="rId16"/>
    <p:sldId id="264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919"/>
    <a:srgbClr val="6E1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660"/>
  </p:normalViewPr>
  <p:slideViewPr>
    <p:cSldViewPr>
      <p:cViewPr>
        <p:scale>
          <a:sx n="82" d="100"/>
          <a:sy n="82" d="100"/>
        </p:scale>
        <p:origin x="-686" y="-14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FBE0-311D-4FDE-9F6C-43432FC8E6C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B2CD-F0FA-472F-A85C-F8E33A3B4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4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6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41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4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56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3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7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5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51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87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0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56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09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43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91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56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8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3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4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7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2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26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2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2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9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0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6FD8-7F4C-476C-86BA-8A06759CEF9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1" r:id="rId28"/>
    <p:sldLayoutId id="2147483652" r:id="rId29"/>
    <p:sldLayoutId id="2147483653" r:id="rId30"/>
    <p:sldLayoutId id="2147483654" r:id="rId31"/>
    <p:sldLayoutId id="2147483655" r:id="rId32"/>
    <p:sldLayoutId id="2147483656" r:id="rId33"/>
    <p:sldLayoutId id="2147483657" r:id="rId34"/>
    <p:sldLayoutId id="2147483658" r:id="rId35"/>
    <p:sldLayoutId id="2147483659" r:id="rId3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3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233422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 </a:t>
            </a: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085850"/>
            <a:ext cx="6934200" cy="1485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HỌC SINH 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4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542527"/>
          </a:xfrm>
        </p:spPr>
        <p:txBody>
          <a:bodyPr>
            <a:normAutofit/>
          </a:bodyPr>
          <a:lstStyle/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… ngày ...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77547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7A26A7CD-8510-4DB7-98BB-C8C0B513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3150"/>
            <a:ext cx="3886200" cy="2800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379095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2650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15" cy="5143500"/>
          </a:xfrm>
        </p:spPr>
      </p:pic>
      <p:sp>
        <p:nvSpPr>
          <p:cNvPr id="5" name="TextBox 4"/>
          <p:cNvSpPr txBox="1"/>
          <p:nvPr/>
        </p:nvSpPr>
        <p:spPr>
          <a:xfrm>
            <a:off x="838200" y="13335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 TẠO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6435F8-400A-455B-8BDB-7E7364703F9B}"/>
              </a:ext>
            </a:extLst>
          </p:cNvPr>
          <p:cNvSpPr txBox="1"/>
          <p:nvPr/>
        </p:nvSpPr>
        <p:spPr>
          <a:xfrm>
            <a:off x="152400" y="1745397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bầu trời và biển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8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44"/>
            <a:ext cx="9220200" cy="5366743"/>
          </a:xfrm>
        </p:spPr>
      </p:pic>
      <p:sp>
        <p:nvSpPr>
          <p:cNvPr id="5" name="TextBox 4"/>
          <p:cNvSpPr txBox="1"/>
          <p:nvPr/>
        </p:nvSpPr>
        <p:spPr>
          <a:xfrm>
            <a:off x="2438400" y="11519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TRƯNG BÀY SẢN PHẨM VÀ CHIA SẺ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12963C-2EC7-4F9D-B9D4-177F47689909}"/>
              </a:ext>
            </a:extLst>
          </p:cNvPr>
          <p:cNvSpPr txBox="1"/>
          <p:nvPr/>
        </p:nvSpPr>
        <p:spPr>
          <a:xfrm>
            <a:off x="2438400" y="1383031"/>
            <a:ext cx="632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</a:t>
            </a:r>
            <a:r>
              <a:rPr lang="en-US" dirty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+mj-lt"/>
              </a:rPr>
              <a:t>- </a:t>
            </a:r>
            <a:r>
              <a:rPr lang="vi-VN" sz="2400" dirty="0">
                <a:latin typeface="+mj-lt"/>
              </a:rPr>
              <a:t>Nêu cảm nhận của em về sản phẩm mĩ thuật yêu thích.</a:t>
            </a:r>
          </a:p>
          <a:p>
            <a:r>
              <a:rPr lang="vi-VN" sz="24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Màu đậm, màu nhạt </a:t>
            </a:r>
          </a:p>
          <a:p>
            <a:r>
              <a:rPr lang="vi-VN" sz="24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Màu được sử dụng nhiều </a:t>
            </a:r>
          </a:p>
          <a:p>
            <a:r>
              <a:rPr lang="vi-VN" sz="24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Vẻ đẹp của sản phẩm mĩ thuật được tạo từ cách phối hợp đậm, nhạt của màu sắc</a:t>
            </a:r>
            <a:endParaRPr lang="x-non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364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xmlns="" id="{95B27A52-20DB-4DE7-81FB-6A95FF125A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4595" y="2114550"/>
            <a:ext cx="4606290" cy="11058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2130"/>
              </a:avLst>
            </a:prstTxWarp>
          </a:bodyPr>
          <a:lstStyle/>
          <a:p>
            <a:pPr algn="ctr">
              <a:defRPr/>
            </a:pPr>
            <a:r>
              <a:rPr lang="vi-VN" sz="2025" b="1" kern="10" dirty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kern="10" dirty="0" err="1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25" b="1" kern="10" dirty="0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dụng- </a:t>
            </a:r>
            <a:r>
              <a:rPr lang="en-US" sz="2025" b="1" kern="10" dirty="0" err="1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25" b="1" kern="10" dirty="0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kern="10" dirty="0" err="1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vi-VN" sz="2025" b="1" kern="10" dirty="0">
              <a:solidFill>
                <a:srgbClr val="7030A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35FB8B0-A277-4884-848F-AB69DD797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99222"/>
            <a:ext cx="3733800" cy="21372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2BAA50-D0F9-4F23-892F-6C0024FE7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9014"/>
            <a:ext cx="3810000" cy="2187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5042CF-EB94-4CBC-8695-EF1360DAA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2768"/>
            <a:ext cx="3810000" cy="1932781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4C0B1AF5-8EFA-4377-898D-7E8F49941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9465"/>
            <a:ext cx="3733800" cy="27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06062BB-5276-4C91-9EE2-53BA09F6D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5" b="14465"/>
          <a:stretch/>
        </p:blipFill>
        <p:spPr>
          <a:xfrm>
            <a:off x="3098006" y="2495550"/>
            <a:ext cx="2857500" cy="21335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3C7589-93A5-409F-AE21-DF3ED9267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95550"/>
            <a:ext cx="2857500" cy="2133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84FF32-8546-4C4C-9188-05336E7B2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209551"/>
            <a:ext cx="2867025" cy="2133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ECD057-1FD3-4EE7-A787-CE7CDEC4A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7" y="209550"/>
            <a:ext cx="2857500" cy="213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3E666F7-F827-4F8B-A9D3-F7D8AE9F3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2857500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0B3322-FEE6-4DD0-8FE6-0FA8CA469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495551"/>
            <a:ext cx="2857500" cy="213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91" y="-15354"/>
            <a:ext cx="9174691" cy="5158854"/>
          </a:xfrm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7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97C17E4-FE04-4B35-8778-58453698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542527"/>
          </a:xfrm>
        </p:spPr>
        <p:txBody>
          <a:bodyPr>
            <a:normAutofit/>
          </a:bodyPr>
          <a:lstStyle/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… ngày ...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99F0665-7E29-4FFD-B368-5781C587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77547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xmlns="" id="{4CA26007-6788-4807-B0E8-458CE252F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3150"/>
            <a:ext cx="3886200" cy="2800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31FE5A-A014-4153-9EB0-B12799BC4439}"/>
              </a:ext>
            </a:extLst>
          </p:cNvPr>
          <p:cNvSpPr txBox="1"/>
          <p:nvPr/>
        </p:nvSpPr>
        <p:spPr>
          <a:xfrm>
            <a:off x="4191000" y="379095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7721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9" y="4834"/>
            <a:ext cx="9141158" cy="5143500"/>
          </a:xfrm>
        </p:spPr>
      </p:pic>
      <p:sp>
        <p:nvSpPr>
          <p:cNvPr id="6" name="TextBox 5"/>
          <p:cNvSpPr txBox="1"/>
          <p:nvPr/>
        </p:nvSpPr>
        <p:spPr>
          <a:xfrm>
            <a:off x="685800" y="2857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687" y="47596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087" y="59026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321" y="361950"/>
            <a:ext cx="41091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1- Quan sát và chỉ ra màu đậm, màu nhạt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55CEFB-487C-49FD-859F-27FBDC83C3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r="4016" b="4235"/>
          <a:stretch/>
        </p:blipFill>
        <p:spPr>
          <a:xfrm>
            <a:off x="4516461" y="174997"/>
            <a:ext cx="4524650" cy="4793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9F0C7C-081E-488E-BA2F-B61CCF51B562}"/>
              </a:ext>
            </a:extLst>
          </p:cNvPr>
          <p:cNvSpPr txBox="1"/>
          <p:nvPr/>
        </p:nvSpPr>
        <p:spPr>
          <a:xfrm flipH="1">
            <a:off x="73357" y="1817942"/>
            <a:ext cx="3743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- Màu đậm: Nâu, đen, tím, xanh, đỏ,...</a:t>
            </a:r>
          </a:p>
          <a:p>
            <a:r>
              <a:rPr lang="vi-VN" sz="2400" dirty="0">
                <a:latin typeface="+mj-lt"/>
              </a:rPr>
              <a:t>-Màu nhạt : Trắng , vàng, hồng, ...</a:t>
            </a:r>
            <a:endParaRPr lang="x-none" sz="2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7EB7F2-8D78-4B05-A1FE-BC40586C5328}"/>
              </a:ext>
            </a:extLst>
          </p:cNvPr>
          <p:cNvSpPr txBox="1"/>
          <p:nvPr/>
        </p:nvSpPr>
        <p:spPr>
          <a:xfrm>
            <a:off x="199749" y="3625704"/>
            <a:ext cx="38890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2- Gọi tên cho cô 3 màu cơ bản ?</a:t>
            </a:r>
          </a:p>
          <a:p>
            <a:endParaRPr lang="x-none" sz="40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FAF023-EDD9-49A1-961A-4B40DE1E9FC7}"/>
              </a:ext>
            </a:extLst>
          </p:cNvPr>
          <p:cNvSpPr/>
          <p:nvPr/>
        </p:nvSpPr>
        <p:spPr>
          <a:xfrm>
            <a:off x="-930397" y="42846"/>
            <a:ext cx="58934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>
                <a:ln/>
                <a:solidFill>
                  <a:schemeClr val="accent4"/>
                </a:solidFill>
                <a:latin typeface="+mj-lt"/>
              </a:rPr>
              <a:t>KHÁM PHÁ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00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996" y="398587"/>
            <a:ext cx="28382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MÀU CƠ BẢN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5958" y="1118214"/>
            <a:ext cx="3265715" cy="890650"/>
            <a:chOff x="1021277" y="1021277"/>
            <a:chExt cx="4354286" cy="1187533"/>
          </a:xfrm>
        </p:grpSpPr>
        <p:sp>
          <p:nvSpPr>
            <p:cNvPr id="5" name="Flowchart: Connector 4"/>
            <p:cNvSpPr/>
            <p:nvPr/>
          </p:nvSpPr>
          <p:spPr>
            <a:xfrm>
              <a:off x="1021277" y="1021277"/>
              <a:ext cx="1175657" cy="11875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2610591" y="1021277"/>
              <a:ext cx="1175657" cy="1187533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199906" y="1021277"/>
              <a:ext cx="1175657" cy="1187533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21483" y="375504"/>
            <a:ext cx="2743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MÀU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931848" y="851362"/>
            <a:ext cx="2350642" cy="1721470"/>
            <a:chOff x="7647143" y="889120"/>
            <a:chExt cx="3383271" cy="2402507"/>
          </a:xfrm>
        </p:grpSpPr>
        <p:sp>
          <p:nvSpPr>
            <p:cNvPr id="18" name="Flowchart: Connector 17"/>
            <p:cNvSpPr/>
            <p:nvPr/>
          </p:nvSpPr>
          <p:spPr>
            <a:xfrm>
              <a:off x="7647143" y="889120"/>
              <a:ext cx="704851" cy="72390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9012728" y="2556741"/>
              <a:ext cx="704851" cy="72390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8975642" y="889120"/>
              <a:ext cx="704851" cy="7239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7697859" y="1722443"/>
              <a:ext cx="704851" cy="7239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9011711" y="1728822"/>
              <a:ext cx="704851" cy="7239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7679513" y="2556414"/>
              <a:ext cx="704851" cy="7239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0271147" y="889120"/>
              <a:ext cx="704851" cy="723900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10325563" y="1733826"/>
              <a:ext cx="704851" cy="7239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10306199" y="2567727"/>
              <a:ext cx="704851" cy="723900"/>
            </a:xfrm>
            <a:prstGeom prst="flowChartConnector">
              <a:avLst/>
            </a:prstGeom>
            <a:solidFill>
              <a:srgbClr val="00703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4988" y="969634"/>
              <a:ext cx="554585" cy="64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9788" y="2637292"/>
              <a:ext cx="615518" cy="64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20254" y="1731105"/>
              <a:ext cx="554585" cy="64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80493" y="969633"/>
              <a:ext cx="590654" cy="64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16562" y="1792005"/>
              <a:ext cx="590654" cy="64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716562" y="2637289"/>
              <a:ext cx="590654" cy="64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96906" y="3408735"/>
            <a:ext cx="3550444" cy="1229759"/>
            <a:chOff x="6759211" y="4437272"/>
            <a:chExt cx="4733925" cy="1639678"/>
          </a:xfrm>
        </p:grpSpPr>
        <p:sp>
          <p:nvSpPr>
            <p:cNvPr id="13" name="Wave 12"/>
            <p:cNvSpPr/>
            <p:nvPr/>
          </p:nvSpPr>
          <p:spPr>
            <a:xfrm>
              <a:off x="6759211" y="4437272"/>
              <a:ext cx="4733925" cy="1639678"/>
            </a:xfrm>
            <a:prstGeom prst="wav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endParaRPr lang="en-US" sz="1350" b="1" i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30743" y="4795446"/>
              <a:ext cx="4447309" cy="923330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GB" sz="1350" b="1" i="1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 cơ bản được pha trộn từ hai màu với nhau để tạo ra các màu sắc mới có độ đậm, nhạt khác nhau</a:t>
              </a:r>
              <a:endParaRPr lang="en-US" sz="1350" b="1" i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290" y="2642712"/>
            <a:ext cx="3364706" cy="1915001"/>
            <a:chOff x="363762" y="3274546"/>
            <a:chExt cx="4486274" cy="2553335"/>
          </a:xfrm>
        </p:grpSpPr>
        <p:grpSp>
          <p:nvGrpSpPr>
            <p:cNvPr id="15" name="Group 14"/>
            <p:cNvGrpSpPr/>
            <p:nvPr/>
          </p:nvGrpSpPr>
          <p:grpSpPr>
            <a:xfrm>
              <a:off x="363762" y="3274546"/>
              <a:ext cx="4486274" cy="1300608"/>
              <a:chOff x="439057" y="3088305"/>
              <a:chExt cx="4486274" cy="130060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9057" y="3088305"/>
                <a:ext cx="4486274" cy="430887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 MÀU ĐẬM, MÀU NHẠT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90550" y="3838575"/>
                <a:ext cx="1190625" cy="542193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/>
                  <a:t>                    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086882" y="3838573"/>
                <a:ext cx="1190625" cy="542193"/>
              </a:xfrm>
              <a:prstGeom prst="roundRect">
                <a:avLst/>
              </a:prstGeom>
              <a:solidFill>
                <a:srgbClr val="007033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/>
                  <a:t>                                                                                      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583214" y="3846720"/>
                <a:ext cx="1190625" cy="542193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15255" y="5275472"/>
              <a:ext cx="4183289" cy="552409"/>
              <a:chOff x="590549" y="5257109"/>
              <a:chExt cx="4183289" cy="55240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90549" y="5267325"/>
                <a:ext cx="1190625" cy="54219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2086881" y="5257109"/>
                <a:ext cx="1190625" cy="542193"/>
              </a:xfrm>
              <a:prstGeom prst="roundRect">
                <a:avLst/>
              </a:prstGeom>
              <a:solidFill>
                <a:srgbClr val="E6ACD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583213" y="5257109"/>
                <a:ext cx="1190625" cy="54219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9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E0045-09D1-43AF-A113-6239C9C9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23" y="-174108"/>
            <a:ext cx="8229600" cy="857250"/>
          </a:xfrm>
        </p:spPr>
        <p:txBody>
          <a:bodyPr>
            <a:normAutofit/>
          </a:bodyPr>
          <a:lstStyle/>
          <a:p>
            <a:r>
              <a:rPr lang="vi-VN" sz="2800" dirty="0"/>
              <a:t>TÌM HIỂU MÀU ĐẬM, NHẠT TRONG TỰ NHIÊN</a:t>
            </a:r>
            <a:endParaRPr lang="x-none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61EFD1-92DD-4519-B693-6F7D26726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3" y="454973"/>
            <a:ext cx="3800474" cy="1883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EE9AE9A-1337-4369-BC1D-D79B2A629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49" y="436997"/>
            <a:ext cx="3800474" cy="1901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09AD9D-9BAC-41CF-9764-ACFBEE8ED96C}"/>
              </a:ext>
            </a:extLst>
          </p:cNvPr>
          <p:cNvSpPr txBox="1"/>
          <p:nvPr/>
        </p:nvSpPr>
        <p:spPr>
          <a:xfrm>
            <a:off x="210879" y="4758472"/>
            <a:ext cx="764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1.Quan sát và chỉ ra màu đậm, nhạt trong mỗi bức ảnh ? </a:t>
            </a:r>
            <a:endParaRPr lang="x-none" sz="2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6B6E8F-938B-4C26-8B32-A5E0D83E5B92}"/>
              </a:ext>
            </a:extLst>
          </p:cNvPr>
          <p:cNvSpPr txBox="1"/>
          <p:nvPr/>
        </p:nvSpPr>
        <p:spPr>
          <a:xfrm flipH="1">
            <a:off x="228600" y="447542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2.Nêu cảm nhận của em về thời gian qua mỗi bức ảnh ?</a:t>
            </a:r>
            <a:endParaRPr lang="x-non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6C42DE-5F73-493E-83C0-2DCD70BAF0D8}"/>
              </a:ext>
            </a:extLst>
          </p:cNvPr>
          <p:cNvSpPr txBox="1"/>
          <p:nvPr/>
        </p:nvSpPr>
        <p:spPr>
          <a:xfrm>
            <a:off x="228600" y="4192370"/>
            <a:ext cx="7474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3. Những khi trời sắp mưa, khung cảnh thường có màu như thế nào?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6F5FE8-A3B9-45C4-BD37-FB22B870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1" y="2437760"/>
            <a:ext cx="3817826" cy="1736851"/>
          </a:xfrm>
          <a:prstGeom prst="rect">
            <a:avLst/>
          </a:prstGeom>
        </p:spPr>
      </p:pic>
      <p:pic>
        <p:nvPicPr>
          <p:cNvPr id="1026" name="Picture 2" descr="Ảnh bầu trời đẹp trên mặt biển với cầu vồ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49" y="2437760"/>
            <a:ext cx="3800474" cy="17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11678" y="222931"/>
            <a:ext cx="5762501" cy="908462"/>
            <a:chOff x="1603169" y="80319"/>
            <a:chExt cx="7683335" cy="1211283"/>
          </a:xfrm>
        </p:grpSpPr>
        <p:sp>
          <p:nvSpPr>
            <p:cNvPr id="4" name="Cloud Callout 3"/>
            <p:cNvSpPr/>
            <p:nvPr/>
          </p:nvSpPr>
          <p:spPr>
            <a:xfrm>
              <a:off x="1603169" y="80319"/>
              <a:ext cx="7683335" cy="1211283"/>
            </a:xfrm>
            <a:prstGeom prst="cloudCallout">
              <a:avLst/>
            </a:prstGeom>
            <a:solidFill>
              <a:srgbClr val="9FF0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5070" y="270460"/>
              <a:ext cx="6317674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2. KIẾN TẠO KIẾN THỨC – KĨ NĂNG : </a:t>
              </a:r>
              <a:r>
                <a:rPr lang="nl-NL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vẽ bầu trời và biển</a:t>
              </a:r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79665" y="1304531"/>
            <a:ext cx="4426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về bầu trời và biển theo các bước 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1059" y="1777751"/>
            <a:ext cx="8294114" cy="2185035"/>
            <a:chOff x="540445" y="2674224"/>
            <a:chExt cx="11058818" cy="2913379"/>
          </a:xfrm>
        </p:grpSpPr>
        <p:grpSp>
          <p:nvGrpSpPr>
            <p:cNvPr id="14" name="Group 13"/>
            <p:cNvGrpSpPr/>
            <p:nvPr/>
          </p:nvGrpSpPr>
          <p:grpSpPr>
            <a:xfrm>
              <a:off x="540445" y="2674224"/>
              <a:ext cx="3307161" cy="2667158"/>
              <a:chOff x="540445" y="2674224"/>
              <a:chExt cx="3307161" cy="266715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0445" y="2674224"/>
                <a:ext cx="3307161" cy="20669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40445" y="4972050"/>
                <a:ext cx="3307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Vẽ nét tạo ranh giới trời và biển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318486" y="2674224"/>
              <a:ext cx="3431961" cy="2789554"/>
              <a:chOff x="4318486" y="2674224"/>
              <a:chExt cx="3431961" cy="278955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8486" y="2674224"/>
                <a:ext cx="3431960" cy="20669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318487" y="4848225"/>
                <a:ext cx="343196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Vẽ hình mặt trời và song nước bằng nét màu.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221326" y="2674224"/>
              <a:ext cx="3377937" cy="2913379"/>
              <a:chOff x="8221326" y="2674224"/>
              <a:chExt cx="3377937" cy="291337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1326" y="2674224"/>
                <a:ext cx="3377937" cy="20669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8221326" y="4972050"/>
                <a:ext cx="337793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Vẽ màu cho phù hợp với bầu trời và mặt biển. </a:t>
                </a:r>
              </a:p>
            </p:txBody>
          </p:sp>
        </p:grpSp>
      </p:grpSp>
      <p:sp>
        <p:nvSpPr>
          <p:cNvPr id="18" name="Double Wave 17"/>
          <p:cNvSpPr/>
          <p:nvPr/>
        </p:nvSpPr>
        <p:spPr>
          <a:xfrm>
            <a:off x="2713537" y="4221957"/>
            <a:ext cx="3886199" cy="528638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 có thể tạo nên đậm, nhạt trong tranh </a:t>
            </a:r>
            <a:endParaRPr lang="en-US" sz="135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42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90310" y="258650"/>
            <a:ext cx="5762501" cy="908462"/>
            <a:chOff x="1603169" y="80319"/>
            <a:chExt cx="7683335" cy="1211283"/>
          </a:xfrm>
        </p:grpSpPr>
        <p:sp>
          <p:nvSpPr>
            <p:cNvPr id="19" name="Cloud Callout 18"/>
            <p:cNvSpPr/>
            <p:nvPr/>
          </p:nvSpPr>
          <p:spPr>
            <a:xfrm>
              <a:off x="1603169" y="80319"/>
              <a:ext cx="7683335" cy="1211283"/>
            </a:xfrm>
            <a:prstGeom prst="cloudCallout">
              <a:avLst/>
            </a:prstGeom>
            <a:solidFill>
              <a:srgbClr val="9FF0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45058" y="270460"/>
              <a:ext cx="663768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3. LUYỆN TẬP – SÁNG TẠO: </a:t>
              </a:r>
            </a:p>
            <a:p>
              <a:pPr algn="ctr"/>
              <a:r>
                <a:rPr lang="nl-NL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và cắt, dán tranh bầu trời và biển</a:t>
              </a:r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86113" y="1309361"/>
            <a:ext cx="2671762" cy="307851"/>
            <a:chOff x="4248150" y="1745815"/>
            <a:chExt cx="3562349" cy="410468"/>
          </a:xfrm>
        </p:grpSpPr>
        <p:sp>
          <p:nvSpPr>
            <p:cNvPr id="2" name="Rounded Rectangle 1"/>
            <p:cNvSpPr/>
            <p:nvPr/>
          </p:nvSpPr>
          <p:spPr>
            <a:xfrm>
              <a:off x="4248150" y="1745815"/>
              <a:ext cx="3562349" cy="341829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00550" y="1756174"/>
              <a:ext cx="329565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i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bài vẽ, cắt, dán tham khảo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5071" y="2161325"/>
            <a:ext cx="7962485" cy="2161805"/>
            <a:chOff x="776287" y="2710316"/>
            <a:chExt cx="10616646" cy="288240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6287" y="2724150"/>
              <a:ext cx="3057525" cy="21145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28" name="Group 27"/>
            <p:cNvGrpSpPr/>
            <p:nvPr/>
          </p:nvGrpSpPr>
          <p:grpSpPr>
            <a:xfrm>
              <a:off x="904874" y="2710316"/>
              <a:ext cx="10488059" cy="2882407"/>
              <a:chOff x="904874" y="2710316"/>
              <a:chExt cx="10488059" cy="288240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7248" y="2710316"/>
                <a:ext cx="2815674" cy="212838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6358" y="2710316"/>
                <a:ext cx="3076575" cy="204356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904874" y="5038726"/>
                <a:ext cx="283845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Phạm Khánh Linh</a:t>
                </a:r>
              </a:p>
              <a:p>
                <a:pPr algn="ctr"/>
                <a:r>
                  <a:rPr lang="en-US" sz="10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 liệu: màu sáp và cắt, dán giấy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91050" y="5038726"/>
                <a:ext cx="3019425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Vũ Thị Ngọc Ánh</a:t>
                </a:r>
              </a:p>
              <a:p>
                <a:pPr algn="ctr"/>
                <a:r>
                  <a:rPr lang="en-US" sz="10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 liệu: màu nước và cắt, dán giấy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316359" y="5038726"/>
                <a:ext cx="3076574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Trần Minh Hiếu</a:t>
                </a:r>
              </a:p>
              <a:p>
                <a:pPr algn="ctr"/>
                <a:r>
                  <a:rPr lang="en-US" sz="105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 liệu: màu sáp</a:t>
                </a:r>
                <a:endParaRPr lang="en-US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6726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752F93F-060E-4148-A199-6E8ACAB2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-2388" r="2862" b="3701"/>
          <a:stretch/>
        </p:blipFill>
        <p:spPr>
          <a:xfrm>
            <a:off x="4693737" y="133350"/>
            <a:ext cx="4114800" cy="24955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C5CD85-B64C-447F-81B9-9B014B10A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r="2141" b="6739"/>
          <a:stretch/>
        </p:blipFill>
        <p:spPr>
          <a:xfrm>
            <a:off x="4648201" y="2571750"/>
            <a:ext cx="4114800" cy="2571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429734-2FBD-4289-8A87-6A574CB158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1124" r="2613" b="3430"/>
          <a:stretch/>
        </p:blipFill>
        <p:spPr>
          <a:xfrm>
            <a:off x="578937" y="209550"/>
            <a:ext cx="3703442" cy="2495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3FED342-137C-4135-A26F-9DB5B5DDB5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1190"/>
          <a:stretch/>
        </p:blipFill>
        <p:spPr>
          <a:xfrm>
            <a:off x="457200" y="2800350"/>
            <a:ext cx="3946916" cy="22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8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15" cy="5143500"/>
          </a:xfrm>
        </p:spPr>
      </p:pic>
      <p:sp>
        <p:nvSpPr>
          <p:cNvPr id="5" name="TextBox 4"/>
          <p:cNvSpPr txBox="1"/>
          <p:nvPr/>
        </p:nvSpPr>
        <p:spPr>
          <a:xfrm>
            <a:off x="910385" y="13335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 TẠO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6435F8-400A-455B-8BDB-7E7364703F9B}"/>
              </a:ext>
            </a:extLst>
          </p:cNvPr>
          <p:cNvSpPr txBox="1"/>
          <p:nvPr/>
        </p:nvSpPr>
        <p:spPr>
          <a:xfrm>
            <a:off x="0" y="191003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+mj-lt"/>
              </a:rPr>
              <a:t>Vẽ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bầu trời và biển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36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50606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512</Words>
  <Application>Microsoft Office PowerPoint</Application>
  <PresentationFormat>On-screen Show (16:9)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Thứ … ngày ... tháng … năm ….</vt:lpstr>
      <vt:lpstr>PowerPoint Presentation</vt:lpstr>
      <vt:lpstr>PowerPoint Presentation</vt:lpstr>
      <vt:lpstr>TÌM HIỂU MÀU ĐẬM, NHẠT TRONG TỰ NHIÊN</vt:lpstr>
      <vt:lpstr>PowerPoint Presentation</vt:lpstr>
      <vt:lpstr>PowerPoint Presentation</vt:lpstr>
      <vt:lpstr>PowerPoint Presentation</vt:lpstr>
      <vt:lpstr>PowerPoint Presentation</vt:lpstr>
      <vt:lpstr>Thứ … ngày ... tháng … năm 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giaoan.link</dc:title>
  <dc:creator/>
  <cp:lastModifiedBy>Techsi.vn</cp:lastModifiedBy>
  <cp:revision>105</cp:revision>
  <dcterms:created xsi:type="dcterms:W3CDTF">2015-07-31T00:43:27Z</dcterms:created>
  <dcterms:modified xsi:type="dcterms:W3CDTF">2022-09-27T10:05:58Z</dcterms:modified>
</cp:coreProperties>
</file>