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1" r:id="rId3"/>
    <p:sldId id="263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2D845-8263-41AD-BC02-68D8B0B3E26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46D3-38DA-445E-B04C-966EEEB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1A8B-D1C6-49B5-BCA1-4B8C48C9EA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dmin\My%20Documents\Downloads\Bong%20Hong%20Tang%20Co%20Beat%20-%20Various%20Artists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Documents%20and%20Settings\Admin\My%20Documents\Downloads\Bai%20hoc%20dau%20tien%20beat%20-%20Beat.mp3" TargetMode="External"/><Relationship Id="rId1" Type="http://schemas.openxmlformats.org/officeDocument/2006/relationships/audio" Target="file:///C:\Documents%20and%20Settings\Admin\My%20Documents\Downloads\Mai%20truong%20men%20yeu%20-%20Nhac%20Beat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– LỚP 5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5: TRƯỜNG EM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buoc v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191000" cy="297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3" name="Picture 41" descr="buoc v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157785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3434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7" name="Picture 45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18" name="Picture 46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397625"/>
            <a:ext cx="533400" cy="460375"/>
          </a:xfrm>
          <a:prstGeom prst="rect">
            <a:avLst/>
          </a:prstGeom>
          <a:noFill/>
        </p:spPr>
      </p:pic>
      <p:pic>
        <p:nvPicPr>
          <p:cNvPr id="3119" name="Picture 47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0" name="Picture 48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1" name="Picture 49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2" name="Picture 50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3" name="Picture 51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4" name="Picture 52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5" name="Picture 53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6" name="Picture 54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7" name="Picture 55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97625"/>
            <a:ext cx="533400" cy="460375"/>
          </a:xfrm>
          <a:prstGeom prst="rect">
            <a:avLst/>
          </a:prstGeom>
          <a:noFill/>
        </p:spPr>
      </p:pic>
      <p:pic>
        <p:nvPicPr>
          <p:cNvPr id="3128" name="Picture 56" descr="Pictur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82738" cy="1524000"/>
          </a:xfrm>
          <a:prstGeom prst="rect">
            <a:avLst/>
          </a:prstGeom>
          <a:noFill/>
        </p:spPr>
      </p:pic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152400" y="1600200"/>
            <a:ext cx="0" cy="2667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1752600" y="152400"/>
            <a:ext cx="1066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30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4572000" y="5943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60198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31" name="Picture 56" descr="Pictur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90631" y="29369"/>
            <a:ext cx="1582738" cy="1524000"/>
          </a:xfrm>
          <a:prstGeom prst="rect">
            <a:avLst/>
          </a:prstGeom>
          <a:noFill/>
        </p:spPr>
      </p:pic>
      <p:sp>
        <p:nvSpPr>
          <p:cNvPr id="32" name="Line 58"/>
          <p:cNvSpPr>
            <a:spLocks noChangeShapeType="1"/>
          </p:cNvSpPr>
          <p:nvPr/>
        </p:nvSpPr>
        <p:spPr bwMode="auto">
          <a:xfrm>
            <a:off x="6553200" y="152400"/>
            <a:ext cx="1066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>
            <a:off x="8991600" y="1600200"/>
            <a:ext cx="0" cy="2667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ANd9GcTMvzPqvWcnXWzU1WEvKRMl5R24OHc0d1_5Zc0t9M3kFo-Gga69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114800" cy="3048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3" name="Picture 13" descr="ANd9GcTPXdFlbwLnJeDi1B_OaoLDsEmzKXZe7TUQtkIArzLpF3PHURBJ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114800" cy="3276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7" name="Picture 17" descr="ANd9GcQe0NolVXNO7ePckvQ812KzLDrqnUemtuk9AD026wHGr5eWB7uv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267200" cy="3276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8" name="Picture 18" descr="Untitled-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4267200" cy="304800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24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6248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" descr="Anh dep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4633913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THỰC HÀNH</a:t>
            </a:r>
          </a:p>
        </p:txBody>
      </p:sp>
      <p:pic>
        <p:nvPicPr>
          <p:cNvPr id="7" name="Mai truong men yeu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5029200"/>
            <a:ext cx="609600" cy="609600"/>
          </a:xfrm>
          <a:prstGeom prst="rect">
            <a:avLst/>
          </a:prstGeom>
        </p:spPr>
      </p:pic>
      <p:pic>
        <p:nvPicPr>
          <p:cNvPr id="8" name="Bai hoc dau tien beat -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52400" y="5638800"/>
            <a:ext cx="533400" cy="533400"/>
          </a:xfrm>
          <a:prstGeom prst="rect">
            <a:avLst/>
          </a:prstGeom>
        </p:spPr>
      </p:pic>
      <p:pic>
        <p:nvPicPr>
          <p:cNvPr id="9" name="Bong Hong Tang Co Beat - Various Artist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152400" y="6172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spd="slow" advClick="0" advTm="294000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20</Words>
  <Application>Microsoft Office PowerPoint</Application>
  <PresentationFormat>On-screen Show (4:3)</PresentationFormat>
  <Paragraphs>10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Tel:0485860589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DieuThuy</cp:lastModifiedBy>
  <cp:revision>38</cp:revision>
  <dcterms:created xsi:type="dcterms:W3CDTF">2016-02-21T08:27:36Z</dcterms:created>
  <dcterms:modified xsi:type="dcterms:W3CDTF">2017-10-26T10:17:51Z</dcterms:modified>
</cp:coreProperties>
</file>