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58" r:id="rId5"/>
    <p:sldId id="259" r:id="rId6"/>
    <p:sldId id="260" r:id="rId7"/>
    <p:sldId id="261" r:id="rId8"/>
    <p:sldId id="263" r:id="rId9"/>
    <p:sldId id="264" r:id="rId10"/>
    <p:sldId id="266" r:id="rId11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20D0"/>
    <a:srgbClr val="3B12AE"/>
    <a:srgbClr val="009999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A10A2E-6AD9-4F19-9FDA-4DD52FD7D9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083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31402-2F43-4AAA-9DCD-DF7126F148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870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679485-9429-4DB3-995B-83FE18B8C2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258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C59467-BF35-4C61-993D-9059857476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602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180400-8D22-4A35-93DE-C54E785D8E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398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E36EAA-5CE5-4567-8EC8-2F68D158E1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86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830E17-2D90-4E1B-AD44-077B2B665B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158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B15F93-8766-433A-A511-13DBD6E9B0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66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4D48C9-C30E-439B-B6B1-DD993FDC7E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687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7D2B9E-8636-40E9-A833-C51540C2DA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875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DC6C3-B927-4CB4-8258-17DF5C5F40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485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8B56F372-3213-4DD8-BD7F-7C51FD5FC3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0" i="0" u="none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0" i="0" u="none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5" descr="da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76200" y="586571"/>
            <a:ext cx="914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0" i="0" u="none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dirty="0" smtClean="0">
                <a:solidFill>
                  <a:srgbClr val="009999"/>
                </a:solidFill>
                <a:latin typeface="Times New Roman" pitchFamily="18" charset="0"/>
              </a:rPr>
              <a:t>BÀI 4</a:t>
            </a:r>
            <a:r>
              <a:rPr lang="en-US" b="1" dirty="0" smtClean="0">
                <a:solidFill>
                  <a:srgbClr val="009999"/>
                </a:solidFill>
                <a:latin typeface="Times New Roman" pitchFamily="18" charset="0"/>
              </a:rPr>
              <a:t>: CÁC </a:t>
            </a:r>
            <a:r>
              <a:rPr lang="en-US" b="1" dirty="0" smtClean="0">
                <a:solidFill>
                  <a:srgbClr val="009999"/>
                </a:solidFill>
                <a:latin typeface="Times New Roman" pitchFamily="18" charset="0"/>
              </a:rPr>
              <a:t>THAO TÁC VỚI TỆP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752724"/>
            <a:ext cx="1987908" cy="227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64876"/>
            <a:ext cx="2133600" cy="2575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419600"/>
            <a:ext cx="1962150" cy="20348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2590800" y="146448"/>
            <a:ext cx="47051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i="1" dirty="0" err="1">
                <a:solidFill>
                  <a:schemeClr val="accent6">
                    <a:lumMod val="50000"/>
                  </a:schemeClr>
                </a:solidFill>
              </a:rPr>
              <a:t>Thứ</a:t>
            </a:r>
            <a:r>
              <a:rPr lang="en-US" altLang="en-US" sz="2800" i="1" dirty="0">
                <a:solidFill>
                  <a:schemeClr val="accent6">
                    <a:lumMod val="50000"/>
                  </a:schemeClr>
                </a:solidFill>
              </a:rPr>
              <a:t>      </a:t>
            </a:r>
            <a:r>
              <a:rPr lang="en-US" altLang="en-US" sz="2800" i="1" dirty="0" err="1">
                <a:solidFill>
                  <a:schemeClr val="accent6">
                    <a:lumMod val="50000"/>
                  </a:schemeClr>
                </a:solidFill>
              </a:rPr>
              <a:t>ngày</a:t>
            </a:r>
            <a:r>
              <a:rPr lang="en-US" altLang="en-US" sz="2800" i="1" dirty="0">
                <a:solidFill>
                  <a:schemeClr val="accent6">
                    <a:lumMod val="50000"/>
                  </a:schemeClr>
                </a:solidFill>
              </a:rPr>
              <a:t>    </a:t>
            </a:r>
            <a:r>
              <a:rPr lang="en-US" altLang="en-US" sz="2800" i="1" dirty="0" err="1">
                <a:solidFill>
                  <a:schemeClr val="accent6">
                    <a:lumMod val="50000"/>
                  </a:schemeClr>
                </a:solidFill>
              </a:rPr>
              <a:t>tháng</a:t>
            </a:r>
            <a:r>
              <a:rPr lang="en-US" altLang="en-US" sz="2800" i="1" dirty="0">
                <a:solidFill>
                  <a:schemeClr val="accent6">
                    <a:lumMod val="50000"/>
                  </a:schemeClr>
                </a:solidFill>
              </a:rPr>
              <a:t>     </a:t>
            </a:r>
            <a:r>
              <a:rPr lang="en-US" altLang="en-US" sz="2800" i="1" dirty="0" err="1">
                <a:solidFill>
                  <a:schemeClr val="accent6">
                    <a:lumMod val="50000"/>
                  </a:schemeClr>
                </a:solidFill>
              </a:rPr>
              <a:t>năm</a:t>
            </a:r>
            <a:endParaRPr lang="en-US" altLang="en-US" sz="2800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5" descr="da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loud Callout 1"/>
          <p:cNvSpPr/>
          <p:nvPr/>
        </p:nvSpPr>
        <p:spPr>
          <a:xfrm>
            <a:off x="110836" y="2667000"/>
            <a:ext cx="8804564" cy="4191000"/>
          </a:xfrm>
          <a:prstGeom prst="cloudCallout">
            <a:avLst>
              <a:gd name="adj1" fmla="val -17074"/>
              <a:gd name="adj2" fmla="val -69922"/>
            </a:avLst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>
              <a:buFont typeface="Wingdings" pitchFamily="2" charset="2"/>
              <a:buChar char="v"/>
            </a:pPr>
            <a:r>
              <a:rPr lang="en-US" sz="2400" b="1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sz="24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4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chứa</a:t>
            </a:r>
            <a:r>
              <a:rPr lang="en-US" sz="24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sz="24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sz="24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4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400" b="1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endParaRPr lang="en-US" sz="2400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Wingdings" pitchFamily="2" charset="2"/>
              <a:buChar char="v"/>
            </a:pPr>
            <a:r>
              <a:rPr lang="en-US" sz="2400" b="1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4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400" b="1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4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chép</a:t>
            </a:r>
            <a:r>
              <a:rPr lang="en-US" sz="24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(Copy) </a:t>
            </a:r>
            <a:r>
              <a:rPr lang="en-US" sz="2400" b="1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sz="24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sz="24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4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4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sang </a:t>
            </a:r>
            <a:r>
              <a:rPr lang="en-US" sz="2400" b="1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sz="24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4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4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4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4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(Rename), </a:t>
            </a:r>
            <a:r>
              <a:rPr lang="en-US" sz="2400" b="1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xóa</a:t>
            </a:r>
            <a:r>
              <a:rPr lang="en-US" sz="24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(Delete) </a:t>
            </a:r>
            <a:r>
              <a:rPr lang="en-US" sz="2400" b="1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sz="24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4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4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4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chép</a:t>
            </a:r>
            <a:r>
              <a:rPr lang="en-US" sz="24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4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4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xóa</a:t>
            </a:r>
            <a:r>
              <a:rPr lang="en-US" sz="24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sz="24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endParaRPr lang="en-US" sz="2400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8490" y="595746"/>
            <a:ext cx="51816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endParaRPr lang="en-US" sz="6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1976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1524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A.HOẠT ĐỘNG CƠ BẢN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67741"/>
            <a:ext cx="9144000" cy="516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Content Placeholder 1"/>
          <p:cNvSpPr txBox="1">
            <a:spLocks/>
          </p:cNvSpPr>
          <p:nvPr/>
        </p:nvSpPr>
        <p:spPr bwMode="auto">
          <a:xfrm>
            <a:off x="13855" y="798731"/>
            <a:ext cx="9144000" cy="6031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 b="0" i="0" u="none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l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 ĐỔI TÊN  TỆP</a:t>
            </a:r>
          </a:p>
          <a:p>
            <a:pPr algn="l"/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Nháy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chuột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Rename</a:t>
            </a:r>
          </a:p>
          <a:p>
            <a:pPr algn="l"/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Gõ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tệp</a:t>
            </a:r>
            <a:endParaRPr lang="en-US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Nhấn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Enter</a:t>
            </a:r>
          </a:p>
          <a:p>
            <a:pPr algn="l"/>
            <a:r>
              <a:rPr lang="en-US" b="1" dirty="0" err="1" smtClean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b="1" dirty="0" smtClean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smtClean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Ý:Không </a:t>
            </a:r>
            <a:r>
              <a:rPr lang="en-US" b="1" i="1" dirty="0" err="1" smtClean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b="1" i="1" dirty="0" smtClean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b="1" i="1" dirty="0" smtClean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b="1" i="1" dirty="0" smtClean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ký</a:t>
            </a:r>
            <a:r>
              <a:rPr lang="en-US" b="1" i="1" dirty="0" smtClean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b="1" i="1" dirty="0" smtClean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b="1" i="1" dirty="0" smtClean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b="1" i="1" dirty="0" smtClean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b="1" i="1" dirty="0" smtClean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/,\,:,?,”&lt;&gt;.</a:t>
            </a:r>
            <a:r>
              <a:rPr lang="en-US" b="1" i="1" dirty="0" err="1" smtClean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b="1" i="1" dirty="0" smtClean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b="1" i="1" dirty="0" smtClean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b="1" i="1" dirty="0" smtClean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b="1" i="1" dirty="0" smtClean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225 </a:t>
            </a:r>
            <a:r>
              <a:rPr lang="en-US" b="1" i="1" dirty="0" err="1" smtClean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ký</a:t>
            </a:r>
            <a:r>
              <a:rPr lang="en-US" b="1" i="1" dirty="0" smtClean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b="1" i="1" dirty="0" smtClean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/>
            <a:r>
              <a:rPr lang="en-US" b="1" i="1" dirty="0" smtClean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b="1" i="1" dirty="0" err="1" smtClean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b="1" i="1" dirty="0" smtClean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b="1" i="1" dirty="0" smtClean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b="1" i="1" dirty="0" smtClean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b="1" i="1" dirty="0" smtClean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b="1" i="1" dirty="0" smtClean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b="1" i="1" dirty="0" smtClean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b="1" i="1" dirty="0" smtClean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sẵn</a:t>
            </a:r>
            <a:r>
              <a:rPr lang="en-US" b="1" i="1" dirty="0" smtClean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i="1" dirty="0" err="1" smtClean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b="1" i="1" dirty="0" smtClean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b="1" i="1" dirty="0" smtClean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b="1" i="1" dirty="0" smtClean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b="1" i="1" dirty="0" smtClean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b="1" i="1" dirty="0" smtClean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b="1" i="1" dirty="0" smtClean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b="1" i="1" dirty="0" smtClean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b="1" i="1" dirty="0" smtClean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b="1" i="1" dirty="0" err="1" smtClean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b="1" i="1" dirty="0" smtClean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b="1" i="1" dirty="0" smtClean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b="1" i="1" dirty="0" smtClean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mục,máy</a:t>
            </a:r>
            <a:r>
              <a:rPr lang="en-US" b="1" i="1" dirty="0" smtClean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b="1" i="1" dirty="0" smtClean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b="1" i="1" dirty="0" smtClean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hiển</a:t>
            </a:r>
            <a:r>
              <a:rPr lang="en-US" b="1" i="1" dirty="0" smtClean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b="1" i="1" dirty="0" smtClean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cửa</a:t>
            </a:r>
            <a:r>
              <a:rPr lang="en-US" b="1" i="1" dirty="0" smtClean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sổ</a:t>
            </a:r>
            <a:r>
              <a:rPr lang="en-US" b="1" i="1" dirty="0" smtClean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b="1" i="1" dirty="0" smtClean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b="1" i="1" dirty="0" smtClean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b="1" i="1" dirty="0" smtClean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b="1" i="1" dirty="0" smtClean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trùng</a:t>
            </a:r>
            <a:r>
              <a:rPr lang="en-US" b="1" i="1" dirty="0" smtClean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tên.Em</a:t>
            </a:r>
            <a:r>
              <a:rPr lang="en-US" b="1" i="1" dirty="0" smtClean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b="1" i="1" dirty="0" smtClean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b="1" i="1" dirty="0" smtClean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b="1" i="1" dirty="0" smtClean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Yes </a:t>
            </a:r>
            <a:r>
              <a:rPr lang="en-US" b="1" i="1" dirty="0" err="1" smtClean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b="1" i="1" dirty="0" smtClean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b="1" i="1" dirty="0" err="1" smtClean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b="1" i="1" dirty="0" smtClean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No </a:t>
            </a:r>
            <a:r>
              <a:rPr lang="en-US" b="1" i="1" dirty="0" err="1" smtClean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b="1" i="1" dirty="0" smtClean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hủy</a:t>
            </a:r>
            <a:r>
              <a:rPr lang="en-US" b="1" i="1" dirty="0" smtClean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b="1" i="1" dirty="0" smtClean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b="1" i="1" dirty="0" smtClean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b="1" i="1" dirty="0" smtClean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endParaRPr lang="en-US" b="1" i="1" dirty="0" smtClean="0">
              <a:solidFill>
                <a:srgbClr val="3920D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B.Khởi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word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soạn.Tên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HỌC TẬP</a:t>
            </a:r>
          </a:p>
          <a:p>
            <a:pPr algn="l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da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0" y="7696200"/>
            <a:ext cx="52832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ontent Placeholder 1"/>
          <p:cNvSpPr txBox="1">
            <a:spLocks/>
          </p:cNvSpPr>
          <p:nvPr/>
        </p:nvSpPr>
        <p:spPr bwMode="auto">
          <a:xfrm>
            <a:off x="-4" y="1063158"/>
            <a:ext cx="5943600" cy="579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 b="0" i="0" u="none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l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2.SAO CHÉP TỆP</a:t>
            </a:r>
          </a:p>
          <a:p>
            <a:pPr algn="l"/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thao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chép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tệp</a:t>
            </a:r>
            <a:endParaRPr lang="en-US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Nháy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chuột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chép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Copy</a:t>
            </a:r>
          </a:p>
          <a:p>
            <a:pPr algn="l"/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chứa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nháy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chuột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Paste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1524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A.HOẠT ĐỘNG CƠ BẢN</a:t>
            </a:r>
          </a:p>
        </p:txBody>
      </p:sp>
    </p:spTree>
    <p:extLst>
      <p:ext uri="{BB962C8B-B14F-4D97-AF65-F5344CB8AC3E}">
        <p14:creationId xmlns:p14="http://schemas.microsoft.com/office/powerpoint/2010/main" val="1008530955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1524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A.HOẠT ĐỘNG CƠ BẢN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33438"/>
            <a:ext cx="9116291" cy="5933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861147"/>
            <a:ext cx="9116292" cy="6024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ontent Placeholder 1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0292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3.XÓA TỆP</a:t>
            </a:r>
          </a:p>
          <a:p>
            <a:pPr>
              <a:buNone/>
            </a:pP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thao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xóa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Nháy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chuột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xóa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Delete</a:t>
            </a:r>
          </a:p>
          <a:p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Yes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cửa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sổ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Nhấn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Enter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9600" y="1524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A.HOẠT ĐỘNG CƠ BẢN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09600" y="1524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A.HOẠT ĐỘNG CƠ BẢN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202132" y="5334000"/>
            <a:ext cx="30861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00B05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90601"/>
            <a:ext cx="9144000" cy="586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ounded Rectangle 1"/>
          <p:cNvSpPr/>
          <p:nvPr/>
        </p:nvSpPr>
        <p:spPr>
          <a:xfrm>
            <a:off x="6288232" y="4620495"/>
            <a:ext cx="2855768" cy="381000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09600" y="1524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.HOẠT ĐỘNG THỰC HÀNH</a:t>
            </a:r>
          </a:p>
        </p:txBody>
      </p:sp>
      <p:sp>
        <p:nvSpPr>
          <p:cNvPr id="10" name="Content Placeholder 25"/>
          <p:cNvSpPr>
            <a:spLocks noGrp="1"/>
          </p:cNvSpPr>
          <p:nvPr>
            <p:ph idx="1"/>
          </p:nvPr>
        </p:nvSpPr>
        <p:spPr>
          <a:xfrm>
            <a:off x="-152400" y="990600"/>
            <a:ext cx="8991600" cy="23622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HOCTAP,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con: SOANTHAO, TRINHCHIEU, VE.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Sao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chép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HOCTAP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gợi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ý: </a:t>
            </a:r>
            <a:endParaRPr lang="en-US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9120703"/>
              </p:ext>
            </p:extLst>
          </p:nvPr>
        </p:nvGraphicFramePr>
        <p:xfrm>
          <a:off x="0" y="3200400"/>
          <a:ext cx="8915400" cy="27051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228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8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28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28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28800"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Biểu</a:t>
                      </a:r>
                      <a:r>
                        <a:rPr lang="en-US" sz="32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tượng</a:t>
                      </a:r>
                      <a:r>
                        <a:rPr lang="en-US" sz="32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tệp</a:t>
                      </a:r>
                      <a:endParaRPr lang="en-US" sz="32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6300"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Vào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thư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mục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SOANTHAO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VE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TRINHCHIEU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2" name="Picture 11" descr="Capturrrre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743200" y="3325616"/>
            <a:ext cx="1295400" cy="1502664"/>
          </a:xfrm>
          <a:prstGeom prst="rect">
            <a:avLst/>
          </a:prstGeom>
        </p:spPr>
      </p:pic>
      <p:pic>
        <p:nvPicPr>
          <p:cNvPr id="13" name="Picture 12" descr="Capturff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39000" y="3384490"/>
            <a:ext cx="1312713" cy="1445189"/>
          </a:xfrm>
          <a:prstGeom prst="rect">
            <a:avLst/>
          </a:prstGeom>
        </p:spPr>
      </p:pic>
      <p:pic>
        <p:nvPicPr>
          <p:cNvPr id="14" name="Picture 13" descr="Capture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05400" y="3384490"/>
            <a:ext cx="1371600" cy="1443789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1524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.HOẠT ĐỘNG THỰC HÀNH</a:t>
            </a:r>
          </a:p>
        </p:txBody>
      </p:sp>
      <p:sp>
        <p:nvSpPr>
          <p:cNvPr id="16" name="Content Placeholder 25"/>
          <p:cNvSpPr>
            <a:spLocks noGrp="1"/>
          </p:cNvSpPr>
          <p:nvPr>
            <p:ph idx="1"/>
          </p:nvPr>
        </p:nvSpPr>
        <p:spPr>
          <a:xfrm>
            <a:off x="86591" y="990600"/>
            <a:ext cx="8839200" cy="16764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3.   </a:t>
            </a:r>
            <a:r>
              <a:rPr lang="en-US" sz="2800" dirty="0" err="1" smtClean="0">
                <a:solidFill>
                  <a:srgbClr val="0070C0"/>
                </a:solidFill>
              </a:rPr>
              <a:t>Đổi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tên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các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tệp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trong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các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thư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mục</a:t>
            </a:r>
            <a:r>
              <a:rPr lang="en-US" sz="2800" dirty="0" smtClean="0">
                <a:solidFill>
                  <a:srgbClr val="0070C0"/>
                </a:solidFill>
              </a:rPr>
              <a:t>: SOANTHAO, VE, TRINHCHIEU </a:t>
            </a:r>
            <a:r>
              <a:rPr lang="en-US" sz="2800" dirty="0" err="1" smtClean="0">
                <a:solidFill>
                  <a:srgbClr val="0070C0"/>
                </a:solidFill>
              </a:rPr>
              <a:t>theo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tên</a:t>
            </a:r>
            <a:r>
              <a:rPr lang="en-US" sz="2800" dirty="0" smtClean="0">
                <a:solidFill>
                  <a:srgbClr val="0070C0"/>
                </a:solidFill>
              </a:rPr>
              <a:t> do </a:t>
            </a:r>
            <a:r>
              <a:rPr lang="en-US" sz="2800" dirty="0" err="1" smtClean="0">
                <a:solidFill>
                  <a:srgbClr val="0070C0"/>
                </a:solidFill>
              </a:rPr>
              <a:t>em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tự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đặt</a:t>
            </a:r>
            <a:r>
              <a:rPr lang="en-US" sz="2800" dirty="0" smtClean="0">
                <a:solidFill>
                  <a:srgbClr val="0070C0"/>
                </a:solidFill>
              </a:rPr>
              <a:t>.</a:t>
            </a:r>
          </a:p>
        </p:txBody>
      </p:sp>
      <p:pic>
        <p:nvPicPr>
          <p:cNvPr id="17" name="Picture 16" descr="Capturrrre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066800" y="2819400"/>
            <a:ext cx="1445172" cy="1676400"/>
          </a:xfrm>
          <a:prstGeom prst="rect">
            <a:avLst/>
          </a:prstGeom>
        </p:spPr>
      </p:pic>
      <p:pic>
        <p:nvPicPr>
          <p:cNvPr id="18" name="Picture 17" descr="Capturff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5000" y="2819400"/>
            <a:ext cx="1524000" cy="1677799"/>
          </a:xfrm>
          <a:prstGeom prst="rect">
            <a:avLst/>
          </a:prstGeom>
        </p:spPr>
      </p:pic>
      <p:pic>
        <p:nvPicPr>
          <p:cNvPr id="19" name="Picture 18" descr="Capture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52800" y="2895600"/>
            <a:ext cx="1592580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13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52400"/>
            <a:ext cx="883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.HOẠT ĐỘNG ỨNG DỤNG MỞ RỘNG</a:t>
            </a:r>
          </a:p>
        </p:txBody>
      </p:sp>
      <p:sp>
        <p:nvSpPr>
          <p:cNvPr id="8" name="Content Placeholder 25"/>
          <p:cNvSpPr>
            <a:spLocks noGrp="1"/>
          </p:cNvSpPr>
          <p:nvPr>
            <p:ph idx="1"/>
          </p:nvPr>
        </p:nvSpPr>
        <p:spPr>
          <a:xfrm>
            <a:off x="13855" y="990600"/>
            <a:ext cx="8839200" cy="5410200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bai1.docx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bai2.docx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SOANTHAO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bai1.docx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bai2.docx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endParaRPr lang="en-US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thao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>
              <a:buNone/>
            </a:pPr>
            <a:r>
              <a:rPr lang="en-US" sz="2400" dirty="0">
                <a:solidFill>
                  <a:srgbClr val="0070C0"/>
                </a:solidFill>
              </a:rPr>
              <a:t>   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A.Nháy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chuột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Gioithieu.pptx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HOCTAP,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nhấn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Ctrl + C.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TRINHCHIEU,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nhấn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Ctrl + V</a:t>
            </a:r>
          </a:p>
          <a:p>
            <a:pPr marL="514350" indent="-514350">
              <a:buNone/>
            </a:pPr>
            <a:endParaRPr lang="en-US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143250" lvl="6" indent="-514350">
              <a:buNone/>
            </a:pP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143250" lvl="6" indent="-514350">
              <a:buNone/>
            </a:pP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Ctrl + C = copy</a:t>
            </a:r>
          </a:p>
          <a:p>
            <a:pPr marL="3143250" lvl="6" indent="-514350">
              <a:buNone/>
            </a:pP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Ctrl + V = Paste</a:t>
            </a:r>
          </a:p>
          <a:p>
            <a:pPr marL="514350" indent="-514350">
              <a:buAutoNum type="arabicPeriod"/>
            </a:pPr>
            <a:endParaRPr lang="en-US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=&gt;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endParaRPr lang="en-US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1994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3"/>
  <p:tag name="MMPROD_UIDATA" val="&lt;database version=&quot;11.0&quot;&gt;&lt;object type=&quot;1&quot; unique_id=&quot;10001&quot;&gt;&lt;object type=&quot;2&quot; unique_id=&quot;10353&quot;&gt;&lt;object type=&quot;3&quot; unique_id=&quot;10354&quot;&gt;&lt;property id=&quot;20148&quot; value=&quot;5&quot;/&gt;&lt;property id=&quot;20300&quot; value=&quot;Slide 1&quot;/&gt;&lt;property id=&quot;20307&quot; value=&quot;256&quot;/&gt;&lt;/object&gt;&lt;object type=&quot;3&quot; unique_id=&quot;10355&quot;&gt;&lt;property id=&quot;20148&quot; value=&quot;5&quot;/&gt;&lt;property id=&quot;20300&quot; value=&quot;Slide 2&quot;/&gt;&lt;property id=&quot;20307&quot; value=&quot;257&quot;/&gt;&lt;/object&gt;&lt;object type=&quot;3&quot; unique_id=&quot;10356&quot;&gt;&lt;property id=&quot;20148&quot; value=&quot;5&quot;/&gt;&lt;property id=&quot;20300&quot; value=&quot;Slide 4&quot;/&gt;&lt;property id=&quot;20307&quot; value=&quot;258&quot;/&gt;&lt;/object&gt;&lt;object type=&quot;3&quot; unique_id=&quot;10357&quot;&gt;&lt;property id=&quot;20148&quot; value=&quot;5&quot;/&gt;&lt;property id=&quot;20300&quot; value=&quot;Slide 5&quot;/&gt;&lt;property id=&quot;20307&quot; value=&quot;259&quot;/&gt;&lt;/object&gt;&lt;object type=&quot;3&quot; unique_id=&quot;10358&quot;&gt;&lt;property id=&quot;20148&quot; value=&quot;5&quot;/&gt;&lt;property id=&quot;20300&quot; value=&quot;Slide 6&quot;/&gt;&lt;property id=&quot;20307&quot; value=&quot;260&quot;/&gt;&lt;/object&gt;&lt;object type=&quot;3&quot; unique_id=&quot;10359&quot;&gt;&lt;property id=&quot;20148&quot; value=&quot;5&quot;/&gt;&lt;property id=&quot;20300&quot; value=&quot;Slide 7&quot;/&gt;&lt;property id=&quot;20307&quot; value=&quot;261&quot;/&gt;&lt;/object&gt;&lt;object type=&quot;3&quot; unique_id=&quot;10891&quot;&gt;&lt;property id=&quot;20148&quot; value=&quot;5&quot;/&gt;&lt;property id=&quot;20300&quot; value=&quot;Slide 8&quot;/&gt;&lt;property id=&quot;20307&quot; value=&quot;263&quot;/&gt;&lt;/object&gt;&lt;object type=&quot;3&quot; unique_id=&quot;10892&quot;&gt;&lt;property id=&quot;20148&quot; value=&quot;5&quot;/&gt;&lt;property id=&quot;20300&quot; value=&quot;Slide 9&quot;/&gt;&lt;property id=&quot;20307&quot; value=&quot;264&quot;/&gt;&lt;/object&gt;&lt;object type=&quot;3&quot; unique_id=&quot;11066&quot;&gt;&lt;property id=&quot;20148&quot; value=&quot;5&quot;/&gt;&lt;property id=&quot;20300&quot; value=&quot;Slide 10&quot;/&gt;&lt;property id=&quot;20307&quot; value=&quot;266&quot;/&gt;&lt;/object&gt;&lt;object type=&quot;3&quot; unique_id=&quot;11208&quot;&gt;&lt;property id=&quot;20148&quot; value=&quot;5&quot;/&gt;&lt;property id=&quot;20300&quot; value=&quot;Slide 3&quot;/&gt;&lt;property id=&quot;20307&quot; value=&quot;267&quot;/&gt;&lt;/object&gt;&lt;/object&gt;&lt;object type=&quot;8&quot; unique_id=&quot;10367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328</TotalTime>
  <Words>378</Words>
  <Application>Microsoft Office PowerPoint</Application>
  <PresentationFormat>On-screen Show (4:3)</PresentationFormat>
  <Paragraphs>51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N&amp;H</dc:creator>
  <cp:lastModifiedBy>Admin</cp:lastModifiedBy>
  <cp:revision>41</cp:revision>
  <dcterms:created xsi:type="dcterms:W3CDTF">2003-05-19T11:04:01Z</dcterms:created>
  <dcterms:modified xsi:type="dcterms:W3CDTF">2021-02-17T08:24:34Z</dcterms:modified>
</cp:coreProperties>
</file>