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3" r:id="rId9"/>
    <p:sldId id="264" r:id="rId10"/>
    <p:sldId id="266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20D0"/>
    <a:srgbClr val="3B12AE"/>
    <a:srgbClr val="009999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10A2E-6AD9-4F19-9FDA-4DD52FD7D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8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31402-2F43-4AAA-9DCD-DF7126F14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7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79485-9429-4DB3-995B-83FE18B8C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5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59467-BF35-4C61-993D-9059857476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0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80400-8D22-4A35-93DE-C54E785D8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9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36EAA-5CE5-4567-8EC8-2F68D158E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30E17-2D90-4E1B-AD44-077B2B665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5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5F93-8766-433A-A511-13DBD6E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D48C9-C30E-439B-B6B1-DD993FDC7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8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D2B9E-8636-40E9-A833-C51540C2D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7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DC6C3-B927-4CB4-8258-17DF5C5F4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8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B56F372-3213-4DD8-BD7F-7C51FD5FC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 descr="da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6200" y="586571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 smtClean="0">
                <a:solidFill>
                  <a:srgbClr val="009999"/>
                </a:solidFill>
                <a:latin typeface="Times New Roman" pitchFamily="18" charset="0"/>
              </a:rPr>
              <a:t>BÀI 4</a:t>
            </a:r>
            <a:r>
              <a:rPr lang="en-US" b="1" dirty="0" smtClean="0">
                <a:solidFill>
                  <a:srgbClr val="009999"/>
                </a:solidFill>
                <a:latin typeface="Times New Roman" pitchFamily="18" charset="0"/>
              </a:rPr>
              <a:t>: CÁC </a:t>
            </a:r>
            <a:r>
              <a:rPr lang="en-US" b="1" dirty="0" smtClean="0">
                <a:solidFill>
                  <a:srgbClr val="009999"/>
                </a:solidFill>
                <a:latin typeface="Times New Roman" pitchFamily="18" charset="0"/>
              </a:rPr>
              <a:t>THAO TÁC VỚI TỆP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52724"/>
            <a:ext cx="1987908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64876"/>
            <a:ext cx="2133600" cy="2575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19600"/>
            <a:ext cx="1962150" cy="2034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90800" y="146448"/>
            <a:ext cx="47051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 err="1">
                <a:solidFill>
                  <a:schemeClr val="accent6">
                    <a:lumMod val="50000"/>
                  </a:schemeClr>
                </a:solidFill>
              </a:rPr>
              <a:t>Thứ</a:t>
            </a:r>
            <a:r>
              <a:rPr lang="en-US" altLang="en-US" sz="2800" i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en-US" altLang="en-US" sz="2800" i="1" dirty="0" err="1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altLang="en-US" sz="2800" i="1" dirty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en-US" altLang="en-US" sz="2800" i="1" dirty="0" err="1">
                <a:solidFill>
                  <a:schemeClr val="accent6">
                    <a:lumMod val="50000"/>
                  </a:schemeClr>
                </a:solidFill>
              </a:rPr>
              <a:t>tháng</a:t>
            </a:r>
            <a:r>
              <a:rPr lang="en-US" altLang="en-US" sz="2800" i="1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US" altLang="en-US" sz="2800" i="1" dirty="0" err="1">
                <a:solidFill>
                  <a:schemeClr val="accent6">
                    <a:lumMod val="50000"/>
                  </a:schemeClr>
                </a:solidFill>
              </a:rPr>
              <a:t>năm</a:t>
            </a:r>
            <a:endParaRPr lang="en-US" altLang="en-US" sz="28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 descr="da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loud Callout 1"/>
          <p:cNvSpPr/>
          <p:nvPr/>
        </p:nvSpPr>
        <p:spPr>
          <a:xfrm>
            <a:off x="110836" y="2667000"/>
            <a:ext cx="8804564" cy="4191000"/>
          </a:xfrm>
          <a:prstGeom prst="cloudCallout">
            <a:avLst>
              <a:gd name="adj1" fmla="val -17074"/>
              <a:gd name="adj2" fmla="val -69922"/>
            </a:avLst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Wingdings" pitchFamily="2" charset="2"/>
              <a:buChar char="v"/>
            </a:pP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endParaRPr lang="en-US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Char char="v"/>
            </a:pP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(Copy)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(Rename),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(Delete)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endParaRPr lang="en-US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490" y="595746"/>
            <a:ext cx="5181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97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A.HOẠT ĐỘNG CƠ BẢN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67741"/>
            <a:ext cx="9144000" cy="516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13855" y="798731"/>
            <a:ext cx="9144000" cy="603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 b="0" i="0" u="none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ĐỔI TÊN  TỆP</a:t>
            </a:r>
          </a:p>
          <a:p>
            <a:pPr algn="l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Rename</a:t>
            </a:r>
          </a:p>
          <a:p>
            <a:pPr algn="l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Enter</a:t>
            </a:r>
          </a:p>
          <a:p>
            <a:pPr algn="l"/>
            <a:r>
              <a:rPr lang="en-US" b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b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Ý:Không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/,\,:,?,”&lt;&gt;.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225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mục,máy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hiển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tên.Em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Yes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hủy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endParaRPr lang="en-US" b="1" i="1" dirty="0" smtClean="0">
              <a:solidFill>
                <a:srgbClr val="3920D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B.Khởi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word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soạn.Tên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HỌC TẬP</a:t>
            </a: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da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0" y="7696200"/>
            <a:ext cx="52832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-4" y="1063158"/>
            <a:ext cx="5943600" cy="579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 b="0" i="0" u="none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2.SAO CHÉP TỆP</a:t>
            </a:r>
          </a:p>
          <a:p>
            <a:pPr algn="l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Copy</a:t>
            </a:r>
          </a:p>
          <a:p>
            <a:pPr algn="l"/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Paste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A.HOẠT ĐỘNG CƠ BẢN</a:t>
            </a:r>
          </a:p>
        </p:txBody>
      </p:sp>
    </p:spTree>
    <p:extLst>
      <p:ext uri="{BB962C8B-B14F-4D97-AF65-F5344CB8AC3E}">
        <p14:creationId xmlns:p14="http://schemas.microsoft.com/office/powerpoint/2010/main" val="100853095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A.HOẠT ĐỘNG CƠ BẢN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3438"/>
            <a:ext cx="9116291" cy="593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61147"/>
            <a:ext cx="9116292" cy="602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0292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3.XÓA TỆP</a:t>
            </a:r>
          </a:p>
          <a:p>
            <a:pPr>
              <a:buNone/>
            </a:pP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Delete</a:t>
            </a:r>
          </a:p>
          <a:p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Yes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Enter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A.HOẠT ĐỘNG CƠ BẢN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A.HOẠT ĐỘNG CƠ BẢN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02132" y="5334000"/>
            <a:ext cx="30861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1"/>
            <a:ext cx="91440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6288232" y="4620495"/>
            <a:ext cx="2855768" cy="3810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.HOẠT ĐỘNG THỰC HÀNH</a:t>
            </a:r>
          </a:p>
        </p:txBody>
      </p:sp>
      <p:sp>
        <p:nvSpPr>
          <p:cNvPr id="10" name="Content Placeholder 25"/>
          <p:cNvSpPr>
            <a:spLocks noGrp="1"/>
          </p:cNvSpPr>
          <p:nvPr>
            <p:ph idx="1"/>
          </p:nvPr>
        </p:nvSpPr>
        <p:spPr>
          <a:xfrm>
            <a:off x="-152400" y="990600"/>
            <a:ext cx="8991600" cy="2362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HOCTAP,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con: SOANTHAO, TRINHCHIEU, 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Sao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HOCTAP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120703"/>
              </p:ext>
            </p:extLst>
          </p:nvPr>
        </p:nvGraphicFramePr>
        <p:xfrm>
          <a:off x="0" y="3200400"/>
          <a:ext cx="8915400" cy="27051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2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Biểu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tượng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tệp</a:t>
                      </a:r>
                      <a:endParaRPr lang="en-US" sz="3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Vào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thư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mục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SOANTHAO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VE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TRINHCHIEU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2" name="Picture 11" descr="Capturrr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743200" y="3325616"/>
            <a:ext cx="1295400" cy="1502664"/>
          </a:xfrm>
          <a:prstGeom prst="rect">
            <a:avLst/>
          </a:prstGeom>
        </p:spPr>
      </p:pic>
      <p:pic>
        <p:nvPicPr>
          <p:cNvPr id="13" name="Picture 12" descr="Capturff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9000" y="3384490"/>
            <a:ext cx="1312713" cy="1445189"/>
          </a:xfrm>
          <a:prstGeom prst="rect">
            <a:avLst/>
          </a:prstGeom>
        </p:spPr>
      </p:pic>
      <p:pic>
        <p:nvPicPr>
          <p:cNvPr id="14" name="Picture 13" descr="Captur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3384490"/>
            <a:ext cx="1371600" cy="144378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.HOẠT ĐỘNG THỰC HÀNH</a:t>
            </a:r>
          </a:p>
        </p:txBody>
      </p:sp>
      <p:sp>
        <p:nvSpPr>
          <p:cNvPr id="16" name="Content Placeholder 25"/>
          <p:cNvSpPr>
            <a:spLocks noGrp="1"/>
          </p:cNvSpPr>
          <p:nvPr>
            <p:ph idx="1"/>
          </p:nvPr>
        </p:nvSpPr>
        <p:spPr>
          <a:xfrm>
            <a:off x="86591" y="990600"/>
            <a:ext cx="8839200" cy="1676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3.   </a:t>
            </a:r>
            <a:r>
              <a:rPr lang="en-US" sz="2800" dirty="0" err="1" smtClean="0">
                <a:solidFill>
                  <a:srgbClr val="0070C0"/>
                </a:solidFill>
              </a:rPr>
              <a:t>Đổi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tên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các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tệp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trong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các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mục</a:t>
            </a:r>
            <a:r>
              <a:rPr lang="en-US" sz="2800" dirty="0" smtClean="0">
                <a:solidFill>
                  <a:srgbClr val="0070C0"/>
                </a:solidFill>
              </a:rPr>
              <a:t>: SOANTHAO, VE, TRINHCHIEU </a:t>
            </a:r>
            <a:r>
              <a:rPr lang="en-US" sz="2800" dirty="0" err="1" smtClean="0">
                <a:solidFill>
                  <a:srgbClr val="0070C0"/>
                </a:solidFill>
              </a:rPr>
              <a:t>theo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tên</a:t>
            </a:r>
            <a:r>
              <a:rPr lang="en-US" sz="2800" dirty="0" smtClean="0">
                <a:solidFill>
                  <a:srgbClr val="0070C0"/>
                </a:solidFill>
              </a:rPr>
              <a:t> do </a:t>
            </a:r>
            <a:r>
              <a:rPr lang="en-US" sz="2800" dirty="0" err="1" smtClean="0">
                <a:solidFill>
                  <a:srgbClr val="0070C0"/>
                </a:solidFill>
              </a:rPr>
              <a:t>em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tự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đặt</a:t>
            </a:r>
            <a:r>
              <a:rPr lang="en-US" sz="2800" dirty="0" smtClean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17" name="Picture 16" descr="Capturrr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066800" y="2819400"/>
            <a:ext cx="1445172" cy="1676400"/>
          </a:xfrm>
          <a:prstGeom prst="rect">
            <a:avLst/>
          </a:prstGeom>
        </p:spPr>
      </p:pic>
      <p:pic>
        <p:nvPicPr>
          <p:cNvPr id="18" name="Picture 17" descr="Capturff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2819400"/>
            <a:ext cx="1524000" cy="1677799"/>
          </a:xfrm>
          <a:prstGeom prst="rect">
            <a:avLst/>
          </a:prstGeom>
        </p:spPr>
      </p:pic>
      <p:pic>
        <p:nvPicPr>
          <p:cNvPr id="19" name="Picture 18" descr="Captur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52800" y="2895600"/>
            <a:ext cx="159258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13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.HOẠT ĐỘNG ỨNG DỤNG MỞ RỘNG</a:t>
            </a:r>
          </a:p>
        </p:txBody>
      </p:sp>
      <p:sp>
        <p:nvSpPr>
          <p:cNvPr id="8" name="Content Placeholder 25"/>
          <p:cNvSpPr>
            <a:spLocks noGrp="1"/>
          </p:cNvSpPr>
          <p:nvPr>
            <p:ph idx="1"/>
          </p:nvPr>
        </p:nvSpPr>
        <p:spPr>
          <a:xfrm>
            <a:off x="13855" y="990600"/>
            <a:ext cx="8839200" cy="54102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bai1.docx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bai2.docx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SOANTHAO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bai1.docx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bai2.docx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None/>
            </a:pPr>
            <a:r>
              <a:rPr lang="en-US" sz="2400" dirty="0">
                <a:solidFill>
                  <a:srgbClr val="0070C0"/>
                </a:solidFill>
              </a:rPr>
              <a:t>   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A.Nháy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Gioithieu.pptx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HOCTAP,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Ctrl + C.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TRINHCHIEU,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Ctrl + V</a:t>
            </a:r>
          </a:p>
          <a:p>
            <a:pPr marL="514350" indent="-514350">
              <a:buNone/>
            </a:pP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143250" lvl="6" indent="-514350">
              <a:buNone/>
            </a:pP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143250" lvl="6" indent="-514350">
              <a:buNone/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Ctrl + C = copy</a:t>
            </a:r>
          </a:p>
          <a:p>
            <a:pPr marL="3143250" lvl="6" indent="-514350">
              <a:buNone/>
            </a:pP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Ctrl + V = Paste</a:t>
            </a:r>
          </a:p>
          <a:p>
            <a:pPr marL="514350" indent="-514350">
              <a:buAutoNum type="arabicPeriod"/>
            </a:pP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99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3"/>
  <p:tag name="MMPROD_UIDATA" val="&lt;database version=&quot;11.0&quot;&gt;&lt;object type=&quot;1&quot; unique_id=&quot;10001&quot;&gt;&lt;object type=&quot;2&quot; unique_id=&quot;10353&quot;&gt;&lt;object type=&quot;3&quot; unique_id=&quot;10354&quot;&gt;&lt;property id=&quot;20148&quot; value=&quot;5&quot;/&gt;&lt;property id=&quot;20300&quot; value=&quot;Slide 1&quot;/&gt;&lt;property id=&quot;20307&quot; value=&quot;256&quot;/&gt;&lt;/object&gt;&lt;object type=&quot;3&quot; unique_id=&quot;10355&quot;&gt;&lt;property id=&quot;20148&quot; value=&quot;5&quot;/&gt;&lt;property id=&quot;20300&quot; value=&quot;Slide 2&quot;/&gt;&lt;property id=&quot;20307&quot; value=&quot;257&quot;/&gt;&lt;/object&gt;&lt;object type=&quot;3&quot; unique_id=&quot;10356&quot;&gt;&lt;property id=&quot;20148&quot; value=&quot;5&quot;/&gt;&lt;property id=&quot;20300&quot; value=&quot;Slide 4&quot;/&gt;&lt;property id=&quot;20307&quot; value=&quot;258&quot;/&gt;&lt;/object&gt;&lt;object type=&quot;3&quot; unique_id=&quot;10357&quot;&gt;&lt;property id=&quot;20148&quot; value=&quot;5&quot;/&gt;&lt;property id=&quot;20300&quot; value=&quot;Slide 5&quot;/&gt;&lt;property id=&quot;20307&quot; value=&quot;259&quot;/&gt;&lt;/object&gt;&lt;object type=&quot;3&quot; unique_id=&quot;10358&quot;&gt;&lt;property id=&quot;20148&quot; value=&quot;5&quot;/&gt;&lt;property id=&quot;20300&quot; value=&quot;Slide 6&quot;/&gt;&lt;property id=&quot;20307&quot; value=&quot;260&quot;/&gt;&lt;/object&gt;&lt;object type=&quot;3&quot; unique_id=&quot;10359&quot;&gt;&lt;property id=&quot;20148&quot; value=&quot;5&quot;/&gt;&lt;property id=&quot;20300&quot; value=&quot;Slide 7&quot;/&gt;&lt;property id=&quot;20307&quot; value=&quot;261&quot;/&gt;&lt;/object&gt;&lt;object type=&quot;3&quot; unique_id=&quot;10891&quot;&gt;&lt;property id=&quot;20148&quot; value=&quot;5&quot;/&gt;&lt;property id=&quot;20300&quot; value=&quot;Slide 8&quot;/&gt;&lt;property id=&quot;20307&quot; value=&quot;263&quot;/&gt;&lt;/object&gt;&lt;object type=&quot;3&quot; unique_id=&quot;10892&quot;&gt;&lt;property id=&quot;20148&quot; value=&quot;5&quot;/&gt;&lt;property id=&quot;20300&quot; value=&quot;Slide 9&quot;/&gt;&lt;property id=&quot;20307&quot; value=&quot;264&quot;/&gt;&lt;/object&gt;&lt;object type=&quot;3&quot; unique_id=&quot;11066&quot;&gt;&lt;property id=&quot;20148&quot; value=&quot;5&quot;/&gt;&lt;property id=&quot;20300&quot; value=&quot;Slide 10&quot;/&gt;&lt;property id=&quot;20307&quot; value=&quot;266&quot;/&gt;&lt;/object&gt;&lt;object type=&quot;3&quot; unique_id=&quot;11208&quot;&gt;&lt;property id=&quot;20148&quot; value=&quot;5&quot;/&gt;&lt;property id=&quot;20300&quot; value=&quot;Slide 3&quot;/&gt;&lt;property id=&quot;20307&quot; value=&quot;267&quot;/&gt;&lt;/object&gt;&lt;/object&gt;&lt;object type=&quot;8&quot; unique_id=&quot;1036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328</TotalTime>
  <Words>378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N&amp;H</dc:creator>
  <cp:lastModifiedBy>Admin</cp:lastModifiedBy>
  <cp:revision>41</cp:revision>
  <dcterms:created xsi:type="dcterms:W3CDTF">2003-05-19T11:04:01Z</dcterms:created>
  <dcterms:modified xsi:type="dcterms:W3CDTF">2021-02-17T08:24:34Z</dcterms:modified>
</cp:coreProperties>
</file>