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88" r:id="rId5"/>
    <p:sldMasterId id="2147483700" r:id="rId6"/>
    <p:sldMasterId id="2147483712" r:id="rId7"/>
    <p:sldMasterId id="2147483724" r:id="rId8"/>
    <p:sldMasterId id="2147483736" r:id="rId9"/>
    <p:sldMasterId id="2147483748" r:id="rId10"/>
  </p:sldMasterIdLst>
  <p:notesMasterIdLst>
    <p:notesMasterId r:id="rId47"/>
  </p:notesMasterIdLst>
  <p:sldIdLst>
    <p:sldId id="306" r:id="rId11"/>
    <p:sldId id="305" r:id="rId12"/>
    <p:sldId id="258" r:id="rId13"/>
    <p:sldId id="259" r:id="rId14"/>
    <p:sldId id="260" r:id="rId15"/>
    <p:sldId id="263" r:id="rId16"/>
    <p:sldId id="265" r:id="rId17"/>
    <p:sldId id="313" r:id="rId18"/>
    <p:sldId id="303" r:id="rId19"/>
    <p:sldId id="314" r:id="rId20"/>
    <p:sldId id="322" r:id="rId21"/>
    <p:sldId id="287" r:id="rId22"/>
    <p:sldId id="309" r:id="rId23"/>
    <p:sldId id="310" r:id="rId24"/>
    <p:sldId id="311" r:id="rId25"/>
    <p:sldId id="312" r:id="rId26"/>
    <p:sldId id="315" r:id="rId27"/>
    <p:sldId id="277" r:id="rId28"/>
    <p:sldId id="278" r:id="rId29"/>
    <p:sldId id="275" r:id="rId30"/>
    <p:sldId id="280" r:id="rId31"/>
    <p:sldId id="291" r:id="rId32"/>
    <p:sldId id="281" r:id="rId33"/>
    <p:sldId id="294" r:id="rId34"/>
    <p:sldId id="282" r:id="rId35"/>
    <p:sldId id="284" r:id="rId36"/>
    <p:sldId id="316" r:id="rId37"/>
    <p:sldId id="317" r:id="rId38"/>
    <p:sldId id="301" r:id="rId39"/>
    <p:sldId id="285" r:id="rId40"/>
    <p:sldId id="318" r:id="rId41"/>
    <p:sldId id="295" r:id="rId42"/>
    <p:sldId id="296" r:id="rId43"/>
    <p:sldId id="297" r:id="rId44"/>
    <p:sldId id="298" r:id="rId45"/>
    <p:sldId id="302" r:id="rId4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833" autoAdjust="0"/>
  </p:normalViewPr>
  <p:slideViewPr>
    <p:cSldViewPr snapToGrid="0">
      <p:cViewPr varScale="1">
        <p:scale>
          <a:sx n="76" d="100"/>
          <a:sy n="76" d="100"/>
        </p:scale>
        <p:origin x="89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26FDB56-BAA5-460F-8A61-43D74E920655}" type="datetimeFigureOut">
              <a:rPr lang="en-US"/>
              <a:pPr>
                <a:defRPr/>
              </a:pPr>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E67980E-F074-4D18-ADCB-85B39B7D860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1.trithucvn.net/wp-content/uploads/2017/12/tuong-to-hien-thanh-1.jp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p:cNvSpPr>
            <a:spLocks noGrp="1" noRot="1" noChangeAspect="1" noTextEdit="1"/>
          </p:cNvSpPr>
          <p:nvPr>
            <p:ph type="sldImg" idx="2"/>
          </p:nvPr>
        </p:nvSpPr>
        <p:spPr bwMode="auto">
          <a:xfrm>
            <a:off x="381000" y="685800"/>
            <a:ext cx="6096000" cy="3429000"/>
          </a:xfrm>
          <a:noFill/>
          <a:ln>
            <a:solidFill>
              <a:srgbClr val="000000"/>
            </a:solidFill>
            <a:miter lim="800000"/>
            <a:headEnd/>
            <a:tailEnd/>
          </a:ln>
        </p:spPr>
      </p:sp>
      <p:sp>
        <p:nvSpPr>
          <p:cNvPr id="118786" name="文本占位符 2"/>
          <p:cNvSpPr>
            <a:spLocks noGrp="1"/>
          </p:cNvSpPr>
          <p:nvPr>
            <p:ph type="body" idx="3"/>
          </p:nvPr>
        </p:nvSpPr>
        <p:spPr bwMode="auto">
          <a:noFill/>
        </p:spPr>
        <p:txBody>
          <a:bodyPr wrap="square" numCol="1" anchor="t" anchorCtr="0" compatLnSpc="1">
            <a:prstTxWarp prst="textNoShape">
              <a:avLst/>
            </a:prstTxWarp>
          </a:bodyPr>
          <a:lstStyle/>
          <a:p>
            <a:pPr eaLnBrk="1" hangingPunct="1">
              <a:spcBef>
                <a:spcPct val="0"/>
              </a:spcBef>
            </a:pPr>
            <a:endParaRPr lang="zh-CN" altLang="en-US">
              <a:ea typeface="SimSun"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br>
              <a:rPr lang="vi-VN">
                <a:solidFill>
                  <a:srgbClr val="E11919"/>
                </a:solidFill>
                <a:hlinkClick r:id="rId3"/>
              </a:rPr>
            </a:br>
            <a:endParaRPr lang="vi-VN"/>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47D35D-5D28-409D-AC6B-0D3EFBBE3C7B}"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AF3825-01B5-4C19-AFF7-D8548194E7F0}"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p:spPr>
      </p:sp>
      <p:sp>
        <p:nvSpPr>
          <p:cNvPr id="149506"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vi-VN"/>
          </a:p>
        </p:txBody>
      </p:sp>
      <p:sp>
        <p:nvSpPr>
          <p:cNvPr id="149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447E6-A04C-48CB-B2D5-C7DABA983E4A}"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Nhân dân ta biết ơn đã lập đền thờ Tô Hiến Thành tại Sầm Sơn, Thanh Hóa</a:t>
            </a:r>
            <a:endParaRPr lang="vi-VN"/>
          </a:p>
        </p:txBody>
      </p:sp>
      <p:sp>
        <p:nvSpPr>
          <p:cNvPr id="155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DAD20B-85E2-46A6-8B9E-C0E59CB6FAF1}"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vi-VN">
                <a:solidFill>
                  <a:srgbClr val="222222"/>
                </a:solidFill>
                <a:latin typeface="robotoB"/>
              </a:rPr>
              <a:t>Thái sư Trần Thủ Độ (1194 - 1264) là người đoạt vương vị cho nhà Trần. Đây là người “đạo diễn” cho một sự thay đổi triều đại; cũng là người mang trọng trách gánh vác Hoàng triều Trần thời kỳ đầu, mở ra một vương triều huy hoàng trong cả việc giữ nước, chống giặc ngoại xâm, lẫn việc xây dựng đất nước. Ông còn là bậc thầy về quân sự, với lòng trung quân, ái quốc tột độ, với sự cai trị đất nước nghiêm minh.</a:t>
            </a:r>
          </a:p>
          <a:p>
            <a:pPr eaLnBrk="1" hangingPunct="1">
              <a:spcBef>
                <a:spcPct val="0"/>
              </a:spcBef>
            </a:pPr>
            <a:endParaRPr lang="vi-VN">
              <a:solidFill>
                <a:srgbClr val="222222"/>
              </a:solidFill>
              <a:latin typeface="robotoB"/>
            </a:endParaRPr>
          </a:p>
          <a:p>
            <a:pPr eaLnBrk="1" hangingPunct="1">
              <a:spcBef>
                <a:spcPct val="0"/>
              </a:spcBef>
            </a:pPr>
            <a:r>
              <a:rPr lang="vi-VN" i="1">
                <a:solidFill>
                  <a:srgbClr val="000084"/>
                </a:solidFill>
                <a:latin typeface="Verdana" pitchFamily="34" charset="0"/>
              </a:rPr>
              <a:t>Ảnh: Tượng thờ Thái sư Trần Thủ Độ tại Thiền viện Trúc Lâm Phương Nam tọa lạc tại ấp Mỹ Nhơn, xã Mỹ Khánh, huyện Phong Điền, TP. Cần Thơ.</a:t>
            </a:r>
            <a:endParaRPr lang="vi-VN"/>
          </a:p>
        </p:txBody>
      </p:sp>
      <p:sp>
        <p:nvSpPr>
          <p:cNvPr id="159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E55EC3-CEEB-40EC-BF15-3616BF37DC18}" type="slidenum">
              <a:rPr lang="en-US">
                <a:cs typeface="Arial" charset="0"/>
              </a:rPr>
              <a:pPr fontAlgn="base">
                <a:spcBef>
                  <a:spcPct val="0"/>
                </a:spcBef>
                <a:spcAft>
                  <a:spcPct val="0"/>
                </a:spcAft>
                <a:defRPr/>
              </a:pPr>
              <a:t>33</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vi-VN">
                <a:solidFill>
                  <a:srgbClr val="050505"/>
                </a:solidFill>
                <a:latin typeface="Segoe UI Historic"/>
              </a:rPr>
              <a:t>Chu Văn An (1292 - 1370) người làng Văn Thôn, huyện Thanh Đàm (nay là huyện Thanh Trì-Hà Nội) đương thời đã nổi tiếng là một nhà giáo tài đức, có nhiều học trò thành đạt. Đời vua Trần Minh Tông, ông được mời làm Tư nghiệp Quốc tử giám để dạy Thái tử học. Đến đời Trần Dụ Tông, triều chính suy vị, bị bọn gian thần lũng đoạn, ông dâng sớ Thất trảm (xin chém 7 kẻ nịnh thần). Vua không nghe, ông bỏ quan về ở ẩn. Với tài năng, đức độ và tính cương trực, ông được coi là tấm gương tiêu biểu cho nhà giáo Việt Nam.</a:t>
            </a:r>
            <a:endParaRPr lang="vi-VN"/>
          </a:p>
        </p:txBody>
      </p:sp>
      <p:sp>
        <p:nvSpPr>
          <p:cNvPr id="161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E54BD0-4DF8-43DE-9F64-7F6C2A44CACE}" type="slidenum">
              <a:rPr lang="en-US">
                <a:cs typeface="Arial" charset="0"/>
              </a:rPr>
              <a:pPr fontAlgn="base">
                <a:spcBef>
                  <a:spcPct val="0"/>
                </a:spcBef>
                <a:spcAft>
                  <a:spcPct val="0"/>
                </a:spcAft>
                <a:defRPr/>
              </a:pPr>
              <a:t>34</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vi-VN">
                <a:solidFill>
                  <a:srgbClr val="333333"/>
                </a:solidFill>
              </a:rPr>
              <a:t>Phạm Phú Thứ (1820-1883) quê làng Đông Bàn, huyện Diên Phước, nay thuộc xã Điện Trung, huyện Điện Bàn, tỉnh Quảng Nam, thông minh từ nhỏ, học rộng, tài cao, làm quan dưới triều Nguyễn. Ông thấy ở triều đình vua trẻ ham mê vui chơi, lơ là việc triều chính trong lúc đất nước đang đứng trước nguy cơ xâm lược của giặc ngoài, đã dũng cảm dâng sớ can gián nhà vua với lời lẽ thẳng thắn và thiết tha. Sớ tâu lên, Phạm Phú Thứ phải trả một giá khá đắt vì tội “phạm thượng. Ông bị cách chức, đày đi khổ sai một năm ở trạm bưu chính Thừa Nông, phía tây nam thành Huế. Tuy nhiên 23 năm sau, khi đã luống tuổi và ở địa vị cao, Phạm Phú Thứ lại một lần nữa dám phê bình vua: “</a:t>
            </a:r>
            <a:r>
              <a:rPr lang="vi-VN" i="1">
                <a:solidFill>
                  <a:srgbClr val="333333"/>
                </a:solidFill>
              </a:rPr>
              <a:t>Phóng túng, tuần du vô độ</a:t>
            </a:r>
            <a:r>
              <a:rPr lang="vi-VN">
                <a:solidFill>
                  <a:srgbClr val="333333"/>
                </a:solidFill>
              </a:rPr>
              <a:t>”. </a:t>
            </a:r>
            <a:endParaRPr lang="vi-VN"/>
          </a:p>
        </p:txBody>
      </p:sp>
      <p:sp>
        <p:nvSpPr>
          <p:cNvPr id="163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187E54-EAAC-429E-A849-897C7AFE9318}" type="slidenum">
              <a:rPr lang="en-US">
                <a:cs typeface="Arial" charset="0"/>
              </a:rPr>
              <a:pPr fontAlgn="base">
                <a:spcBef>
                  <a:spcPct val="0"/>
                </a:spcBef>
                <a:spcAft>
                  <a:spcPct val="0"/>
                </a:spcAft>
                <a:defRPr/>
              </a:pPr>
              <a:t>35</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D1D6A9B-ECC1-4C74-B3EE-92CBBEAAB98B}"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B1AA45-BC9E-4EFB-91F4-CB842B51D17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470284-624E-46D2-860E-58C5791F4050}"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6596C7-3514-40AD-8F27-E785533F4D74}"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D5ED00-6345-42AF-9676-63216CD7CC8C}"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B3423E-77F6-43D2-A5ED-8625D4F78652}"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00530A-B5AE-4638-B309-AD74446A0A3B}"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E46D5E-4389-453F-B38C-991D13926D89}"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A39400A6-9D62-4A27-BE82-E545279D7C0C}"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213A58-FF1D-44D0-A43E-ED3685E98C48}"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E1D88E-8FD7-454F-A190-3E3E59C4D1B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92DA155-B67E-4ECF-B360-AAB8C306615E}"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71EB9-7B63-4FE3-87D5-26B46DF8333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1AFF31-AAE7-4D59-8094-728A14A19A38}"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D6333C-15CB-45D5-9666-66EF90EADB2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A013385-27EA-45B2-9208-D6335A06B5F9}"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E70F7A-12FB-4043-8072-A8F082F5CBF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553EC22-5B17-4D54-8FFB-92987CEDCBBD}"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B650D0-CC03-4490-92A9-BEBE37D3191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DCB890-0869-473A-A2BC-675BC8224B92}" type="datetimeFigureOut">
              <a:rPr lang="en-US"/>
              <a:pPr>
                <a:defRPr/>
              </a:pPr>
              <a:t>9/22/2022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B22669-D914-4395-8A5A-4C7466F408A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B16644E-E3D9-4FF9-9FF4-979885A86B64}" type="datetimeFigureOut">
              <a:rPr lang="en-US"/>
              <a:pPr>
                <a:defRPr/>
              </a:pPr>
              <a:t>9/22/2022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FC5EE0-9EB8-4B0F-8EE4-ABA9AADA3B3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FE738B-6CC7-4406-AC92-52395F62222B}" type="datetimeFigureOut">
              <a:rPr lang="en-US"/>
              <a:pPr>
                <a:defRPr/>
              </a:pPr>
              <a:t>9/22/2022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0893E2E-9287-4F31-9427-82FA2D550BF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C8AD1E-51DB-4AE3-AF73-2FD46229FB57}"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4E80C1-B52F-4518-863B-0ADF11DA96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188308-6417-4D5E-93D3-EBCB5C64C6A8}"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FFA4C-C874-414B-A723-AF7E35E462D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C0FF60-CBF1-4A73-8221-90D294953040}"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F92CC7-405F-466A-838A-9A0B28BEBFE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BEC823-C80A-43BE-881F-AE5A27E3EBC8}"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4571AF-BAA4-409B-A09D-B391D3A2170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B0D109-A445-49E5-9152-1C2F5D53A8E1}"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ECB3B0-8A2C-4E50-8081-3AD836D02A5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3"/>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3"/>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1FF4CB6C-B96D-4947-A4E8-2F85F5A707E1}"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fld id="{07654491-81C2-458C-8E9D-2BA90D22909C}" type="datetimeFigureOut">
              <a:rPr lang="en-US"/>
              <a:pPr>
                <a:defRPr/>
              </a:pPr>
              <a:t>9/22/2022</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anose="020F0502020204030204" pitchFamily="34" charset="0"/>
                <a:cs typeface="+mn-cs"/>
              </a:defRPr>
            </a:lvl1pPr>
          </a:lstStyle>
          <a:p>
            <a:pPr>
              <a:defRPr/>
            </a:pPr>
            <a:fld id="{44C590A5-6881-4A6D-A810-BD8B2D0FB52B}" type="slidenum">
              <a:rPr lang="en-US"/>
              <a:pPr>
                <a:defRPr/>
              </a:pPr>
              <a:t>‹#›</a:t>
            </a:fld>
            <a:endParaRPr lang="en-US"/>
          </a:p>
        </p:txBody>
      </p:sp>
    </p:spTree>
  </p:cSld>
  <p:clrMapOvr>
    <a:masterClrMapping/>
  </p:clrMapOvr>
  <p:transition>
    <p:random/>
  </p:transition>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fld id="{C484DDE0-3CFC-4AE1-A0C2-5265F0FBAE55}" type="datetimeFigureOut">
              <a:rPr lang="en-US"/>
              <a:pPr>
                <a:defRPr/>
              </a:pPr>
              <a:t>9/22/2022</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anose="020F0502020204030204" pitchFamily="34" charset="0"/>
                <a:cs typeface="+mn-cs"/>
              </a:defRPr>
            </a:lvl1pPr>
          </a:lstStyle>
          <a:p>
            <a:pPr>
              <a:defRPr/>
            </a:pPr>
            <a:fld id="{E90777D6-A498-4F31-90AA-42E3CD6CE719}" type="slidenum">
              <a:rPr lang="en-US"/>
              <a:pPr>
                <a:defRPr/>
              </a:pPr>
              <a:t>‹#›</a:t>
            </a:fld>
            <a:endParaRPr lang="en-US"/>
          </a:p>
        </p:txBody>
      </p:sp>
    </p:spTree>
  </p:cSld>
  <p:clrMapOvr>
    <a:masterClrMapping/>
  </p:clrMapOvr>
  <p:transition>
    <p:random/>
  </p:transition>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fld id="{11875BC0-492B-4A67-8B8E-467853E8371F}" type="datetimeFigureOut">
              <a:rPr lang="en-US"/>
              <a:pPr>
                <a:defRPr/>
              </a:pPr>
              <a:t>9/22/2022</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anose="020F0502020204030204" pitchFamily="34" charset="0"/>
                <a:cs typeface="+mn-cs"/>
              </a:defRPr>
            </a:lvl1pPr>
          </a:lstStyle>
          <a:p>
            <a:pPr>
              <a:defRPr/>
            </a:pPr>
            <a:fld id="{ED89D37B-F6C4-4A4F-9794-0C9723FF4CCE}" type="slidenum">
              <a:rPr lang="en-US"/>
              <a:pPr>
                <a:defRPr/>
              </a:pPr>
              <a:t>‹#›</a:t>
            </a:fld>
            <a:endParaRPr lang="en-US"/>
          </a:p>
        </p:txBody>
      </p:sp>
    </p:spTree>
  </p:cSld>
  <p:clrMapOvr>
    <a:masterClrMapping/>
  </p:clrMapOvr>
  <p:transition>
    <p:random/>
  </p:transition>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fld id="{0C6463DD-6629-45F5-8772-DA248A31105A}" type="datetimeFigureOut">
              <a:rPr lang="en-US"/>
              <a:pPr>
                <a:defRPr/>
              </a:pPr>
              <a:t>9/22/2022</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Calibri" panose="020F0502020204030204" pitchFamily="34" charset="0"/>
                <a:cs typeface="+mn-cs"/>
              </a:defRPr>
            </a:lvl1pPr>
          </a:lstStyle>
          <a:p>
            <a:pPr>
              <a:defRPr/>
            </a:pPr>
            <a:fld id="{E9004060-249C-4D1F-B571-3E3D4160CDE9}" type="slidenum">
              <a:rPr lang="en-US"/>
              <a:pPr>
                <a:defRPr/>
              </a:pPr>
              <a:t>‹#›</a:t>
            </a:fld>
            <a:endParaRPr lang="en-US"/>
          </a:p>
        </p:txBody>
      </p:sp>
    </p:spTree>
  </p:cSld>
  <p:clrMapOvr>
    <a:masterClrMapping/>
  </p:clrMapOvr>
  <p:transition>
    <p:random/>
  </p:transition>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fld id="{31CD4051-4B30-419F-9337-A2AE12FEE7DD}" type="datetimeFigureOut">
              <a:rPr lang="en-US"/>
              <a:pPr>
                <a:defRPr/>
              </a:pPr>
              <a:t>9/22/2022</a:t>
            </a:fld>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atin typeface="Calibri" panose="020F0502020204030204" pitchFamily="34" charset="0"/>
                <a:cs typeface="+mn-cs"/>
              </a:defRPr>
            </a:lvl1pPr>
          </a:lstStyle>
          <a:p>
            <a:pPr>
              <a:defRPr/>
            </a:pPr>
            <a:fld id="{1BF6AEC2-B66E-4C52-8DFF-4550252367D1}" type="slidenum">
              <a:rPr lang="en-US"/>
              <a:pPr>
                <a:defRPr/>
              </a:pPr>
              <a:t>‹#›</a:t>
            </a:fld>
            <a:endParaRPr lang="en-US"/>
          </a:p>
        </p:txBody>
      </p:sp>
    </p:spTree>
  </p:cSld>
  <p:clrMapOvr>
    <a:masterClrMapping/>
  </p:clrMapOvr>
  <p:transition>
    <p:random/>
  </p:transition>
  <p:hf sldNum="0" hdr="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fld id="{D5E179D5-0791-41C3-8D4C-C2EAEEB58721}" type="datetimeFigureOut">
              <a:rPr lang="en-US"/>
              <a:pPr>
                <a:defRPr/>
              </a:pPr>
              <a:t>9/22/2022</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atin typeface="Calibri" panose="020F0502020204030204" pitchFamily="34" charset="0"/>
                <a:cs typeface="+mn-cs"/>
              </a:defRPr>
            </a:lvl1pPr>
          </a:lstStyle>
          <a:p>
            <a:pPr>
              <a:defRPr/>
            </a:pPr>
            <a:fld id="{2FD7973C-8EB7-4413-A3D2-EBFD1165C32C}" type="slidenum">
              <a:rPr lang="en-US"/>
              <a:pPr>
                <a:defRPr/>
              </a:pPr>
              <a:t>‹#›</a:t>
            </a:fld>
            <a:endParaRPr lang="en-US"/>
          </a:p>
        </p:txBody>
      </p:sp>
    </p:spTree>
  </p:cSld>
  <p:clrMapOvr>
    <a:masterClrMapping/>
  </p:clrMapOvr>
  <p:transition>
    <p:random/>
  </p:transition>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D25583B-245E-4D42-87EE-F0E2D62D616F}"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753EF2-BF83-4052-A830-37B6F45B7CF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fld id="{7F711B4F-224F-4ED5-8884-71C0CEB2FE25}" type="datetimeFigureOut">
              <a:rPr lang="en-US"/>
              <a:pPr>
                <a:defRPr/>
              </a:pPr>
              <a:t>9/22/2022</a:t>
            </a:fld>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atin typeface="Calibri" panose="020F0502020204030204" pitchFamily="34" charset="0"/>
                <a:cs typeface="+mn-cs"/>
              </a:defRPr>
            </a:lvl1pPr>
          </a:lstStyle>
          <a:p>
            <a:pPr>
              <a:defRPr/>
            </a:pPr>
            <a:fld id="{CB97E1A2-08B9-4909-9341-76BD2C536EF8}" type="slidenum">
              <a:rPr lang="en-US"/>
              <a:pPr>
                <a:defRPr/>
              </a:pPr>
              <a:t>‹#›</a:t>
            </a:fld>
            <a:endParaRPr lang="en-US"/>
          </a:p>
        </p:txBody>
      </p:sp>
    </p:spTree>
  </p:cSld>
  <p:clrMapOvr>
    <a:masterClrMapping/>
  </p:clrMapOvr>
  <p:transition>
    <p:random/>
  </p:transition>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4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fld id="{44D303AD-EEB3-403E-B9AF-EC88DD88E0F6}" type="datetimeFigureOut">
              <a:rPr lang="en-US"/>
              <a:pPr>
                <a:defRPr/>
              </a:pPr>
              <a:t>9/22/2022</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Calibri" panose="020F0502020204030204" pitchFamily="34" charset="0"/>
                <a:cs typeface="+mn-cs"/>
              </a:defRPr>
            </a:lvl1pPr>
          </a:lstStyle>
          <a:p>
            <a:pPr>
              <a:defRPr/>
            </a:pPr>
            <a:fld id="{2EEA4C1B-38E4-4EA1-8F66-C6C57588AA22}" type="slidenum">
              <a:rPr lang="en-US"/>
              <a:pPr>
                <a:defRPr/>
              </a:pPr>
              <a:t>‹#›</a:t>
            </a:fld>
            <a:endParaRPr lang="en-US"/>
          </a:p>
        </p:txBody>
      </p:sp>
    </p:spTree>
  </p:cSld>
  <p:clrMapOvr>
    <a:masterClrMapping/>
  </p:clrMapOvr>
  <p:transition>
    <p:random/>
  </p:transition>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4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fld id="{88DCA661-CBEA-4821-B049-6D9EDCCD02C8}" type="datetimeFigureOut">
              <a:rPr lang="en-US"/>
              <a:pPr>
                <a:defRPr/>
              </a:pPr>
              <a:t>9/22/2022</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Calibri" panose="020F0502020204030204" pitchFamily="34" charset="0"/>
                <a:cs typeface="+mn-cs"/>
              </a:defRPr>
            </a:lvl1pPr>
          </a:lstStyle>
          <a:p>
            <a:pPr>
              <a:defRPr/>
            </a:pPr>
            <a:fld id="{4FB1103A-5CAA-4831-B98A-C722DC046714}" type="slidenum">
              <a:rPr lang="en-US"/>
              <a:pPr>
                <a:defRPr/>
              </a:pPr>
              <a:t>‹#›</a:t>
            </a:fld>
            <a:endParaRPr lang="en-US"/>
          </a:p>
        </p:txBody>
      </p:sp>
    </p:spTree>
  </p:cSld>
  <p:clrMapOvr>
    <a:masterClrMapping/>
  </p:clrMapOvr>
  <p:transition>
    <p:random/>
  </p:transition>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fld id="{E33E8199-0C4E-4597-8A07-71544D4E55C1}" type="datetimeFigureOut">
              <a:rPr lang="en-US"/>
              <a:pPr>
                <a:defRPr/>
              </a:pPr>
              <a:t>9/22/2022</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anose="020F0502020204030204" pitchFamily="34" charset="0"/>
                <a:cs typeface="+mn-cs"/>
              </a:defRPr>
            </a:lvl1pPr>
          </a:lstStyle>
          <a:p>
            <a:pPr>
              <a:defRPr/>
            </a:pPr>
            <a:fld id="{255FC012-7838-44C2-9ED4-D37BBD90144D}" type="slidenum">
              <a:rPr lang="en-US"/>
              <a:pPr>
                <a:defRPr/>
              </a:pPr>
              <a:t>‹#›</a:t>
            </a:fld>
            <a:endParaRPr lang="en-US"/>
          </a:p>
        </p:txBody>
      </p:sp>
    </p:spTree>
  </p:cSld>
  <p:clrMapOvr>
    <a:masterClrMapping/>
  </p:clrMapOvr>
  <p:transition>
    <p:random/>
  </p:transition>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fld id="{E57E9F74-83BA-4610-8C8B-8FA25BAD761A}" type="datetimeFigureOut">
              <a:rPr lang="en-US"/>
              <a:pPr>
                <a:defRPr/>
              </a:pPr>
              <a:t>9/22/2022</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anose="020F0502020204030204" pitchFamily="34" charset="0"/>
                <a:cs typeface="+mn-cs"/>
              </a:defRPr>
            </a:lvl1pPr>
          </a:lstStyle>
          <a:p>
            <a:pPr>
              <a:defRPr/>
            </a:pPr>
            <a:fld id="{CAE74D62-345A-420F-BB21-EF61079EB51C}" type="slidenum">
              <a:rPr lang="en-US"/>
              <a:pPr>
                <a:defRPr/>
              </a:pPr>
              <a:t>‹#›</a:t>
            </a:fld>
            <a:endParaRPr lang="en-US"/>
          </a:p>
        </p:txBody>
      </p:sp>
    </p:spTree>
  </p:cSld>
  <p:clrMapOvr>
    <a:masterClrMapping/>
  </p:clrMapOvr>
  <p:transition>
    <p:random/>
  </p:transition>
  <p:hf sldNum="0" hdr="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ction Button: Home 1">
            <a:hlinkClick r:id="" action="ppaction://noaction" highlightClick="1"/>
          </p:cNvPr>
          <p:cNvSpPr/>
          <p:nvPr userDrawn="1"/>
        </p:nvSpPr>
        <p:spPr>
          <a:xfrm>
            <a:off x="33338"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endParaRPr lang="en-US">
              <a:solidFill>
                <a:prstClr val="black"/>
              </a:solidFill>
            </a:endParaRPr>
          </a:p>
        </p:txBody>
      </p:sp>
      <p:sp>
        <p:nvSpPr>
          <p:cNvPr id="3" name="Date Placeholder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67B283B4-7FEB-48B1-BCE7-03D0B4CE21C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470E3AB-F284-41EE-B12D-1AA1F4C6DD77}" type="slidenum">
              <a:rPr lang="en-US"/>
              <a:pPr>
                <a:defRPr/>
              </a:pPr>
              <a:t>‹#›</a:t>
            </a:fld>
            <a:endParaRPr lang="en-US"/>
          </a:p>
        </p:txBody>
      </p:sp>
    </p:spTree>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F52C3CB-91CB-4EBB-98D4-108B444BF92A}" type="slidenum">
              <a:rPr lang="en-US"/>
              <a:pPr>
                <a:defRPr/>
              </a:pPr>
              <a:t>‹#›</a:t>
            </a:fld>
            <a:endParaRPr lang="en-US"/>
          </a:p>
        </p:txBody>
      </p:sp>
    </p:spTree>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BE52C32-9F0E-418C-B5FE-7F95232790F5}" type="slidenum">
              <a:rPr lang="en-US"/>
              <a:pPr>
                <a:defRPr/>
              </a:pPr>
              <a:t>‹#›</a:t>
            </a:fld>
            <a:endParaRPr lang="en-US"/>
          </a:p>
        </p:txBody>
      </p:sp>
    </p:spTree>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0C87AC8-50DD-4780-AD23-89B04A97B0B5}"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81D8F41-3CB7-4762-91A0-13A6B790AFBA}"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1AE422-AB86-4C72-A102-0A40C3564E7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068201BB-FAC9-42F4-9417-0F8CFFD6D1B7}" type="slidenum">
              <a:rPr lang="en-US"/>
              <a:pPr>
                <a:defRPr/>
              </a:pPr>
              <a:t>‹#›</a:t>
            </a:fld>
            <a:endParaRPr lang="en-US"/>
          </a:p>
        </p:txBody>
      </p:sp>
    </p:spTree>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5ED24C7A-DCD4-4FF1-9E13-B9E618547CF8}" type="slidenum">
              <a:rPr lang="en-US"/>
              <a:pPr>
                <a:defRPr/>
              </a:pPr>
              <a:t>‹#›</a:t>
            </a:fld>
            <a:endParaRPr lang="en-US"/>
          </a:p>
        </p:txBody>
      </p:sp>
    </p:spTree>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3A22F9AB-33A8-476D-8B8C-91CC05E07717}" type="slidenum">
              <a:rPr lang="en-US"/>
              <a:pPr>
                <a:defRPr/>
              </a:pPr>
              <a:t>‹#›</a:t>
            </a:fld>
            <a:endParaRPr lang="en-US"/>
          </a:p>
        </p:txBody>
      </p:sp>
    </p:spTree>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F2820EFC-483D-41F6-801C-3DAA36FEDAA9}" type="slidenum">
              <a:rPr lang="en-US"/>
              <a:pPr>
                <a:defRPr/>
              </a:pPr>
              <a:t>‹#›</a:t>
            </a:fld>
            <a:endParaRPr lang="en-US"/>
          </a:p>
        </p:txBody>
      </p:sp>
    </p:spTree>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4D09976-7ABD-48E7-8D8E-6707E6B86319}" type="slidenum">
              <a:rPr lang="en-US"/>
              <a:pPr>
                <a:defRPr/>
              </a:pPr>
              <a:t>‹#›</a:t>
            </a:fld>
            <a:endParaRPr lang="en-US"/>
          </a:p>
        </p:txBody>
      </p:sp>
    </p:spTree>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FAD3486-5537-406F-8942-712146CBE5A4}" type="slidenum">
              <a:rPr lang="en-US"/>
              <a:pPr>
                <a:defRPr/>
              </a:pPr>
              <a:t>‹#›</a:t>
            </a:fld>
            <a:endParaRPr lang="en-US"/>
          </a:p>
        </p:txBody>
      </p:sp>
    </p:spTree>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19647A-E242-47C0-A68F-B2FE95E024A4}" type="slidenum">
              <a:rPr lang="en-US"/>
              <a:pPr>
                <a:defRPr/>
              </a:pPr>
              <a:t>‹#›</a:t>
            </a:fld>
            <a:endParaRPr lang="en-US"/>
          </a:p>
        </p:txBody>
      </p:sp>
    </p:spTree>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2607215-1BDC-477D-9B13-24C862D49866}" type="slidenum">
              <a:rPr lang="en-US"/>
              <a:pPr>
                <a:defRPr/>
              </a:pPr>
              <a:t>‹#›</a:t>
            </a:fld>
            <a:endParaRPr lang="en-US"/>
          </a:p>
        </p:txBody>
      </p:sp>
    </p:spTree>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6E2211B-B237-408E-ABDE-992E757A8B5E}" type="slidenum">
              <a:rPr lang="en-US"/>
              <a:pPr>
                <a:defRPr/>
              </a:pPr>
              <a:t>‹#›</a:t>
            </a:fld>
            <a:endParaRPr lang="en-US"/>
          </a:p>
        </p:txBody>
      </p:sp>
    </p:spTree>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4B13502-DB02-4020-9F93-AA2A8F65B7CB}"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12A8BE-8B43-4193-A2D7-29D7F9151A77}" type="datetimeFigureOut">
              <a:rPr lang="en-US"/>
              <a:pPr>
                <a:defRPr/>
              </a:pPr>
              <a:t>9/22/2022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368E20-CE5E-45E8-9BBB-EDF38C81AA6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B6BC6E97-F0DC-4AF9-8220-7FCA09AF1AF8}" type="slidenum">
              <a:rPr lang="en-US"/>
              <a:pPr>
                <a:defRPr/>
              </a:pPr>
              <a:t>‹#›</a:t>
            </a:fld>
            <a:endParaRPr lang="en-US"/>
          </a:p>
        </p:txBody>
      </p:sp>
    </p:spTree>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658B7BB3-DBD4-4D31-9735-06E9CF79F076}" type="slidenum">
              <a:rPr lang="en-US"/>
              <a:pPr>
                <a:defRPr/>
              </a:pPr>
              <a:t>‹#›</a:t>
            </a:fld>
            <a:endParaRPr lang="en-US"/>
          </a:p>
        </p:txBody>
      </p:sp>
    </p:spTree>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C02CCDAD-879C-4664-B1CA-B2F6835A4A8D}" type="slidenum">
              <a:rPr lang="en-US"/>
              <a:pPr>
                <a:defRPr/>
              </a:pPr>
              <a:t>‹#›</a:t>
            </a:fld>
            <a:endParaRPr lang="en-US"/>
          </a:p>
        </p:txBody>
      </p:sp>
    </p:spTree>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311DF393-4C39-4958-ACE6-038A1DFC0227}" type="slidenum">
              <a:rPr lang="en-US"/>
              <a:pPr>
                <a:defRPr/>
              </a:pPr>
              <a:t>‹#›</a:t>
            </a:fld>
            <a:endParaRPr lang="en-US"/>
          </a:p>
        </p:txBody>
      </p:sp>
    </p:spTree>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DF4D7EA-DCD1-4295-9FF3-23E3D8A62F90}" type="slidenum">
              <a:rPr lang="en-US"/>
              <a:pPr>
                <a:defRPr/>
              </a:pPr>
              <a:t>‹#›</a:t>
            </a:fld>
            <a:endParaRPr lang="en-US"/>
          </a:p>
        </p:txBody>
      </p:sp>
    </p:spTree>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F8FFEF-109D-4D09-A98C-694BC67C2ED0}" type="slidenum">
              <a:rPr lang="en-US"/>
              <a:pPr>
                <a:defRPr/>
              </a:pPr>
              <a:t>‹#›</a:t>
            </a:fld>
            <a:endParaRPr lang="en-US"/>
          </a:p>
        </p:txBody>
      </p:sp>
    </p:spTree>
  </p:cSld>
  <p:clrMapOvr>
    <a:masterClrMapping/>
  </p:clrMapOvr>
  <p:transition>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27DAC22-00C0-4A61-B292-C737295CB346}" type="slidenum">
              <a:rPr lang="en-US"/>
              <a:pPr>
                <a:defRPr/>
              </a:pPr>
              <a:t>‹#›</a:t>
            </a:fld>
            <a:endParaRPr lang="en-US"/>
          </a:p>
        </p:txBody>
      </p:sp>
    </p:spTree>
  </p:cSld>
  <p:clrMapOvr>
    <a:masterClrMapping/>
  </p:clrMapOvr>
  <p:transition>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2D746D4-EE7D-4922-8574-AD2006CA049D}" type="slidenum">
              <a:rPr lang="en-US"/>
              <a:pPr>
                <a:defRPr/>
              </a:pPr>
              <a:t>‹#›</a:t>
            </a:fld>
            <a:endParaRPr lang="en-US"/>
          </a:p>
        </p:txBody>
      </p:sp>
    </p:spTree>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C5F9FC9-DC99-4B39-A973-13576E254A42}"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000000"/>
                </a:solidFill>
                <a:latin typeface="+mn-lt"/>
                <a:cs typeface="+mn-cs"/>
              </a:defRPr>
            </a:lvl1pPr>
          </a:lstStyle>
          <a:p>
            <a:pPr>
              <a:defRPr/>
            </a:pPr>
            <a:fld id="{E2C2597F-F3A0-476F-B14B-B958610E1AA5}" type="datetimeFigureOut">
              <a:rPr lang="en-US"/>
              <a:pPr>
                <a:defRPr/>
              </a:pPr>
              <a:t>9/22/2022</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rgbClr val="000000"/>
                </a:solidFill>
                <a:latin typeface="Calibri" panose="020F0502020204030204" pitchFamily="34" charset="0"/>
                <a:cs typeface="+mn-cs"/>
              </a:defRPr>
            </a:lvl1pPr>
          </a:lstStyle>
          <a:p>
            <a:pPr>
              <a:defRPr/>
            </a:pPr>
            <a:fld id="{44234C4A-3262-4B8B-BF83-8A0C27AE7A8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56D537B-70A5-403F-9861-4BDE019954D3}" type="datetimeFigureOut">
              <a:rPr lang="en-US"/>
              <a:pPr>
                <a:defRPr/>
              </a:pPr>
              <a:t>9/22/2022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EA4F62-B920-4B5F-A892-34ED8CDA757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6"/>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8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070F61FB-1414-43C5-95C9-073E6DAC6E5D}"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E869ADB-AE19-4799-B600-1B5C0C514460}"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402C8B2D-5295-490E-82B1-4FF1A0217FA1}"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92AA32F-D81C-4709-B019-A3FAB54D111E}"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ction Button: Home 1">
            <a:hlinkClick r:id="" action="ppaction://noaction" highlightClick="1"/>
          </p:cNvPr>
          <p:cNvSpPr/>
          <p:nvPr/>
        </p:nvSpPr>
        <p:spPr>
          <a:xfrm>
            <a:off x="33338"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endParaRPr lang="en-US">
              <a:solidFill>
                <a:prstClr val="black"/>
              </a:solidFill>
            </a:endParaRPr>
          </a:p>
        </p:txBody>
      </p:sp>
      <p:sp>
        <p:nvSpPr>
          <p:cNvPr id="3" name="Date Placeholder 1"/>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p:txBody>
          <a:bodyPr/>
          <a:lstStyle>
            <a:lvl1pPr fontAlgn="auto">
              <a:spcBef>
                <a:spcPts val="0"/>
              </a:spcBef>
              <a:spcAft>
                <a:spcPts val="0"/>
              </a:spcAft>
              <a:defRPr>
                <a:latin typeface="Calibri" panose="020F0502020204030204" pitchFamily="34" charset="0"/>
                <a:cs typeface="+mn-cs"/>
              </a:defRPr>
            </a:lvl1pPr>
          </a:lstStyle>
          <a:p>
            <a:pPr>
              <a:defRPr/>
            </a:pPr>
            <a:fld id="{D0D01587-EA9D-45E5-AD1B-F723B8B08D6E}"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4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5DB7E0C3-DF56-40C2-BA4C-2D03AD34FE93}"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4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104A4B2-342C-4F0A-8050-29B72B3CD6A6}"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3441028-3801-4274-9B6F-C34B59D902C9}"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421C47C0-05F0-408B-B25E-BD7EAC9352F0}"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A6CF67-4670-4EE0-BC40-6600422DF287}"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0D03D6-38CB-4A0F-8AF8-F8342AF6DF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1A3AE9-A7FA-4C62-989F-1F30F12ACADB}" type="datetimeFigureOut">
              <a:rPr lang="en-US"/>
              <a:pPr>
                <a:defRPr/>
              </a:pPr>
              <a:t>9/22/2022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9E483F-11B1-48E1-B03F-9D78977B454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8DD8B9D-457F-4A14-8A68-D2303DF398F6}"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548302-5446-41EB-9D02-7BE347E7ABD7}"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E96E53EB-BE28-4A7B-9D55-6E9A6498F41E}"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4FBF60-C62B-4754-B7E9-672D1F90F309}"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A9388C8-D1BA-490E-8EEB-B301FB839168}"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6C1D79-735C-4386-B18D-00DACB01B7D3}"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262285C-4856-405A-A4EB-E664D5BFDC3C}" type="datetimeFigureOut">
              <a:rPr lang="en-US"/>
              <a:pPr>
                <a:defRPr/>
              </a:pPr>
              <a:t>9/22/2022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3A9CAD-153D-411A-A9C4-84800A42ABAC}"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B45C326-E92D-4EB6-A4B1-054E014AE9A9}" type="datetimeFigureOut">
              <a:rPr lang="en-US"/>
              <a:pPr>
                <a:defRPr/>
              </a:pPr>
              <a:t>9/22/2022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D26B54-E089-413D-B60E-F7E1B5D5FE65}"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B49EE8-554B-43A7-B672-1BAB277FA1EF}" type="datetimeFigureOut">
              <a:rPr lang="en-US"/>
              <a:pPr>
                <a:defRPr/>
              </a:pPr>
              <a:t>9/22/2022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F75FF8-3B37-449A-B133-AB816CAAE2ED}"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E9DBA6E-F776-4F96-BE52-3777BA46047F}"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29F837-A84D-47AC-B90C-64A567794FF3}"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819764A-DB57-41C6-9E77-8697F3E27BD9}"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CFC05C-3BF5-422C-BDAD-1C819D82BB8F}"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000386-93A7-444C-B39E-EE9FBCD7BBC6}"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6868C7-AA34-44A3-B538-AF372D698710}"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B3E8F9-1C75-4C97-9415-02F40163710A}"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48D50F-028D-4E1D-BBCC-8F0EA6F2E59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F5955D2-A293-4BDB-AB41-57F98341B872}"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1F92BD-244D-450F-B19E-CFD2F5C54169}"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9A4E35B5-458B-41B8-82F1-9CE8382C83D1}"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000000"/>
                </a:solidFill>
                <a:latin typeface="+mn-lt"/>
                <a:cs typeface="+mn-cs"/>
              </a:defRPr>
            </a:lvl1pPr>
          </a:lstStyle>
          <a:p>
            <a:pPr>
              <a:defRPr/>
            </a:pPr>
            <a:fld id="{EBE8CF92-2854-4472-871A-0EA4B2F15A86}" type="datetimeFigureOut">
              <a:rPr lang="en-US"/>
              <a:pPr>
                <a:defRPr/>
              </a:pPr>
              <a:t>9/22/2022</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rgbClr val="000000"/>
                </a:solidFill>
                <a:latin typeface="Calibri" panose="020F0502020204030204" pitchFamily="34" charset="0"/>
                <a:cs typeface="+mn-cs"/>
              </a:defRPr>
            </a:lvl1pPr>
          </a:lstStyle>
          <a:p>
            <a:pPr>
              <a:defRPr/>
            </a:pPr>
            <a:fld id="{70D583F9-CE25-4655-8E8E-B73B7FB01E42}"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6"/>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8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876DCC8F-1623-4E58-8684-DEAEFCD6285F}"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4402B4D8-184F-491C-993F-B7DD3EE88C1A}"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391589B-A71C-4924-9365-8DBDC61C62F7}"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8C67C874-C13B-45A5-BC26-D615ACD7B9C4}"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ction Button: Home 1">
            <a:hlinkClick r:id="" action="ppaction://noaction" highlightClick="1"/>
          </p:cNvPr>
          <p:cNvSpPr/>
          <p:nvPr/>
        </p:nvSpPr>
        <p:spPr>
          <a:xfrm>
            <a:off x="33338"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endParaRPr lang="en-US">
              <a:solidFill>
                <a:prstClr val="black"/>
              </a:solidFill>
            </a:endParaRPr>
          </a:p>
        </p:txBody>
      </p:sp>
      <p:sp>
        <p:nvSpPr>
          <p:cNvPr id="3" name="Date Placeholder 1"/>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p:txBody>
          <a:bodyPr/>
          <a:lstStyle>
            <a:lvl1pPr fontAlgn="auto">
              <a:spcBef>
                <a:spcPts val="0"/>
              </a:spcBef>
              <a:spcAft>
                <a:spcPts val="0"/>
              </a:spcAft>
              <a:defRPr>
                <a:latin typeface="Calibri" panose="020F0502020204030204" pitchFamily="34" charset="0"/>
                <a:cs typeface="+mn-cs"/>
              </a:defRPr>
            </a:lvl1pPr>
          </a:lstStyle>
          <a:p>
            <a:pPr>
              <a:defRPr/>
            </a:pPr>
            <a:fld id="{D5549B09-CA41-4DC2-BF68-494378B7D633}"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4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69D5ED8-E864-4715-9C76-DDB7303220D8}"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4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D52297E-0EFB-430A-80D0-4C40F8F5A808}"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8D2A0660-A333-418A-8B70-0EFC4CB1E6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1258BC0-2AA8-4BBD-8E0A-A116502631CC}"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193009-8769-499D-B055-797EB11011BD}"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C5F53E36-A94C-4D08-9A8F-B612D5C71D1D}"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2108199-E90F-429E-9342-71E46F637252}"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2D42B4-779A-4408-B4D3-AA256435584E}"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503A55-66BA-4366-A4CE-5D0531FC2672}"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C22409-EEF1-4604-8C6A-74CE1600BF5F}"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70AD98B-EA95-48F9-B825-57EA00E73278}"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3FCE28-C21B-4DA6-AE82-FC55D3B73D53}"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9D71365-86F2-49A2-ABF2-97F5EC89E493}"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6207B-6470-4BCF-8784-2D80569217C6}"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AEA8B5E-2885-45F8-AC0E-ED970D294C76}" type="datetimeFigureOut">
              <a:rPr lang="en-US"/>
              <a:pPr>
                <a:defRPr/>
              </a:pPr>
              <a:t>9/22/2022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12927E-DDF7-48CB-A35C-903C55B09C8D}"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85600B1-A3A0-4E76-96B1-9AAC6E7A9E66}" type="datetimeFigureOut">
              <a:rPr lang="en-US"/>
              <a:pPr>
                <a:defRPr/>
              </a:pPr>
              <a:t>9/22/2022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72AA2F-902D-45F8-8B06-C147485DA129}"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3A15B7-09CC-458E-8432-37BB92438A4A}" type="datetimeFigureOut">
              <a:rPr lang="en-US"/>
              <a:pPr>
                <a:defRPr/>
              </a:pPr>
              <a:t>9/22/2022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DE0A515-7E26-439A-8173-876D23F34266}"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DC5707-DEA6-4A36-AED6-3863131BF3C1}"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A0BF0A-BA44-4AB0-994D-AD11C8F2DE93}"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EE0056-90C2-4E30-8DD9-D4ED74023FF4}"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E9A416-EC49-4BFC-BCB6-3E211FC8A6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10.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AAD527-28F8-4F40-A821-7F667953116F}" type="datetimeFigureOut">
              <a:rPr lang="en-US"/>
              <a:pPr>
                <a:defRPr/>
              </a:pPr>
              <a:t>9/22/2022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DC51F8-8D00-4350-A287-429E67E50D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4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2D7A9FD-00F5-4A16-84F5-CD66AF362BC0}" type="datetimeFigureOut">
              <a:rPr lang="en-US"/>
              <a:pPr>
                <a:defRPr/>
              </a:pPr>
              <a:t>9/22/2022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C898CC2-D4D5-4386-96DC-9EBF5D9EAB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909"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A7FDAB3-E9E4-485A-86AB-E7D40412C481}" type="datetimeFigureOut">
              <a:rPr lang="en-US"/>
              <a:pPr>
                <a:defRPr/>
              </a:pPr>
              <a:t>9/22/2022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8A47314-D523-4467-B183-ED34F13DBA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5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anose="020B060402020202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pPr>
              <a:defRPr/>
            </a:pPr>
            <a:fld id="{28AEB3BD-C960-4440-8D54-8FC323DB6A12}" type="slidenum">
              <a:rPr lang="en-US"/>
              <a:pPr>
                <a:defRPr/>
              </a:pPr>
              <a:t>‹#›</a:t>
            </a:fld>
            <a:endParaRPr lang="en-US"/>
          </a:p>
        </p:txBody>
      </p:sp>
      <p:pic>
        <p:nvPicPr>
          <p:cNvPr id="26631" name="图片 1033" descr="PPT素材-02"/>
          <p:cNvPicPr>
            <a:picLocks noChangeAspect="1"/>
          </p:cNvPicPr>
          <p:nvPr userDrawn="1"/>
        </p:nvPicPr>
        <p:blipFill>
          <a:blip r:embed="rId13"/>
          <a:srcRect/>
          <a:stretch>
            <a:fillRect/>
          </a:stretch>
        </p:blipFill>
        <p:spPr bwMode="auto">
          <a:xfrm>
            <a:off x="1588" y="1588"/>
            <a:ext cx="12188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random/>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eaLnBrk="1" hangingPunct="1">
              <a:defRPr sz="900" b="0">
                <a:solidFill>
                  <a:prstClr val="black">
                    <a:tint val="75000"/>
                  </a:prstClr>
                </a:solidFill>
                <a:latin typeface="Arial" pitchFamily="34" charset="0"/>
                <a:cs typeface="Arial" pitchFamily="34" charset="0"/>
              </a:defRPr>
            </a:lvl1pPr>
          </a:lstStyle>
          <a:p>
            <a:pPr>
              <a:defRPr/>
            </a:pPr>
            <a:endParaRPr lang="en-US"/>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900" b="0">
                <a:solidFill>
                  <a:prstClr val="black">
                    <a:tint val="75000"/>
                  </a:prstClr>
                </a:solidFill>
                <a:latin typeface="Arial" pitchFamily="34" charset="0"/>
                <a:cs typeface="Arial" pitchFamily="34" charset="0"/>
              </a:defRPr>
            </a:lvl1pPr>
          </a:lstStyle>
          <a:p>
            <a:pPr>
              <a:defRPr/>
            </a:pPr>
            <a:endParaRPr lang="en-US"/>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0">
                <a:solidFill>
                  <a:srgbClr val="898989"/>
                </a:solidFill>
                <a:latin typeface="Arial" pitchFamily="34" charset="0"/>
                <a:cs typeface="Arial" pitchFamily="34" charset="0"/>
              </a:defRPr>
            </a:lvl1pPr>
          </a:lstStyle>
          <a:p>
            <a:pPr>
              <a:defRPr/>
            </a:pPr>
            <a:fld id="{D2AF9F43-543B-4C59-8BB6-D509E698AD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Lst>
  <p:transition spd="slow">
    <p:sndAc>
      <p:endSnd/>
    </p:sndAc>
  </p:transition>
  <p:txStyles>
    <p:titleStyle>
      <a:lvl1pPr algn="l" defTabSz="685800" rtl="0" eaLnBrk="0" fontAlgn="base" hangingPunct="0">
        <a:lnSpc>
          <a:spcPct val="90000"/>
        </a:lnSpc>
        <a:spcBef>
          <a:spcPct val="0"/>
        </a:spcBef>
        <a:spcAft>
          <a:spcPct val="0"/>
        </a:spcAft>
        <a:defRPr sz="3300" kern="1200">
          <a:solidFill>
            <a:schemeClr val="tx1"/>
          </a:solidFill>
          <a:latin typeface="Arial"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itchFamily="34" charset="0"/>
        </a:defRPr>
      </a:lvl2pPr>
      <a:lvl3pPr algn="l" defTabSz="685800" rtl="0" eaLnBrk="0" fontAlgn="base" hangingPunct="0">
        <a:lnSpc>
          <a:spcPct val="90000"/>
        </a:lnSpc>
        <a:spcBef>
          <a:spcPct val="0"/>
        </a:spcBef>
        <a:spcAft>
          <a:spcPct val="0"/>
        </a:spcAft>
        <a:defRPr sz="3300">
          <a:solidFill>
            <a:schemeClr val="tx1"/>
          </a:solidFill>
          <a:latin typeface="Arial" pitchFamily="34" charset="0"/>
        </a:defRPr>
      </a:lvl3pPr>
      <a:lvl4pPr algn="l" defTabSz="685800" rtl="0" eaLnBrk="0" fontAlgn="base" hangingPunct="0">
        <a:lnSpc>
          <a:spcPct val="90000"/>
        </a:lnSpc>
        <a:spcBef>
          <a:spcPct val="0"/>
        </a:spcBef>
        <a:spcAft>
          <a:spcPct val="0"/>
        </a:spcAft>
        <a:defRPr sz="3300">
          <a:solidFill>
            <a:schemeClr val="tx1"/>
          </a:solidFill>
          <a:latin typeface="Arial" pitchFamily="34" charset="0"/>
        </a:defRPr>
      </a:lvl4pPr>
      <a:lvl5pPr algn="l" defTabSz="685800" rtl="0" eaLnBrk="0" fontAlgn="base" hangingPunct="0">
        <a:lnSpc>
          <a:spcPct val="90000"/>
        </a:lnSpc>
        <a:spcBef>
          <a:spcPct val="0"/>
        </a:spcBef>
        <a:spcAft>
          <a:spcPct val="0"/>
        </a:spcAft>
        <a:defRPr sz="3300">
          <a:solidFill>
            <a:schemeClr val="tx1"/>
          </a:solidFill>
          <a:latin typeface="Arial"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Arial"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sz="2800" kern="1200">
          <a:solidFill>
            <a:schemeClr val="tx1"/>
          </a:solidFill>
          <a:latin typeface="Arial"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Arial"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Arial"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Arial"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266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266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86627A2C-1941-43F1-AD93-9BD04B1715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4275"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266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266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ABB1BB2A-EB68-4AA6-B870-D7C3A1E2F3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6563"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anose="020B060402020202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pPr>
              <a:defRPr/>
            </a:pPr>
            <a:fld id="{617B2309-C4B4-496A-958B-FA2B9D6ACB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E5853C2-B848-4639-8D3B-558338291D4C}" type="datetimeFigureOut">
              <a:rPr lang="en-US"/>
              <a:pPr>
                <a:defRPr/>
              </a:pPr>
              <a:t>9/22/2022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079B360-616F-405F-ABF1-F4E9AF1F7F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1139"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anose="020B060402020202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pPr>
              <a:defRPr/>
            </a:pPr>
            <a:fld id="{6EBA8262-D5EF-4DB6-9697-2454A9D4B4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5.wm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9.xml"/><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hyperlink" Target="http://w1.trithucvn.net/wp-content/uploads/2017/12/tuong-to-hien-thanh-1.jp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117762" name="组合 69"/>
          <p:cNvGrpSpPr>
            <a:grpSpLocks/>
          </p:cNvGrpSpPr>
          <p:nvPr/>
        </p:nvGrpSpPr>
        <p:grpSpPr bwMode="auto">
          <a:xfrm>
            <a:off x="0" y="3767138"/>
            <a:ext cx="12192000" cy="3117850"/>
            <a:chOff x="2927351" y="2571750"/>
            <a:chExt cx="6337300" cy="1620838"/>
          </a:xfrm>
        </p:grpSpPr>
        <p:sp>
          <p:nvSpPr>
            <p:cNvPr id="117795" name="Freeform 5"/>
            <p:cNvSpPr>
              <a:spLocks/>
            </p:cNvSpPr>
            <p:nvPr/>
          </p:nvSpPr>
          <p:spPr bwMode="auto">
            <a:xfrm>
              <a:off x="4402138" y="2933700"/>
              <a:ext cx="152400" cy="406400"/>
            </a:xfrm>
            <a:custGeom>
              <a:avLst/>
              <a:gdLst>
                <a:gd name="T0" fmla="*/ 2147483647 w 36"/>
                <a:gd name="T1" fmla="*/ 2147483647 h 95"/>
                <a:gd name="T2" fmla="*/ 2147483647 w 36"/>
                <a:gd name="T3" fmla="*/ 0 h 95"/>
                <a:gd name="T4" fmla="*/ 2147483647 w 36"/>
                <a:gd name="T5" fmla="*/ 0 h 95"/>
                <a:gd name="T6" fmla="*/ 2147483647 w 36"/>
                <a:gd name="T7" fmla="*/ 2147483647 h 95"/>
                <a:gd name="T8" fmla="*/ 0 60000 65536"/>
                <a:gd name="T9" fmla="*/ 0 60000 65536"/>
                <a:gd name="T10" fmla="*/ 0 60000 65536"/>
                <a:gd name="T11" fmla="*/ 0 60000 65536"/>
                <a:gd name="T12" fmla="*/ 0 w 36"/>
                <a:gd name="T13" fmla="*/ 0 h 95"/>
                <a:gd name="T14" fmla="*/ 36 w 36"/>
                <a:gd name="T15" fmla="*/ 95 h 95"/>
              </a:gdLst>
              <a:ahLst/>
              <a:cxnLst>
                <a:cxn ang="T8">
                  <a:pos x="T0" y="T1"/>
                </a:cxn>
                <a:cxn ang="T9">
                  <a:pos x="T2" y="T3"/>
                </a:cxn>
                <a:cxn ang="T10">
                  <a:pos x="T4" y="T5"/>
                </a:cxn>
                <a:cxn ang="T11">
                  <a:pos x="T6" y="T7"/>
                </a:cxn>
              </a:cxnLst>
              <a:rect l="T12" t="T13" r="T14" b="T15"/>
              <a:pathLst>
                <a:path w="36" h="95">
                  <a:moveTo>
                    <a:pt x="15" y="78"/>
                  </a:moveTo>
                  <a:cubicBezTo>
                    <a:pt x="9" y="53"/>
                    <a:pt x="0" y="26"/>
                    <a:pt x="2" y="0"/>
                  </a:cubicBezTo>
                  <a:cubicBezTo>
                    <a:pt x="3" y="0"/>
                    <a:pt x="5" y="0"/>
                    <a:pt x="6" y="0"/>
                  </a:cubicBezTo>
                  <a:cubicBezTo>
                    <a:pt x="9" y="31"/>
                    <a:pt x="25" y="69"/>
                    <a:pt x="36" y="95"/>
                  </a:cubicBezTo>
                </a:path>
              </a:pathLst>
            </a:custGeom>
            <a:solidFill>
              <a:srgbClr val="743F2D"/>
            </a:solidFill>
            <a:ln w="9525">
              <a:noFill/>
              <a:round/>
              <a:headEnd/>
              <a:tailEnd/>
            </a:ln>
          </p:spPr>
          <p:txBody>
            <a:bodyPr/>
            <a:lstStyle/>
            <a:p>
              <a:endParaRPr lang="en-US"/>
            </a:p>
          </p:txBody>
        </p:sp>
        <p:sp>
          <p:nvSpPr>
            <p:cNvPr id="117796" name="Freeform 6"/>
            <p:cNvSpPr>
              <a:spLocks/>
            </p:cNvSpPr>
            <p:nvPr/>
          </p:nvSpPr>
          <p:spPr bwMode="auto">
            <a:xfrm>
              <a:off x="4465638" y="2963863"/>
              <a:ext cx="98425" cy="187325"/>
            </a:xfrm>
            <a:custGeom>
              <a:avLst/>
              <a:gdLst>
                <a:gd name="T0" fmla="*/ 0 w 23"/>
                <a:gd name="T1" fmla="*/ 2147483647 h 44"/>
                <a:gd name="T2" fmla="*/ 2147483647 w 23"/>
                <a:gd name="T3" fmla="*/ 0 h 44"/>
                <a:gd name="T4" fmla="*/ 0 w 23"/>
                <a:gd name="T5" fmla="*/ 2147483647 h 44"/>
                <a:gd name="T6" fmla="*/ 0 60000 65536"/>
                <a:gd name="T7" fmla="*/ 0 60000 65536"/>
                <a:gd name="T8" fmla="*/ 0 60000 65536"/>
                <a:gd name="T9" fmla="*/ 0 w 23"/>
                <a:gd name="T10" fmla="*/ 0 h 44"/>
                <a:gd name="T11" fmla="*/ 23 w 23"/>
                <a:gd name="T12" fmla="*/ 44 h 44"/>
              </a:gdLst>
              <a:ahLst/>
              <a:cxnLst>
                <a:cxn ang="T6">
                  <a:pos x="T0" y="T1"/>
                </a:cxn>
                <a:cxn ang="T7">
                  <a:pos x="T2" y="T3"/>
                </a:cxn>
                <a:cxn ang="T8">
                  <a:pos x="T4" y="T5"/>
                </a:cxn>
              </a:cxnLst>
              <a:rect l="T9" t="T10" r="T11" b="T12"/>
              <a:pathLst>
                <a:path w="23" h="44">
                  <a:moveTo>
                    <a:pt x="0" y="31"/>
                  </a:moveTo>
                  <a:cubicBezTo>
                    <a:pt x="6" y="21"/>
                    <a:pt x="12" y="10"/>
                    <a:pt x="18" y="0"/>
                  </a:cubicBezTo>
                  <a:cubicBezTo>
                    <a:pt x="23" y="9"/>
                    <a:pt x="7" y="38"/>
                    <a:pt x="0" y="44"/>
                  </a:cubicBezTo>
                </a:path>
              </a:pathLst>
            </a:custGeom>
            <a:solidFill>
              <a:srgbClr val="743F2D"/>
            </a:solidFill>
            <a:ln w="9525">
              <a:noFill/>
              <a:round/>
              <a:headEnd/>
              <a:tailEnd/>
            </a:ln>
          </p:spPr>
          <p:txBody>
            <a:bodyPr/>
            <a:lstStyle/>
            <a:p>
              <a:endParaRPr lang="en-US"/>
            </a:p>
          </p:txBody>
        </p:sp>
        <p:sp>
          <p:nvSpPr>
            <p:cNvPr id="117797" name="Freeform 7"/>
            <p:cNvSpPr>
              <a:spLocks/>
            </p:cNvSpPr>
            <p:nvPr/>
          </p:nvSpPr>
          <p:spPr bwMode="auto">
            <a:xfrm>
              <a:off x="4198938" y="2571750"/>
              <a:ext cx="327025" cy="465138"/>
            </a:xfrm>
            <a:custGeom>
              <a:avLst/>
              <a:gdLst>
                <a:gd name="T0" fmla="*/ 2147483647 w 77"/>
                <a:gd name="T1" fmla="*/ 2147483647 h 109"/>
                <a:gd name="T2" fmla="*/ 2147483647 w 77"/>
                <a:gd name="T3" fmla="*/ 2147483647 h 109"/>
                <a:gd name="T4" fmla="*/ 2147483647 w 77"/>
                <a:gd name="T5" fmla="*/ 2147483647 h 109"/>
                <a:gd name="T6" fmla="*/ 2147483647 w 77"/>
                <a:gd name="T7" fmla="*/ 2147483647 h 109"/>
                <a:gd name="T8" fmla="*/ 0 60000 65536"/>
                <a:gd name="T9" fmla="*/ 0 60000 65536"/>
                <a:gd name="T10" fmla="*/ 0 60000 65536"/>
                <a:gd name="T11" fmla="*/ 0 60000 65536"/>
                <a:gd name="T12" fmla="*/ 0 w 77"/>
                <a:gd name="T13" fmla="*/ 0 h 109"/>
                <a:gd name="T14" fmla="*/ 77 w 77"/>
                <a:gd name="T15" fmla="*/ 109 h 109"/>
              </a:gdLst>
              <a:ahLst/>
              <a:cxnLst>
                <a:cxn ang="T8">
                  <a:pos x="T0" y="T1"/>
                </a:cxn>
                <a:cxn ang="T9">
                  <a:pos x="T2" y="T3"/>
                </a:cxn>
                <a:cxn ang="T10">
                  <a:pos x="T4" y="T5"/>
                </a:cxn>
                <a:cxn ang="T11">
                  <a:pos x="T6" y="T7"/>
                </a:cxn>
              </a:cxnLst>
              <a:rect l="T12" t="T13" r="T14" b="T15"/>
              <a:pathLst>
                <a:path w="77" h="109">
                  <a:moveTo>
                    <a:pt x="59" y="27"/>
                  </a:moveTo>
                  <a:cubicBezTo>
                    <a:pt x="16" y="0"/>
                    <a:pt x="0" y="69"/>
                    <a:pt x="28" y="92"/>
                  </a:cubicBezTo>
                  <a:cubicBezTo>
                    <a:pt x="49" y="109"/>
                    <a:pt x="71" y="96"/>
                    <a:pt x="74" y="71"/>
                  </a:cubicBezTo>
                  <a:cubicBezTo>
                    <a:pt x="77" y="53"/>
                    <a:pt x="77" y="38"/>
                    <a:pt x="59" y="27"/>
                  </a:cubicBezTo>
                  <a:close/>
                </a:path>
              </a:pathLst>
            </a:custGeom>
            <a:solidFill>
              <a:srgbClr val="5B8B6F"/>
            </a:solidFill>
            <a:ln w="9525">
              <a:noFill/>
              <a:round/>
              <a:headEnd/>
              <a:tailEnd/>
            </a:ln>
          </p:spPr>
          <p:txBody>
            <a:bodyPr/>
            <a:lstStyle/>
            <a:p>
              <a:endParaRPr lang="en-US"/>
            </a:p>
          </p:txBody>
        </p:sp>
        <p:sp>
          <p:nvSpPr>
            <p:cNvPr id="117798" name="Freeform 8"/>
            <p:cNvSpPr>
              <a:spLocks/>
            </p:cNvSpPr>
            <p:nvPr/>
          </p:nvSpPr>
          <p:spPr bwMode="auto">
            <a:xfrm>
              <a:off x="4516438" y="2857500"/>
              <a:ext cx="203200" cy="212725"/>
            </a:xfrm>
            <a:custGeom>
              <a:avLst/>
              <a:gdLst>
                <a:gd name="T0" fmla="*/ 2147483647 w 48"/>
                <a:gd name="T1" fmla="*/ 2147483647 h 50"/>
                <a:gd name="T2" fmla="*/ 2147483647 w 48"/>
                <a:gd name="T3" fmla="*/ 2147483647 h 50"/>
                <a:gd name="T4" fmla="*/ 2147483647 w 48"/>
                <a:gd name="T5" fmla="*/ 2147483647 h 50"/>
                <a:gd name="T6" fmla="*/ 0 60000 65536"/>
                <a:gd name="T7" fmla="*/ 0 60000 65536"/>
                <a:gd name="T8" fmla="*/ 0 60000 65536"/>
                <a:gd name="T9" fmla="*/ 0 w 48"/>
                <a:gd name="T10" fmla="*/ 0 h 50"/>
                <a:gd name="T11" fmla="*/ 48 w 48"/>
                <a:gd name="T12" fmla="*/ 50 h 50"/>
              </a:gdLst>
              <a:ahLst/>
              <a:cxnLst>
                <a:cxn ang="T6">
                  <a:pos x="T0" y="T1"/>
                </a:cxn>
                <a:cxn ang="T7">
                  <a:pos x="T2" y="T3"/>
                </a:cxn>
                <a:cxn ang="T8">
                  <a:pos x="T4" y="T5"/>
                </a:cxn>
              </a:cxnLst>
              <a:rect l="T9" t="T10" r="T11" b="T12"/>
              <a:pathLst>
                <a:path w="48" h="50">
                  <a:moveTo>
                    <a:pt x="29" y="12"/>
                  </a:moveTo>
                  <a:cubicBezTo>
                    <a:pt x="48" y="36"/>
                    <a:pt x="4" y="50"/>
                    <a:pt x="2" y="26"/>
                  </a:cubicBezTo>
                  <a:cubicBezTo>
                    <a:pt x="0" y="11"/>
                    <a:pt x="19" y="0"/>
                    <a:pt x="29" y="12"/>
                  </a:cubicBezTo>
                  <a:close/>
                </a:path>
              </a:pathLst>
            </a:custGeom>
            <a:solidFill>
              <a:srgbClr val="5B8B6F"/>
            </a:solidFill>
            <a:ln w="9525">
              <a:noFill/>
              <a:round/>
              <a:headEnd/>
              <a:tailEnd/>
            </a:ln>
          </p:spPr>
          <p:txBody>
            <a:bodyPr/>
            <a:lstStyle/>
            <a:p>
              <a:endParaRPr lang="en-US"/>
            </a:p>
          </p:txBody>
        </p:sp>
        <p:sp>
          <p:nvSpPr>
            <p:cNvPr id="117799" name="Oval 9"/>
            <p:cNvSpPr>
              <a:spLocks noChangeArrowheads="1"/>
            </p:cNvSpPr>
            <p:nvPr/>
          </p:nvSpPr>
          <p:spPr bwMode="auto">
            <a:xfrm>
              <a:off x="4384676" y="2728913"/>
              <a:ext cx="30163" cy="34925"/>
            </a:xfrm>
            <a:prstGeom prst="ellipse">
              <a:avLst/>
            </a:prstGeom>
            <a:solidFill>
              <a:srgbClr val="FF7C4E"/>
            </a:solidFill>
            <a:ln w="9525">
              <a:noFill/>
              <a:round/>
              <a:headEnd/>
              <a:tailEnd/>
            </a:ln>
          </p:spPr>
          <p:txBody>
            <a:bodyPr/>
            <a:lstStyle/>
            <a:p>
              <a:pPr eaLnBrk="0" hangingPunct="0"/>
              <a:endParaRPr lang="zh-CN" altLang="en-US">
                <a:solidFill>
                  <a:srgbClr val="000000"/>
                </a:solidFill>
                <a:cs typeface="等线"/>
              </a:endParaRPr>
            </a:p>
          </p:txBody>
        </p:sp>
        <p:sp>
          <p:nvSpPr>
            <p:cNvPr id="117800" name="Oval 10"/>
            <p:cNvSpPr>
              <a:spLocks noChangeArrowheads="1"/>
            </p:cNvSpPr>
            <p:nvPr/>
          </p:nvSpPr>
          <p:spPr bwMode="auto">
            <a:xfrm>
              <a:off x="4270376" y="2784475"/>
              <a:ext cx="34925" cy="34925"/>
            </a:xfrm>
            <a:prstGeom prst="ellipse">
              <a:avLst/>
            </a:prstGeom>
            <a:solidFill>
              <a:srgbClr val="FF7C4E"/>
            </a:solidFill>
            <a:ln w="9525">
              <a:noFill/>
              <a:round/>
              <a:headEnd/>
              <a:tailEnd/>
            </a:ln>
          </p:spPr>
          <p:txBody>
            <a:bodyPr/>
            <a:lstStyle/>
            <a:p>
              <a:pPr eaLnBrk="0" hangingPunct="0"/>
              <a:endParaRPr lang="zh-CN" altLang="en-US">
                <a:solidFill>
                  <a:srgbClr val="000000"/>
                </a:solidFill>
                <a:cs typeface="等线"/>
              </a:endParaRPr>
            </a:p>
          </p:txBody>
        </p:sp>
        <p:sp>
          <p:nvSpPr>
            <p:cNvPr id="117801" name="Oval 11"/>
            <p:cNvSpPr>
              <a:spLocks noChangeArrowheads="1"/>
            </p:cNvSpPr>
            <p:nvPr/>
          </p:nvSpPr>
          <p:spPr bwMode="auto">
            <a:xfrm>
              <a:off x="4356101" y="2801938"/>
              <a:ext cx="33338" cy="30163"/>
            </a:xfrm>
            <a:prstGeom prst="ellipse">
              <a:avLst/>
            </a:prstGeom>
            <a:solidFill>
              <a:srgbClr val="FF7C4E"/>
            </a:solidFill>
            <a:ln w="9525">
              <a:noFill/>
              <a:round/>
              <a:headEnd/>
              <a:tailEnd/>
            </a:ln>
          </p:spPr>
          <p:txBody>
            <a:bodyPr/>
            <a:lstStyle/>
            <a:p>
              <a:pPr eaLnBrk="0" hangingPunct="0"/>
              <a:endParaRPr lang="zh-CN" altLang="en-US">
                <a:solidFill>
                  <a:srgbClr val="000000"/>
                </a:solidFill>
                <a:cs typeface="等线"/>
              </a:endParaRPr>
            </a:p>
          </p:txBody>
        </p:sp>
        <p:sp>
          <p:nvSpPr>
            <p:cNvPr id="117802" name="Oval 12"/>
            <p:cNvSpPr>
              <a:spLocks noChangeArrowheads="1"/>
            </p:cNvSpPr>
            <p:nvPr/>
          </p:nvSpPr>
          <p:spPr bwMode="auto">
            <a:xfrm>
              <a:off x="4478338" y="2771775"/>
              <a:ext cx="30163" cy="34925"/>
            </a:xfrm>
            <a:prstGeom prst="ellipse">
              <a:avLst/>
            </a:prstGeom>
            <a:solidFill>
              <a:srgbClr val="FF7C4E"/>
            </a:solidFill>
            <a:ln w="9525">
              <a:noFill/>
              <a:round/>
              <a:headEnd/>
              <a:tailEnd/>
            </a:ln>
          </p:spPr>
          <p:txBody>
            <a:bodyPr/>
            <a:lstStyle/>
            <a:p>
              <a:pPr eaLnBrk="0" hangingPunct="0"/>
              <a:endParaRPr lang="zh-CN" altLang="en-US">
                <a:solidFill>
                  <a:srgbClr val="000000"/>
                </a:solidFill>
                <a:cs typeface="等线"/>
              </a:endParaRPr>
            </a:p>
          </p:txBody>
        </p:sp>
        <p:sp>
          <p:nvSpPr>
            <p:cNvPr id="117803" name="Oval 13"/>
            <p:cNvSpPr>
              <a:spLocks noChangeArrowheads="1"/>
            </p:cNvSpPr>
            <p:nvPr/>
          </p:nvSpPr>
          <p:spPr bwMode="auto">
            <a:xfrm>
              <a:off x="4414838" y="2900363"/>
              <a:ext cx="30163" cy="33338"/>
            </a:xfrm>
            <a:prstGeom prst="ellipse">
              <a:avLst/>
            </a:prstGeom>
            <a:solidFill>
              <a:srgbClr val="FF7C4E"/>
            </a:solidFill>
            <a:ln w="9525">
              <a:noFill/>
              <a:round/>
              <a:headEnd/>
              <a:tailEnd/>
            </a:ln>
          </p:spPr>
          <p:txBody>
            <a:bodyPr/>
            <a:lstStyle/>
            <a:p>
              <a:pPr eaLnBrk="0" hangingPunct="0"/>
              <a:endParaRPr lang="zh-CN" altLang="en-US">
                <a:solidFill>
                  <a:srgbClr val="000000"/>
                </a:solidFill>
                <a:cs typeface="等线"/>
              </a:endParaRPr>
            </a:p>
          </p:txBody>
        </p:sp>
        <p:sp>
          <p:nvSpPr>
            <p:cNvPr id="117804" name="Oval 14"/>
            <p:cNvSpPr>
              <a:spLocks noChangeArrowheads="1"/>
            </p:cNvSpPr>
            <p:nvPr/>
          </p:nvSpPr>
          <p:spPr bwMode="auto">
            <a:xfrm>
              <a:off x="4597401" y="2917825"/>
              <a:ext cx="33338" cy="28575"/>
            </a:xfrm>
            <a:prstGeom prst="ellipse">
              <a:avLst/>
            </a:prstGeom>
            <a:solidFill>
              <a:srgbClr val="FF7C4E"/>
            </a:solidFill>
            <a:ln w="9525">
              <a:noFill/>
              <a:round/>
              <a:headEnd/>
              <a:tailEnd/>
            </a:ln>
          </p:spPr>
          <p:txBody>
            <a:bodyPr/>
            <a:lstStyle/>
            <a:p>
              <a:pPr eaLnBrk="0" hangingPunct="0"/>
              <a:endParaRPr lang="zh-CN" altLang="en-US">
                <a:solidFill>
                  <a:srgbClr val="000000"/>
                </a:solidFill>
                <a:cs typeface="等线"/>
              </a:endParaRPr>
            </a:p>
          </p:txBody>
        </p:sp>
        <p:sp>
          <p:nvSpPr>
            <p:cNvPr id="117805" name="Oval 15"/>
            <p:cNvSpPr>
              <a:spLocks noChangeArrowheads="1"/>
            </p:cNvSpPr>
            <p:nvPr/>
          </p:nvSpPr>
          <p:spPr bwMode="auto">
            <a:xfrm>
              <a:off x="4533901" y="2963863"/>
              <a:ext cx="33338" cy="34925"/>
            </a:xfrm>
            <a:prstGeom prst="ellipse">
              <a:avLst/>
            </a:prstGeom>
            <a:solidFill>
              <a:srgbClr val="FF7C4E"/>
            </a:solidFill>
            <a:ln w="9525">
              <a:noFill/>
              <a:round/>
              <a:headEnd/>
              <a:tailEnd/>
            </a:ln>
          </p:spPr>
          <p:txBody>
            <a:bodyPr/>
            <a:lstStyle/>
            <a:p>
              <a:pPr eaLnBrk="0" hangingPunct="0"/>
              <a:endParaRPr lang="zh-CN" altLang="en-US">
                <a:solidFill>
                  <a:srgbClr val="000000"/>
                </a:solidFill>
                <a:cs typeface="等线"/>
              </a:endParaRPr>
            </a:p>
          </p:txBody>
        </p:sp>
        <p:sp>
          <p:nvSpPr>
            <p:cNvPr id="117806" name="Oval 16"/>
            <p:cNvSpPr>
              <a:spLocks noChangeArrowheads="1"/>
            </p:cNvSpPr>
            <p:nvPr/>
          </p:nvSpPr>
          <p:spPr bwMode="auto">
            <a:xfrm>
              <a:off x="4300538" y="2895600"/>
              <a:ext cx="30163" cy="30163"/>
            </a:xfrm>
            <a:prstGeom prst="ellipse">
              <a:avLst/>
            </a:prstGeom>
            <a:solidFill>
              <a:srgbClr val="FF7C4E"/>
            </a:solidFill>
            <a:ln w="9525">
              <a:noFill/>
              <a:round/>
              <a:headEnd/>
              <a:tailEnd/>
            </a:ln>
          </p:spPr>
          <p:txBody>
            <a:bodyPr/>
            <a:lstStyle/>
            <a:p>
              <a:pPr eaLnBrk="0" hangingPunct="0"/>
              <a:endParaRPr lang="zh-CN" altLang="en-US">
                <a:solidFill>
                  <a:srgbClr val="000000"/>
                </a:solidFill>
                <a:cs typeface="等线"/>
              </a:endParaRPr>
            </a:p>
          </p:txBody>
        </p:sp>
        <p:sp>
          <p:nvSpPr>
            <p:cNvPr id="117807" name="Freeform 17"/>
            <p:cNvSpPr>
              <a:spLocks/>
            </p:cNvSpPr>
            <p:nvPr/>
          </p:nvSpPr>
          <p:spPr bwMode="auto">
            <a:xfrm>
              <a:off x="4470401" y="2801938"/>
              <a:ext cx="1466850" cy="874713"/>
            </a:xfrm>
            <a:custGeom>
              <a:avLst/>
              <a:gdLst>
                <a:gd name="T0" fmla="*/ 2147483647 w 346"/>
                <a:gd name="T1" fmla="*/ 2147483647 h 205"/>
                <a:gd name="T2" fmla="*/ 2147483647 w 346"/>
                <a:gd name="T3" fmla="*/ 0 h 205"/>
                <a:gd name="T4" fmla="*/ 0 w 346"/>
                <a:gd name="T5" fmla="*/ 2147483647 h 205"/>
                <a:gd name="T6" fmla="*/ 0 w 346"/>
                <a:gd name="T7" fmla="*/ 2147483647 h 205"/>
                <a:gd name="T8" fmla="*/ 2147483647 w 346"/>
                <a:gd name="T9" fmla="*/ 2147483647 h 205"/>
                <a:gd name="T10" fmla="*/ 2147483647 w 346"/>
                <a:gd name="T11" fmla="*/ 2147483647 h 205"/>
                <a:gd name="T12" fmla="*/ 0 60000 65536"/>
                <a:gd name="T13" fmla="*/ 0 60000 65536"/>
                <a:gd name="T14" fmla="*/ 0 60000 65536"/>
                <a:gd name="T15" fmla="*/ 0 60000 65536"/>
                <a:gd name="T16" fmla="*/ 0 60000 65536"/>
                <a:gd name="T17" fmla="*/ 0 60000 65536"/>
                <a:gd name="T18" fmla="*/ 0 w 346"/>
                <a:gd name="T19" fmla="*/ 0 h 205"/>
                <a:gd name="T20" fmla="*/ 346 w 346"/>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346" h="205">
                  <a:moveTo>
                    <a:pt x="346" y="204"/>
                  </a:moveTo>
                  <a:cubicBezTo>
                    <a:pt x="346" y="105"/>
                    <a:pt x="269" y="0"/>
                    <a:pt x="173" y="0"/>
                  </a:cubicBezTo>
                  <a:cubicBezTo>
                    <a:pt x="78" y="0"/>
                    <a:pt x="0" y="105"/>
                    <a:pt x="0" y="204"/>
                  </a:cubicBezTo>
                  <a:cubicBezTo>
                    <a:pt x="0" y="204"/>
                    <a:pt x="0" y="205"/>
                    <a:pt x="0" y="205"/>
                  </a:cubicBezTo>
                  <a:cubicBezTo>
                    <a:pt x="346" y="205"/>
                    <a:pt x="346" y="205"/>
                    <a:pt x="346" y="205"/>
                  </a:cubicBezTo>
                  <a:cubicBezTo>
                    <a:pt x="346" y="205"/>
                    <a:pt x="346" y="204"/>
                    <a:pt x="346" y="204"/>
                  </a:cubicBezTo>
                  <a:close/>
                </a:path>
              </a:pathLst>
            </a:custGeom>
            <a:solidFill>
              <a:srgbClr val="9A6853"/>
            </a:solidFill>
            <a:ln w="9525">
              <a:noFill/>
              <a:round/>
              <a:headEnd/>
              <a:tailEnd/>
            </a:ln>
          </p:spPr>
          <p:txBody>
            <a:bodyPr/>
            <a:lstStyle/>
            <a:p>
              <a:endParaRPr lang="en-US"/>
            </a:p>
          </p:txBody>
        </p:sp>
        <p:sp>
          <p:nvSpPr>
            <p:cNvPr id="117808" name="Freeform 18"/>
            <p:cNvSpPr>
              <a:spLocks/>
            </p:cNvSpPr>
            <p:nvPr/>
          </p:nvSpPr>
          <p:spPr bwMode="auto">
            <a:xfrm>
              <a:off x="4597401" y="2986088"/>
              <a:ext cx="1200150" cy="715963"/>
            </a:xfrm>
            <a:custGeom>
              <a:avLst/>
              <a:gdLst>
                <a:gd name="T0" fmla="*/ 2147483647 w 283"/>
                <a:gd name="T1" fmla="*/ 2147483647 h 168"/>
                <a:gd name="T2" fmla="*/ 2147483647 w 283"/>
                <a:gd name="T3" fmla="*/ 0 h 168"/>
                <a:gd name="T4" fmla="*/ 0 w 283"/>
                <a:gd name="T5" fmla="*/ 2147483647 h 168"/>
                <a:gd name="T6" fmla="*/ 0 w 283"/>
                <a:gd name="T7" fmla="*/ 2147483647 h 168"/>
                <a:gd name="T8" fmla="*/ 2147483647 w 283"/>
                <a:gd name="T9" fmla="*/ 2147483647 h 168"/>
                <a:gd name="T10" fmla="*/ 2147483647 w 283"/>
                <a:gd name="T11" fmla="*/ 2147483647 h 168"/>
                <a:gd name="T12" fmla="*/ 0 60000 65536"/>
                <a:gd name="T13" fmla="*/ 0 60000 65536"/>
                <a:gd name="T14" fmla="*/ 0 60000 65536"/>
                <a:gd name="T15" fmla="*/ 0 60000 65536"/>
                <a:gd name="T16" fmla="*/ 0 60000 65536"/>
                <a:gd name="T17" fmla="*/ 0 60000 65536"/>
                <a:gd name="T18" fmla="*/ 0 w 283"/>
                <a:gd name="T19" fmla="*/ 0 h 168"/>
                <a:gd name="T20" fmla="*/ 283 w 283"/>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283" h="168">
                  <a:moveTo>
                    <a:pt x="283" y="167"/>
                  </a:moveTo>
                  <a:cubicBezTo>
                    <a:pt x="283" y="85"/>
                    <a:pt x="220" y="0"/>
                    <a:pt x="142" y="0"/>
                  </a:cubicBezTo>
                  <a:cubicBezTo>
                    <a:pt x="64" y="0"/>
                    <a:pt x="0" y="85"/>
                    <a:pt x="0" y="167"/>
                  </a:cubicBezTo>
                  <a:cubicBezTo>
                    <a:pt x="0" y="167"/>
                    <a:pt x="0" y="167"/>
                    <a:pt x="0" y="168"/>
                  </a:cubicBezTo>
                  <a:cubicBezTo>
                    <a:pt x="283" y="168"/>
                    <a:pt x="283" y="168"/>
                    <a:pt x="283" y="168"/>
                  </a:cubicBezTo>
                  <a:cubicBezTo>
                    <a:pt x="283" y="167"/>
                    <a:pt x="283" y="167"/>
                    <a:pt x="283" y="167"/>
                  </a:cubicBezTo>
                  <a:close/>
                </a:path>
              </a:pathLst>
            </a:custGeom>
            <a:solidFill>
              <a:srgbClr val="FFFFE1"/>
            </a:solidFill>
            <a:ln w="9525">
              <a:noFill/>
              <a:round/>
              <a:headEnd/>
              <a:tailEnd/>
            </a:ln>
          </p:spPr>
          <p:txBody>
            <a:bodyPr/>
            <a:lstStyle/>
            <a:p>
              <a:endParaRPr lang="en-US"/>
            </a:p>
          </p:txBody>
        </p:sp>
        <p:sp>
          <p:nvSpPr>
            <p:cNvPr id="117809" name="Freeform 19"/>
            <p:cNvSpPr>
              <a:spLocks/>
            </p:cNvSpPr>
            <p:nvPr/>
          </p:nvSpPr>
          <p:spPr bwMode="auto">
            <a:xfrm>
              <a:off x="4779963" y="3138488"/>
              <a:ext cx="822325" cy="477838"/>
            </a:xfrm>
            <a:custGeom>
              <a:avLst/>
              <a:gdLst>
                <a:gd name="T0" fmla="*/ 2147483647 w 194"/>
                <a:gd name="T1" fmla="*/ 2147483647 h 112"/>
                <a:gd name="T2" fmla="*/ 2147483647 w 194"/>
                <a:gd name="T3" fmla="*/ 0 h 112"/>
                <a:gd name="T4" fmla="*/ 0 w 194"/>
                <a:gd name="T5" fmla="*/ 2147483647 h 112"/>
                <a:gd name="T6" fmla="*/ 0 w 194"/>
                <a:gd name="T7" fmla="*/ 2147483647 h 112"/>
                <a:gd name="T8" fmla="*/ 2147483647 w 194"/>
                <a:gd name="T9" fmla="*/ 2147483647 h 112"/>
                <a:gd name="T10" fmla="*/ 2147483647 w 194"/>
                <a:gd name="T11" fmla="*/ 2147483647 h 112"/>
                <a:gd name="T12" fmla="*/ 0 60000 65536"/>
                <a:gd name="T13" fmla="*/ 0 60000 65536"/>
                <a:gd name="T14" fmla="*/ 0 60000 65536"/>
                <a:gd name="T15" fmla="*/ 0 60000 65536"/>
                <a:gd name="T16" fmla="*/ 0 60000 65536"/>
                <a:gd name="T17" fmla="*/ 0 60000 65536"/>
                <a:gd name="T18" fmla="*/ 0 w 194"/>
                <a:gd name="T19" fmla="*/ 0 h 112"/>
                <a:gd name="T20" fmla="*/ 194 w 19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94" h="112">
                  <a:moveTo>
                    <a:pt x="194" y="112"/>
                  </a:moveTo>
                  <a:cubicBezTo>
                    <a:pt x="194" y="57"/>
                    <a:pt x="150" y="0"/>
                    <a:pt x="97" y="0"/>
                  </a:cubicBezTo>
                  <a:cubicBezTo>
                    <a:pt x="43" y="0"/>
                    <a:pt x="0" y="57"/>
                    <a:pt x="0" y="112"/>
                  </a:cubicBezTo>
                  <a:cubicBezTo>
                    <a:pt x="0" y="112"/>
                    <a:pt x="0" y="112"/>
                    <a:pt x="0" y="112"/>
                  </a:cubicBezTo>
                  <a:cubicBezTo>
                    <a:pt x="194" y="112"/>
                    <a:pt x="194" y="112"/>
                    <a:pt x="194" y="112"/>
                  </a:cubicBezTo>
                  <a:cubicBezTo>
                    <a:pt x="194" y="112"/>
                    <a:pt x="194" y="112"/>
                    <a:pt x="194" y="112"/>
                  </a:cubicBezTo>
                  <a:close/>
                </a:path>
              </a:pathLst>
            </a:custGeom>
            <a:solidFill>
              <a:srgbClr val="BB9F2D"/>
            </a:solidFill>
            <a:ln w="9525">
              <a:noFill/>
              <a:round/>
              <a:headEnd/>
              <a:tailEnd/>
            </a:ln>
          </p:spPr>
          <p:txBody>
            <a:bodyPr/>
            <a:lstStyle/>
            <a:p>
              <a:endParaRPr lang="en-US"/>
            </a:p>
          </p:txBody>
        </p:sp>
        <p:sp>
          <p:nvSpPr>
            <p:cNvPr id="117810" name="Freeform 20"/>
            <p:cNvSpPr>
              <a:spLocks/>
            </p:cNvSpPr>
            <p:nvPr/>
          </p:nvSpPr>
          <p:spPr bwMode="auto">
            <a:xfrm>
              <a:off x="4902201" y="3279775"/>
              <a:ext cx="525463" cy="341313"/>
            </a:xfrm>
            <a:custGeom>
              <a:avLst/>
              <a:gdLst>
                <a:gd name="T0" fmla="*/ 2147483647 w 124"/>
                <a:gd name="T1" fmla="*/ 2147483647 h 80"/>
                <a:gd name="T2" fmla="*/ 2147483647 w 124"/>
                <a:gd name="T3" fmla="*/ 0 h 80"/>
                <a:gd name="T4" fmla="*/ 0 w 124"/>
                <a:gd name="T5" fmla="*/ 2147483647 h 80"/>
                <a:gd name="T6" fmla="*/ 0 w 124"/>
                <a:gd name="T7" fmla="*/ 2147483647 h 80"/>
                <a:gd name="T8" fmla="*/ 2147483647 w 124"/>
                <a:gd name="T9" fmla="*/ 2147483647 h 80"/>
                <a:gd name="T10" fmla="*/ 2147483647 w 124"/>
                <a:gd name="T11" fmla="*/ 2147483647 h 80"/>
                <a:gd name="T12" fmla="*/ 0 60000 65536"/>
                <a:gd name="T13" fmla="*/ 0 60000 65536"/>
                <a:gd name="T14" fmla="*/ 0 60000 65536"/>
                <a:gd name="T15" fmla="*/ 0 60000 65536"/>
                <a:gd name="T16" fmla="*/ 0 60000 65536"/>
                <a:gd name="T17" fmla="*/ 0 60000 65536"/>
                <a:gd name="T18" fmla="*/ 0 w 124"/>
                <a:gd name="T19" fmla="*/ 0 h 80"/>
                <a:gd name="T20" fmla="*/ 124 w 12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24" h="80">
                  <a:moveTo>
                    <a:pt x="124" y="80"/>
                  </a:moveTo>
                  <a:cubicBezTo>
                    <a:pt x="124" y="41"/>
                    <a:pt x="96" y="0"/>
                    <a:pt x="62" y="0"/>
                  </a:cubicBezTo>
                  <a:cubicBezTo>
                    <a:pt x="28" y="0"/>
                    <a:pt x="0" y="41"/>
                    <a:pt x="0" y="80"/>
                  </a:cubicBezTo>
                  <a:cubicBezTo>
                    <a:pt x="0" y="80"/>
                    <a:pt x="0" y="80"/>
                    <a:pt x="0" y="80"/>
                  </a:cubicBezTo>
                  <a:cubicBezTo>
                    <a:pt x="124" y="80"/>
                    <a:pt x="124" y="80"/>
                    <a:pt x="124" y="80"/>
                  </a:cubicBezTo>
                  <a:cubicBezTo>
                    <a:pt x="124" y="80"/>
                    <a:pt x="124" y="80"/>
                    <a:pt x="124" y="80"/>
                  </a:cubicBezTo>
                  <a:close/>
                </a:path>
              </a:pathLst>
            </a:custGeom>
            <a:solidFill>
              <a:srgbClr val="FFC52D"/>
            </a:solidFill>
            <a:ln w="9525">
              <a:noFill/>
              <a:round/>
              <a:headEnd/>
              <a:tailEnd/>
            </a:ln>
          </p:spPr>
          <p:txBody>
            <a:bodyPr/>
            <a:lstStyle/>
            <a:p>
              <a:endParaRPr lang="en-US"/>
            </a:p>
          </p:txBody>
        </p:sp>
        <p:sp>
          <p:nvSpPr>
            <p:cNvPr id="117811" name="Freeform 21"/>
            <p:cNvSpPr>
              <a:spLocks/>
            </p:cNvSpPr>
            <p:nvPr/>
          </p:nvSpPr>
          <p:spPr bwMode="auto">
            <a:xfrm>
              <a:off x="5500688" y="2955925"/>
              <a:ext cx="2114550" cy="1198563"/>
            </a:xfrm>
            <a:custGeom>
              <a:avLst/>
              <a:gdLst>
                <a:gd name="T0" fmla="*/ 2147483647 w 499"/>
                <a:gd name="T1" fmla="*/ 2147483647 h 281"/>
                <a:gd name="T2" fmla="*/ 2147483647 w 499"/>
                <a:gd name="T3" fmla="*/ 0 h 281"/>
                <a:gd name="T4" fmla="*/ 0 w 499"/>
                <a:gd name="T5" fmla="*/ 2147483647 h 281"/>
                <a:gd name="T6" fmla="*/ 0 w 499"/>
                <a:gd name="T7" fmla="*/ 2147483647 h 281"/>
                <a:gd name="T8" fmla="*/ 2147483647 w 499"/>
                <a:gd name="T9" fmla="*/ 2147483647 h 281"/>
                <a:gd name="T10" fmla="*/ 2147483647 w 499"/>
                <a:gd name="T11" fmla="*/ 2147483647 h 281"/>
                <a:gd name="T12" fmla="*/ 0 60000 65536"/>
                <a:gd name="T13" fmla="*/ 0 60000 65536"/>
                <a:gd name="T14" fmla="*/ 0 60000 65536"/>
                <a:gd name="T15" fmla="*/ 0 60000 65536"/>
                <a:gd name="T16" fmla="*/ 0 60000 65536"/>
                <a:gd name="T17" fmla="*/ 0 60000 65536"/>
                <a:gd name="T18" fmla="*/ 0 w 499"/>
                <a:gd name="T19" fmla="*/ 0 h 281"/>
                <a:gd name="T20" fmla="*/ 499 w 499"/>
                <a:gd name="T21" fmla="*/ 281 h 281"/>
              </a:gdLst>
              <a:ahLst/>
              <a:cxnLst>
                <a:cxn ang="T12">
                  <a:pos x="T0" y="T1"/>
                </a:cxn>
                <a:cxn ang="T13">
                  <a:pos x="T2" y="T3"/>
                </a:cxn>
                <a:cxn ang="T14">
                  <a:pos x="T4" y="T5"/>
                </a:cxn>
                <a:cxn ang="T15">
                  <a:pos x="T6" y="T7"/>
                </a:cxn>
                <a:cxn ang="T16">
                  <a:pos x="T8" y="T9"/>
                </a:cxn>
                <a:cxn ang="T17">
                  <a:pos x="T10" y="T11"/>
                </a:cxn>
              </a:cxnLst>
              <a:rect l="T18" t="T19" r="T20" b="T21"/>
              <a:pathLst>
                <a:path w="499" h="281">
                  <a:moveTo>
                    <a:pt x="499" y="279"/>
                  </a:moveTo>
                  <a:cubicBezTo>
                    <a:pt x="499" y="125"/>
                    <a:pt x="387" y="0"/>
                    <a:pt x="250" y="0"/>
                  </a:cubicBezTo>
                  <a:cubicBezTo>
                    <a:pt x="112" y="0"/>
                    <a:pt x="0" y="125"/>
                    <a:pt x="0" y="279"/>
                  </a:cubicBezTo>
                  <a:cubicBezTo>
                    <a:pt x="0" y="280"/>
                    <a:pt x="0" y="280"/>
                    <a:pt x="0" y="281"/>
                  </a:cubicBezTo>
                  <a:cubicBezTo>
                    <a:pt x="499" y="281"/>
                    <a:pt x="499" y="281"/>
                    <a:pt x="499" y="281"/>
                  </a:cubicBezTo>
                  <a:cubicBezTo>
                    <a:pt x="499" y="280"/>
                    <a:pt x="499" y="280"/>
                    <a:pt x="499" y="279"/>
                  </a:cubicBezTo>
                  <a:close/>
                </a:path>
              </a:pathLst>
            </a:custGeom>
            <a:solidFill>
              <a:srgbClr val="FF8D5B"/>
            </a:solidFill>
            <a:ln w="9525">
              <a:noFill/>
              <a:round/>
              <a:headEnd/>
              <a:tailEnd/>
            </a:ln>
          </p:spPr>
          <p:txBody>
            <a:bodyPr/>
            <a:lstStyle/>
            <a:p>
              <a:endParaRPr lang="en-US"/>
            </a:p>
          </p:txBody>
        </p:sp>
        <p:sp>
          <p:nvSpPr>
            <p:cNvPr id="117812" name="Freeform 22"/>
            <p:cNvSpPr>
              <a:spLocks/>
            </p:cNvSpPr>
            <p:nvPr/>
          </p:nvSpPr>
          <p:spPr bwMode="auto">
            <a:xfrm>
              <a:off x="5683251" y="3224213"/>
              <a:ext cx="1738313" cy="917575"/>
            </a:xfrm>
            <a:custGeom>
              <a:avLst/>
              <a:gdLst>
                <a:gd name="T0" fmla="*/ 2147483647 w 410"/>
                <a:gd name="T1" fmla="*/ 2147483647 h 215"/>
                <a:gd name="T2" fmla="*/ 2147483647 w 410"/>
                <a:gd name="T3" fmla="*/ 0 h 215"/>
                <a:gd name="T4" fmla="*/ 0 w 410"/>
                <a:gd name="T5" fmla="*/ 2147483647 h 215"/>
                <a:gd name="T6" fmla="*/ 0 w 410"/>
                <a:gd name="T7" fmla="*/ 2147483647 h 215"/>
                <a:gd name="T8" fmla="*/ 2147483647 w 410"/>
                <a:gd name="T9" fmla="*/ 2147483647 h 215"/>
                <a:gd name="T10" fmla="*/ 2147483647 w 410"/>
                <a:gd name="T11" fmla="*/ 2147483647 h 215"/>
                <a:gd name="T12" fmla="*/ 0 60000 65536"/>
                <a:gd name="T13" fmla="*/ 0 60000 65536"/>
                <a:gd name="T14" fmla="*/ 0 60000 65536"/>
                <a:gd name="T15" fmla="*/ 0 60000 65536"/>
                <a:gd name="T16" fmla="*/ 0 60000 65536"/>
                <a:gd name="T17" fmla="*/ 0 60000 65536"/>
                <a:gd name="T18" fmla="*/ 0 w 410"/>
                <a:gd name="T19" fmla="*/ 0 h 215"/>
                <a:gd name="T20" fmla="*/ 410 w 410"/>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410" h="215">
                  <a:moveTo>
                    <a:pt x="410" y="213"/>
                  </a:moveTo>
                  <a:cubicBezTo>
                    <a:pt x="410" y="95"/>
                    <a:pt x="318" y="0"/>
                    <a:pt x="205" y="0"/>
                  </a:cubicBezTo>
                  <a:cubicBezTo>
                    <a:pt x="92" y="0"/>
                    <a:pt x="0" y="95"/>
                    <a:pt x="0" y="213"/>
                  </a:cubicBezTo>
                  <a:cubicBezTo>
                    <a:pt x="0" y="214"/>
                    <a:pt x="0" y="214"/>
                    <a:pt x="0" y="215"/>
                  </a:cubicBezTo>
                  <a:cubicBezTo>
                    <a:pt x="410" y="215"/>
                    <a:pt x="410" y="215"/>
                    <a:pt x="410" y="215"/>
                  </a:cubicBezTo>
                  <a:cubicBezTo>
                    <a:pt x="410" y="214"/>
                    <a:pt x="410" y="214"/>
                    <a:pt x="410" y="213"/>
                  </a:cubicBezTo>
                  <a:close/>
                </a:path>
              </a:pathLst>
            </a:custGeom>
            <a:solidFill>
              <a:srgbClr val="FFCA77"/>
            </a:solidFill>
            <a:ln w="9525">
              <a:noFill/>
              <a:round/>
              <a:headEnd/>
              <a:tailEnd/>
            </a:ln>
          </p:spPr>
          <p:txBody>
            <a:bodyPr/>
            <a:lstStyle/>
            <a:p>
              <a:endParaRPr lang="en-US"/>
            </a:p>
          </p:txBody>
        </p:sp>
        <p:sp>
          <p:nvSpPr>
            <p:cNvPr id="117813" name="Freeform 23"/>
            <p:cNvSpPr>
              <a:spLocks/>
            </p:cNvSpPr>
            <p:nvPr/>
          </p:nvSpPr>
          <p:spPr bwMode="auto">
            <a:xfrm>
              <a:off x="5878513" y="3438525"/>
              <a:ext cx="1360488" cy="712788"/>
            </a:xfrm>
            <a:custGeom>
              <a:avLst/>
              <a:gdLst>
                <a:gd name="T0" fmla="*/ 2147483647 w 321"/>
                <a:gd name="T1" fmla="*/ 2147483647 h 167"/>
                <a:gd name="T2" fmla="*/ 2147483647 w 321"/>
                <a:gd name="T3" fmla="*/ 0 h 167"/>
                <a:gd name="T4" fmla="*/ 0 w 321"/>
                <a:gd name="T5" fmla="*/ 2147483647 h 167"/>
                <a:gd name="T6" fmla="*/ 0 w 321"/>
                <a:gd name="T7" fmla="*/ 2147483647 h 167"/>
                <a:gd name="T8" fmla="*/ 2147483647 w 321"/>
                <a:gd name="T9" fmla="*/ 2147483647 h 167"/>
                <a:gd name="T10" fmla="*/ 2147483647 w 321"/>
                <a:gd name="T11" fmla="*/ 2147483647 h 167"/>
                <a:gd name="T12" fmla="*/ 0 60000 65536"/>
                <a:gd name="T13" fmla="*/ 0 60000 65536"/>
                <a:gd name="T14" fmla="*/ 0 60000 65536"/>
                <a:gd name="T15" fmla="*/ 0 60000 65536"/>
                <a:gd name="T16" fmla="*/ 0 60000 65536"/>
                <a:gd name="T17" fmla="*/ 0 60000 65536"/>
                <a:gd name="T18" fmla="*/ 0 w 321"/>
                <a:gd name="T19" fmla="*/ 0 h 167"/>
                <a:gd name="T20" fmla="*/ 321 w 321"/>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321" h="167">
                  <a:moveTo>
                    <a:pt x="321" y="166"/>
                  </a:moveTo>
                  <a:cubicBezTo>
                    <a:pt x="321" y="74"/>
                    <a:pt x="249" y="0"/>
                    <a:pt x="161" y="0"/>
                  </a:cubicBezTo>
                  <a:cubicBezTo>
                    <a:pt x="72" y="0"/>
                    <a:pt x="0" y="74"/>
                    <a:pt x="0" y="166"/>
                  </a:cubicBezTo>
                  <a:cubicBezTo>
                    <a:pt x="0" y="166"/>
                    <a:pt x="0" y="166"/>
                    <a:pt x="0" y="167"/>
                  </a:cubicBezTo>
                  <a:cubicBezTo>
                    <a:pt x="321" y="167"/>
                    <a:pt x="321" y="167"/>
                    <a:pt x="321" y="167"/>
                  </a:cubicBezTo>
                  <a:cubicBezTo>
                    <a:pt x="321" y="166"/>
                    <a:pt x="321" y="166"/>
                    <a:pt x="321" y="166"/>
                  </a:cubicBezTo>
                  <a:close/>
                </a:path>
              </a:pathLst>
            </a:custGeom>
            <a:solidFill>
              <a:srgbClr val="FFFFE3"/>
            </a:solidFill>
            <a:ln w="9525">
              <a:noFill/>
              <a:round/>
              <a:headEnd/>
              <a:tailEnd/>
            </a:ln>
          </p:spPr>
          <p:txBody>
            <a:bodyPr/>
            <a:lstStyle/>
            <a:p>
              <a:endParaRPr lang="en-US"/>
            </a:p>
          </p:txBody>
        </p:sp>
        <p:sp>
          <p:nvSpPr>
            <p:cNvPr id="117814" name="Freeform 24"/>
            <p:cNvSpPr>
              <a:spLocks/>
            </p:cNvSpPr>
            <p:nvPr/>
          </p:nvSpPr>
          <p:spPr bwMode="auto">
            <a:xfrm>
              <a:off x="6119813" y="3621088"/>
              <a:ext cx="877888" cy="495300"/>
            </a:xfrm>
            <a:custGeom>
              <a:avLst/>
              <a:gdLst>
                <a:gd name="T0" fmla="*/ 2147483647 w 207"/>
                <a:gd name="T1" fmla="*/ 2147483647 h 116"/>
                <a:gd name="T2" fmla="*/ 2147483647 w 207"/>
                <a:gd name="T3" fmla="*/ 0 h 116"/>
                <a:gd name="T4" fmla="*/ 0 w 207"/>
                <a:gd name="T5" fmla="*/ 2147483647 h 116"/>
                <a:gd name="T6" fmla="*/ 0 w 207"/>
                <a:gd name="T7" fmla="*/ 2147483647 h 116"/>
                <a:gd name="T8" fmla="*/ 2147483647 w 207"/>
                <a:gd name="T9" fmla="*/ 2147483647 h 116"/>
                <a:gd name="T10" fmla="*/ 2147483647 w 207"/>
                <a:gd name="T11" fmla="*/ 2147483647 h 116"/>
                <a:gd name="T12" fmla="*/ 0 60000 65536"/>
                <a:gd name="T13" fmla="*/ 0 60000 65536"/>
                <a:gd name="T14" fmla="*/ 0 60000 65536"/>
                <a:gd name="T15" fmla="*/ 0 60000 65536"/>
                <a:gd name="T16" fmla="*/ 0 60000 65536"/>
                <a:gd name="T17" fmla="*/ 0 60000 65536"/>
                <a:gd name="T18" fmla="*/ 0 w 207"/>
                <a:gd name="T19" fmla="*/ 0 h 116"/>
                <a:gd name="T20" fmla="*/ 207 w 207"/>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207" h="116">
                  <a:moveTo>
                    <a:pt x="207" y="115"/>
                  </a:moveTo>
                  <a:cubicBezTo>
                    <a:pt x="207" y="51"/>
                    <a:pt x="161" y="0"/>
                    <a:pt x="104" y="0"/>
                  </a:cubicBezTo>
                  <a:cubicBezTo>
                    <a:pt x="46" y="0"/>
                    <a:pt x="0" y="51"/>
                    <a:pt x="0" y="115"/>
                  </a:cubicBezTo>
                  <a:cubicBezTo>
                    <a:pt x="0" y="115"/>
                    <a:pt x="0" y="115"/>
                    <a:pt x="0" y="116"/>
                  </a:cubicBezTo>
                  <a:cubicBezTo>
                    <a:pt x="207" y="116"/>
                    <a:pt x="207" y="116"/>
                    <a:pt x="207" y="116"/>
                  </a:cubicBezTo>
                  <a:cubicBezTo>
                    <a:pt x="207" y="115"/>
                    <a:pt x="207" y="115"/>
                    <a:pt x="207" y="115"/>
                  </a:cubicBezTo>
                  <a:close/>
                </a:path>
              </a:pathLst>
            </a:custGeom>
            <a:solidFill>
              <a:srgbClr val="B1CA49"/>
            </a:solidFill>
            <a:ln w="9525">
              <a:noFill/>
              <a:round/>
              <a:headEnd/>
              <a:tailEnd/>
            </a:ln>
          </p:spPr>
          <p:txBody>
            <a:bodyPr/>
            <a:lstStyle/>
            <a:p>
              <a:endParaRPr lang="en-US"/>
            </a:p>
          </p:txBody>
        </p:sp>
        <p:sp>
          <p:nvSpPr>
            <p:cNvPr id="117815" name="Freeform 25"/>
            <p:cNvSpPr>
              <a:spLocks/>
            </p:cNvSpPr>
            <p:nvPr/>
          </p:nvSpPr>
          <p:spPr bwMode="auto">
            <a:xfrm>
              <a:off x="6315076" y="3822700"/>
              <a:ext cx="474663" cy="268288"/>
            </a:xfrm>
            <a:custGeom>
              <a:avLst/>
              <a:gdLst>
                <a:gd name="T0" fmla="*/ 2147483647 w 112"/>
                <a:gd name="T1" fmla="*/ 2147483647 h 63"/>
                <a:gd name="T2" fmla="*/ 2147483647 w 112"/>
                <a:gd name="T3" fmla="*/ 0 h 63"/>
                <a:gd name="T4" fmla="*/ 0 w 112"/>
                <a:gd name="T5" fmla="*/ 2147483647 h 63"/>
                <a:gd name="T6" fmla="*/ 0 w 112"/>
                <a:gd name="T7" fmla="*/ 2147483647 h 63"/>
                <a:gd name="T8" fmla="*/ 2147483647 w 112"/>
                <a:gd name="T9" fmla="*/ 2147483647 h 63"/>
                <a:gd name="T10" fmla="*/ 2147483647 w 112"/>
                <a:gd name="T11" fmla="*/ 2147483647 h 63"/>
                <a:gd name="T12" fmla="*/ 0 60000 65536"/>
                <a:gd name="T13" fmla="*/ 0 60000 65536"/>
                <a:gd name="T14" fmla="*/ 0 60000 65536"/>
                <a:gd name="T15" fmla="*/ 0 60000 65536"/>
                <a:gd name="T16" fmla="*/ 0 60000 65536"/>
                <a:gd name="T17" fmla="*/ 0 60000 65536"/>
                <a:gd name="T18" fmla="*/ 0 w 112"/>
                <a:gd name="T19" fmla="*/ 0 h 63"/>
                <a:gd name="T20" fmla="*/ 112 w 112"/>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112" h="63">
                  <a:moveTo>
                    <a:pt x="112" y="62"/>
                  </a:moveTo>
                  <a:cubicBezTo>
                    <a:pt x="112" y="28"/>
                    <a:pt x="87" y="0"/>
                    <a:pt x="56" y="0"/>
                  </a:cubicBezTo>
                  <a:cubicBezTo>
                    <a:pt x="25" y="0"/>
                    <a:pt x="0" y="28"/>
                    <a:pt x="0" y="62"/>
                  </a:cubicBezTo>
                  <a:cubicBezTo>
                    <a:pt x="0" y="62"/>
                    <a:pt x="0" y="62"/>
                    <a:pt x="0" y="63"/>
                  </a:cubicBezTo>
                  <a:cubicBezTo>
                    <a:pt x="112" y="63"/>
                    <a:pt x="112" y="63"/>
                    <a:pt x="112" y="63"/>
                  </a:cubicBezTo>
                  <a:cubicBezTo>
                    <a:pt x="112" y="62"/>
                    <a:pt x="112" y="62"/>
                    <a:pt x="112" y="62"/>
                  </a:cubicBezTo>
                  <a:close/>
                </a:path>
              </a:pathLst>
            </a:custGeom>
            <a:solidFill>
              <a:srgbClr val="865D6F"/>
            </a:solidFill>
            <a:ln w="9525">
              <a:noFill/>
              <a:round/>
              <a:headEnd/>
              <a:tailEnd/>
            </a:ln>
          </p:spPr>
          <p:txBody>
            <a:bodyPr/>
            <a:lstStyle/>
            <a:p>
              <a:endParaRPr lang="en-US"/>
            </a:p>
          </p:txBody>
        </p:sp>
        <p:sp>
          <p:nvSpPr>
            <p:cNvPr id="117816" name="Freeform 26"/>
            <p:cNvSpPr>
              <a:spLocks/>
            </p:cNvSpPr>
            <p:nvPr/>
          </p:nvSpPr>
          <p:spPr bwMode="auto">
            <a:xfrm>
              <a:off x="6353176" y="3317875"/>
              <a:ext cx="2911475" cy="871538"/>
            </a:xfrm>
            <a:custGeom>
              <a:avLst/>
              <a:gdLst>
                <a:gd name="T0" fmla="*/ 0 w 687"/>
                <a:gd name="T1" fmla="*/ 2147483647 h 204"/>
                <a:gd name="T2" fmla="*/ 2147483647 w 687"/>
                <a:gd name="T3" fmla="*/ 2147483647 h 204"/>
                <a:gd name="T4" fmla="*/ 2147483647 w 687"/>
                <a:gd name="T5" fmla="*/ 2147483647 h 204"/>
                <a:gd name="T6" fmla="*/ 0 w 687"/>
                <a:gd name="T7" fmla="*/ 2147483647 h 204"/>
                <a:gd name="T8" fmla="*/ 0 60000 65536"/>
                <a:gd name="T9" fmla="*/ 0 60000 65536"/>
                <a:gd name="T10" fmla="*/ 0 60000 65536"/>
                <a:gd name="T11" fmla="*/ 0 60000 65536"/>
                <a:gd name="T12" fmla="*/ 0 w 687"/>
                <a:gd name="T13" fmla="*/ 0 h 204"/>
                <a:gd name="T14" fmla="*/ 687 w 687"/>
                <a:gd name="T15" fmla="*/ 204 h 204"/>
              </a:gdLst>
              <a:ahLst/>
              <a:cxnLst>
                <a:cxn ang="T8">
                  <a:pos x="T0" y="T1"/>
                </a:cxn>
                <a:cxn ang="T9">
                  <a:pos x="T2" y="T3"/>
                </a:cxn>
                <a:cxn ang="T10">
                  <a:pos x="T4" y="T5"/>
                </a:cxn>
                <a:cxn ang="T11">
                  <a:pos x="T6" y="T7"/>
                </a:cxn>
              </a:cxnLst>
              <a:rect l="T12" t="T13" r="T14" b="T15"/>
              <a:pathLst>
                <a:path w="687" h="204">
                  <a:moveTo>
                    <a:pt x="0" y="204"/>
                  </a:moveTo>
                  <a:cubicBezTo>
                    <a:pt x="0" y="204"/>
                    <a:pt x="156" y="0"/>
                    <a:pt x="368" y="3"/>
                  </a:cubicBezTo>
                  <a:cubicBezTo>
                    <a:pt x="580" y="6"/>
                    <a:pt x="687" y="202"/>
                    <a:pt x="687" y="202"/>
                  </a:cubicBezTo>
                  <a:lnTo>
                    <a:pt x="0" y="204"/>
                  </a:lnTo>
                  <a:close/>
                </a:path>
              </a:pathLst>
            </a:custGeom>
            <a:solidFill>
              <a:srgbClr val="74AC97"/>
            </a:solidFill>
            <a:ln w="9525">
              <a:noFill/>
              <a:round/>
              <a:headEnd/>
              <a:tailEnd/>
            </a:ln>
          </p:spPr>
          <p:txBody>
            <a:bodyPr/>
            <a:lstStyle/>
            <a:p>
              <a:endParaRPr lang="en-US"/>
            </a:p>
          </p:txBody>
        </p:sp>
        <p:sp>
          <p:nvSpPr>
            <p:cNvPr id="117817" name="Freeform 27"/>
            <p:cNvSpPr>
              <a:spLocks/>
            </p:cNvSpPr>
            <p:nvPr/>
          </p:nvSpPr>
          <p:spPr bwMode="auto">
            <a:xfrm>
              <a:off x="6818313" y="3608388"/>
              <a:ext cx="2103438" cy="576263"/>
            </a:xfrm>
            <a:custGeom>
              <a:avLst/>
              <a:gdLst>
                <a:gd name="T0" fmla="*/ 0 w 496"/>
                <a:gd name="T1" fmla="*/ 2147483647 h 135"/>
                <a:gd name="T2" fmla="*/ 2147483647 w 496"/>
                <a:gd name="T3" fmla="*/ 2147483647 h 135"/>
                <a:gd name="T4" fmla="*/ 2147483647 w 496"/>
                <a:gd name="T5" fmla="*/ 2147483647 h 135"/>
                <a:gd name="T6" fmla="*/ 0 w 496"/>
                <a:gd name="T7" fmla="*/ 2147483647 h 135"/>
                <a:gd name="T8" fmla="*/ 0 60000 65536"/>
                <a:gd name="T9" fmla="*/ 0 60000 65536"/>
                <a:gd name="T10" fmla="*/ 0 60000 65536"/>
                <a:gd name="T11" fmla="*/ 0 60000 65536"/>
                <a:gd name="T12" fmla="*/ 0 w 496"/>
                <a:gd name="T13" fmla="*/ 0 h 135"/>
                <a:gd name="T14" fmla="*/ 496 w 496"/>
                <a:gd name="T15" fmla="*/ 135 h 135"/>
              </a:gdLst>
              <a:ahLst/>
              <a:cxnLst>
                <a:cxn ang="T8">
                  <a:pos x="T0" y="T1"/>
                </a:cxn>
                <a:cxn ang="T9">
                  <a:pos x="T2" y="T3"/>
                </a:cxn>
                <a:cxn ang="T10">
                  <a:pos x="T4" y="T5"/>
                </a:cxn>
                <a:cxn ang="T11">
                  <a:pos x="T6" y="T7"/>
                </a:cxn>
              </a:cxnLst>
              <a:rect l="T12" t="T13" r="T14" b="T15"/>
              <a:pathLst>
                <a:path w="496" h="135">
                  <a:moveTo>
                    <a:pt x="0" y="134"/>
                  </a:moveTo>
                  <a:cubicBezTo>
                    <a:pt x="0" y="134"/>
                    <a:pt x="114" y="0"/>
                    <a:pt x="267" y="2"/>
                  </a:cubicBezTo>
                  <a:cubicBezTo>
                    <a:pt x="420" y="4"/>
                    <a:pt x="496" y="135"/>
                    <a:pt x="496" y="135"/>
                  </a:cubicBezTo>
                  <a:lnTo>
                    <a:pt x="0" y="134"/>
                  </a:lnTo>
                  <a:close/>
                </a:path>
              </a:pathLst>
            </a:custGeom>
            <a:solidFill>
              <a:srgbClr val="DDCAB3"/>
            </a:solidFill>
            <a:ln w="9525">
              <a:noFill/>
              <a:round/>
              <a:headEnd/>
              <a:tailEnd/>
            </a:ln>
          </p:spPr>
          <p:txBody>
            <a:bodyPr/>
            <a:lstStyle/>
            <a:p>
              <a:endParaRPr lang="en-US"/>
            </a:p>
          </p:txBody>
        </p:sp>
        <p:sp>
          <p:nvSpPr>
            <p:cNvPr id="117818" name="Freeform 28"/>
            <p:cNvSpPr>
              <a:spLocks/>
            </p:cNvSpPr>
            <p:nvPr/>
          </p:nvSpPr>
          <p:spPr bwMode="auto">
            <a:xfrm>
              <a:off x="2927351" y="3163888"/>
              <a:ext cx="3636963" cy="1028700"/>
            </a:xfrm>
            <a:custGeom>
              <a:avLst/>
              <a:gdLst>
                <a:gd name="T0" fmla="*/ 2147483647 w 858"/>
                <a:gd name="T1" fmla="*/ 2147483647 h 241"/>
                <a:gd name="T2" fmla="*/ 2147483647 w 858"/>
                <a:gd name="T3" fmla="*/ 2147483647 h 241"/>
                <a:gd name="T4" fmla="*/ 0 w 858"/>
                <a:gd name="T5" fmla="*/ 2147483647 h 241"/>
                <a:gd name="T6" fmla="*/ 0 w 858"/>
                <a:gd name="T7" fmla="*/ 2147483647 h 241"/>
                <a:gd name="T8" fmla="*/ 2147483647 w 858"/>
                <a:gd name="T9" fmla="*/ 2147483647 h 241"/>
                <a:gd name="T10" fmla="*/ 2147483647 w 858"/>
                <a:gd name="T11" fmla="*/ 2147483647 h 241"/>
                <a:gd name="T12" fmla="*/ 0 60000 65536"/>
                <a:gd name="T13" fmla="*/ 0 60000 65536"/>
                <a:gd name="T14" fmla="*/ 0 60000 65536"/>
                <a:gd name="T15" fmla="*/ 0 60000 65536"/>
                <a:gd name="T16" fmla="*/ 0 60000 65536"/>
                <a:gd name="T17" fmla="*/ 0 60000 65536"/>
                <a:gd name="T18" fmla="*/ 0 w 858"/>
                <a:gd name="T19" fmla="*/ 0 h 241"/>
                <a:gd name="T20" fmla="*/ 858 w 858"/>
                <a:gd name="T21" fmla="*/ 241 h 241"/>
              </a:gdLst>
              <a:ahLst/>
              <a:cxnLst>
                <a:cxn ang="T12">
                  <a:pos x="T0" y="T1"/>
                </a:cxn>
                <a:cxn ang="T13">
                  <a:pos x="T2" y="T3"/>
                </a:cxn>
                <a:cxn ang="T14">
                  <a:pos x="T4" y="T5"/>
                </a:cxn>
                <a:cxn ang="T15">
                  <a:pos x="T6" y="T7"/>
                </a:cxn>
                <a:cxn ang="T16">
                  <a:pos x="T8" y="T9"/>
                </a:cxn>
                <a:cxn ang="T17">
                  <a:pos x="T10" y="T11"/>
                </a:cxn>
              </a:cxnLst>
              <a:rect l="T18" t="T19" r="T20" b="T21"/>
              <a:pathLst>
                <a:path w="858" h="241">
                  <a:moveTo>
                    <a:pt x="288" y="15"/>
                  </a:moveTo>
                  <a:cubicBezTo>
                    <a:pt x="192" y="22"/>
                    <a:pt x="101" y="39"/>
                    <a:pt x="27" y="88"/>
                  </a:cubicBezTo>
                  <a:cubicBezTo>
                    <a:pt x="18" y="94"/>
                    <a:pt x="9" y="101"/>
                    <a:pt x="0" y="108"/>
                  </a:cubicBezTo>
                  <a:cubicBezTo>
                    <a:pt x="0" y="241"/>
                    <a:pt x="0" y="241"/>
                    <a:pt x="0" y="241"/>
                  </a:cubicBezTo>
                  <a:cubicBezTo>
                    <a:pt x="858" y="241"/>
                    <a:pt x="858" y="241"/>
                    <a:pt x="858" y="241"/>
                  </a:cubicBezTo>
                  <a:cubicBezTo>
                    <a:pt x="822" y="207"/>
                    <a:pt x="507" y="0"/>
                    <a:pt x="288" y="15"/>
                  </a:cubicBezTo>
                  <a:close/>
                </a:path>
              </a:pathLst>
            </a:custGeom>
            <a:solidFill>
              <a:srgbClr val="BB72AE"/>
            </a:solidFill>
            <a:ln w="9525">
              <a:noFill/>
              <a:round/>
              <a:headEnd/>
              <a:tailEnd/>
            </a:ln>
          </p:spPr>
          <p:txBody>
            <a:bodyPr/>
            <a:lstStyle/>
            <a:p>
              <a:endParaRPr lang="en-US"/>
            </a:p>
          </p:txBody>
        </p:sp>
        <p:sp>
          <p:nvSpPr>
            <p:cNvPr id="117819" name="Freeform 29"/>
            <p:cNvSpPr>
              <a:spLocks/>
            </p:cNvSpPr>
            <p:nvPr/>
          </p:nvSpPr>
          <p:spPr bwMode="auto">
            <a:xfrm>
              <a:off x="3071813" y="3646488"/>
              <a:ext cx="515938" cy="546100"/>
            </a:xfrm>
            <a:custGeom>
              <a:avLst/>
              <a:gdLst>
                <a:gd name="T0" fmla="*/ 0 w 122"/>
                <a:gd name="T1" fmla="*/ 2147483647 h 128"/>
                <a:gd name="T2" fmla="*/ 2147483647 w 122"/>
                <a:gd name="T3" fmla="*/ 2147483647 h 128"/>
                <a:gd name="T4" fmla="*/ 2147483647 w 122"/>
                <a:gd name="T5" fmla="*/ 2147483647 h 128"/>
                <a:gd name="T6" fmla="*/ 2147483647 w 122"/>
                <a:gd name="T7" fmla="*/ 0 h 128"/>
                <a:gd name="T8" fmla="*/ 0 w 122"/>
                <a:gd name="T9" fmla="*/ 2147483647 h 128"/>
                <a:gd name="T10" fmla="*/ 0 60000 65536"/>
                <a:gd name="T11" fmla="*/ 0 60000 65536"/>
                <a:gd name="T12" fmla="*/ 0 60000 65536"/>
                <a:gd name="T13" fmla="*/ 0 60000 65536"/>
                <a:gd name="T14" fmla="*/ 0 60000 65536"/>
                <a:gd name="T15" fmla="*/ 0 w 122"/>
                <a:gd name="T16" fmla="*/ 0 h 128"/>
                <a:gd name="T17" fmla="*/ 122 w 122"/>
                <a:gd name="T18" fmla="*/ 128 h 128"/>
              </a:gdLst>
              <a:ahLst/>
              <a:cxnLst>
                <a:cxn ang="T10">
                  <a:pos x="T0" y="T1"/>
                </a:cxn>
                <a:cxn ang="T11">
                  <a:pos x="T2" y="T3"/>
                </a:cxn>
                <a:cxn ang="T12">
                  <a:pos x="T4" y="T5"/>
                </a:cxn>
                <a:cxn ang="T13">
                  <a:pos x="T6" y="T7"/>
                </a:cxn>
                <a:cxn ang="T14">
                  <a:pos x="T8" y="T9"/>
                </a:cxn>
              </a:cxnLst>
              <a:rect l="T15" t="T16" r="T17" b="T18"/>
              <a:pathLst>
                <a:path w="122" h="128">
                  <a:moveTo>
                    <a:pt x="0" y="35"/>
                  </a:moveTo>
                  <a:cubicBezTo>
                    <a:pt x="56" y="128"/>
                    <a:pt x="56" y="128"/>
                    <a:pt x="56" y="128"/>
                  </a:cubicBezTo>
                  <a:cubicBezTo>
                    <a:pt x="122" y="128"/>
                    <a:pt x="122" y="128"/>
                    <a:pt x="122" y="128"/>
                  </a:cubicBezTo>
                  <a:cubicBezTo>
                    <a:pt x="78" y="0"/>
                    <a:pt x="78" y="0"/>
                    <a:pt x="78" y="0"/>
                  </a:cubicBezTo>
                  <a:cubicBezTo>
                    <a:pt x="51" y="9"/>
                    <a:pt x="24" y="21"/>
                    <a:pt x="0" y="35"/>
                  </a:cubicBezTo>
                  <a:close/>
                </a:path>
              </a:pathLst>
            </a:custGeom>
            <a:solidFill>
              <a:srgbClr val="F7816D"/>
            </a:solidFill>
            <a:ln w="9525">
              <a:noFill/>
              <a:round/>
              <a:headEnd/>
              <a:tailEnd/>
            </a:ln>
          </p:spPr>
          <p:txBody>
            <a:bodyPr/>
            <a:lstStyle/>
            <a:p>
              <a:endParaRPr lang="en-US"/>
            </a:p>
          </p:txBody>
        </p:sp>
        <p:sp>
          <p:nvSpPr>
            <p:cNvPr id="117820" name="Freeform 30"/>
            <p:cNvSpPr>
              <a:spLocks/>
            </p:cNvSpPr>
            <p:nvPr/>
          </p:nvSpPr>
          <p:spPr bwMode="auto">
            <a:xfrm>
              <a:off x="3402013" y="3565525"/>
              <a:ext cx="431800" cy="627063"/>
            </a:xfrm>
            <a:custGeom>
              <a:avLst/>
              <a:gdLst>
                <a:gd name="T0" fmla="*/ 0 w 102"/>
                <a:gd name="T1" fmla="*/ 2147483647 h 147"/>
                <a:gd name="T2" fmla="*/ 2147483647 w 102"/>
                <a:gd name="T3" fmla="*/ 2147483647 h 147"/>
                <a:gd name="T4" fmla="*/ 2147483647 w 102"/>
                <a:gd name="T5" fmla="*/ 2147483647 h 147"/>
                <a:gd name="T6" fmla="*/ 2147483647 w 102"/>
                <a:gd name="T7" fmla="*/ 0 h 147"/>
                <a:gd name="T8" fmla="*/ 0 w 102"/>
                <a:gd name="T9" fmla="*/ 2147483647 h 147"/>
                <a:gd name="T10" fmla="*/ 0 60000 65536"/>
                <a:gd name="T11" fmla="*/ 0 60000 65536"/>
                <a:gd name="T12" fmla="*/ 0 60000 65536"/>
                <a:gd name="T13" fmla="*/ 0 60000 65536"/>
                <a:gd name="T14" fmla="*/ 0 60000 65536"/>
                <a:gd name="T15" fmla="*/ 0 w 102"/>
                <a:gd name="T16" fmla="*/ 0 h 147"/>
                <a:gd name="T17" fmla="*/ 102 w 102"/>
                <a:gd name="T18" fmla="*/ 147 h 147"/>
              </a:gdLst>
              <a:ahLst/>
              <a:cxnLst>
                <a:cxn ang="T10">
                  <a:pos x="T0" y="T1"/>
                </a:cxn>
                <a:cxn ang="T11">
                  <a:pos x="T2" y="T3"/>
                </a:cxn>
                <a:cxn ang="T12">
                  <a:pos x="T4" y="T5"/>
                </a:cxn>
                <a:cxn ang="T13">
                  <a:pos x="T6" y="T7"/>
                </a:cxn>
                <a:cxn ang="T14">
                  <a:pos x="T8" y="T9"/>
                </a:cxn>
              </a:cxnLst>
              <a:rect l="T15" t="T16" r="T17" b="T18"/>
              <a:pathLst>
                <a:path w="102" h="147">
                  <a:moveTo>
                    <a:pt x="0" y="19"/>
                  </a:moveTo>
                  <a:cubicBezTo>
                    <a:pt x="44" y="147"/>
                    <a:pt x="44" y="147"/>
                    <a:pt x="44" y="147"/>
                  </a:cubicBezTo>
                  <a:cubicBezTo>
                    <a:pt x="102" y="147"/>
                    <a:pt x="102" y="147"/>
                    <a:pt x="102" y="147"/>
                  </a:cubicBezTo>
                  <a:cubicBezTo>
                    <a:pt x="77" y="0"/>
                    <a:pt x="77" y="0"/>
                    <a:pt x="77" y="0"/>
                  </a:cubicBezTo>
                  <a:cubicBezTo>
                    <a:pt x="51" y="4"/>
                    <a:pt x="25" y="11"/>
                    <a:pt x="0" y="19"/>
                  </a:cubicBezTo>
                  <a:close/>
                </a:path>
              </a:pathLst>
            </a:custGeom>
            <a:solidFill>
              <a:srgbClr val="B3C0AE"/>
            </a:solidFill>
            <a:ln w="9525">
              <a:noFill/>
              <a:round/>
              <a:headEnd/>
              <a:tailEnd/>
            </a:ln>
          </p:spPr>
          <p:txBody>
            <a:bodyPr/>
            <a:lstStyle/>
            <a:p>
              <a:endParaRPr lang="en-US"/>
            </a:p>
          </p:txBody>
        </p:sp>
        <p:sp>
          <p:nvSpPr>
            <p:cNvPr id="117821" name="Freeform 31"/>
            <p:cNvSpPr>
              <a:spLocks/>
            </p:cNvSpPr>
            <p:nvPr/>
          </p:nvSpPr>
          <p:spPr bwMode="auto">
            <a:xfrm>
              <a:off x="3729038" y="3522663"/>
              <a:ext cx="376238" cy="669925"/>
            </a:xfrm>
            <a:custGeom>
              <a:avLst/>
              <a:gdLst>
                <a:gd name="T0" fmla="*/ 0 w 89"/>
                <a:gd name="T1" fmla="*/ 2147483647 h 157"/>
                <a:gd name="T2" fmla="*/ 2147483647 w 89"/>
                <a:gd name="T3" fmla="*/ 2147483647 h 157"/>
                <a:gd name="T4" fmla="*/ 2147483647 w 89"/>
                <a:gd name="T5" fmla="*/ 2147483647 h 157"/>
                <a:gd name="T6" fmla="*/ 2147483647 w 89"/>
                <a:gd name="T7" fmla="*/ 0 h 157"/>
                <a:gd name="T8" fmla="*/ 0 w 89"/>
                <a:gd name="T9" fmla="*/ 2147483647 h 157"/>
                <a:gd name="T10" fmla="*/ 0 60000 65536"/>
                <a:gd name="T11" fmla="*/ 0 60000 65536"/>
                <a:gd name="T12" fmla="*/ 0 60000 65536"/>
                <a:gd name="T13" fmla="*/ 0 60000 65536"/>
                <a:gd name="T14" fmla="*/ 0 60000 65536"/>
                <a:gd name="T15" fmla="*/ 0 w 89"/>
                <a:gd name="T16" fmla="*/ 0 h 157"/>
                <a:gd name="T17" fmla="*/ 89 w 89"/>
                <a:gd name="T18" fmla="*/ 157 h 157"/>
              </a:gdLst>
              <a:ahLst/>
              <a:cxnLst>
                <a:cxn ang="T10">
                  <a:pos x="T0" y="T1"/>
                </a:cxn>
                <a:cxn ang="T11">
                  <a:pos x="T2" y="T3"/>
                </a:cxn>
                <a:cxn ang="T12">
                  <a:pos x="T4" y="T5"/>
                </a:cxn>
                <a:cxn ang="T13">
                  <a:pos x="T6" y="T7"/>
                </a:cxn>
                <a:cxn ang="T14">
                  <a:pos x="T8" y="T9"/>
                </a:cxn>
              </a:cxnLst>
              <a:rect l="T15" t="T16" r="T17" b="T18"/>
              <a:pathLst>
                <a:path w="89" h="157">
                  <a:moveTo>
                    <a:pt x="0" y="10"/>
                  </a:moveTo>
                  <a:cubicBezTo>
                    <a:pt x="25" y="157"/>
                    <a:pt x="25" y="157"/>
                    <a:pt x="25" y="157"/>
                  </a:cubicBezTo>
                  <a:cubicBezTo>
                    <a:pt x="89" y="157"/>
                    <a:pt x="89" y="157"/>
                    <a:pt x="89" y="157"/>
                  </a:cubicBezTo>
                  <a:cubicBezTo>
                    <a:pt x="79" y="0"/>
                    <a:pt x="79" y="0"/>
                    <a:pt x="79" y="0"/>
                  </a:cubicBezTo>
                  <a:cubicBezTo>
                    <a:pt x="52" y="2"/>
                    <a:pt x="26" y="5"/>
                    <a:pt x="0" y="10"/>
                  </a:cubicBezTo>
                  <a:close/>
                </a:path>
              </a:pathLst>
            </a:custGeom>
            <a:solidFill>
              <a:srgbClr val="F7816D"/>
            </a:solidFill>
            <a:ln w="9525">
              <a:noFill/>
              <a:round/>
              <a:headEnd/>
              <a:tailEnd/>
            </a:ln>
          </p:spPr>
          <p:txBody>
            <a:bodyPr/>
            <a:lstStyle/>
            <a:p>
              <a:endParaRPr lang="en-US"/>
            </a:p>
          </p:txBody>
        </p:sp>
        <p:sp>
          <p:nvSpPr>
            <p:cNvPr id="117822" name="Freeform 32"/>
            <p:cNvSpPr>
              <a:spLocks/>
            </p:cNvSpPr>
            <p:nvPr/>
          </p:nvSpPr>
          <p:spPr bwMode="auto">
            <a:xfrm>
              <a:off x="4064001" y="3509963"/>
              <a:ext cx="363538" cy="682625"/>
            </a:xfrm>
            <a:custGeom>
              <a:avLst/>
              <a:gdLst>
                <a:gd name="T0" fmla="*/ 2147483647 w 86"/>
                <a:gd name="T1" fmla="*/ 2147483647 h 160"/>
                <a:gd name="T2" fmla="*/ 0 w 86"/>
                <a:gd name="T3" fmla="*/ 2147483647 h 160"/>
                <a:gd name="T4" fmla="*/ 2147483647 w 86"/>
                <a:gd name="T5" fmla="*/ 2147483647 h 160"/>
                <a:gd name="T6" fmla="*/ 2147483647 w 86"/>
                <a:gd name="T7" fmla="*/ 2147483647 h 160"/>
                <a:gd name="T8" fmla="*/ 2147483647 w 86"/>
                <a:gd name="T9" fmla="*/ 2147483647 h 160"/>
                <a:gd name="T10" fmla="*/ 2147483647 w 86"/>
                <a:gd name="T11" fmla="*/ 2147483647 h 160"/>
                <a:gd name="T12" fmla="*/ 0 60000 65536"/>
                <a:gd name="T13" fmla="*/ 0 60000 65536"/>
                <a:gd name="T14" fmla="*/ 0 60000 65536"/>
                <a:gd name="T15" fmla="*/ 0 60000 65536"/>
                <a:gd name="T16" fmla="*/ 0 60000 65536"/>
                <a:gd name="T17" fmla="*/ 0 60000 65536"/>
                <a:gd name="T18" fmla="*/ 0 w 86"/>
                <a:gd name="T19" fmla="*/ 0 h 160"/>
                <a:gd name="T20" fmla="*/ 86 w 86"/>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86" h="160">
                  <a:moveTo>
                    <a:pt x="15" y="2"/>
                  </a:moveTo>
                  <a:cubicBezTo>
                    <a:pt x="10" y="2"/>
                    <a:pt x="5" y="2"/>
                    <a:pt x="0" y="3"/>
                  </a:cubicBezTo>
                  <a:cubicBezTo>
                    <a:pt x="10" y="160"/>
                    <a:pt x="10" y="160"/>
                    <a:pt x="10" y="160"/>
                  </a:cubicBezTo>
                  <a:cubicBezTo>
                    <a:pt x="80" y="160"/>
                    <a:pt x="80" y="160"/>
                    <a:pt x="80" y="160"/>
                  </a:cubicBezTo>
                  <a:cubicBezTo>
                    <a:pt x="86" y="4"/>
                    <a:pt x="86" y="4"/>
                    <a:pt x="86" y="4"/>
                  </a:cubicBezTo>
                  <a:cubicBezTo>
                    <a:pt x="61" y="1"/>
                    <a:pt x="38" y="0"/>
                    <a:pt x="15" y="2"/>
                  </a:cubicBezTo>
                  <a:close/>
                </a:path>
              </a:pathLst>
            </a:custGeom>
            <a:solidFill>
              <a:srgbClr val="B3C0AE"/>
            </a:solidFill>
            <a:ln w="9525">
              <a:noFill/>
              <a:round/>
              <a:headEnd/>
              <a:tailEnd/>
            </a:ln>
          </p:spPr>
          <p:txBody>
            <a:bodyPr/>
            <a:lstStyle/>
            <a:p>
              <a:endParaRPr lang="en-US"/>
            </a:p>
          </p:txBody>
        </p:sp>
        <p:sp>
          <p:nvSpPr>
            <p:cNvPr id="117823" name="Freeform 33"/>
            <p:cNvSpPr>
              <a:spLocks/>
            </p:cNvSpPr>
            <p:nvPr/>
          </p:nvSpPr>
          <p:spPr bwMode="auto">
            <a:xfrm>
              <a:off x="4719638" y="3608388"/>
              <a:ext cx="471488" cy="584200"/>
            </a:xfrm>
            <a:custGeom>
              <a:avLst/>
              <a:gdLst>
                <a:gd name="T0" fmla="*/ 2147483647 w 111"/>
                <a:gd name="T1" fmla="*/ 0 h 137"/>
                <a:gd name="T2" fmla="*/ 0 w 111"/>
                <a:gd name="T3" fmla="*/ 2147483647 h 137"/>
                <a:gd name="T4" fmla="*/ 2147483647 w 111"/>
                <a:gd name="T5" fmla="*/ 2147483647 h 137"/>
                <a:gd name="T6" fmla="*/ 2147483647 w 111"/>
                <a:gd name="T7" fmla="*/ 2147483647 h 137"/>
                <a:gd name="T8" fmla="*/ 2147483647 w 111"/>
                <a:gd name="T9" fmla="*/ 0 h 137"/>
                <a:gd name="T10" fmla="*/ 0 60000 65536"/>
                <a:gd name="T11" fmla="*/ 0 60000 65536"/>
                <a:gd name="T12" fmla="*/ 0 60000 65536"/>
                <a:gd name="T13" fmla="*/ 0 60000 65536"/>
                <a:gd name="T14" fmla="*/ 0 60000 65536"/>
                <a:gd name="T15" fmla="*/ 0 w 111"/>
                <a:gd name="T16" fmla="*/ 0 h 137"/>
                <a:gd name="T17" fmla="*/ 111 w 111"/>
                <a:gd name="T18" fmla="*/ 137 h 137"/>
              </a:gdLst>
              <a:ahLst/>
              <a:cxnLst>
                <a:cxn ang="T10">
                  <a:pos x="T0" y="T1"/>
                </a:cxn>
                <a:cxn ang="T11">
                  <a:pos x="T2" y="T3"/>
                </a:cxn>
                <a:cxn ang="T12">
                  <a:pos x="T4" y="T5"/>
                </a:cxn>
                <a:cxn ang="T13">
                  <a:pos x="T6" y="T7"/>
                </a:cxn>
                <a:cxn ang="T14">
                  <a:pos x="T8" y="T9"/>
                </a:cxn>
              </a:cxnLst>
              <a:rect l="T15" t="T16" r="T17" b="T18"/>
              <a:pathLst>
                <a:path w="111" h="137">
                  <a:moveTo>
                    <a:pt x="26" y="0"/>
                  </a:moveTo>
                  <a:cubicBezTo>
                    <a:pt x="0" y="137"/>
                    <a:pt x="0" y="137"/>
                    <a:pt x="0" y="137"/>
                  </a:cubicBezTo>
                  <a:cubicBezTo>
                    <a:pt x="80" y="137"/>
                    <a:pt x="80" y="137"/>
                    <a:pt x="80" y="137"/>
                  </a:cubicBezTo>
                  <a:cubicBezTo>
                    <a:pt x="111" y="28"/>
                    <a:pt x="111" y="28"/>
                    <a:pt x="111" y="28"/>
                  </a:cubicBezTo>
                  <a:cubicBezTo>
                    <a:pt x="83" y="18"/>
                    <a:pt x="54" y="8"/>
                    <a:pt x="26" y="0"/>
                  </a:cubicBezTo>
                  <a:close/>
                </a:path>
              </a:pathLst>
            </a:custGeom>
            <a:solidFill>
              <a:srgbClr val="B3C0AE"/>
            </a:solidFill>
            <a:ln w="9525">
              <a:noFill/>
              <a:round/>
              <a:headEnd/>
              <a:tailEnd/>
            </a:ln>
          </p:spPr>
          <p:txBody>
            <a:bodyPr/>
            <a:lstStyle/>
            <a:p>
              <a:endParaRPr lang="en-US"/>
            </a:p>
          </p:txBody>
        </p:sp>
        <p:sp>
          <p:nvSpPr>
            <p:cNvPr id="117824" name="Freeform 34"/>
            <p:cNvSpPr>
              <a:spLocks/>
            </p:cNvSpPr>
            <p:nvPr/>
          </p:nvSpPr>
          <p:spPr bwMode="auto">
            <a:xfrm>
              <a:off x="5059363" y="3727450"/>
              <a:ext cx="433388" cy="465138"/>
            </a:xfrm>
            <a:custGeom>
              <a:avLst/>
              <a:gdLst>
                <a:gd name="T0" fmla="*/ 2147483647 w 102"/>
                <a:gd name="T1" fmla="*/ 0 h 109"/>
                <a:gd name="T2" fmla="*/ 0 w 102"/>
                <a:gd name="T3" fmla="*/ 2147483647 h 109"/>
                <a:gd name="T4" fmla="*/ 2147483647 w 102"/>
                <a:gd name="T5" fmla="*/ 2147483647 h 109"/>
                <a:gd name="T6" fmla="*/ 2147483647 w 102"/>
                <a:gd name="T7" fmla="*/ 2147483647 h 109"/>
                <a:gd name="T8" fmla="*/ 2147483647 w 102"/>
                <a:gd name="T9" fmla="*/ 0 h 109"/>
                <a:gd name="T10" fmla="*/ 0 60000 65536"/>
                <a:gd name="T11" fmla="*/ 0 60000 65536"/>
                <a:gd name="T12" fmla="*/ 0 60000 65536"/>
                <a:gd name="T13" fmla="*/ 0 60000 65536"/>
                <a:gd name="T14" fmla="*/ 0 60000 65536"/>
                <a:gd name="T15" fmla="*/ 0 w 102"/>
                <a:gd name="T16" fmla="*/ 0 h 109"/>
                <a:gd name="T17" fmla="*/ 102 w 102"/>
                <a:gd name="T18" fmla="*/ 109 h 109"/>
              </a:gdLst>
              <a:ahLst/>
              <a:cxnLst>
                <a:cxn ang="T10">
                  <a:pos x="T0" y="T1"/>
                </a:cxn>
                <a:cxn ang="T11">
                  <a:pos x="T2" y="T3"/>
                </a:cxn>
                <a:cxn ang="T12">
                  <a:pos x="T4" y="T5"/>
                </a:cxn>
                <a:cxn ang="T13">
                  <a:pos x="T6" y="T7"/>
                </a:cxn>
                <a:cxn ang="T14">
                  <a:pos x="T8" y="T9"/>
                </a:cxn>
              </a:cxnLst>
              <a:rect l="T15" t="T16" r="T17" b="T18"/>
              <a:pathLst>
                <a:path w="102" h="109">
                  <a:moveTo>
                    <a:pt x="31" y="0"/>
                  </a:moveTo>
                  <a:cubicBezTo>
                    <a:pt x="0" y="109"/>
                    <a:pt x="0" y="109"/>
                    <a:pt x="0" y="109"/>
                  </a:cubicBezTo>
                  <a:cubicBezTo>
                    <a:pt x="70" y="109"/>
                    <a:pt x="70" y="109"/>
                    <a:pt x="70" y="109"/>
                  </a:cubicBezTo>
                  <a:cubicBezTo>
                    <a:pt x="102" y="30"/>
                    <a:pt x="102" y="30"/>
                    <a:pt x="102" y="30"/>
                  </a:cubicBezTo>
                  <a:cubicBezTo>
                    <a:pt x="79" y="20"/>
                    <a:pt x="56" y="10"/>
                    <a:pt x="31" y="0"/>
                  </a:cubicBezTo>
                  <a:close/>
                </a:path>
              </a:pathLst>
            </a:custGeom>
            <a:solidFill>
              <a:srgbClr val="F7816D"/>
            </a:solidFill>
            <a:ln w="9525">
              <a:noFill/>
              <a:round/>
              <a:headEnd/>
              <a:tailEnd/>
            </a:ln>
          </p:spPr>
          <p:txBody>
            <a:bodyPr/>
            <a:lstStyle/>
            <a:p>
              <a:endParaRPr lang="en-US"/>
            </a:p>
          </p:txBody>
        </p:sp>
        <p:sp>
          <p:nvSpPr>
            <p:cNvPr id="117825" name="Freeform 35"/>
            <p:cNvSpPr>
              <a:spLocks/>
            </p:cNvSpPr>
            <p:nvPr/>
          </p:nvSpPr>
          <p:spPr bwMode="auto">
            <a:xfrm>
              <a:off x="5356226" y="3856038"/>
              <a:ext cx="469900" cy="336550"/>
            </a:xfrm>
            <a:custGeom>
              <a:avLst/>
              <a:gdLst>
                <a:gd name="T0" fmla="*/ 2147483647 w 111"/>
                <a:gd name="T1" fmla="*/ 0 h 79"/>
                <a:gd name="T2" fmla="*/ 0 w 111"/>
                <a:gd name="T3" fmla="*/ 2147483647 h 79"/>
                <a:gd name="T4" fmla="*/ 2147483647 w 111"/>
                <a:gd name="T5" fmla="*/ 2147483647 h 79"/>
                <a:gd name="T6" fmla="*/ 2147483647 w 111"/>
                <a:gd name="T7" fmla="*/ 2147483647 h 79"/>
                <a:gd name="T8" fmla="*/ 2147483647 w 111"/>
                <a:gd name="T9" fmla="*/ 0 h 79"/>
                <a:gd name="T10" fmla="*/ 0 60000 65536"/>
                <a:gd name="T11" fmla="*/ 0 60000 65536"/>
                <a:gd name="T12" fmla="*/ 0 60000 65536"/>
                <a:gd name="T13" fmla="*/ 0 60000 65536"/>
                <a:gd name="T14" fmla="*/ 0 60000 65536"/>
                <a:gd name="T15" fmla="*/ 0 w 111"/>
                <a:gd name="T16" fmla="*/ 0 h 79"/>
                <a:gd name="T17" fmla="*/ 111 w 111"/>
                <a:gd name="T18" fmla="*/ 79 h 79"/>
              </a:gdLst>
              <a:ahLst/>
              <a:cxnLst>
                <a:cxn ang="T10">
                  <a:pos x="T0" y="T1"/>
                </a:cxn>
                <a:cxn ang="T11">
                  <a:pos x="T2" y="T3"/>
                </a:cxn>
                <a:cxn ang="T12">
                  <a:pos x="T4" y="T5"/>
                </a:cxn>
                <a:cxn ang="T13">
                  <a:pos x="T6" y="T7"/>
                </a:cxn>
                <a:cxn ang="T14">
                  <a:pos x="T8" y="T9"/>
                </a:cxn>
              </a:cxnLst>
              <a:rect l="T15" t="T16" r="T17" b="T18"/>
              <a:pathLst>
                <a:path w="111" h="79">
                  <a:moveTo>
                    <a:pt x="32" y="0"/>
                  </a:moveTo>
                  <a:cubicBezTo>
                    <a:pt x="0" y="79"/>
                    <a:pt x="0" y="79"/>
                    <a:pt x="0" y="79"/>
                  </a:cubicBezTo>
                  <a:cubicBezTo>
                    <a:pt x="93" y="79"/>
                    <a:pt x="93" y="79"/>
                    <a:pt x="93" y="79"/>
                  </a:cubicBezTo>
                  <a:cubicBezTo>
                    <a:pt x="111" y="40"/>
                    <a:pt x="111" y="40"/>
                    <a:pt x="111" y="40"/>
                  </a:cubicBezTo>
                  <a:cubicBezTo>
                    <a:pt x="86" y="26"/>
                    <a:pt x="60" y="13"/>
                    <a:pt x="32" y="0"/>
                  </a:cubicBezTo>
                  <a:close/>
                </a:path>
              </a:pathLst>
            </a:custGeom>
            <a:solidFill>
              <a:srgbClr val="B3C0AE"/>
            </a:solidFill>
            <a:ln w="9525">
              <a:noFill/>
              <a:round/>
              <a:headEnd/>
              <a:tailEnd/>
            </a:ln>
          </p:spPr>
          <p:txBody>
            <a:bodyPr/>
            <a:lstStyle/>
            <a:p>
              <a:endParaRPr lang="en-US"/>
            </a:p>
          </p:txBody>
        </p:sp>
        <p:sp>
          <p:nvSpPr>
            <p:cNvPr id="117826" name="Freeform 36"/>
            <p:cNvSpPr>
              <a:spLocks/>
            </p:cNvSpPr>
            <p:nvPr/>
          </p:nvSpPr>
          <p:spPr bwMode="auto">
            <a:xfrm>
              <a:off x="4402138" y="3527425"/>
              <a:ext cx="428625" cy="665163"/>
            </a:xfrm>
            <a:custGeom>
              <a:avLst/>
              <a:gdLst>
                <a:gd name="T0" fmla="*/ 2147483647 w 101"/>
                <a:gd name="T1" fmla="*/ 0 h 156"/>
                <a:gd name="T2" fmla="*/ 0 w 101"/>
                <a:gd name="T3" fmla="*/ 2147483647 h 156"/>
                <a:gd name="T4" fmla="*/ 2147483647 w 101"/>
                <a:gd name="T5" fmla="*/ 2147483647 h 156"/>
                <a:gd name="T6" fmla="*/ 2147483647 w 101"/>
                <a:gd name="T7" fmla="*/ 2147483647 h 156"/>
                <a:gd name="T8" fmla="*/ 2147483647 w 101"/>
                <a:gd name="T9" fmla="*/ 0 h 156"/>
                <a:gd name="T10" fmla="*/ 0 60000 65536"/>
                <a:gd name="T11" fmla="*/ 0 60000 65536"/>
                <a:gd name="T12" fmla="*/ 0 60000 65536"/>
                <a:gd name="T13" fmla="*/ 0 60000 65536"/>
                <a:gd name="T14" fmla="*/ 0 60000 65536"/>
                <a:gd name="T15" fmla="*/ 0 w 101"/>
                <a:gd name="T16" fmla="*/ 0 h 156"/>
                <a:gd name="T17" fmla="*/ 101 w 101"/>
                <a:gd name="T18" fmla="*/ 156 h 156"/>
              </a:gdLst>
              <a:ahLst/>
              <a:cxnLst>
                <a:cxn ang="T10">
                  <a:pos x="T0" y="T1"/>
                </a:cxn>
                <a:cxn ang="T11">
                  <a:pos x="T2" y="T3"/>
                </a:cxn>
                <a:cxn ang="T12">
                  <a:pos x="T4" y="T5"/>
                </a:cxn>
                <a:cxn ang="T13">
                  <a:pos x="T6" y="T7"/>
                </a:cxn>
                <a:cxn ang="T14">
                  <a:pos x="T8" y="T9"/>
                </a:cxn>
              </a:cxnLst>
              <a:rect l="T15" t="T16" r="T17" b="T18"/>
              <a:pathLst>
                <a:path w="101" h="156">
                  <a:moveTo>
                    <a:pt x="6" y="0"/>
                  </a:moveTo>
                  <a:cubicBezTo>
                    <a:pt x="0" y="156"/>
                    <a:pt x="0" y="156"/>
                    <a:pt x="0" y="156"/>
                  </a:cubicBezTo>
                  <a:cubicBezTo>
                    <a:pt x="75" y="156"/>
                    <a:pt x="75" y="156"/>
                    <a:pt x="75" y="156"/>
                  </a:cubicBezTo>
                  <a:cubicBezTo>
                    <a:pt x="101" y="19"/>
                    <a:pt x="101" y="19"/>
                    <a:pt x="101" y="19"/>
                  </a:cubicBezTo>
                  <a:cubicBezTo>
                    <a:pt x="69" y="10"/>
                    <a:pt x="37" y="3"/>
                    <a:pt x="6" y="0"/>
                  </a:cubicBezTo>
                  <a:close/>
                </a:path>
              </a:pathLst>
            </a:custGeom>
            <a:solidFill>
              <a:srgbClr val="F7816D"/>
            </a:solidFill>
            <a:ln w="9525">
              <a:noFill/>
              <a:round/>
              <a:headEnd/>
              <a:tailEnd/>
            </a:ln>
          </p:spPr>
          <p:txBody>
            <a:bodyPr/>
            <a:lstStyle/>
            <a:p>
              <a:endParaRPr lang="en-US"/>
            </a:p>
          </p:txBody>
        </p:sp>
        <p:sp>
          <p:nvSpPr>
            <p:cNvPr id="117827" name="Freeform 37"/>
            <p:cNvSpPr>
              <a:spLocks/>
            </p:cNvSpPr>
            <p:nvPr/>
          </p:nvSpPr>
          <p:spPr bwMode="auto">
            <a:xfrm>
              <a:off x="2927351" y="3795713"/>
              <a:ext cx="381000" cy="396875"/>
            </a:xfrm>
            <a:custGeom>
              <a:avLst/>
              <a:gdLst>
                <a:gd name="T0" fmla="*/ 2147483647 w 90"/>
                <a:gd name="T1" fmla="*/ 2147483647 h 93"/>
                <a:gd name="T2" fmla="*/ 0 w 90"/>
                <a:gd name="T3" fmla="*/ 2147483647 h 93"/>
                <a:gd name="T4" fmla="*/ 0 w 90"/>
                <a:gd name="T5" fmla="*/ 2147483647 h 93"/>
                <a:gd name="T6" fmla="*/ 2147483647 w 90"/>
                <a:gd name="T7" fmla="*/ 2147483647 h 93"/>
                <a:gd name="T8" fmla="*/ 2147483647 w 90"/>
                <a:gd name="T9" fmla="*/ 0 h 93"/>
                <a:gd name="T10" fmla="*/ 2147483647 w 90"/>
                <a:gd name="T11" fmla="*/ 2147483647 h 93"/>
                <a:gd name="T12" fmla="*/ 0 60000 65536"/>
                <a:gd name="T13" fmla="*/ 0 60000 65536"/>
                <a:gd name="T14" fmla="*/ 0 60000 65536"/>
                <a:gd name="T15" fmla="*/ 0 60000 65536"/>
                <a:gd name="T16" fmla="*/ 0 60000 65536"/>
                <a:gd name="T17" fmla="*/ 0 60000 65536"/>
                <a:gd name="T18" fmla="*/ 0 w 90"/>
                <a:gd name="T19" fmla="*/ 0 h 93"/>
                <a:gd name="T20" fmla="*/ 90 w 9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90" h="93">
                  <a:moveTo>
                    <a:pt x="22" y="7"/>
                  </a:moveTo>
                  <a:cubicBezTo>
                    <a:pt x="15" y="13"/>
                    <a:pt x="7" y="18"/>
                    <a:pt x="0" y="24"/>
                  </a:cubicBezTo>
                  <a:cubicBezTo>
                    <a:pt x="0" y="93"/>
                    <a:pt x="0" y="93"/>
                    <a:pt x="0" y="93"/>
                  </a:cubicBezTo>
                  <a:cubicBezTo>
                    <a:pt x="90" y="93"/>
                    <a:pt x="90" y="93"/>
                    <a:pt x="90" y="93"/>
                  </a:cubicBezTo>
                  <a:cubicBezTo>
                    <a:pt x="34" y="0"/>
                    <a:pt x="34" y="0"/>
                    <a:pt x="34" y="0"/>
                  </a:cubicBezTo>
                  <a:cubicBezTo>
                    <a:pt x="30" y="3"/>
                    <a:pt x="26" y="5"/>
                    <a:pt x="22" y="7"/>
                  </a:cubicBezTo>
                  <a:close/>
                </a:path>
              </a:pathLst>
            </a:custGeom>
            <a:solidFill>
              <a:srgbClr val="B3C0AE"/>
            </a:solidFill>
            <a:ln w="9525">
              <a:noFill/>
              <a:round/>
              <a:headEnd/>
              <a:tailEnd/>
            </a:ln>
          </p:spPr>
          <p:txBody>
            <a:bodyPr/>
            <a:lstStyle/>
            <a:p>
              <a:endParaRPr lang="en-US"/>
            </a:p>
          </p:txBody>
        </p:sp>
        <p:sp>
          <p:nvSpPr>
            <p:cNvPr id="117828" name="Freeform 38"/>
            <p:cNvSpPr>
              <a:spLocks/>
            </p:cNvSpPr>
            <p:nvPr/>
          </p:nvSpPr>
          <p:spPr bwMode="auto">
            <a:xfrm>
              <a:off x="3074988" y="3757613"/>
              <a:ext cx="2374900" cy="434975"/>
            </a:xfrm>
            <a:custGeom>
              <a:avLst/>
              <a:gdLst>
                <a:gd name="T0" fmla="*/ 2147483647 w 560"/>
                <a:gd name="T1" fmla="*/ 2147483647 h 102"/>
                <a:gd name="T2" fmla="*/ 2147483647 w 560"/>
                <a:gd name="T3" fmla="*/ 2147483647 h 102"/>
                <a:gd name="T4" fmla="*/ 2147483647 w 560"/>
                <a:gd name="T5" fmla="*/ 2147483647 h 102"/>
                <a:gd name="T6" fmla="*/ 0 w 560"/>
                <a:gd name="T7" fmla="*/ 2147483647 h 102"/>
                <a:gd name="T8" fmla="*/ 2147483647 w 560"/>
                <a:gd name="T9" fmla="*/ 2147483647 h 102"/>
                <a:gd name="T10" fmla="*/ 2147483647 w 560"/>
                <a:gd name="T11" fmla="*/ 2147483647 h 102"/>
                <a:gd name="T12" fmla="*/ 0 60000 65536"/>
                <a:gd name="T13" fmla="*/ 0 60000 65536"/>
                <a:gd name="T14" fmla="*/ 0 60000 65536"/>
                <a:gd name="T15" fmla="*/ 0 60000 65536"/>
                <a:gd name="T16" fmla="*/ 0 60000 65536"/>
                <a:gd name="T17" fmla="*/ 0 60000 65536"/>
                <a:gd name="T18" fmla="*/ 0 w 560"/>
                <a:gd name="T19" fmla="*/ 0 h 102"/>
                <a:gd name="T20" fmla="*/ 560 w 560"/>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560" h="102">
                  <a:moveTo>
                    <a:pt x="242" y="6"/>
                  </a:moveTo>
                  <a:cubicBezTo>
                    <a:pt x="166" y="12"/>
                    <a:pt x="95" y="34"/>
                    <a:pt x="37" y="73"/>
                  </a:cubicBezTo>
                  <a:cubicBezTo>
                    <a:pt x="31" y="77"/>
                    <a:pt x="25" y="81"/>
                    <a:pt x="19" y="86"/>
                  </a:cubicBezTo>
                  <a:cubicBezTo>
                    <a:pt x="0" y="102"/>
                    <a:pt x="0" y="102"/>
                    <a:pt x="0" y="102"/>
                  </a:cubicBezTo>
                  <a:cubicBezTo>
                    <a:pt x="560" y="102"/>
                    <a:pt x="560" y="102"/>
                    <a:pt x="560" y="102"/>
                  </a:cubicBezTo>
                  <a:cubicBezTo>
                    <a:pt x="469" y="55"/>
                    <a:pt x="336" y="0"/>
                    <a:pt x="242" y="6"/>
                  </a:cubicBezTo>
                  <a:close/>
                </a:path>
              </a:pathLst>
            </a:custGeom>
            <a:solidFill>
              <a:srgbClr val="A28681"/>
            </a:solidFill>
            <a:ln w="9525">
              <a:noFill/>
              <a:round/>
              <a:headEnd/>
              <a:tailEnd/>
            </a:ln>
          </p:spPr>
          <p:txBody>
            <a:bodyPr/>
            <a:lstStyle/>
            <a:p>
              <a:endParaRPr lang="en-US"/>
            </a:p>
          </p:txBody>
        </p:sp>
        <p:sp>
          <p:nvSpPr>
            <p:cNvPr id="117829" name="Oval 39"/>
            <p:cNvSpPr>
              <a:spLocks noChangeArrowheads="1"/>
            </p:cNvSpPr>
            <p:nvPr/>
          </p:nvSpPr>
          <p:spPr bwMode="auto">
            <a:xfrm>
              <a:off x="6881813" y="3792538"/>
              <a:ext cx="73025" cy="71438"/>
            </a:xfrm>
            <a:prstGeom prst="ellipse">
              <a:avLst/>
            </a:prstGeom>
            <a:solidFill>
              <a:srgbClr val="FFE88B"/>
            </a:solidFill>
            <a:ln w="9525">
              <a:noFill/>
              <a:round/>
              <a:headEnd/>
              <a:tailEnd/>
            </a:ln>
          </p:spPr>
          <p:txBody>
            <a:bodyPr/>
            <a:lstStyle/>
            <a:p>
              <a:pPr eaLnBrk="0" hangingPunct="0"/>
              <a:endParaRPr lang="zh-CN" altLang="en-US">
                <a:solidFill>
                  <a:srgbClr val="000000"/>
                </a:solidFill>
                <a:cs typeface="等线"/>
              </a:endParaRPr>
            </a:p>
          </p:txBody>
        </p:sp>
        <p:sp>
          <p:nvSpPr>
            <p:cNvPr id="117830" name="Oval 40"/>
            <p:cNvSpPr>
              <a:spLocks noChangeArrowheads="1"/>
            </p:cNvSpPr>
            <p:nvPr/>
          </p:nvSpPr>
          <p:spPr bwMode="auto">
            <a:xfrm>
              <a:off x="7254876" y="3587750"/>
              <a:ext cx="73025" cy="76200"/>
            </a:xfrm>
            <a:prstGeom prst="ellipse">
              <a:avLst/>
            </a:prstGeom>
            <a:solidFill>
              <a:srgbClr val="FFE88B"/>
            </a:solidFill>
            <a:ln w="9525">
              <a:noFill/>
              <a:round/>
              <a:headEnd/>
              <a:tailEnd/>
            </a:ln>
          </p:spPr>
          <p:txBody>
            <a:bodyPr/>
            <a:lstStyle/>
            <a:p>
              <a:pPr eaLnBrk="0" hangingPunct="0"/>
              <a:endParaRPr lang="zh-CN" altLang="en-US">
                <a:solidFill>
                  <a:srgbClr val="000000"/>
                </a:solidFill>
                <a:cs typeface="等线"/>
              </a:endParaRPr>
            </a:p>
          </p:txBody>
        </p:sp>
        <p:sp>
          <p:nvSpPr>
            <p:cNvPr id="117831" name="Oval 41"/>
            <p:cNvSpPr>
              <a:spLocks noChangeArrowheads="1"/>
            </p:cNvSpPr>
            <p:nvPr/>
          </p:nvSpPr>
          <p:spPr bwMode="auto">
            <a:xfrm>
              <a:off x="7602538" y="3459163"/>
              <a:ext cx="77788" cy="73025"/>
            </a:xfrm>
            <a:prstGeom prst="ellipse">
              <a:avLst/>
            </a:prstGeom>
            <a:solidFill>
              <a:srgbClr val="FFE88B"/>
            </a:solidFill>
            <a:ln w="9525">
              <a:noFill/>
              <a:round/>
              <a:headEnd/>
              <a:tailEnd/>
            </a:ln>
          </p:spPr>
          <p:txBody>
            <a:bodyPr/>
            <a:lstStyle/>
            <a:p>
              <a:pPr eaLnBrk="0" hangingPunct="0"/>
              <a:endParaRPr lang="zh-CN" altLang="en-US">
                <a:solidFill>
                  <a:srgbClr val="000000"/>
                </a:solidFill>
                <a:cs typeface="等线"/>
              </a:endParaRPr>
            </a:p>
          </p:txBody>
        </p:sp>
        <p:sp>
          <p:nvSpPr>
            <p:cNvPr id="117832" name="Oval 42"/>
            <p:cNvSpPr>
              <a:spLocks noChangeArrowheads="1"/>
            </p:cNvSpPr>
            <p:nvPr/>
          </p:nvSpPr>
          <p:spPr bwMode="auto">
            <a:xfrm>
              <a:off x="8010526" y="3438525"/>
              <a:ext cx="71438" cy="71438"/>
            </a:xfrm>
            <a:prstGeom prst="ellipse">
              <a:avLst/>
            </a:prstGeom>
            <a:solidFill>
              <a:srgbClr val="FFE88B"/>
            </a:solidFill>
            <a:ln w="9525">
              <a:noFill/>
              <a:round/>
              <a:headEnd/>
              <a:tailEnd/>
            </a:ln>
          </p:spPr>
          <p:txBody>
            <a:bodyPr/>
            <a:lstStyle/>
            <a:p>
              <a:pPr eaLnBrk="0" hangingPunct="0"/>
              <a:endParaRPr lang="zh-CN" altLang="en-US">
                <a:solidFill>
                  <a:srgbClr val="000000"/>
                </a:solidFill>
                <a:cs typeface="等线"/>
              </a:endParaRPr>
            </a:p>
          </p:txBody>
        </p:sp>
        <p:sp>
          <p:nvSpPr>
            <p:cNvPr id="117833" name="Oval 43"/>
            <p:cNvSpPr>
              <a:spLocks noChangeArrowheads="1"/>
            </p:cNvSpPr>
            <p:nvPr/>
          </p:nvSpPr>
          <p:spPr bwMode="auto">
            <a:xfrm>
              <a:off x="8391526" y="3552825"/>
              <a:ext cx="76200" cy="77788"/>
            </a:xfrm>
            <a:prstGeom prst="ellipse">
              <a:avLst/>
            </a:prstGeom>
            <a:solidFill>
              <a:srgbClr val="FFE88B"/>
            </a:solidFill>
            <a:ln w="9525">
              <a:noFill/>
              <a:round/>
              <a:headEnd/>
              <a:tailEnd/>
            </a:ln>
          </p:spPr>
          <p:txBody>
            <a:bodyPr/>
            <a:lstStyle/>
            <a:p>
              <a:pPr eaLnBrk="0" hangingPunct="0"/>
              <a:endParaRPr lang="zh-CN" altLang="en-US">
                <a:solidFill>
                  <a:srgbClr val="000000"/>
                </a:solidFill>
                <a:cs typeface="等线"/>
              </a:endParaRPr>
            </a:p>
          </p:txBody>
        </p:sp>
        <p:sp>
          <p:nvSpPr>
            <p:cNvPr id="117834" name="Oval 44"/>
            <p:cNvSpPr>
              <a:spLocks noChangeArrowheads="1"/>
            </p:cNvSpPr>
            <p:nvPr/>
          </p:nvSpPr>
          <p:spPr bwMode="auto">
            <a:xfrm>
              <a:off x="8764588" y="3757613"/>
              <a:ext cx="73025" cy="77788"/>
            </a:xfrm>
            <a:prstGeom prst="ellipse">
              <a:avLst/>
            </a:prstGeom>
            <a:solidFill>
              <a:srgbClr val="FFE88B"/>
            </a:solidFill>
            <a:ln w="9525">
              <a:noFill/>
              <a:round/>
              <a:headEnd/>
              <a:tailEnd/>
            </a:ln>
          </p:spPr>
          <p:txBody>
            <a:bodyPr/>
            <a:lstStyle/>
            <a:p>
              <a:pPr eaLnBrk="0" hangingPunct="0"/>
              <a:endParaRPr lang="zh-CN" altLang="en-US">
                <a:solidFill>
                  <a:srgbClr val="000000"/>
                </a:solidFill>
                <a:cs typeface="等线"/>
              </a:endParaRPr>
            </a:p>
          </p:txBody>
        </p:sp>
        <p:sp>
          <p:nvSpPr>
            <p:cNvPr id="117835" name="Freeform 45"/>
            <p:cNvSpPr>
              <a:spLocks/>
            </p:cNvSpPr>
            <p:nvPr/>
          </p:nvSpPr>
          <p:spPr bwMode="auto">
            <a:xfrm>
              <a:off x="2927351" y="3122613"/>
              <a:ext cx="3492500" cy="1049338"/>
            </a:xfrm>
            <a:custGeom>
              <a:avLst/>
              <a:gdLst>
                <a:gd name="T0" fmla="*/ 0 w 824"/>
                <a:gd name="T1" fmla="*/ 2147483647 h 246"/>
                <a:gd name="T2" fmla="*/ 2147483647 w 824"/>
                <a:gd name="T3" fmla="*/ 2147483647 h 246"/>
                <a:gd name="T4" fmla="*/ 2147483647 w 824"/>
                <a:gd name="T5" fmla="*/ 2147483647 h 246"/>
                <a:gd name="T6" fmla="*/ 2147483647 w 824"/>
                <a:gd name="T7" fmla="*/ 2147483647 h 246"/>
                <a:gd name="T8" fmla="*/ 2147483647 w 824"/>
                <a:gd name="T9" fmla="*/ 2147483647 h 246"/>
                <a:gd name="T10" fmla="*/ 2147483647 w 824"/>
                <a:gd name="T11" fmla="*/ 2147483647 h 246"/>
                <a:gd name="T12" fmla="*/ 2147483647 w 824"/>
                <a:gd name="T13" fmla="*/ 2147483647 h 246"/>
                <a:gd name="T14" fmla="*/ 2147483647 w 824"/>
                <a:gd name="T15" fmla="*/ 2147483647 h 246"/>
                <a:gd name="T16" fmla="*/ 2147483647 w 824"/>
                <a:gd name="T17" fmla="*/ 2147483647 h 246"/>
                <a:gd name="T18" fmla="*/ 2147483647 w 824"/>
                <a:gd name="T19" fmla="*/ 2147483647 h 246"/>
                <a:gd name="T20" fmla="*/ 2147483647 w 824"/>
                <a:gd name="T21" fmla="*/ 2147483647 h 246"/>
                <a:gd name="T22" fmla="*/ 2147483647 w 824"/>
                <a:gd name="T23" fmla="*/ 2147483647 h 246"/>
                <a:gd name="T24" fmla="*/ 2147483647 w 824"/>
                <a:gd name="T25" fmla="*/ 2147483647 h 246"/>
                <a:gd name="T26" fmla="*/ 2147483647 w 824"/>
                <a:gd name="T27" fmla="*/ 2147483647 h 246"/>
                <a:gd name="T28" fmla="*/ 2147483647 w 824"/>
                <a:gd name="T29" fmla="*/ 2147483647 h 246"/>
                <a:gd name="T30" fmla="*/ 2147483647 w 824"/>
                <a:gd name="T31" fmla="*/ 2147483647 h 246"/>
                <a:gd name="T32" fmla="*/ 2147483647 w 824"/>
                <a:gd name="T33" fmla="*/ 2147483647 h 246"/>
                <a:gd name="T34" fmla="*/ 2147483647 w 824"/>
                <a:gd name="T35" fmla="*/ 2147483647 h 246"/>
                <a:gd name="T36" fmla="*/ 2147483647 w 824"/>
                <a:gd name="T37" fmla="*/ 2147483647 h 246"/>
                <a:gd name="T38" fmla="*/ 2147483647 w 824"/>
                <a:gd name="T39" fmla="*/ 2147483647 h 246"/>
                <a:gd name="T40" fmla="*/ 2147483647 w 824"/>
                <a:gd name="T41" fmla="*/ 2147483647 h 246"/>
                <a:gd name="T42" fmla="*/ 2147483647 w 824"/>
                <a:gd name="T43" fmla="*/ 2147483647 h 246"/>
                <a:gd name="T44" fmla="*/ 2147483647 w 824"/>
                <a:gd name="T45" fmla="*/ 2147483647 h 246"/>
                <a:gd name="T46" fmla="*/ 2147483647 w 824"/>
                <a:gd name="T47" fmla="*/ 2147483647 h 246"/>
                <a:gd name="T48" fmla="*/ 0 w 824"/>
                <a:gd name="T49" fmla="*/ 2147483647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4"/>
                <a:gd name="T76" fmla="*/ 0 h 246"/>
                <a:gd name="T77" fmla="*/ 824 w 824"/>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4" h="246">
                  <a:moveTo>
                    <a:pt x="0" y="118"/>
                  </a:moveTo>
                  <a:cubicBezTo>
                    <a:pt x="63" y="138"/>
                    <a:pt x="63" y="138"/>
                    <a:pt x="63" y="138"/>
                  </a:cubicBezTo>
                  <a:cubicBezTo>
                    <a:pt x="76" y="70"/>
                    <a:pt x="76" y="70"/>
                    <a:pt x="76" y="70"/>
                  </a:cubicBezTo>
                  <a:cubicBezTo>
                    <a:pt x="136" y="110"/>
                    <a:pt x="136" y="110"/>
                    <a:pt x="136" y="110"/>
                  </a:cubicBezTo>
                  <a:cubicBezTo>
                    <a:pt x="146" y="45"/>
                    <a:pt x="146" y="45"/>
                    <a:pt x="146" y="45"/>
                  </a:cubicBezTo>
                  <a:cubicBezTo>
                    <a:pt x="211" y="95"/>
                    <a:pt x="211" y="95"/>
                    <a:pt x="211" y="95"/>
                  </a:cubicBezTo>
                  <a:cubicBezTo>
                    <a:pt x="237" y="32"/>
                    <a:pt x="237" y="32"/>
                    <a:pt x="237" y="32"/>
                  </a:cubicBezTo>
                  <a:cubicBezTo>
                    <a:pt x="277" y="90"/>
                    <a:pt x="277" y="90"/>
                    <a:pt x="277" y="90"/>
                  </a:cubicBezTo>
                  <a:cubicBezTo>
                    <a:pt x="317" y="27"/>
                    <a:pt x="317" y="27"/>
                    <a:pt x="317" y="27"/>
                  </a:cubicBezTo>
                  <a:cubicBezTo>
                    <a:pt x="344" y="90"/>
                    <a:pt x="344" y="90"/>
                    <a:pt x="344" y="90"/>
                  </a:cubicBezTo>
                  <a:cubicBezTo>
                    <a:pt x="400" y="32"/>
                    <a:pt x="400" y="32"/>
                    <a:pt x="400" y="32"/>
                  </a:cubicBezTo>
                  <a:cubicBezTo>
                    <a:pt x="427" y="105"/>
                    <a:pt x="427" y="105"/>
                    <a:pt x="427" y="105"/>
                  </a:cubicBezTo>
                  <a:cubicBezTo>
                    <a:pt x="480" y="55"/>
                    <a:pt x="480" y="55"/>
                    <a:pt x="480" y="55"/>
                  </a:cubicBezTo>
                  <a:cubicBezTo>
                    <a:pt x="500" y="125"/>
                    <a:pt x="500" y="125"/>
                    <a:pt x="500" y="125"/>
                  </a:cubicBezTo>
                  <a:cubicBezTo>
                    <a:pt x="558" y="83"/>
                    <a:pt x="558" y="83"/>
                    <a:pt x="558" y="83"/>
                  </a:cubicBezTo>
                  <a:cubicBezTo>
                    <a:pt x="558" y="148"/>
                    <a:pt x="558" y="148"/>
                    <a:pt x="558" y="148"/>
                  </a:cubicBezTo>
                  <a:cubicBezTo>
                    <a:pt x="625" y="108"/>
                    <a:pt x="625" y="108"/>
                    <a:pt x="625" y="108"/>
                  </a:cubicBezTo>
                  <a:cubicBezTo>
                    <a:pt x="628" y="180"/>
                    <a:pt x="628" y="180"/>
                    <a:pt x="628" y="180"/>
                  </a:cubicBezTo>
                  <a:cubicBezTo>
                    <a:pt x="691" y="145"/>
                    <a:pt x="691" y="145"/>
                    <a:pt x="691" y="145"/>
                  </a:cubicBezTo>
                  <a:cubicBezTo>
                    <a:pt x="703" y="218"/>
                    <a:pt x="703" y="218"/>
                    <a:pt x="703" y="218"/>
                  </a:cubicBezTo>
                  <a:cubicBezTo>
                    <a:pt x="758" y="183"/>
                    <a:pt x="758" y="183"/>
                    <a:pt x="758" y="183"/>
                  </a:cubicBezTo>
                  <a:cubicBezTo>
                    <a:pt x="763" y="246"/>
                    <a:pt x="763" y="246"/>
                    <a:pt x="763" y="246"/>
                  </a:cubicBezTo>
                  <a:cubicBezTo>
                    <a:pt x="824" y="226"/>
                    <a:pt x="824" y="226"/>
                    <a:pt x="824" y="226"/>
                  </a:cubicBezTo>
                  <a:cubicBezTo>
                    <a:pt x="824" y="226"/>
                    <a:pt x="600" y="63"/>
                    <a:pt x="370" y="27"/>
                  </a:cubicBezTo>
                  <a:cubicBezTo>
                    <a:pt x="370" y="27"/>
                    <a:pt x="155" y="0"/>
                    <a:pt x="0" y="118"/>
                  </a:cubicBezTo>
                  <a:close/>
                </a:path>
              </a:pathLst>
            </a:custGeom>
            <a:solidFill>
              <a:srgbClr val="B6DC4C"/>
            </a:solidFill>
            <a:ln w="9525">
              <a:noFill/>
              <a:round/>
              <a:headEnd/>
              <a:tailEnd/>
            </a:ln>
          </p:spPr>
          <p:txBody>
            <a:bodyPr/>
            <a:lstStyle/>
            <a:p>
              <a:endParaRPr lang="en-US"/>
            </a:p>
          </p:txBody>
        </p:sp>
        <p:sp>
          <p:nvSpPr>
            <p:cNvPr id="117836" name="Oval 46"/>
            <p:cNvSpPr>
              <a:spLocks noChangeArrowheads="1"/>
            </p:cNvSpPr>
            <p:nvPr/>
          </p:nvSpPr>
          <p:spPr bwMode="auto">
            <a:xfrm>
              <a:off x="2973388" y="3732213"/>
              <a:ext cx="42863" cy="42863"/>
            </a:xfrm>
            <a:prstGeom prst="ellipse">
              <a:avLst/>
            </a:prstGeom>
            <a:solidFill>
              <a:srgbClr val="B6DC4C"/>
            </a:solidFill>
            <a:ln w="9525">
              <a:noFill/>
              <a:round/>
              <a:headEnd/>
              <a:tailEnd/>
            </a:ln>
          </p:spPr>
          <p:txBody>
            <a:bodyPr/>
            <a:lstStyle/>
            <a:p>
              <a:pPr eaLnBrk="0" hangingPunct="0"/>
              <a:endParaRPr lang="zh-CN" altLang="en-US">
                <a:solidFill>
                  <a:srgbClr val="000000"/>
                </a:solidFill>
                <a:cs typeface="等线"/>
              </a:endParaRPr>
            </a:p>
          </p:txBody>
        </p:sp>
        <p:sp>
          <p:nvSpPr>
            <p:cNvPr id="117837" name="Oval 47"/>
            <p:cNvSpPr>
              <a:spLocks noChangeArrowheads="1"/>
            </p:cNvSpPr>
            <p:nvPr/>
          </p:nvSpPr>
          <p:spPr bwMode="auto">
            <a:xfrm>
              <a:off x="3325813" y="3562350"/>
              <a:ext cx="42863" cy="41275"/>
            </a:xfrm>
            <a:prstGeom prst="ellipse">
              <a:avLst/>
            </a:prstGeom>
            <a:solidFill>
              <a:srgbClr val="B6DC4C"/>
            </a:solidFill>
            <a:ln w="9525">
              <a:noFill/>
              <a:round/>
              <a:headEnd/>
              <a:tailEnd/>
            </a:ln>
          </p:spPr>
          <p:txBody>
            <a:bodyPr/>
            <a:lstStyle/>
            <a:p>
              <a:pPr eaLnBrk="0" hangingPunct="0"/>
              <a:endParaRPr lang="zh-CN" altLang="en-US">
                <a:solidFill>
                  <a:srgbClr val="000000"/>
                </a:solidFill>
                <a:cs typeface="等线"/>
              </a:endParaRPr>
            </a:p>
          </p:txBody>
        </p:sp>
        <p:sp>
          <p:nvSpPr>
            <p:cNvPr id="117838" name="Oval 48"/>
            <p:cNvSpPr>
              <a:spLocks noChangeArrowheads="1"/>
            </p:cNvSpPr>
            <p:nvPr/>
          </p:nvSpPr>
          <p:spPr bwMode="auto">
            <a:xfrm>
              <a:off x="3651251" y="3497263"/>
              <a:ext cx="42863" cy="42863"/>
            </a:xfrm>
            <a:prstGeom prst="ellipse">
              <a:avLst/>
            </a:prstGeom>
            <a:solidFill>
              <a:srgbClr val="B6DC4C"/>
            </a:solidFill>
            <a:ln w="9525">
              <a:noFill/>
              <a:round/>
              <a:headEnd/>
              <a:tailEnd/>
            </a:ln>
          </p:spPr>
          <p:txBody>
            <a:bodyPr/>
            <a:lstStyle/>
            <a:p>
              <a:pPr eaLnBrk="0" hangingPunct="0"/>
              <a:endParaRPr lang="zh-CN" altLang="en-US">
                <a:solidFill>
                  <a:srgbClr val="000000"/>
                </a:solidFill>
                <a:cs typeface="等线"/>
              </a:endParaRPr>
            </a:p>
          </p:txBody>
        </p:sp>
        <p:sp>
          <p:nvSpPr>
            <p:cNvPr id="117839" name="Oval 49"/>
            <p:cNvSpPr>
              <a:spLocks noChangeArrowheads="1"/>
            </p:cNvSpPr>
            <p:nvPr/>
          </p:nvSpPr>
          <p:spPr bwMode="auto">
            <a:xfrm>
              <a:off x="3952876" y="3441700"/>
              <a:ext cx="42863" cy="42863"/>
            </a:xfrm>
            <a:prstGeom prst="ellipse">
              <a:avLst/>
            </a:prstGeom>
            <a:solidFill>
              <a:srgbClr val="B6DC4C"/>
            </a:solidFill>
            <a:ln w="9525">
              <a:noFill/>
              <a:round/>
              <a:headEnd/>
              <a:tailEnd/>
            </a:ln>
          </p:spPr>
          <p:txBody>
            <a:bodyPr/>
            <a:lstStyle/>
            <a:p>
              <a:pPr eaLnBrk="0" hangingPunct="0"/>
              <a:endParaRPr lang="zh-CN" altLang="en-US">
                <a:solidFill>
                  <a:srgbClr val="000000"/>
                </a:solidFill>
                <a:cs typeface="等线"/>
              </a:endParaRPr>
            </a:p>
          </p:txBody>
        </p:sp>
        <p:sp>
          <p:nvSpPr>
            <p:cNvPr id="117840" name="Oval 50"/>
            <p:cNvSpPr>
              <a:spLocks noChangeArrowheads="1"/>
            </p:cNvSpPr>
            <p:nvPr/>
          </p:nvSpPr>
          <p:spPr bwMode="auto">
            <a:xfrm>
              <a:off x="4229101" y="3433763"/>
              <a:ext cx="41275" cy="42863"/>
            </a:xfrm>
            <a:prstGeom prst="ellipse">
              <a:avLst/>
            </a:prstGeom>
            <a:solidFill>
              <a:srgbClr val="B6DC4C"/>
            </a:solidFill>
            <a:ln w="9525">
              <a:noFill/>
              <a:round/>
              <a:headEnd/>
              <a:tailEnd/>
            </a:ln>
          </p:spPr>
          <p:txBody>
            <a:bodyPr/>
            <a:lstStyle/>
            <a:p>
              <a:pPr eaLnBrk="0" hangingPunct="0"/>
              <a:endParaRPr lang="zh-CN" altLang="en-US">
                <a:solidFill>
                  <a:srgbClr val="000000"/>
                </a:solidFill>
                <a:cs typeface="等线"/>
              </a:endParaRPr>
            </a:p>
          </p:txBody>
        </p:sp>
        <p:sp>
          <p:nvSpPr>
            <p:cNvPr id="117841" name="Oval 51"/>
            <p:cNvSpPr>
              <a:spLocks noChangeArrowheads="1"/>
            </p:cNvSpPr>
            <p:nvPr/>
          </p:nvSpPr>
          <p:spPr bwMode="auto">
            <a:xfrm>
              <a:off x="4559301" y="3463925"/>
              <a:ext cx="42863" cy="42863"/>
            </a:xfrm>
            <a:prstGeom prst="ellipse">
              <a:avLst/>
            </a:prstGeom>
            <a:solidFill>
              <a:srgbClr val="B6DC4C"/>
            </a:solidFill>
            <a:ln w="9525">
              <a:noFill/>
              <a:round/>
              <a:headEnd/>
              <a:tailEnd/>
            </a:ln>
          </p:spPr>
          <p:txBody>
            <a:bodyPr/>
            <a:lstStyle/>
            <a:p>
              <a:pPr eaLnBrk="0" hangingPunct="0"/>
              <a:endParaRPr lang="zh-CN" altLang="en-US">
                <a:solidFill>
                  <a:srgbClr val="000000"/>
                </a:solidFill>
                <a:cs typeface="等线"/>
              </a:endParaRPr>
            </a:p>
          </p:txBody>
        </p:sp>
        <p:sp>
          <p:nvSpPr>
            <p:cNvPr id="117842" name="Oval 52"/>
            <p:cNvSpPr>
              <a:spLocks noChangeArrowheads="1"/>
            </p:cNvSpPr>
            <p:nvPr/>
          </p:nvSpPr>
          <p:spPr bwMode="auto">
            <a:xfrm>
              <a:off x="4899026" y="3540125"/>
              <a:ext cx="41275" cy="42863"/>
            </a:xfrm>
            <a:prstGeom prst="ellipse">
              <a:avLst/>
            </a:prstGeom>
            <a:solidFill>
              <a:srgbClr val="B6DC4C"/>
            </a:solidFill>
            <a:ln w="9525">
              <a:noFill/>
              <a:round/>
              <a:headEnd/>
              <a:tailEnd/>
            </a:ln>
          </p:spPr>
          <p:txBody>
            <a:bodyPr/>
            <a:lstStyle/>
            <a:p>
              <a:pPr eaLnBrk="0" hangingPunct="0"/>
              <a:endParaRPr lang="zh-CN" altLang="en-US">
                <a:solidFill>
                  <a:srgbClr val="000000"/>
                </a:solidFill>
                <a:cs typeface="等线"/>
              </a:endParaRPr>
            </a:p>
          </p:txBody>
        </p:sp>
        <p:sp>
          <p:nvSpPr>
            <p:cNvPr id="117843" name="Oval 53"/>
            <p:cNvSpPr>
              <a:spLocks noChangeArrowheads="1"/>
            </p:cNvSpPr>
            <p:nvPr/>
          </p:nvSpPr>
          <p:spPr bwMode="auto">
            <a:xfrm>
              <a:off x="5165726" y="3646488"/>
              <a:ext cx="42863" cy="42863"/>
            </a:xfrm>
            <a:prstGeom prst="ellipse">
              <a:avLst/>
            </a:prstGeom>
            <a:solidFill>
              <a:srgbClr val="B6DC4C"/>
            </a:solidFill>
            <a:ln w="9525">
              <a:noFill/>
              <a:round/>
              <a:headEnd/>
              <a:tailEnd/>
            </a:ln>
          </p:spPr>
          <p:txBody>
            <a:bodyPr/>
            <a:lstStyle/>
            <a:p>
              <a:pPr eaLnBrk="0" hangingPunct="0"/>
              <a:endParaRPr lang="zh-CN" altLang="en-US">
                <a:solidFill>
                  <a:srgbClr val="000000"/>
                </a:solidFill>
                <a:cs typeface="等线"/>
              </a:endParaRPr>
            </a:p>
          </p:txBody>
        </p:sp>
        <p:sp>
          <p:nvSpPr>
            <p:cNvPr id="117844" name="Oval 54"/>
            <p:cNvSpPr>
              <a:spLocks noChangeArrowheads="1"/>
            </p:cNvSpPr>
            <p:nvPr/>
          </p:nvSpPr>
          <p:spPr bwMode="auto">
            <a:xfrm>
              <a:off x="5470526" y="3754438"/>
              <a:ext cx="42863" cy="41275"/>
            </a:xfrm>
            <a:prstGeom prst="ellipse">
              <a:avLst/>
            </a:prstGeom>
            <a:solidFill>
              <a:srgbClr val="B6DC4C"/>
            </a:solidFill>
            <a:ln w="9525">
              <a:noFill/>
              <a:round/>
              <a:headEnd/>
              <a:tailEnd/>
            </a:ln>
          </p:spPr>
          <p:txBody>
            <a:bodyPr/>
            <a:lstStyle/>
            <a:p>
              <a:pPr eaLnBrk="0" hangingPunct="0"/>
              <a:endParaRPr lang="zh-CN" altLang="en-US">
                <a:solidFill>
                  <a:srgbClr val="000000"/>
                </a:solidFill>
                <a:cs typeface="等线"/>
              </a:endParaRPr>
            </a:p>
          </p:txBody>
        </p:sp>
        <p:sp>
          <p:nvSpPr>
            <p:cNvPr id="117845" name="Oval 55"/>
            <p:cNvSpPr>
              <a:spLocks noChangeArrowheads="1"/>
            </p:cNvSpPr>
            <p:nvPr/>
          </p:nvSpPr>
          <p:spPr bwMode="auto">
            <a:xfrm>
              <a:off x="5749926" y="3890963"/>
              <a:ext cx="42863" cy="46038"/>
            </a:xfrm>
            <a:prstGeom prst="ellipse">
              <a:avLst/>
            </a:prstGeom>
            <a:solidFill>
              <a:srgbClr val="B6DC4C"/>
            </a:solidFill>
            <a:ln w="9525">
              <a:noFill/>
              <a:round/>
              <a:headEnd/>
              <a:tailEnd/>
            </a:ln>
          </p:spPr>
          <p:txBody>
            <a:bodyPr/>
            <a:lstStyle/>
            <a:p>
              <a:pPr eaLnBrk="0" hangingPunct="0"/>
              <a:endParaRPr lang="zh-CN" altLang="en-US">
                <a:solidFill>
                  <a:srgbClr val="000000"/>
                </a:solidFill>
                <a:cs typeface="等线"/>
              </a:endParaRPr>
            </a:p>
          </p:txBody>
        </p:sp>
        <p:sp>
          <p:nvSpPr>
            <p:cNvPr id="117846" name="Freeform 56"/>
            <p:cNvSpPr>
              <a:spLocks/>
            </p:cNvSpPr>
            <p:nvPr/>
          </p:nvSpPr>
          <p:spPr bwMode="auto">
            <a:xfrm>
              <a:off x="6924676" y="3616325"/>
              <a:ext cx="1695450" cy="573088"/>
            </a:xfrm>
            <a:custGeom>
              <a:avLst/>
              <a:gdLst>
                <a:gd name="T0" fmla="*/ 2147483647 w 400"/>
                <a:gd name="T1" fmla="*/ 2147483647 h 134"/>
                <a:gd name="T2" fmla="*/ 2147483647 w 400"/>
                <a:gd name="T3" fmla="*/ 2147483647 h 134"/>
                <a:gd name="T4" fmla="*/ 2147483647 w 400"/>
                <a:gd name="T5" fmla="*/ 2147483647 h 134"/>
                <a:gd name="T6" fmla="*/ 2147483647 w 400"/>
                <a:gd name="T7" fmla="*/ 2147483647 h 134"/>
                <a:gd name="T8" fmla="*/ 2147483647 w 400"/>
                <a:gd name="T9" fmla="*/ 2147483647 h 134"/>
                <a:gd name="T10" fmla="*/ 2147483647 w 400"/>
                <a:gd name="T11" fmla="*/ 2147483647 h 134"/>
                <a:gd name="T12" fmla="*/ 2147483647 w 400"/>
                <a:gd name="T13" fmla="*/ 0 h 134"/>
                <a:gd name="T14" fmla="*/ 2147483647 w 400"/>
                <a:gd name="T15" fmla="*/ 2147483647 h 134"/>
                <a:gd name="T16" fmla="*/ 2147483647 w 400"/>
                <a:gd name="T17" fmla="*/ 2147483647 h 134"/>
                <a:gd name="T18" fmla="*/ 2147483647 w 400"/>
                <a:gd name="T19" fmla="*/ 2147483647 h 134"/>
                <a:gd name="T20" fmla="*/ 2147483647 w 400"/>
                <a:gd name="T21" fmla="*/ 2147483647 h 134"/>
                <a:gd name="T22" fmla="*/ 2147483647 w 400"/>
                <a:gd name="T23" fmla="*/ 2147483647 h 134"/>
                <a:gd name="T24" fmla="*/ 2147483647 w 400"/>
                <a:gd name="T25" fmla="*/ 2147483647 h 134"/>
                <a:gd name="T26" fmla="*/ 2147483647 w 400"/>
                <a:gd name="T27" fmla="*/ 2147483647 h 134"/>
                <a:gd name="T28" fmla="*/ 2147483647 w 400"/>
                <a:gd name="T29" fmla="*/ 2147483647 h 134"/>
                <a:gd name="T30" fmla="*/ 2147483647 w 400"/>
                <a:gd name="T31" fmla="*/ 2147483647 h 134"/>
                <a:gd name="T32" fmla="*/ 2147483647 w 400"/>
                <a:gd name="T33" fmla="*/ 2147483647 h 134"/>
                <a:gd name="T34" fmla="*/ 2147483647 w 400"/>
                <a:gd name="T35" fmla="*/ 2147483647 h 134"/>
                <a:gd name="T36" fmla="*/ 2147483647 w 400"/>
                <a:gd name="T37" fmla="*/ 2147483647 h 134"/>
                <a:gd name="T38" fmla="*/ 2147483647 w 400"/>
                <a:gd name="T39" fmla="*/ 2147483647 h 134"/>
                <a:gd name="T40" fmla="*/ 2147483647 w 400"/>
                <a:gd name="T41" fmla="*/ 2147483647 h 134"/>
                <a:gd name="T42" fmla="*/ 2147483647 w 400"/>
                <a:gd name="T43" fmla="*/ 2147483647 h 134"/>
                <a:gd name="T44" fmla="*/ 2147483647 w 400"/>
                <a:gd name="T45" fmla="*/ 2147483647 h 134"/>
                <a:gd name="T46" fmla="*/ 2147483647 w 400"/>
                <a:gd name="T47" fmla="*/ 2147483647 h 134"/>
                <a:gd name="T48" fmla="*/ 2147483647 w 400"/>
                <a:gd name="T49" fmla="*/ 2147483647 h 134"/>
                <a:gd name="T50" fmla="*/ 2147483647 w 400"/>
                <a:gd name="T51" fmla="*/ 2147483647 h 134"/>
                <a:gd name="T52" fmla="*/ 2147483647 w 400"/>
                <a:gd name="T53" fmla="*/ 2147483647 h 134"/>
                <a:gd name="T54" fmla="*/ 2147483647 w 400"/>
                <a:gd name="T55" fmla="*/ 2147483647 h 134"/>
                <a:gd name="T56" fmla="*/ 0 w 400"/>
                <a:gd name="T57" fmla="*/ 2147483647 h 134"/>
                <a:gd name="T58" fmla="*/ 2147483647 w 400"/>
                <a:gd name="T59" fmla="*/ 2147483647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134"/>
                <a:gd name="T92" fmla="*/ 400 w 400"/>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134">
                  <a:moveTo>
                    <a:pt x="16" y="95"/>
                  </a:moveTo>
                  <a:cubicBezTo>
                    <a:pt x="89" y="133"/>
                    <a:pt x="89" y="133"/>
                    <a:pt x="89" y="133"/>
                  </a:cubicBezTo>
                  <a:cubicBezTo>
                    <a:pt x="77" y="52"/>
                    <a:pt x="77" y="52"/>
                    <a:pt x="77" y="52"/>
                  </a:cubicBezTo>
                  <a:cubicBezTo>
                    <a:pt x="147" y="85"/>
                    <a:pt x="147" y="85"/>
                    <a:pt x="147" y="85"/>
                  </a:cubicBezTo>
                  <a:cubicBezTo>
                    <a:pt x="149" y="9"/>
                    <a:pt x="149" y="9"/>
                    <a:pt x="149" y="9"/>
                  </a:cubicBezTo>
                  <a:cubicBezTo>
                    <a:pt x="210" y="57"/>
                    <a:pt x="210" y="57"/>
                    <a:pt x="210" y="57"/>
                  </a:cubicBezTo>
                  <a:cubicBezTo>
                    <a:pt x="240" y="0"/>
                    <a:pt x="240" y="0"/>
                    <a:pt x="240" y="0"/>
                  </a:cubicBezTo>
                  <a:cubicBezTo>
                    <a:pt x="277" y="54"/>
                    <a:pt x="277" y="54"/>
                    <a:pt x="277" y="54"/>
                  </a:cubicBezTo>
                  <a:cubicBezTo>
                    <a:pt x="325" y="14"/>
                    <a:pt x="325" y="14"/>
                    <a:pt x="325" y="14"/>
                  </a:cubicBezTo>
                  <a:cubicBezTo>
                    <a:pt x="343" y="77"/>
                    <a:pt x="343" y="77"/>
                    <a:pt x="343" y="77"/>
                  </a:cubicBezTo>
                  <a:cubicBezTo>
                    <a:pt x="400" y="54"/>
                    <a:pt x="400" y="54"/>
                    <a:pt x="400" y="54"/>
                  </a:cubicBezTo>
                  <a:cubicBezTo>
                    <a:pt x="397" y="129"/>
                    <a:pt x="397" y="129"/>
                    <a:pt x="397" y="129"/>
                  </a:cubicBezTo>
                  <a:cubicBezTo>
                    <a:pt x="383" y="115"/>
                    <a:pt x="383" y="115"/>
                    <a:pt x="383" y="115"/>
                  </a:cubicBezTo>
                  <a:cubicBezTo>
                    <a:pt x="383" y="82"/>
                    <a:pt x="383" y="82"/>
                    <a:pt x="383" y="82"/>
                  </a:cubicBezTo>
                  <a:cubicBezTo>
                    <a:pt x="340" y="97"/>
                    <a:pt x="340" y="97"/>
                    <a:pt x="340" y="97"/>
                  </a:cubicBezTo>
                  <a:cubicBezTo>
                    <a:pt x="325" y="87"/>
                    <a:pt x="325" y="87"/>
                    <a:pt x="325" y="87"/>
                  </a:cubicBezTo>
                  <a:cubicBezTo>
                    <a:pt x="315" y="47"/>
                    <a:pt x="315" y="47"/>
                    <a:pt x="315" y="47"/>
                  </a:cubicBezTo>
                  <a:cubicBezTo>
                    <a:pt x="287" y="70"/>
                    <a:pt x="287" y="70"/>
                    <a:pt x="287" y="70"/>
                  </a:cubicBezTo>
                  <a:cubicBezTo>
                    <a:pt x="265" y="70"/>
                    <a:pt x="265" y="70"/>
                    <a:pt x="265" y="70"/>
                  </a:cubicBezTo>
                  <a:cubicBezTo>
                    <a:pt x="242" y="32"/>
                    <a:pt x="242" y="32"/>
                    <a:pt x="242" y="32"/>
                  </a:cubicBezTo>
                  <a:cubicBezTo>
                    <a:pt x="222" y="74"/>
                    <a:pt x="222" y="74"/>
                    <a:pt x="222" y="74"/>
                  </a:cubicBezTo>
                  <a:cubicBezTo>
                    <a:pt x="200" y="80"/>
                    <a:pt x="200" y="80"/>
                    <a:pt x="200" y="80"/>
                  </a:cubicBezTo>
                  <a:cubicBezTo>
                    <a:pt x="164" y="44"/>
                    <a:pt x="164" y="44"/>
                    <a:pt x="164" y="44"/>
                  </a:cubicBezTo>
                  <a:cubicBezTo>
                    <a:pt x="164" y="92"/>
                    <a:pt x="164" y="92"/>
                    <a:pt x="164" y="92"/>
                  </a:cubicBezTo>
                  <a:cubicBezTo>
                    <a:pt x="148" y="108"/>
                    <a:pt x="148" y="108"/>
                    <a:pt x="148" y="108"/>
                  </a:cubicBezTo>
                  <a:cubicBezTo>
                    <a:pt x="98" y="81"/>
                    <a:pt x="98" y="81"/>
                    <a:pt x="98" y="81"/>
                  </a:cubicBezTo>
                  <a:cubicBezTo>
                    <a:pt x="104" y="128"/>
                    <a:pt x="104" y="128"/>
                    <a:pt x="104" y="128"/>
                  </a:cubicBezTo>
                  <a:cubicBezTo>
                    <a:pt x="61" y="134"/>
                    <a:pt x="61" y="134"/>
                    <a:pt x="61" y="134"/>
                  </a:cubicBezTo>
                  <a:cubicBezTo>
                    <a:pt x="0" y="106"/>
                    <a:pt x="0" y="106"/>
                    <a:pt x="0" y="106"/>
                  </a:cubicBezTo>
                  <a:cubicBezTo>
                    <a:pt x="0" y="106"/>
                    <a:pt x="9" y="95"/>
                    <a:pt x="16" y="95"/>
                  </a:cubicBezTo>
                  <a:close/>
                </a:path>
              </a:pathLst>
            </a:custGeom>
            <a:solidFill>
              <a:srgbClr val="F7816D"/>
            </a:solidFill>
            <a:ln w="9525">
              <a:noFill/>
              <a:round/>
              <a:headEnd/>
              <a:tailEnd/>
            </a:ln>
          </p:spPr>
          <p:txBody>
            <a:bodyPr/>
            <a:lstStyle/>
            <a:p>
              <a:endParaRPr lang="en-US"/>
            </a:p>
          </p:txBody>
        </p:sp>
        <p:sp>
          <p:nvSpPr>
            <p:cNvPr id="117847" name="Freeform 57"/>
            <p:cNvSpPr>
              <a:spLocks/>
            </p:cNvSpPr>
            <p:nvPr/>
          </p:nvSpPr>
          <p:spPr bwMode="auto">
            <a:xfrm>
              <a:off x="7315201" y="3830638"/>
              <a:ext cx="1309688" cy="354013"/>
            </a:xfrm>
            <a:custGeom>
              <a:avLst/>
              <a:gdLst>
                <a:gd name="T0" fmla="*/ 0 w 309"/>
                <a:gd name="T1" fmla="*/ 2147483647 h 83"/>
                <a:gd name="T2" fmla="*/ 2147483647 w 309"/>
                <a:gd name="T3" fmla="*/ 2147483647 h 83"/>
                <a:gd name="T4" fmla="*/ 2147483647 w 309"/>
                <a:gd name="T5" fmla="*/ 2147483647 h 83"/>
                <a:gd name="T6" fmla="*/ 0 w 309"/>
                <a:gd name="T7" fmla="*/ 2147483647 h 83"/>
                <a:gd name="T8" fmla="*/ 0 60000 65536"/>
                <a:gd name="T9" fmla="*/ 0 60000 65536"/>
                <a:gd name="T10" fmla="*/ 0 60000 65536"/>
                <a:gd name="T11" fmla="*/ 0 60000 65536"/>
                <a:gd name="T12" fmla="*/ 0 w 309"/>
                <a:gd name="T13" fmla="*/ 0 h 83"/>
                <a:gd name="T14" fmla="*/ 309 w 309"/>
                <a:gd name="T15" fmla="*/ 83 h 83"/>
              </a:gdLst>
              <a:ahLst/>
              <a:cxnLst>
                <a:cxn ang="T8">
                  <a:pos x="T0" y="T1"/>
                </a:cxn>
                <a:cxn ang="T9">
                  <a:pos x="T2" y="T3"/>
                </a:cxn>
                <a:cxn ang="T10">
                  <a:pos x="T4" y="T5"/>
                </a:cxn>
                <a:cxn ang="T11">
                  <a:pos x="T6" y="T7"/>
                </a:cxn>
              </a:cxnLst>
              <a:rect l="T12" t="T13" r="T14" b="T15"/>
              <a:pathLst>
                <a:path w="309" h="83">
                  <a:moveTo>
                    <a:pt x="0" y="83"/>
                  </a:moveTo>
                  <a:cubicBezTo>
                    <a:pt x="0" y="83"/>
                    <a:pt x="70" y="0"/>
                    <a:pt x="165" y="1"/>
                  </a:cubicBezTo>
                  <a:cubicBezTo>
                    <a:pt x="261" y="2"/>
                    <a:pt x="309" y="82"/>
                    <a:pt x="309" y="82"/>
                  </a:cubicBezTo>
                  <a:lnTo>
                    <a:pt x="0" y="83"/>
                  </a:lnTo>
                  <a:close/>
                </a:path>
              </a:pathLst>
            </a:custGeom>
            <a:solidFill>
              <a:srgbClr val="F6EB8B"/>
            </a:solidFill>
            <a:ln w="9525">
              <a:noFill/>
              <a:round/>
              <a:headEnd/>
              <a:tailEnd/>
            </a:ln>
          </p:spPr>
          <p:txBody>
            <a:bodyPr/>
            <a:lstStyle/>
            <a:p>
              <a:endParaRPr lang="en-US"/>
            </a:p>
          </p:txBody>
        </p:sp>
        <p:sp>
          <p:nvSpPr>
            <p:cNvPr id="117848" name="Oval 58"/>
            <p:cNvSpPr>
              <a:spLocks noChangeArrowheads="1"/>
            </p:cNvSpPr>
            <p:nvPr/>
          </p:nvSpPr>
          <p:spPr bwMode="auto">
            <a:xfrm>
              <a:off x="7454901" y="3848100"/>
              <a:ext cx="50800" cy="55563"/>
            </a:xfrm>
            <a:prstGeom prst="ellipse">
              <a:avLst/>
            </a:prstGeom>
            <a:solidFill>
              <a:srgbClr val="75B0B4"/>
            </a:solidFill>
            <a:ln w="9525">
              <a:noFill/>
              <a:round/>
              <a:headEnd/>
              <a:tailEnd/>
            </a:ln>
          </p:spPr>
          <p:txBody>
            <a:bodyPr/>
            <a:lstStyle/>
            <a:p>
              <a:pPr eaLnBrk="0" hangingPunct="0"/>
              <a:endParaRPr lang="zh-CN" altLang="en-US">
                <a:solidFill>
                  <a:srgbClr val="000000"/>
                </a:solidFill>
                <a:cs typeface="等线"/>
              </a:endParaRPr>
            </a:p>
          </p:txBody>
        </p:sp>
        <p:sp>
          <p:nvSpPr>
            <p:cNvPr id="117849" name="Oval 59"/>
            <p:cNvSpPr>
              <a:spLocks noChangeArrowheads="1"/>
            </p:cNvSpPr>
            <p:nvPr/>
          </p:nvSpPr>
          <p:spPr bwMode="auto">
            <a:xfrm>
              <a:off x="7756526" y="3711575"/>
              <a:ext cx="50800" cy="50800"/>
            </a:xfrm>
            <a:prstGeom prst="ellipse">
              <a:avLst/>
            </a:prstGeom>
            <a:solidFill>
              <a:srgbClr val="75B0B4"/>
            </a:solidFill>
            <a:ln w="9525">
              <a:noFill/>
              <a:round/>
              <a:headEnd/>
              <a:tailEnd/>
            </a:ln>
          </p:spPr>
          <p:txBody>
            <a:bodyPr/>
            <a:lstStyle/>
            <a:p>
              <a:pPr eaLnBrk="0" hangingPunct="0"/>
              <a:endParaRPr lang="zh-CN" altLang="en-US">
                <a:solidFill>
                  <a:srgbClr val="000000"/>
                </a:solidFill>
                <a:cs typeface="等线"/>
              </a:endParaRPr>
            </a:p>
          </p:txBody>
        </p:sp>
        <p:sp>
          <p:nvSpPr>
            <p:cNvPr id="117850" name="Oval 60"/>
            <p:cNvSpPr>
              <a:spLocks noChangeArrowheads="1"/>
            </p:cNvSpPr>
            <p:nvPr/>
          </p:nvSpPr>
          <p:spPr bwMode="auto">
            <a:xfrm>
              <a:off x="8081963" y="3706813"/>
              <a:ext cx="50800" cy="50800"/>
            </a:xfrm>
            <a:prstGeom prst="ellipse">
              <a:avLst/>
            </a:prstGeom>
            <a:solidFill>
              <a:srgbClr val="75B0B4"/>
            </a:solidFill>
            <a:ln w="9525">
              <a:noFill/>
              <a:round/>
              <a:headEnd/>
              <a:tailEnd/>
            </a:ln>
          </p:spPr>
          <p:txBody>
            <a:bodyPr/>
            <a:lstStyle/>
            <a:p>
              <a:pPr eaLnBrk="0" hangingPunct="0"/>
              <a:endParaRPr lang="zh-CN" altLang="en-US">
                <a:solidFill>
                  <a:srgbClr val="000000"/>
                </a:solidFill>
                <a:cs typeface="等线"/>
              </a:endParaRPr>
            </a:p>
          </p:txBody>
        </p:sp>
        <p:sp>
          <p:nvSpPr>
            <p:cNvPr id="117851" name="Oval 61"/>
            <p:cNvSpPr>
              <a:spLocks noChangeArrowheads="1"/>
            </p:cNvSpPr>
            <p:nvPr/>
          </p:nvSpPr>
          <p:spPr bwMode="auto">
            <a:xfrm>
              <a:off x="8416926" y="3822700"/>
              <a:ext cx="50800" cy="50800"/>
            </a:xfrm>
            <a:prstGeom prst="ellipse">
              <a:avLst/>
            </a:prstGeom>
            <a:solidFill>
              <a:srgbClr val="75B0B4"/>
            </a:solidFill>
            <a:ln w="9525">
              <a:noFill/>
              <a:round/>
              <a:headEnd/>
              <a:tailEnd/>
            </a:ln>
          </p:spPr>
          <p:txBody>
            <a:bodyPr/>
            <a:lstStyle/>
            <a:p>
              <a:pPr eaLnBrk="0" hangingPunct="0"/>
              <a:endParaRPr lang="zh-CN" altLang="en-US">
                <a:solidFill>
                  <a:srgbClr val="000000"/>
                </a:solidFill>
                <a:cs typeface="等线"/>
              </a:endParaRPr>
            </a:p>
          </p:txBody>
        </p:sp>
        <p:sp>
          <p:nvSpPr>
            <p:cNvPr id="117852" name="Oval 62"/>
            <p:cNvSpPr>
              <a:spLocks noChangeArrowheads="1"/>
            </p:cNvSpPr>
            <p:nvPr/>
          </p:nvSpPr>
          <p:spPr bwMode="auto">
            <a:xfrm>
              <a:off x="4173538" y="3890963"/>
              <a:ext cx="63500" cy="68263"/>
            </a:xfrm>
            <a:prstGeom prst="ellipse">
              <a:avLst/>
            </a:prstGeom>
            <a:solidFill>
              <a:srgbClr val="F7A2BD"/>
            </a:solidFill>
            <a:ln w="9525">
              <a:noFill/>
              <a:round/>
              <a:headEnd/>
              <a:tailEnd/>
            </a:ln>
          </p:spPr>
          <p:txBody>
            <a:bodyPr/>
            <a:lstStyle/>
            <a:p>
              <a:pPr eaLnBrk="0" hangingPunct="0"/>
              <a:endParaRPr lang="zh-CN" altLang="en-US">
                <a:solidFill>
                  <a:srgbClr val="000000"/>
                </a:solidFill>
                <a:cs typeface="等线"/>
              </a:endParaRPr>
            </a:p>
          </p:txBody>
        </p:sp>
        <p:sp>
          <p:nvSpPr>
            <p:cNvPr id="117853" name="Freeform 63"/>
            <p:cNvSpPr>
              <a:spLocks/>
            </p:cNvSpPr>
            <p:nvPr/>
          </p:nvSpPr>
          <p:spPr bwMode="auto">
            <a:xfrm>
              <a:off x="3473451" y="2963863"/>
              <a:ext cx="550863" cy="298450"/>
            </a:xfrm>
            <a:custGeom>
              <a:avLst/>
              <a:gdLst>
                <a:gd name="T0" fmla="*/ 2147483647 w 130"/>
                <a:gd name="T1" fmla="*/ 2147483647 h 70"/>
                <a:gd name="T2" fmla="*/ 2147483647 w 130"/>
                <a:gd name="T3" fmla="*/ 2147483647 h 70"/>
                <a:gd name="T4" fmla="*/ 2147483647 w 130"/>
                <a:gd name="T5" fmla="*/ 2147483647 h 70"/>
                <a:gd name="T6" fmla="*/ 2147483647 w 130"/>
                <a:gd name="T7" fmla="*/ 2147483647 h 70"/>
                <a:gd name="T8" fmla="*/ 2147483647 w 130"/>
                <a:gd name="T9" fmla="*/ 2147483647 h 70"/>
                <a:gd name="T10" fmla="*/ 2147483647 w 130"/>
                <a:gd name="T11" fmla="*/ 2147483647 h 70"/>
                <a:gd name="T12" fmla="*/ 2147483647 w 130"/>
                <a:gd name="T13" fmla="*/ 2147483647 h 70"/>
                <a:gd name="T14" fmla="*/ 2147483647 w 130"/>
                <a:gd name="T15" fmla="*/ 2147483647 h 70"/>
                <a:gd name="T16" fmla="*/ 2147483647 w 130"/>
                <a:gd name="T17" fmla="*/ 2147483647 h 70"/>
                <a:gd name="T18" fmla="*/ 2147483647 w 130"/>
                <a:gd name="T19" fmla="*/ 2147483647 h 70"/>
                <a:gd name="T20" fmla="*/ 2147483647 w 130"/>
                <a:gd name="T21" fmla="*/ 2147483647 h 70"/>
                <a:gd name="T22" fmla="*/ 2147483647 w 130"/>
                <a:gd name="T23" fmla="*/ 2147483647 h 70"/>
                <a:gd name="T24" fmla="*/ 2147483647 w 130"/>
                <a:gd name="T25" fmla="*/ 2147483647 h 70"/>
                <a:gd name="T26" fmla="*/ 2147483647 w 130"/>
                <a:gd name="T27" fmla="*/ 2147483647 h 70"/>
                <a:gd name="T28" fmla="*/ 2147483647 w 130"/>
                <a:gd name="T29" fmla="*/ 2147483647 h 70"/>
                <a:gd name="T30" fmla="*/ 2147483647 w 130"/>
                <a:gd name="T31" fmla="*/ 2147483647 h 70"/>
                <a:gd name="T32" fmla="*/ 2147483647 w 130"/>
                <a:gd name="T33" fmla="*/ 0 h 70"/>
                <a:gd name="T34" fmla="*/ 2147483647 w 130"/>
                <a:gd name="T35" fmla="*/ 2147483647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70"/>
                <a:gd name="T56" fmla="*/ 130 w 130"/>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70">
                  <a:moveTo>
                    <a:pt x="92" y="1"/>
                  </a:moveTo>
                  <a:cubicBezTo>
                    <a:pt x="105" y="2"/>
                    <a:pt x="101" y="22"/>
                    <a:pt x="103" y="31"/>
                  </a:cubicBezTo>
                  <a:cubicBezTo>
                    <a:pt x="107" y="31"/>
                    <a:pt x="111" y="31"/>
                    <a:pt x="114" y="31"/>
                  </a:cubicBezTo>
                  <a:cubicBezTo>
                    <a:pt x="118" y="31"/>
                    <a:pt x="121" y="32"/>
                    <a:pt x="125" y="32"/>
                  </a:cubicBezTo>
                  <a:cubicBezTo>
                    <a:pt x="125" y="34"/>
                    <a:pt x="129" y="52"/>
                    <a:pt x="130" y="52"/>
                  </a:cubicBezTo>
                  <a:cubicBezTo>
                    <a:pt x="126" y="52"/>
                    <a:pt x="122" y="53"/>
                    <a:pt x="118" y="54"/>
                  </a:cubicBezTo>
                  <a:cubicBezTo>
                    <a:pt x="106" y="55"/>
                    <a:pt x="94" y="58"/>
                    <a:pt x="82" y="60"/>
                  </a:cubicBezTo>
                  <a:cubicBezTo>
                    <a:pt x="68" y="62"/>
                    <a:pt x="54" y="63"/>
                    <a:pt x="40" y="66"/>
                  </a:cubicBezTo>
                  <a:cubicBezTo>
                    <a:pt x="30" y="67"/>
                    <a:pt x="17" y="70"/>
                    <a:pt x="7" y="69"/>
                  </a:cubicBezTo>
                  <a:cubicBezTo>
                    <a:pt x="6" y="66"/>
                    <a:pt x="5" y="63"/>
                    <a:pt x="4" y="60"/>
                  </a:cubicBezTo>
                  <a:cubicBezTo>
                    <a:pt x="2" y="55"/>
                    <a:pt x="0" y="54"/>
                    <a:pt x="5" y="51"/>
                  </a:cubicBezTo>
                  <a:cubicBezTo>
                    <a:pt x="9" y="49"/>
                    <a:pt x="12" y="49"/>
                    <a:pt x="16" y="47"/>
                  </a:cubicBezTo>
                  <a:cubicBezTo>
                    <a:pt x="19" y="46"/>
                    <a:pt x="21" y="44"/>
                    <a:pt x="24" y="44"/>
                  </a:cubicBezTo>
                  <a:cubicBezTo>
                    <a:pt x="23" y="44"/>
                    <a:pt x="19" y="17"/>
                    <a:pt x="19" y="15"/>
                  </a:cubicBezTo>
                  <a:cubicBezTo>
                    <a:pt x="19" y="10"/>
                    <a:pt x="21" y="8"/>
                    <a:pt x="26" y="7"/>
                  </a:cubicBezTo>
                  <a:cubicBezTo>
                    <a:pt x="39" y="4"/>
                    <a:pt x="53" y="3"/>
                    <a:pt x="67" y="1"/>
                  </a:cubicBezTo>
                  <a:cubicBezTo>
                    <a:pt x="72" y="1"/>
                    <a:pt x="76" y="0"/>
                    <a:pt x="81" y="0"/>
                  </a:cubicBezTo>
                  <a:cubicBezTo>
                    <a:pt x="84" y="0"/>
                    <a:pt x="88" y="0"/>
                    <a:pt x="92" y="1"/>
                  </a:cubicBezTo>
                  <a:close/>
                </a:path>
              </a:pathLst>
            </a:custGeom>
            <a:solidFill>
              <a:srgbClr val="F56026"/>
            </a:solidFill>
            <a:ln w="9525">
              <a:noFill/>
              <a:round/>
              <a:headEnd/>
              <a:tailEnd/>
            </a:ln>
          </p:spPr>
          <p:txBody>
            <a:bodyPr/>
            <a:lstStyle/>
            <a:p>
              <a:endParaRPr lang="en-US"/>
            </a:p>
          </p:txBody>
        </p:sp>
        <p:sp>
          <p:nvSpPr>
            <p:cNvPr id="117854" name="Freeform 64"/>
            <p:cNvSpPr>
              <a:spLocks/>
            </p:cNvSpPr>
            <p:nvPr/>
          </p:nvSpPr>
          <p:spPr bwMode="auto">
            <a:xfrm>
              <a:off x="3609976" y="3155950"/>
              <a:ext cx="127000" cy="158750"/>
            </a:xfrm>
            <a:custGeom>
              <a:avLst/>
              <a:gdLst>
                <a:gd name="T0" fmla="*/ 2147483647 w 30"/>
                <a:gd name="T1" fmla="*/ 2147483647 h 37"/>
                <a:gd name="T2" fmla="*/ 2147483647 w 30"/>
                <a:gd name="T3" fmla="*/ 2147483647 h 37"/>
                <a:gd name="T4" fmla="*/ 2147483647 w 30"/>
                <a:gd name="T5" fmla="*/ 2147483647 h 37"/>
                <a:gd name="T6" fmla="*/ 2147483647 w 30"/>
                <a:gd name="T7" fmla="*/ 2147483647 h 37"/>
                <a:gd name="T8" fmla="*/ 2147483647 w 30"/>
                <a:gd name="T9" fmla="*/ 2147483647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27" y="28"/>
                  </a:moveTo>
                  <a:cubicBezTo>
                    <a:pt x="29" y="25"/>
                    <a:pt x="30" y="22"/>
                    <a:pt x="30" y="18"/>
                  </a:cubicBezTo>
                  <a:cubicBezTo>
                    <a:pt x="28" y="3"/>
                    <a:pt x="8" y="0"/>
                    <a:pt x="2" y="14"/>
                  </a:cubicBezTo>
                  <a:cubicBezTo>
                    <a:pt x="0" y="18"/>
                    <a:pt x="1" y="25"/>
                    <a:pt x="4" y="29"/>
                  </a:cubicBezTo>
                  <a:cubicBezTo>
                    <a:pt x="10" y="37"/>
                    <a:pt x="22" y="35"/>
                    <a:pt x="27" y="28"/>
                  </a:cubicBezTo>
                  <a:close/>
                </a:path>
              </a:pathLst>
            </a:custGeom>
            <a:solidFill>
              <a:srgbClr val="743F2D"/>
            </a:solidFill>
            <a:ln w="9525">
              <a:noFill/>
              <a:round/>
              <a:headEnd/>
              <a:tailEnd/>
            </a:ln>
          </p:spPr>
          <p:txBody>
            <a:bodyPr/>
            <a:lstStyle/>
            <a:p>
              <a:endParaRPr lang="en-US"/>
            </a:p>
          </p:txBody>
        </p:sp>
        <p:sp>
          <p:nvSpPr>
            <p:cNvPr id="117855" name="Freeform 65"/>
            <p:cNvSpPr>
              <a:spLocks/>
            </p:cNvSpPr>
            <p:nvPr/>
          </p:nvSpPr>
          <p:spPr bwMode="auto">
            <a:xfrm>
              <a:off x="3648076" y="3203575"/>
              <a:ext cx="50800" cy="58738"/>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2147483647 w 12"/>
                <a:gd name="T9" fmla="*/ 2147483647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11" y="11"/>
                  </a:moveTo>
                  <a:cubicBezTo>
                    <a:pt x="11" y="10"/>
                    <a:pt x="12" y="8"/>
                    <a:pt x="12" y="7"/>
                  </a:cubicBezTo>
                  <a:cubicBezTo>
                    <a:pt x="11" y="1"/>
                    <a:pt x="3" y="0"/>
                    <a:pt x="1" y="5"/>
                  </a:cubicBezTo>
                  <a:cubicBezTo>
                    <a:pt x="0" y="7"/>
                    <a:pt x="1" y="10"/>
                    <a:pt x="2" y="11"/>
                  </a:cubicBezTo>
                  <a:cubicBezTo>
                    <a:pt x="4" y="14"/>
                    <a:pt x="9" y="13"/>
                    <a:pt x="11" y="11"/>
                  </a:cubicBezTo>
                  <a:close/>
                </a:path>
              </a:pathLst>
            </a:custGeom>
            <a:solidFill>
              <a:srgbClr val="CAB3A2"/>
            </a:solidFill>
            <a:ln w="9525">
              <a:noFill/>
              <a:round/>
              <a:headEnd/>
              <a:tailEnd/>
            </a:ln>
          </p:spPr>
          <p:txBody>
            <a:bodyPr/>
            <a:lstStyle/>
            <a:p>
              <a:endParaRPr lang="en-US"/>
            </a:p>
          </p:txBody>
        </p:sp>
        <p:sp>
          <p:nvSpPr>
            <p:cNvPr id="117856" name="Freeform 66"/>
            <p:cNvSpPr>
              <a:spLocks/>
            </p:cNvSpPr>
            <p:nvPr/>
          </p:nvSpPr>
          <p:spPr bwMode="auto">
            <a:xfrm>
              <a:off x="3833813" y="3135313"/>
              <a:ext cx="131763" cy="157163"/>
            </a:xfrm>
            <a:custGeom>
              <a:avLst/>
              <a:gdLst>
                <a:gd name="T0" fmla="*/ 2147483647 w 31"/>
                <a:gd name="T1" fmla="*/ 2147483647 h 37"/>
                <a:gd name="T2" fmla="*/ 2147483647 w 31"/>
                <a:gd name="T3" fmla="*/ 2147483647 h 37"/>
                <a:gd name="T4" fmla="*/ 2147483647 w 31"/>
                <a:gd name="T5" fmla="*/ 2147483647 h 37"/>
                <a:gd name="T6" fmla="*/ 2147483647 w 31"/>
                <a:gd name="T7" fmla="*/ 2147483647 h 37"/>
                <a:gd name="T8" fmla="*/ 2147483647 w 31"/>
                <a:gd name="T9" fmla="*/ 2147483647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28" y="28"/>
                  </a:moveTo>
                  <a:cubicBezTo>
                    <a:pt x="30" y="25"/>
                    <a:pt x="31" y="22"/>
                    <a:pt x="30" y="18"/>
                  </a:cubicBezTo>
                  <a:cubicBezTo>
                    <a:pt x="29" y="3"/>
                    <a:pt x="9" y="0"/>
                    <a:pt x="2" y="14"/>
                  </a:cubicBezTo>
                  <a:cubicBezTo>
                    <a:pt x="0" y="18"/>
                    <a:pt x="2" y="25"/>
                    <a:pt x="4" y="29"/>
                  </a:cubicBezTo>
                  <a:cubicBezTo>
                    <a:pt x="10" y="37"/>
                    <a:pt x="22" y="35"/>
                    <a:pt x="28" y="28"/>
                  </a:cubicBezTo>
                  <a:close/>
                </a:path>
              </a:pathLst>
            </a:custGeom>
            <a:solidFill>
              <a:srgbClr val="743F2D"/>
            </a:solidFill>
            <a:ln w="9525">
              <a:noFill/>
              <a:round/>
              <a:headEnd/>
              <a:tailEnd/>
            </a:ln>
          </p:spPr>
          <p:txBody>
            <a:bodyPr/>
            <a:lstStyle/>
            <a:p>
              <a:endParaRPr lang="en-US"/>
            </a:p>
          </p:txBody>
        </p:sp>
        <p:sp>
          <p:nvSpPr>
            <p:cNvPr id="117857" name="Freeform 67"/>
            <p:cNvSpPr>
              <a:spLocks/>
            </p:cNvSpPr>
            <p:nvPr/>
          </p:nvSpPr>
          <p:spPr bwMode="auto">
            <a:xfrm>
              <a:off x="3876676" y="3181350"/>
              <a:ext cx="46038" cy="60325"/>
            </a:xfrm>
            <a:custGeom>
              <a:avLst/>
              <a:gdLst>
                <a:gd name="T0" fmla="*/ 2147483647 w 11"/>
                <a:gd name="T1" fmla="*/ 2147483647 h 14"/>
                <a:gd name="T2" fmla="*/ 2147483647 w 11"/>
                <a:gd name="T3" fmla="*/ 2147483647 h 14"/>
                <a:gd name="T4" fmla="*/ 0 w 11"/>
                <a:gd name="T5" fmla="*/ 2147483647 h 14"/>
                <a:gd name="T6" fmla="*/ 2147483647 w 11"/>
                <a:gd name="T7" fmla="*/ 2147483647 h 14"/>
                <a:gd name="T8" fmla="*/ 2147483647 w 11"/>
                <a:gd name="T9" fmla="*/ 2147483647 h 14"/>
                <a:gd name="T10" fmla="*/ 0 60000 65536"/>
                <a:gd name="T11" fmla="*/ 0 60000 65536"/>
                <a:gd name="T12" fmla="*/ 0 60000 65536"/>
                <a:gd name="T13" fmla="*/ 0 60000 65536"/>
                <a:gd name="T14" fmla="*/ 0 60000 65536"/>
                <a:gd name="T15" fmla="*/ 0 w 11"/>
                <a:gd name="T16" fmla="*/ 0 h 14"/>
                <a:gd name="T17" fmla="*/ 11 w 11"/>
                <a:gd name="T18" fmla="*/ 14 h 14"/>
              </a:gdLst>
              <a:ahLst/>
              <a:cxnLst>
                <a:cxn ang="T10">
                  <a:pos x="T0" y="T1"/>
                </a:cxn>
                <a:cxn ang="T11">
                  <a:pos x="T2" y="T3"/>
                </a:cxn>
                <a:cxn ang="T12">
                  <a:pos x="T4" y="T5"/>
                </a:cxn>
                <a:cxn ang="T13">
                  <a:pos x="T6" y="T7"/>
                </a:cxn>
                <a:cxn ang="T14">
                  <a:pos x="T8" y="T9"/>
                </a:cxn>
              </a:cxnLst>
              <a:rect l="T15" t="T16" r="T17" b="T18"/>
              <a:pathLst>
                <a:path w="11" h="14">
                  <a:moveTo>
                    <a:pt x="10" y="11"/>
                  </a:moveTo>
                  <a:cubicBezTo>
                    <a:pt x="11" y="10"/>
                    <a:pt x="11" y="8"/>
                    <a:pt x="11" y="7"/>
                  </a:cubicBezTo>
                  <a:cubicBezTo>
                    <a:pt x="10" y="1"/>
                    <a:pt x="3" y="0"/>
                    <a:pt x="0" y="5"/>
                  </a:cubicBezTo>
                  <a:cubicBezTo>
                    <a:pt x="0" y="7"/>
                    <a:pt x="0" y="10"/>
                    <a:pt x="1" y="11"/>
                  </a:cubicBezTo>
                  <a:cubicBezTo>
                    <a:pt x="3" y="14"/>
                    <a:pt x="8" y="13"/>
                    <a:pt x="10" y="11"/>
                  </a:cubicBezTo>
                  <a:close/>
                </a:path>
              </a:pathLst>
            </a:custGeom>
            <a:solidFill>
              <a:srgbClr val="CAB3A2"/>
            </a:solidFill>
            <a:ln w="9525">
              <a:noFill/>
              <a:round/>
              <a:headEnd/>
              <a:tailEnd/>
            </a:ln>
          </p:spPr>
          <p:txBody>
            <a:bodyPr/>
            <a:lstStyle/>
            <a:p>
              <a:endParaRPr lang="en-US"/>
            </a:p>
          </p:txBody>
        </p:sp>
        <p:sp>
          <p:nvSpPr>
            <p:cNvPr id="117858" name="Freeform 68"/>
            <p:cNvSpPr>
              <a:spLocks/>
            </p:cNvSpPr>
            <p:nvPr/>
          </p:nvSpPr>
          <p:spPr bwMode="auto">
            <a:xfrm>
              <a:off x="3592513" y="3014663"/>
              <a:ext cx="119063" cy="107950"/>
            </a:xfrm>
            <a:custGeom>
              <a:avLst/>
              <a:gdLst>
                <a:gd name="T0" fmla="*/ 2147483647 w 28"/>
                <a:gd name="T1" fmla="*/ 2147483647 h 25"/>
                <a:gd name="T2" fmla="*/ 2147483647 w 28"/>
                <a:gd name="T3" fmla="*/ 2147483647 h 25"/>
                <a:gd name="T4" fmla="*/ 2147483647 w 28"/>
                <a:gd name="T5" fmla="*/ 2147483647 h 25"/>
                <a:gd name="T6" fmla="*/ 2147483647 w 28"/>
                <a:gd name="T7" fmla="*/ 2147483647 h 25"/>
                <a:gd name="T8" fmla="*/ 2147483647 w 28"/>
                <a:gd name="T9" fmla="*/ 2147483647 h 25"/>
                <a:gd name="T10" fmla="*/ 2147483647 w 28"/>
                <a:gd name="T11" fmla="*/ 0 h 25"/>
                <a:gd name="T12" fmla="*/ 0 w 28"/>
                <a:gd name="T13" fmla="*/ 2147483647 h 25"/>
                <a:gd name="T14" fmla="*/ 0 60000 65536"/>
                <a:gd name="T15" fmla="*/ 0 60000 65536"/>
                <a:gd name="T16" fmla="*/ 0 60000 65536"/>
                <a:gd name="T17" fmla="*/ 0 60000 65536"/>
                <a:gd name="T18" fmla="*/ 0 60000 65536"/>
                <a:gd name="T19" fmla="*/ 0 60000 65536"/>
                <a:gd name="T20" fmla="*/ 0 60000 65536"/>
                <a:gd name="T21" fmla="*/ 0 w 28"/>
                <a:gd name="T22" fmla="*/ 0 h 25"/>
                <a:gd name="T23" fmla="*/ 28 w 2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5">
                  <a:moveTo>
                    <a:pt x="1" y="6"/>
                  </a:moveTo>
                  <a:cubicBezTo>
                    <a:pt x="0" y="11"/>
                    <a:pt x="2" y="21"/>
                    <a:pt x="4" y="25"/>
                  </a:cubicBezTo>
                  <a:cubicBezTo>
                    <a:pt x="7" y="25"/>
                    <a:pt x="11" y="25"/>
                    <a:pt x="14" y="24"/>
                  </a:cubicBezTo>
                  <a:cubicBezTo>
                    <a:pt x="17" y="24"/>
                    <a:pt x="22" y="23"/>
                    <a:pt x="24" y="22"/>
                  </a:cubicBezTo>
                  <a:cubicBezTo>
                    <a:pt x="28" y="20"/>
                    <a:pt x="25" y="15"/>
                    <a:pt x="24" y="11"/>
                  </a:cubicBezTo>
                  <a:cubicBezTo>
                    <a:pt x="23" y="8"/>
                    <a:pt x="23" y="4"/>
                    <a:pt x="22" y="0"/>
                  </a:cubicBezTo>
                  <a:cubicBezTo>
                    <a:pt x="15" y="0"/>
                    <a:pt x="7" y="3"/>
                    <a:pt x="0" y="5"/>
                  </a:cubicBezTo>
                </a:path>
              </a:pathLst>
            </a:custGeom>
            <a:solidFill>
              <a:srgbClr val="FFFFFF"/>
            </a:solidFill>
            <a:ln w="9525">
              <a:noFill/>
              <a:round/>
              <a:headEnd/>
              <a:tailEnd/>
            </a:ln>
          </p:spPr>
          <p:txBody>
            <a:bodyPr/>
            <a:lstStyle/>
            <a:p>
              <a:endParaRPr lang="en-US"/>
            </a:p>
          </p:txBody>
        </p:sp>
        <p:sp>
          <p:nvSpPr>
            <p:cNvPr id="117859" name="Freeform 69"/>
            <p:cNvSpPr>
              <a:spLocks/>
            </p:cNvSpPr>
            <p:nvPr/>
          </p:nvSpPr>
          <p:spPr bwMode="auto">
            <a:xfrm>
              <a:off x="3711576" y="2994025"/>
              <a:ext cx="173038" cy="111125"/>
            </a:xfrm>
            <a:custGeom>
              <a:avLst/>
              <a:gdLst>
                <a:gd name="T0" fmla="*/ 0 w 41"/>
                <a:gd name="T1" fmla="*/ 2147483647 h 26"/>
                <a:gd name="T2" fmla="*/ 2147483647 w 41"/>
                <a:gd name="T3" fmla="*/ 2147483647 h 26"/>
                <a:gd name="T4" fmla="*/ 2147483647 w 41"/>
                <a:gd name="T5" fmla="*/ 2147483647 h 26"/>
                <a:gd name="T6" fmla="*/ 2147483647 w 41"/>
                <a:gd name="T7" fmla="*/ 2147483647 h 26"/>
                <a:gd name="T8" fmla="*/ 2147483647 w 41"/>
                <a:gd name="T9" fmla="*/ 0 h 26"/>
                <a:gd name="T10" fmla="*/ 2147483647 w 41"/>
                <a:gd name="T11" fmla="*/ 2147483647 h 26"/>
                <a:gd name="T12" fmla="*/ 0 60000 65536"/>
                <a:gd name="T13" fmla="*/ 0 60000 65536"/>
                <a:gd name="T14" fmla="*/ 0 60000 65536"/>
                <a:gd name="T15" fmla="*/ 0 60000 65536"/>
                <a:gd name="T16" fmla="*/ 0 60000 65536"/>
                <a:gd name="T17" fmla="*/ 0 60000 65536"/>
                <a:gd name="T18" fmla="*/ 0 w 41"/>
                <a:gd name="T19" fmla="*/ 0 h 26"/>
                <a:gd name="T20" fmla="*/ 41 w 4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1" h="26">
                  <a:moveTo>
                    <a:pt x="0" y="6"/>
                  </a:moveTo>
                  <a:cubicBezTo>
                    <a:pt x="2" y="12"/>
                    <a:pt x="3" y="19"/>
                    <a:pt x="5" y="26"/>
                  </a:cubicBezTo>
                  <a:cubicBezTo>
                    <a:pt x="16" y="25"/>
                    <a:pt x="30" y="26"/>
                    <a:pt x="41" y="22"/>
                  </a:cubicBezTo>
                  <a:cubicBezTo>
                    <a:pt x="41" y="18"/>
                    <a:pt x="41" y="13"/>
                    <a:pt x="40" y="9"/>
                  </a:cubicBezTo>
                  <a:cubicBezTo>
                    <a:pt x="38" y="3"/>
                    <a:pt x="36" y="1"/>
                    <a:pt x="30" y="0"/>
                  </a:cubicBezTo>
                  <a:cubicBezTo>
                    <a:pt x="25" y="0"/>
                    <a:pt x="2" y="0"/>
                    <a:pt x="1" y="4"/>
                  </a:cubicBezTo>
                </a:path>
              </a:pathLst>
            </a:custGeom>
            <a:solidFill>
              <a:srgbClr val="FFFFFF"/>
            </a:solidFill>
            <a:ln w="9525">
              <a:noFill/>
              <a:round/>
              <a:headEnd/>
              <a:tailEnd/>
            </a:ln>
          </p:spPr>
          <p:txBody>
            <a:bodyPr/>
            <a:lstStyle/>
            <a:p>
              <a:endParaRPr lang="en-US"/>
            </a:p>
          </p:txBody>
        </p:sp>
      </p:grpSp>
      <p:grpSp>
        <p:nvGrpSpPr>
          <p:cNvPr id="117763" name="组合 454"/>
          <p:cNvGrpSpPr>
            <a:grpSpLocks/>
          </p:cNvGrpSpPr>
          <p:nvPr/>
        </p:nvGrpSpPr>
        <p:grpSpPr bwMode="auto">
          <a:xfrm>
            <a:off x="558800" y="47625"/>
            <a:ext cx="998538" cy="1733550"/>
            <a:chOff x="5003800" y="1020763"/>
            <a:chExt cx="2166938" cy="4770437"/>
          </a:xfrm>
        </p:grpSpPr>
        <p:sp>
          <p:nvSpPr>
            <p:cNvPr id="117770" name="Freeform 437"/>
            <p:cNvSpPr>
              <a:spLocks/>
            </p:cNvSpPr>
            <p:nvPr/>
          </p:nvSpPr>
          <p:spPr bwMode="auto">
            <a:xfrm>
              <a:off x="5003800" y="5121275"/>
              <a:ext cx="2163763" cy="669925"/>
            </a:xfrm>
            <a:custGeom>
              <a:avLst/>
              <a:gdLst>
                <a:gd name="T0" fmla="*/ 2147483647 w 508"/>
                <a:gd name="T1" fmla="*/ 0 h 158"/>
                <a:gd name="T2" fmla="*/ 2147483647 w 508"/>
                <a:gd name="T3" fmla="*/ 2147483647 h 158"/>
                <a:gd name="T4" fmla="*/ 2147483647 w 508"/>
                <a:gd name="T5" fmla="*/ 2147483647 h 158"/>
                <a:gd name="T6" fmla="*/ 2147483647 w 508"/>
                <a:gd name="T7" fmla="*/ 2147483647 h 158"/>
                <a:gd name="T8" fmla="*/ 2147483647 w 508"/>
                <a:gd name="T9" fmla="*/ 2147483647 h 158"/>
                <a:gd name="T10" fmla="*/ 0 60000 65536"/>
                <a:gd name="T11" fmla="*/ 0 60000 65536"/>
                <a:gd name="T12" fmla="*/ 0 60000 65536"/>
                <a:gd name="T13" fmla="*/ 0 60000 65536"/>
                <a:gd name="T14" fmla="*/ 0 60000 65536"/>
                <a:gd name="T15" fmla="*/ 0 w 508"/>
                <a:gd name="T16" fmla="*/ 0 h 158"/>
                <a:gd name="T17" fmla="*/ 508 w 508"/>
                <a:gd name="T18" fmla="*/ 158 h 158"/>
              </a:gdLst>
              <a:ahLst/>
              <a:cxnLst>
                <a:cxn ang="T10">
                  <a:pos x="T0" y="T1"/>
                </a:cxn>
                <a:cxn ang="T11">
                  <a:pos x="T2" y="T3"/>
                </a:cxn>
                <a:cxn ang="T12">
                  <a:pos x="T4" y="T5"/>
                </a:cxn>
                <a:cxn ang="T13">
                  <a:pos x="T6" y="T7"/>
                </a:cxn>
                <a:cxn ang="T14">
                  <a:pos x="T8" y="T9"/>
                </a:cxn>
              </a:cxnLst>
              <a:rect l="T15" t="T16" r="T17" b="T18"/>
              <a:pathLst>
                <a:path w="508" h="158">
                  <a:moveTo>
                    <a:pt x="3" y="0"/>
                  </a:moveTo>
                  <a:cubicBezTo>
                    <a:pt x="3" y="0"/>
                    <a:pt x="0" y="41"/>
                    <a:pt x="3" y="57"/>
                  </a:cubicBezTo>
                  <a:cubicBezTo>
                    <a:pt x="6" y="72"/>
                    <a:pt x="128" y="153"/>
                    <a:pt x="147" y="155"/>
                  </a:cubicBezTo>
                  <a:cubicBezTo>
                    <a:pt x="165" y="158"/>
                    <a:pt x="490" y="64"/>
                    <a:pt x="499" y="51"/>
                  </a:cubicBezTo>
                  <a:cubicBezTo>
                    <a:pt x="508" y="37"/>
                    <a:pt x="506" y="2"/>
                    <a:pt x="506" y="2"/>
                  </a:cubicBezTo>
                </a:path>
              </a:pathLst>
            </a:custGeom>
            <a:solidFill>
              <a:srgbClr val="746865"/>
            </a:solidFill>
            <a:ln w="9525">
              <a:noFill/>
              <a:round/>
              <a:headEnd/>
              <a:tailEnd/>
            </a:ln>
          </p:spPr>
          <p:txBody>
            <a:bodyPr/>
            <a:lstStyle/>
            <a:p>
              <a:endParaRPr lang="en-US"/>
            </a:p>
          </p:txBody>
        </p:sp>
        <p:sp>
          <p:nvSpPr>
            <p:cNvPr id="117771" name="Freeform 438"/>
            <p:cNvSpPr>
              <a:spLocks/>
            </p:cNvSpPr>
            <p:nvPr/>
          </p:nvSpPr>
          <p:spPr bwMode="auto">
            <a:xfrm>
              <a:off x="5016500" y="5005388"/>
              <a:ext cx="860425" cy="585788"/>
            </a:xfrm>
            <a:custGeom>
              <a:avLst/>
              <a:gdLst>
                <a:gd name="T0" fmla="*/ 0 w 202"/>
                <a:gd name="T1" fmla="*/ 2147483647 h 138"/>
                <a:gd name="T2" fmla="*/ 2147483647 w 202"/>
                <a:gd name="T3" fmla="*/ 2147483647 h 138"/>
                <a:gd name="T4" fmla="*/ 2147483647 w 202"/>
                <a:gd name="T5" fmla="*/ 2147483647 h 138"/>
                <a:gd name="T6" fmla="*/ 2147483647 w 202"/>
                <a:gd name="T7" fmla="*/ 0 h 138"/>
                <a:gd name="T8" fmla="*/ 0 w 202"/>
                <a:gd name="T9" fmla="*/ 2147483647 h 138"/>
                <a:gd name="T10" fmla="*/ 0 60000 65536"/>
                <a:gd name="T11" fmla="*/ 0 60000 65536"/>
                <a:gd name="T12" fmla="*/ 0 60000 65536"/>
                <a:gd name="T13" fmla="*/ 0 60000 65536"/>
                <a:gd name="T14" fmla="*/ 0 60000 65536"/>
                <a:gd name="T15" fmla="*/ 0 w 202"/>
                <a:gd name="T16" fmla="*/ 0 h 138"/>
                <a:gd name="T17" fmla="*/ 202 w 202"/>
                <a:gd name="T18" fmla="*/ 138 h 138"/>
              </a:gdLst>
              <a:ahLst/>
              <a:cxnLst>
                <a:cxn ang="T10">
                  <a:pos x="T0" y="T1"/>
                </a:cxn>
                <a:cxn ang="T11">
                  <a:pos x="T2" y="T3"/>
                </a:cxn>
                <a:cxn ang="T12">
                  <a:pos x="T4" y="T5"/>
                </a:cxn>
                <a:cxn ang="T13">
                  <a:pos x="T6" y="T7"/>
                </a:cxn>
                <a:cxn ang="T14">
                  <a:pos x="T8" y="T9"/>
                </a:cxn>
              </a:cxnLst>
              <a:rect l="T15" t="T16" r="T17" b="T18"/>
              <a:pathLst>
                <a:path w="202" h="138">
                  <a:moveTo>
                    <a:pt x="0" y="27"/>
                  </a:moveTo>
                  <a:cubicBezTo>
                    <a:pt x="0" y="43"/>
                    <a:pt x="129" y="138"/>
                    <a:pt x="148" y="135"/>
                  </a:cubicBezTo>
                  <a:cubicBezTo>
                    <a:pt x="152" y="134"/>
                    <a:pt x="173" y="129"/>
                    <a:pt x="202" y="121"/>
                  </a:cubicBezTo>
                  <a:cubicBezTo>
                    <a:pt x="116" y="0"/>
                    <a:pt x="116" y="0"/>
                    <a:pt x="116" y="0"/>
                  </a:cubicBezTo>
                  <a:cubicBezTo>
                    <a:pt x="52" y="15"/>
                    <a:pt x="0" y="27"/>
                    <a:pt x="0" y="27"/>
                  </a:cubicBezTo>
                  <a:close/>
                </a:path>
              </a:pathLst>
            </a:custGeom>
            <a:solidFill>
              <a:srgbClr val="DE2B68"/>
            </a:solidFill>
            <a:ln w="9525">
              <a:noFill/>
              <a:round/>
              <a:headEnd/>
              <a:tailEnd/>
            </a:ln>
          </p:spPr>
          <p:txBody>
            <a:bodyPr/>
            <a:lstStyle/>
            <a:p>
              <a:endParaRPr lang="en-US"/>
            </a:p>
          </p:txBody>
        </p:sp>
        <p:sp>
          <p:nvSpPr>
            <p:cNvPr id="117772" name="Freeform 439"/>
            <p:cNvSpPr>
              <a:spLocks/>
            </p:cNvSpPr>
            <p:nvPr/>
          </p:nvSpPr>
          <p:spPr bwMode="auto">
            <a:xfrm>
              <a:off x="5510213" y="4895850"/>
              <a:ext cx="1252538" cy="623888"/>
            </a:xfrm>
            <a:custGeom>
              <a:avLst/>
              <a:gdLst>
                <a:gd name="T0" fmla="*/ 0 w 294"/>
                <a:gd name="T1" fmla="*/ 2147483647 h 147"/>
                <a:gd name="T2" fmla="*/ 2147483647 w 294"/>
                <a:gd name="T3" fmla="*/ 2147483647 h 147"/>
                <a:gd name="T4" fmla="*/ 2147483647 w 294"/>
                <a:gd name="T5" fmla="*/ 2147483647 h 147"/>
                <a:gd name="T6" fmla="*/ 2147483647 w 294"/>
                <a:gd name="T7" fmla="*/ 0 h 147"/>
                <a:gd name="T8" fmla="*/ 0 w 294"/>
                <a:gd name="T9" fmla="*/ 2147483647 h 147"/>
                <a:gd name="T10" fmla="*/ 0 60000 65536"/>
                <a:gd name="T11" fmla="*/ 0 60000 65536"/>
                <a:gd name="T12" fmla="*/ 0 60000 65536"/>
                <a:gd name="T13" fmla="*/ 0 60000 65536"/>
                <a:gd name="T14" fmla="*/ 0 60000 65536"/>
                <a:gd name="T15" fmla="*/ 0 w 294"/>
                <a:gd name="T16" fmla="*/ 0 h 147"/>
                <a:gd name="T17" fmla="*/ 294 w 294"/>
                <a:gd name="T18" fmla="*/ 147 h 147"/>
              </a:gdLst>
              <a:ahLst/>
              <a:cxnLst>
                <a:cxn ang="T10">
                  <a:pos x="T0" y="T1"/>
                </a:cxn>
                <a:cxn ang="T11">
                  <a:pos x="T2" y="T3"/>
                </a:cxn>
                <a:cxn ang="T12">
                  <a:pos x="T4" y="T5"/>
                </a:cxn>
                <a:cxn ang="T13">
                  <a:pos x="T6" y="T7"/>
                </a:cxn>
                <a:cxn ang="T14">
                  <a:pos x="T8" y="T9"/>
                </a:cxn>
              </a:cxnLst>
              <a:rect l="T15" t="T16" r="T17" b="T18"/>
              <a:pathLst>
                <a:path w="294" h="147">
                  <a:moveTo>
                    <a:pt x="0" y="26"/>
                  </a:moveTo>
                  <a:cubicBezTo>
                    <a:pt x="86" y="147"/>
                    <a:pt x="86" y="147"/>
                    <a:pt x="86" y="147"/>
                  </a:cubicBezTo>
                  <a:cubicBezTo>
                    <a:pt x="141" y="132"/>
                    <a:pt x="227" y="108"/>
                    <a:pt x="294" y="89"/>
                  </a:cubicBezTo>
                  <a:cubicBezTo>
                    <a:pt x="117" y="0"/>
                    <a:pt x="117" y="0"/>
                    <a:pt x="117" y="0"/>
                  </a:cubicBezTo>
                  <a:cubicBezTo>
                    <a:pt x="79" y="8"/>
                    <a:pt x="37" y="18"/>
                    <a:pt x="0" y="26"/>
                  </a:cubicBezTo>
                  <a:close/>
                </a:path>
              </a:pathLst>
            </a:custGeom>
            <a:solidFill>
              <a:srgbClr val="886DAC"/>
            </a:solidFill>
            <a:ln w="9525">
              <a:noFill/>
              <a:round/>
              <a:headEnd/>
              <a:tailEnd/>
            </a:ln>
          </p:spPr>
          <p:txBody>
            <a:bodyPr/>
            <a:lstStyle/>
            <a:p>
              <a:endParaRPr lang="en-US"/>
            </a:p>
          </p:txBody>
        </p:sp>
        <p:sp>
          <p:nvSpPr>
            <p:cNvPr id="117773" name="Freeform 440"/>
            <p:cNvSpPr>
              <a:spLocks/>
            </p:cNvSpPr>
            <p:nvPr/>
          </p:nvSpPr>
          <p:spPr bwMode="auto">
            <a:xfrm>
              <a:off x="6097588" y="4810125"/>
              <a:ext cx="561975" cy="161925"/>
            </a:xfrm>
            <a:custGeom>
              <a:avLst/>
              <a:gdLst>
                <a:gd name="T0" fmla="*/ 2147483647 w 132"/>
                <a:gd name="T1" fmla="*/ 0 h 38"/>
                <a:gd name="T2" fmla="*/ 0 w 132"/>
                <a:gd name="T3" fmla="*/ 2147483647 h 38"/>
                <a:gd name="T4" fmla="*/ 2147483647 w 132"/>
                <a:gd name="T5" fmla="*/ 2147483647 h 38"/>
                <a:gd name="T6" fmla="*/ 2147483647 w 132"/>
                <a:gd name="T7" fmla="*/ 2147483647 h 38"/>
                <a:gd name="T8" fmla="*/ 2147483647 w 132"/>
                <a:gd name="T9" fmla="*/ 0 h 38"/>
                <a:gd name="T10" fmla="*/ 0 60000 65536"/>
                <a:gd name="T11" fmla="*/ 0 60000 65536"/>
                <a:gd name="T12" fmla="*/ 0 60000 65536"/>
                <a:gd name="T13" fmla="*/ 0 60000 65536"/>
                <a:gd name="T14" fmla="*/ 0 60000 65536"/>
                <a:gd name="T15" fmla="*/ 0 w 132"/>
                <a:gd name="T16" fmla="*/ 0 h 38"/>
                <a:gd name="T17" fmla="*/ 132 w 132"/>
                <a:gd name="T18" fmla="*/ 38 h 38"/>
              </a:gdLst>
              <a:ahLst/>
              <a:cxnLst>
                <a:cxn ang="T10">
                  <a:pos x="T0" y="T1"/>
                </a:cxn>
                <a:cxn ang="T11">
                  <a:pos x="T2" y="T3"/>
                </a:cxn>
                <a:cxn ang="T12">
                  <a:pos x="T4" y="T5"/>
                </a:cxn>
                <a:cxn ang="T13">
                  <a:pos x="T6" y="T7"/>
                </a:cxn>
                <a:cxn ang="T14">
                  <a:pos x="T8" y="T9"/>
                </a:cxn>
              </a:cxnLst>
              <a:rect l="T15" t="T16" r="T17" b="T18"/>
              <a:pathLst>
                <a:path w="132" h="38">
                  <a:moveTo>
                    <a:pt x="118" y="0"/>
                  </a:moveTo>
                  <a:cubicBezTo>
                    <a:pt x="0" y="30"/>
                    <a:pt x="0" y="30"/>
                    <a:pt x="0" y="30"/>
                  </a:cubicBezTo>
                  <a:cubicBezTo>
                    <a:pt x="15" y="38"/>
                    <a:pt x="15" y="38"/>
                    <a:pt x="15" y="38"/>
                  </a:cubicBezTo>
                  <a:cubicBezTo>
                    <a:pt x="132" y="8"/>
                    <a:pt x="132" y="8"/>
                    <a:pt x="132" y="8"/>
                  </a:cubicBezTo>
                  <a:cubicBezTo>
                    <a:pt x="127" y="5"/>
                    <a:pt x="122" y="2"/>
                    <a:pt x="118" y="0"/>
                  </a:cubicBezTo>
                  <a:close/>
                </a:path>
              </a:pathLst>
            </a:custGeom>
            <a:solidFill>
              <a:srgbClr val="743F2D"/>
            </a:solidFill>
            <a:ln w="9525">
              <a:noFill/>
              <a:round/>
              <a:headEnd/>
              <a:tailEnd/>
            </a:ln>
          </p:spPr>
          <p:txBody>
            <a:bodyPr/>
            <a:lstStyle/>
            <a:p>
              <a:endParaRPr lang="en-US"/>
            </a:p>
          </p:txBody>
        </p:sp>
        <p:sp>
          <p:nvSpPr>
            <p:cNvPr id="117774" name="Freeform 441"/>
            <p:cNvSpPr>
              <a:spLocks/>
            </p:cNvSpPr>
            <p:nvPr/>
          </p:nvSpPr>
          <p:spPr bwMode="auto">
            <a:xfrm>
              <a:off x="6162675" y="4845050"/>
              <a:ext cx="549275" cy="160338"/>
            </a:xfrm>
            <a:custGeom>
              <a:avLst/>
              <a:gdLst>
                <a:gd name="T0" fmla="*/ 2147483647 w 129"/>
                <a:gd name="T1" fmla="*/ 0 h 38"/>
                <a:gd name="T2" fmla="*/ 0 w 129"/>
                <a:gd name="T3" fmla="*/ 2147483647 h 38"/>
                <a:gd name="T4" fmla="*/ 2147483647 w 129"/>
                <a:gd name="T5" fmla="*/ 2147483647 h 38"/>
                <a:gd name="T6" fmla="*/ 2147483647 w 129"/>
                <a:gd name="T7" fmla="*/ 2147483647 h 38"/>
                <a:gd name="T8" fmla="*/ 2147483647 w 129"/>
                <a:gd name="T9" fmla="*/ 0 h 38"/>
                <a:gd name="T10" fmla="*/ 0 60000 65536"/>
                <a:gd name="T11" fmla="*/ 0 60000 65536"/>
                <a:gd name="T12" fmla="*/ 0 60000 65536"/>
                <a:gd name="T13" fmla="*/ 0 60000 65536"/>
                <a:gd name="T14" fmla="*/ 0 60000 65536"/>
                <a:gd name="T15" fmla="*/ 0 w 129"/>
                <a:gd name="T16" fmla="*/ 0 h 38"/>
                <a:gd name="T17" fmla="*/ 129 w 129"/>
                <a:gd name="T18" fmla="*/ 38 h 38"/>
              </a:gdLst>
              <a:ahLst/>
              <a:cxnLst>
                <a:cxn ang="T10">
                  <a:pos x="T0" y="T1"/>
                </a:cxn>
                <a:cxn ang="T11">
                  <a:pos x="T2" y="T3"/>
                </a:cxn>
                <a:cxn ang="T12">
                  <a:pos x="T4" y="T5"/>
                </a:cxn>
                <a:cxn ang="T13">
                  <a:pos x="T6" y="T7"/>
                </a:cxn>
                <a:cxn ang="T14">
                  <a:pos x="T8" y="T9"/>
                </a:cxn>
              </a:cxnLst>
              <a:rect l="T15" t="T16" r="T17" b="T18"/>
              <a:pathLst>
                <a:path w="129" h="38">
                  <a:moveTo>
                    <a:pt x="117" y="0"/>
                  </a:moveTo>
                  <a:cubicBezTo>
                    <a:pt x="0" y="30"/>
                    <a:pt x="0" y="30"/>
                    <a:pt x="0" y="30"/>
                  </a:cubicBezTo>
                  <a:cubicBezTo>
                    <a:pt x="16" y="38"/>
                    <a:pt x="16" y="38"/>
                    <a:pt x="16" y="38"/>
                  </a:cubicBezTo>
                  <a:cubicBezTo>
                    <a:pt x="129" y="5"/>
                    <a:pt x="129" y="5"/>
                    <a:pt x="129" y="5"/>
                  </a:cubicBezTo>
                  <a:cubicBezTo>
                    <a:pt x="125" y="3"/>
                    <a:pt x="121" y="1"/>
                    <a:pt x="117" y="0"/>
                  </a:cubicBezTo>
                  <a:close/>
                </a:path>
              </a:pathLst>
            </a:custGeom>
            <a:solidFill>
              <a:srgbClr val="F78D68"/>
            </a:solidFill>
            <a:ln w="9525">
              <a:noFill/>
              <a:round/>
              <a:headEnd/>
              <a:tailEnd/>
            </a:ln>
          </p:spPr>
          <p:txBody>
            <a:bodyPr/>
            <a:lstStyle/>
            <a:p>
              <a:endParaRPr lang="en-US"/>
            </a:p>
          </p:txBody>
        </p:sp>
        <p:sp>
          <p:nvSpPr>
            <p:cNvPr id="117775" name="Freeform 442"/>
            <p:cNvSpPr>
              <a:spLocks/>
            </p:cNvSpPr>
            <p:nvPr/>
          </p:nvSpPr>
          <p:spPr bwMode="auto">
            <a:xfrm>
              <a:off x="6229350" y="4865688"/>
              <a:ext cx="549275" cy="174625"/>
            </a:xfrm>
            <a:custGeom>
              <a:avLst/>
              <a:gdLst>
                <a:gd name="T0" fmla="*/ 2147483647 w 129"/>
                <a:gd name="T1" fmla="*/ 0 h 41"/>
                <a:gd name="T2" fmla="*/ 0 w 129"/>
                <a:gd name="T3" fmla="*/ 2147483647 h 41"/>
                <a:gd name="T4" fmla="*/ 2147483647 w 129"/>
                <a:gd name="T5" fmla="*/ 2147483647 h 41"/>
                <a:gd name="T6" fmla="*/ 2147483647 w 129"/>
                <a:gd name="T7" fmla="*/ 2147483647 h 41"/>
                <a:gd name="T8" fmla="*/ 2147483647 w 129"/>
                <a:gd name="T9" fmla="*/ 0 h 41"/>
                <a:gd name="T10" fmla="*/ 0 60000 65536"/>
                <a:gd name="T11" fmla="*/ 0 60000 65536"/>
                <a:gd name="T12" fmla="*/ 0 60000 65536"/>
                <a:gd name="T13" fmla="*/ 0 60000 65536"/>
                <a:gd name="T14" fmla="*/ 0 60000 65536"/>
                <a:gd name="T15" fmla="*/ 0 w 129"/>
                <a:gd name="T16" fmla="*/ 0 h 41"/>
                <a:gd name="T17" fmla="*/ 129 w 129"/>
                <a:gd name="T18" fmla="*/ 41 h 41"/>
              </a:gdLst>
              <a:ahLst/>
              <a:cxnLst>
                <a:cxn ang="T10">
                  <a:pos x="T0" y="T1"/>
                </a:cxn>
                <a:cxn ang="T11">
                  <a:pos x="T2" y="T3"/>
                </a:cxn>
                <a:cxn ang="T12">
                  <a:pos x="T4" y="T5"/>
                </a:cxn>
                <a:cxn ang="T13">
                  <a:pos x="T6" y="T7"/>
                </a:cxn>
                <a:cxn ang="T14">
                  <a:pos x="T8" y="T9"/>
                </a:cxn>
              </a:cxnLst>
              <a:rect l="T15" t="T16" r="T17" b="T18"/>
              <a:pathLst>
                <a:path w="129" h="41">
                  <a:moveTo>
                    <a:pt x="113" y="0"/>
                  </a:moveTo>
                  <a:cubicBezTo>
                    <a:pt x="0" y="33"/>
                    <a:pt x="0" y="33"/>
                    <a:pt x="0" y="33"/>
                  </a:cubicBezTo>
                  <a:cubicBezTo>
                    <a:pt x="17" y="41"/>
                    <a:pt x="17" y="41"/>
                    <a:pt x="17" y="41"/>
                  </a:cubicBezTo>
                  <a:cubicBezTo>
                    <a:pt x="129" y="9"/>
                    <a:pt x="129" y="9"/>
                    <a:pt x="129" y="9"/>
                  </a:cubicBezTo>
                  <a:cubicBezTo>
                    <a:pt x="123" y="6"/>
                    <a:pt x="118" y="3"/>
                    <a:pt x="113" y="0"/>
                  </a:cubicBezTo>
                  <a:close/>
                </a:path>
              </a:pathLst>
            </a:custGeom>
            <a:solidFill>
              <a:srgbClr val="743F2D"/>
            </a:solidFill>
            <a:ln w="9525">
              <a:noFill/>
              <a:round/>
              <a:headEnd/>
              <a:tailEnd/>
            </a:ln>
          </p:spPr>
          <p:txBody>
            <a:bodyPr/>
            <a:lstStyle/>
            <a:p>
              <a:endParaRPr lang="en-US"/>
            </a:p>
          </p:txBody>
        </p:sp>
        <p:sp>
          <p:nvSpPr>
            <p:cNvPr id="117776" name="Freeform 443"/>
            <p:cNvSpPr>
              <a:spLocks/>
            </p:cNvSpPr>
            <p:nvPr/>
          </p:nvSpPr>
          <p:spPr bwMode="auto">
            <a:xfrm>
              <a:off x="6302375" y="4903788"/>
              <a:ext cx="536575" cy="161925"/>
            </a:xfrm>
            <a:custGeom>
              <a:avLst/>
              <a:gdLst>
                <a:gd name="T0" fmla="*/ 2147483647 w 126"/>
                <a:gd name="T1" fmla="*/ 2147483647 h 38"/>
                <a:gd name="T2" fmla="*/ 2147483647 w 126"/>
                <a:gd name="T3" fmla="*/ 0 h 38"/>
                <a:gd name="T4" fmla="*/ 0 w 126"/>
                <a:gd name="T5" fmla="*/ 2147483647 h 38"/>
                <a:gd name="T6" fmla="*/ 2147483647 w 126"/>
                <a:gd name="T7" fmla="*/ 2147483647 h 38"/>
                <a:gd name="T8" fmla="*/ 2147483647 w 126"/>
                <a:gd name="T9" fmla="*/ 2147483647 h 38"/>
                <a:gd name="T10" fmla="*/ 0 60000 65536"/>
                <a:gd name="T11" fmla="*/ 0 60000 65536"/>
                <a:gd name="T12" fmla="*/ 0 60000 65536"/>
                <a:gd name="T13" fmla="*/ 0 60000 65536"/>
                <a:gd name="T14" fmla="*/ 0 60000 65536"/>
                <a:gd name="T15" fmla="*/ 0 w 126"/>
                <a:gd name="T16" fmla="*/ 0 h 38"/>
                <a:gd name="T17" fmla="*/ 126 w 126"/>
                <a:gd name="T18" fmla="*/ 38 h 38"/>
              </a:gdLst>
              <a:ahLst/>
              <a:cxnLst>
                <a:cxn ang="T10">
                  <a:pos x="T0" y="T1"/>
                </a:cxn>
                <a:cxn ang="T11">
                  <a:pos x="T2" y="T3"/>
                </a:cxn>
                <a:cxn ang="T12">
                  <a:pos x="T4" y="T5"/>
                </a:cxn>
                <a:cxn ang="T13">
                  <a:pos x="T6" y="T7"/>
                </a:cxn>
                <a:cxn ang="T14">
                  <a:pos x="T8" y="T9"/>
                </a:cxn>
              </a:cxnLst>
              <a:rect l="T15" t="T16" r="T17" b="T18"/>
              <a:pathLst>
                <a:path w="126" h="38">
                  <a:moveTo>
                    <a:pt x="126" y="7"/>
                  </a:moveTo>
                  <a:cubicBezTo>
                    <a:pt x="122" y="5"/>
                    <a:pt x="117" y="2"/>
                    <a:pt x="112" y="0"/>
                  </a:cubicBezTo>
                  <a:cubicBezTo>
                    <a:pt x="0" y="32"/>
                    <a:pt x="0" y="32"/>
                    <a:pt x="0" y="32"/>
                  </a:cubicBezTo>
                  <a:cubicBezTo>
                    <a:pt x="12" y="38"/>
                    <a:pt x="12" y="38"/>
                    <a:pt x="12" y="38"/>
                  </a:cubicBezTo>
                  <a:lnTo>
                    <a:pt x="126" y="7"/>
                  </a:lnTo>
                  <a:close/>
                </a:path>
              </a:pathLst>
            </a:custGeom>
            <a:solidFill>
              <a:srgbClr val="F78D68"/>
            </a:solidFill>
            <a:ln w="9525">
              <a:noFill/>
              <a:round/>
              <a:headEnd/>
              <a:tailEnd/>
            </a:ln>
          </p:spPr>
          <p:txBody>
            <a:bodyPr/>
            <a:lstStyle/>
            <a:p>
              <a:endParaRPr lang="en-US"/>
            </a:p>
          </p:txBody>
        </p:sp>
        <p:sp>
          <p:nvSpPr>
            <p:cNvPr id="117777" name="Freeform 444"/>
            <p:cNvSpPr>
              <a:spLocks/>
            </p:cNvSpPr>
            <p:nvPr/>
          </p:nvSpPr>
          <p:spPr bwMode="auto">
            <a:xfrm>
              <a:off x="6416675" y="4964113"/>
              <a:ext cx="754063" cy="309563"/>
            </a:xfrm>
            <a:custGeom>
              <a:avLst/>
              <a:gdLst>
                <a:gd name="T0" fmla="*/ 2147483647 w 177"/>
                <a:gd name="T1" fmla="*/ 0 h 73"/>
                <a:gd name="T2" fmla="*/ 0 w 177"/>
                <a:gd name="T3" fmla="*/ 2147483647 h 73"/>
                <a:gd name="T4" fmla="*/ 2147483647 w 177"/>
                <a:gd name="T5" fmla="*/ 2147483647 h 73"/>
                <a:gd name="T6" fmla="*/ 2147483647 w 177"/>
                <a:gd name="T7" fmla="*/ 2147483647 h 73"/>
                <a:gd name="T8" fmla="*/ 2147483647 w 177"/>
                <a:gd name="T9" fmla="*/ 0 h 73"/>
                <a:gd name="T10" fmla="*/ 0 60000 65536"/>
                <a:gd name="T11" fmla="*/ 0 60000 65536"/>
                <a:gd name="T12" fmla="*/ 0 60000 65536"/>
                <a:gd name="T13" fmla="*/ 0 60000 65536"/>
                <a:gd name="T14" fmla="*/ 0 60000 65536"/>
                <a:gd name="T15" fmla="*/ 0 w 177"/>
                <a:gd name="T16" fmla="*/ 0 h 73"/>
                <a:gd name="T17" fmla="*/ 177 w 177"/>
                <a:gd name="T18" fmla="*/ 73 h 73"/>
              </a:gdLst>
              <a:ahLst/>
              <a:cxnLst>
                <a:cxn ang="T10">
                  <a:pos x="T0" y="T1"/>
                </a:cxn>
                <a:cxn ang="T11">
                  <a:pos x="T2" y="T3"/>
                </a:cxn>
                <a:cxn ang="T12">
                  <a:pos x="T4" y="T5"/>
                </a:cxn>
                <a:cxn ang="T13">
                  <a:pos x="T6" y="T7"/>
                </a:cxn>
                <a:cxn ang="T14">
                  <a:pos x="T8" y="T9"/>
                </a:cxn>
              </a:cxnLst>
              <a:rect l="T15" t="T16" r="T17" b="T18"/>
              <a:pathLst>
                <a:path w="177" h="73">
                  <a:moveTo>
                    <a:pt x="112" y="0"/>
                  </a:moveTo>
                  <a:cubicBezTo>
                    <a:pt x="0" y="32"/>
                    <a:pt x="0" y="32"/>
                    <a:pt x="0" y="32"/>
                  </a:cubicBezTo>
                  <a:cubicBezTo>
                    <a:pt x="81" y="73"/>
                    <a:pt x="81" y="73"/>
                    <a:pt x="81" y="73"/>
                  </a:cubicBezTo>
                  <a:cubicBezTo>
                    <a:pt x="135" y="57"/>
                    <a:pt x="177" y="43"/>
                    <a:pt x="177" y="40"/>
                  </a:cubicBezTo>
                  <a:cubicBezTo>
                    <a:pt x="177" y="35"/>
                    <a:pt x="146" y="18"/>
                    <a:pt x="112" y="0"/>
                  </a:cubicBezTo>
                  <a:close/>
                </a:path>
              </a:pathLst>
            </a:custGeom>
            <a:solidFill>
              <a:srgbClr val="F78D68"/>
            </a:solidFill>
            <a:ln w="9525">
              <a:noFill/>
              <a:round/>
              <a:headEnd/>
              <a:tailEnd/>
            </a:ln>
          </p:spPr>
          <p:txBody>
            <a:bodyPr/>
            <a:lstStyle/>
            <a:p>
              <a:endParaRPr lang="en-US"/>
            </a:p>
          </p:txBody>
        </p:sp>
        <p:sp>
          <p:nvSpPr>
            <p:cNvPr id="117778" name="Freeform 445"/>
            <p:cNvSpPr>
              <a:spLocks/>
            </p:cNvSpPr>
            <p:nvPr/>
          </p:nvSpPr>
          <p:spPr bwMode="auto">
            <a:xfrm>
              <a:off x="6353175" y="4933950"/>
              <a:ext cx="541338" cy="165100"/>
            </a:xfrm>
            <a:custGeom>
              <a:avLst/>
              <a:gdLst>
                <a:gd name="T0" fmla="*/ 2147483647 w 127"/>
                <a:gd name="T1" fmla="*/ 0 h 39"/>
                <a:gd name="T2" fmla="*/ 0 w 127"/>
                <a:gd name="T3" fmla="*/ 2147483647 h 39"/>
                <a:gd name="T4" fmla="*/ 2147483647 w 127"/>
                <a:gd name="T5" fmla="*/ 2147483647 h 39"/>
                <a:gd name="T6" fmla="*/ 2147483647 w 127"/>
                <a:gd name="T7" fmla="*/ 2147483647 h 39"/>
                <a:gd name="T8" fmla="*/ 2147483647 w 127"/>
                <a:gd name="T9" fmla="*/ 0 h 39"/>
                <a:gd name="T10" fmla="*/ 0 60000 65536"/>
                <a:gd name="T11" fmla="*/ 0 60000 65536"/>
                <a:gd name="T12" fmla="*/ 0 60000 65536"/>
                <a:gd name="T13" fmla="*/ 0 60000 65536"/>
                <a:gd name="T14" fmla="*/ 0 60000 65536"/>
                <a:gd name="T15" fmla="*/ 0 w 127"/>
                <a:gd name="T16" fmla="*/ 0 h 39"/>
                <a:gd name="T17" fmla="*/ 127 w 127"/>
                <a:gd name="T18" fmla="*/ 39 h 39"/>
              </a:gdLst>
              <a:ahLst/>
              <a:cxnLst>
                <a:cxn ang="T10">
                  <a:pos x="T0" y="T1"/>
                </a:cxn>
                <a:cxn ang="T11">
                  <a:pos x="T2" y="T3"/>
                </a:cxn>
                <a:cxn ang="T12">
                  <a:pos x="T4" y="T5"/>
                </a:cxn>
                <a:cxn ang="T13">
                  <a:pos x="T6" y="T7"/>
                </a:cxn>
                <a:cxn ang="T14">
                  <a:pos x="T8" y="T9"/>
                </a:cxn>
              </a:cxnLst>
              <a:rect l="T15" t="T16" r="T17" b="T18"/>
              <a:pathLst>
                <a:path w="127" h="39">
                  <a:moveTo>
                    <a:pt x="114" y="0"/>
                  </a:moveTo>
                  <a:cubicBezTo>
                    <a:pt x="0" y="31"/>
                    <a:pt x="0" y="31"/>
                    <a:pt x="0" y="31"/>
                  </a:cubicBezTo>
                  <a:cubicBezTo>
                    <a:pt x="15" y="39"/>
                    <a:pt x="15" y="39"/>
                    <a:pt x="15" y="39"/>
                  </a:cubicBezTo>
                  <a:cubicBezTo>
                    <a:pt x="127" y="7"/>
                    <a:pt x="127" y="7"/>
                    <a:pt x="127" y="7"/>
                  </a:cubicBezTo>
                  <a:cubicBezTo>
                    <a:pt x="123" y="5"/>
                    <a:pt x="119" y="3"/>
                    <a:pt x="114" y="0"/>
                  </a:cubicBezTo>
                  <a:close/>
                </a:path>
              </a:pathLst>
            </a:custGeom>
            <a:solidFill>
              <a:srgbClr val="743F2D"/>
            </a:solidFill>
            <a:ln w="9525">
              <a:noFill/>
              <a:round/>
              <a:headEnd/>
              <a:tailEnd/>
            </a:ln>
          </p:spPr>
          <p:txBody>
            <a:bodyPr/>
            <a:lstStyle/>
            <a:p>
              <a:endParaRPr lang="en-US"/>
            </a:p>
          </p:txBody>
        </p:sp>
        <p:sp>
          <p:nvSpPr>
            <p:cNvPr id="117779" name="Freeform 446"/>
            <p:cNvSpPr>
              <a:spLocks/>
            </p:cNvSpPr>
            <p:nvPr/>
          </p:nvSpPr>
          <p:spPr bwMode="auto">
            <a:xfrm>
              <a:off x="6008688" y="4781550"/>
              <a:ext cx="592138" cy="157163"/>
            </a:xfrm>
            <a:custGeom>
              <a:avLst/>
              <a:gdLst>
                <a:gd name="T0" fmla="*/ 2147483647 w 139"/>
                <a:gd name="T1" fmla="*/ 0 h 37"/>
                <a:gd name="T2" fmla="*/ 0 w 139"/>
                <a:gd name="T3" fmla="*/ 2147483647 h 37"/>
                <a:gd name="T4" fmla="*/ 2147483647 w 139"/>
                <a:gd name="T5" fmla="*/ 2147483647 h 37"/>
                <a:gd name="T6" fmla="*/ 2147483647 w 139"/>
                <a:gd name="T7" fmla="*/ 2147483647 h 37"/>
                <a:gd name="T8" fmla="*/ 2147483647 w 139"/>
                <a:gd name="T9" fmla="*/ 0 h 37"/>
                <a:gd name="T10" fmla="*/ 0 60000 65536"/>
                <a:gd name="T11" fmla="*/ 0 60000 65536"/>
                <a:gd name="T12" fmla="*/ 0 60000 65536"/>
                <a:gd name="T13" fmla="*/ 0 60000 65536"/>
                <a:gd name="T14" fmla="*/ 0 60000 65536"/>
                <a:gd name="T15" fmla="*/ 0 w 139"/>
                <a:gd name="T16" fmla="*/ 0 h 37"/>
                <a:gd name="T17" fmla="*/ 139 w 139"/>
                <a:gd name="T18" fmla="*/ 37 h 37"/>
              </a:gdLst>
              <a:ahLst/>
              <a:cxnLst>
                <a:cxn ang="T10">
                  <a:pos x="T0" y="T1"/>
                </a:cxn>
                <a:cxn ang="T11">
                  <a:pos x="T2" y="T3"/>
                </a:cxn>
                <a:cxn ang="T12">
                  <a:pos x="T4" y="T5"/>
                </a:cxn>
                <a:cxn ang="T13">
                  <a:pos x="T6" y="T7"/>
                </a:cxn>
                <a:cxn ang="T14">
                  <a:pos x="T8" y="T9"/>
                </a:cxn>
              </a:cxnLst>
              <a:rect l="T15" t="T16" r="T17" b="T18"/>
              <a:pathLst>
                <a:path w="139" h="37">
                  <a:moveTo>
                    <a:pt x="125" y="0"/>
                  </a:moveTo>
                  <a:cubicBezTo>
                    <a:pt x="115" y="1"/>
                    <a:pt x="63" y="13"/>
                    <a:pt x="0" y="27"/>
                  </a:cubicBezTo>
                  <a:cubicBezTo>
                    <a:pt x="21" y="37"/>
                    <a:pt x="21" y="37"/>
                    <a:pt x="21" y="37"/>
                  </a:cubicBezTo>
                  <a:cubicBezTo>
                    <a:pt x="139" y="7"/>
                    <a:pt x="139" y="7"/>
                    <a:pt x="139" y="7"/>
                  </a:cubicBezTo>
                  <a:cubicBezTo>
                    <a:pt x="130" y="3"/>
                    <a:pt x="125" y="0"/>
                    <a:pt x="125" y="0"/>
                  </a:cubicBezTo>
                  <a:close/>
                </a:path>
              </a:pathLst>
            </a:custGeom>
            <a:solidFill>
              <a:srgbClr val="F78D68"/>
            </a:solidFill>
            <a:ln w="9525">
              <a:noFill/>
              <a:round/>
              <a:headEnd/>
              <a:tailEnd/>
            </a:ln>
          </p:spPr>
          <p:txBody>
            <a:bodyPr/>
            <a:lstStyle/>
            <a:p>
              <a:endParaRPr lang="en-US"/>
            </a:p>
          </p:txBody>
        </p:sp>
        <p:sp>
          <p:nvSpPr>
            <p:cNvPr id="117780" name="Freeform 447"/>
            <p:cNvSpPr>
              <a:spLocks/>
            </p:cNvSpPr>
            <p:nvPr/>
          </p:nvSpPr>
          <p:spPr bwMode="auto">
            <a:xfrm>
              <a:off x="5229225" y="5005388"/>
              <a:ext cx="647700" cy="547688"/>
            </a:xfrm>
            <a:custGeom>
              <a:avLst/>
              <a:gdLst>
                <a:gd name="T0" fmla="*/ 2147483647 w 152"/>
                <a:gd name="T1" fmla="*/ 2147483647 h 129"/>
                <a:gd name="T2" fmla="*/ 2147483647 w 152"/>
                <a:gd name="T3" fmla="*/ 2147483647 h 129"/>
                <a:gd name="T4" fmla="*/ 2147483647 w 152"/>
                <a:gd name="T5" fmla="*/ 2147483647 h 129"/>
                <a:gd name="T6" fmla="*/ 2147483647 w 152"/>
                <a:gd name="T7" fmla="*/ 2147483647 h 129"/>
                <a:gd name="T8" fmla="*/ 2147483647 w 152"/>
                <a:gd name="T9" fmla="*/ 2147483647 h 129"/>
                <a:gd name="T10" fmla="*/ 2147483647 w 152"/>
                <a:gd name="T11" fmla="*/ 2147483647 h 129"/>
                <a:gd name="T12" fmla="*/ 2147483647 w 152"/>
                <a:gd name="T13" fmla="*/ 2147483647 h 129"/>
                <a:gd name="T14" fmla="*/ 2147483647 w 152"/>
                <a:gd name="T15" fmla="*/ 2147483647 h 129"/>
                <a:gd name="T16" fmla="*/ 2147483647 w 152"/>
                <a:gd name="T17" fmla="*/ 0 h 129"/>
                <a:gd name="T18" fmla="*/ 2147483647 w 152"/>
                <a:gd name="T19" fmla="*/ 2147483647 h 129"/>
                <a:gd name="T20" fmla="*/ 2147483647 w 152"/>
                <a:gd name="T21" fmla="*/ 2147483647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29"/>
                <a:gd name="T35" fmla="*/ 152 w 152"/>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29">
                  <a:moveTo>
                    <a:pt x="2" y="18"/>
                  </a:moveTo>
                  <a:cubicBezTo>
                    <a:pt x="36" y="21"/>
                    <a:pt x="36" y="21"/>
                    <a:pt x="36" y="21"/>
                  </a:cubicBezTo>
                  <a:cubicBezTo>
                    <a:pt x="25" y="53"/>
                    <a:pt x="25" y="53"/>
                    <a:pt x="25" y="53"/>
                  </a:cubicBezTo>
                  <a:cubicBezTo>
                    <a:pt x="76" y="52"/>
                    <a:pt x="76" y="52"/>
                    <a:pt x="76" y="52"/>
                  </a:cubicBezTo>
                  <a:cubicBezTo>
                    <a:pt x="69" y="92"/>
                    <a:pt x="69" y="92"/>
                    <a:pt x="69" y="92"/>
                  </a:cubicBezTo>
                  <a:cubicBezTo>
                    <a:pt x="128" y="87"/>
                    <a:pt x="128" y="87"/>
                    <a:pt x="128" y="87"/>
                  </a:cubicBezTo>
                  <a:cubicBezTo>
                    <a:pt x="117" y="129"/>
                    <a:pt x="117" y="129"/>
                    <a:pt x="117" y="129"/>
                  </a:cubicBezTo>
                  <a:cubicBezTo>
                    <a:pt x="152" y="121"/>
                    <a:pt x="152" y="121"/>
                    <a:pt x="152" y="121"/>
                  </a:cubicBezTo>
                  <a:cubicBezTo>
                    <a:pt x="66" y="0"/>
                    <a:pt x="66" y="0"/>
                    <a:pt x="66" y="0"/>
                  </a:cubicBezTo>
                  <a:cubicBezTo>
                    <a:pt x="66" y="0"/>
                    <a:pt x="5" y="14"/>
                    <a:pt x="2" y="15"/>
                  </a:cubicBezTo>
                  <a:cubicBezTo>
                    <a:pt x="0" y="16"/>
                    <a:pt x="2" y="18"/>
                    <a:pt x="2" y="18"/>
                  </a:cubicBezTo>
                  <a:close/>
                </a:path>
              </a:pathLst>
            </a:custGeom>
            <a:solidFill>
              <a:srgbClr val="9DBB66"/>
            </a:solidFill>
            <a:ln w="9525">
              <a:noFill/>
              <a:round/>
              <a:headEnd/>
              <a:tailEnd/>
            </a:ln>
          </p:spPr>
          <p:txBody>
            <a:bodyPr/>
            <a:lstStyle/>
            <a:p>
              <a:endParaRPr lang="en-US"/>
            </a:p>
          </p:txBody>
        </p:sp>
        <p:sp>
          <p:nvSpPr>
            <p:cNvPr id="117781" name="Freeform 448"/>
            <p:cNvSpPr>
              <a:spLocks/>
            </p:cNvSpPr>
            <p:nvPr/>
          </p:nvSpPr>
          <p:spPr bwMode="auto">
            <a:xfrm>
              <a:off x="6808788" y="1139825"/>
              <a:ext cx="238125" cy="3865563"/>
            </a:xfrm>
            <a:custGeom>
              <a:avLst/>
              <a:gdLst>
                <a:gd name="T0" fmla="*/ 2147483647 w 56"/>
                <a:gd name="T1" fmla="*/ 2147483647 h 911"/>
                <a:gd name="T2" fmla="*/ 2147483647 w 56"/>
                <a:gd name="T3" fmla="*/ 2147483647 h 911"/>
                <a:gd name="T4" fmla="*/ 2147483647 w 56"/>
                <a:gd name="T5" fmla="*/ 2147483647 h 911"/>
                <a:gd name="T6" fmla="*/ 2147483647 w 56"/>
                <a:gd name="T7" fmla="*/ 2147483647 h 911"/>
                <a:gd name="T8" fmla="*/ 2147483647 w 56"/>
                <a:gd name="T9" fmla="*/ 2147483647 h 911"/>
                <a:gd name="T10" fmla="*/ 0 w 56"/>
                <a:gd name="T11" fmla="*/ 2147483647 h 911"/>
                <a:gd name="T12" fmla="*/ 2147483647 w 56"/>
                <a:gd name="T13" fmla="*/ 2147483647 h 911"/>
                <a:gd name="T14" fmla="*/ 2147483647 w 56"/>
                <a:gd name="T15" fmla="*/ 2147483647 h 911"/>
                <a:gd name="T16" fmla="*/ 2147483647 w 56"/>
                <a:gd name="T17" fmla="*/ 2147483647 h 911"/>
                <a:gd name="T18" fmla="*/ 2147483647 w 56"/>
                <a:gd name="T19" fmla="*/ 2147483647 h 911"/>
                <a:gd name="T20" fmla="*/ 2147483647 w 56"/>
                <a:gd name="T21" fmla="*/ 2147483647 h 911"/>
                <a:gd name="T22" fmla="*/ 2147483647 w 56"/>
                <a:gd name="T23" fmla="*/ 2147483647 h 911"/>
                <a:gd name="T24" fmla="*/ 2147483647 w 56"/>
                <a:gd name="T25" fmla="*/ 2147483647 h 9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911"/>
                <a:gd name="T41" fmla="*/ 56 w 56"/>
                <a:gd name="T42" fmla="*/ 911 h 9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911">
                  <a:moveTo>
                    <a:pt x="37" y="486"/>
                  </a:moveTo>
                  <a:cubicBezTo>
                    <a:pt x="40" y="424"/>
                    <a:pt x="43" y="363"/>
                    <a:pt x="46" y="302"/>
                  </a:cubicBezTo>
                  <a:cubicBezTo>
                    <a:pt x="48" y="246"/>
                    <a:pt x="56" y="192"/>
                    <a:pt x="51" y="135"/>
                  </a:cubicBezTo>
                  <a:cubicBezTo>
                    <a:pt x="47" y="101"/>
                    <a:pt x="46" y="67"/>
                    <a:pt x="35" y="34"/>
                  </a:cubicBezTo>
                  <a:cubicBezTo>
                    <a:pt x="31" y="23"/>
                    <a:pt x="28" y="11"/>
                    <a:pt x="20" y="5"/>
                  </a:cubicBezTo>
                  <a:cubicBezTo>
                    <a:pt x="13" y="0"/>
                    <a:pt x="1" y="3"/>
                    <a:pt x="0" y="13"/>
                  </a:cubicBezTo>
                  <a:cubicBezTo>
                    <a:pt x="39" y="0"/>
                    <a:pt x="39" y="142"/>
                    <a:pt x="41" y="173"/>
                  </a:cubicBezTo>
                  <a:cubicBezTo>
                    <a:pt x="44" y="216"/>
                    <a:pt x="37" y="264"/>
                    <a:pt x="34" y="307"/>
                  </a:cubicBezTo>
                  <a:cubicBezTo>
                    <a:pt x="32" y="331"/>
                    <a:pt x="30" y="355"/>
                    <a:pt x="29" y="379"/>
                  </a:cubicBezTo>
                  <a:cubicBezTo>
                    <a:pt x="23" y="521"/>
                    <a:pt x="25" y="668"/>
                    <a:pt x="24" y="811"/>
                  </a:cubicBezTo>
                  <a:cubicBezTo>
                    <a:pt x="23" y="843"/>
                    <a:pt x="24" y="875"/>
                    <a:pt x="23" y="906"/>
                  </a:cubicBezTo>
                  <a:cubicBezTo>
                    <a:pt x="32" y="911"/>
                    <a:pt x="32" y="911"/>
                    <a:pt x="32" y="911"/>
                  </a:cubicBezTo>
                  <a:cubicBezTo>
                    <a:pt x="39" y="769"/>
                    <a:pt x="30" y="627"/>
                    <a:pt x="37" y="486"/>
                  </a:cubicBezTo>
                  <a:close/>
                </a:path>
              </a:pathLst>
            </a:custGeom>
            <a:solidFill>
              <a:srgbClr val="6F3F4E"/>
            </a:solidFill>
            <a:ln w="9525">
              <a:noFill/>
              <a:round/>
              <a:headEnd/>
              <a:tailEnd/>
            </a:ln>
          </p:spPr>
          <p:txBody>
            <a:bodyPr/>
            <a:lstStyle/>
            <a:p>
              <a:endParaRPr lang="en-US"/>
            </a:p>
          </p:txBody>
        </p:sp>
        <p:sp>
          <p:nvSpPr>
            <p:cNvPr id="117782" name="Freeform 449"/>
            <p:cNvSpPr>
              <a:spLocks/>
            </p:cNvSpPr>
            <p:nvPr/>
          </p:nvSpPr>
          <p:spPr bwMode="auto">
            <a:xfrm>
              <a:off x="5024438" y="5137150"/>
              <a:ext cx="642938" cy="441325"/>
            </a:xfrm>
            <a:custGeom>
              <a:avLst/>
              <a:gdLst>
                <a:gd name="T0" fmla="*/ 0 w 151"/>
                <a:gd name="T1" fmla="*/ 0 h 104"/>
                <a:gd name="T2" fmla="*/ 2147483647 w 151"/>
                <a:gd name="T3" fmla="*/ 2147483647 h 104"/>
                <a:gd name="T4" fmla="*/ 2147483647 w 151"/>
                <a:gd name="T5" fmla="*/ 2147483647 h 104"/>
                <a:gd name="T6" fmla="*/ 2147483647 w 151"/>
                <a:gd name="T7" fmla="*/ 2147483647 h 104"/>
                <a:gd name="T8" fmla="*/ 2147483647 w 151"/>
                <a:gd name="T9" fmla="*/ 2147483647 h 104"/>
                <a:gd name="T10" fmla="*/ 2147483647 w 151"/>
                <a:gd name="T11" fmla="*/ 2147483647 h 104"/>
                <a:gd name="T12" fmla="*/ 2147483647 w 151"/>
                <a:gd name="T13" fmla="*/ 2147483647 h 104"/>
                <a:gd name="T14" fmla="*/ 0 w 151"/>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104"/>
                <a:gd name="T26" fmla="*/ 151 w 15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104">
                  <a:moveTo>
                    <a:pt x="0" y="0"/>
                  </a:moveTo>
                  <a:cubicBezTo>
                    <a:pt x="54" y="5"/>
                    <a:pt x="54" y="5"/>
                    <a:pt x="54" y="5"/>
                  </a:cubicBezTo>
                  <a:cubicBezTo>
                    <a:pt x="43" y="42"/>
                    <a:pt x="43" y="42"/>
                    <a:pt x="43" y="42"/>
                  </a:cubicBezTo>
                  <a:cubicBezTo>
                    <a:pt x="103" y="38"/>
                    <a:pt x="103" y="38"/>
                    <a:pt x="103" y="38"/>
                  </a:cubicBezTo>
                  <a:cubicBezTo>
                    <a:pt x="97" y="79"/>
                    <a:pt x="97" y="79"/>
                    <a:pt x="97" y="79"/>
                  </a:cubicBezTo>
                  <a:cubicBezTo>
                    <a:pt x="151" y="74"/>
                    <a:pt x="151" y="74"/>
                    <a:pt x="151" y="74"/>
                  </a:cubicBezTo>
                  <a:cubicBezTo>
                    <a:pt x="146" y="104"/>
                    <a:pt x="146" y="104"/>
                    <a:pt x="146" y="104"/>
                  </a:cubicBezTo>
                  <a:cubicBezTo>
                    <a:pt x="146" y="104"/>
                    <a:pt x="84" y="89"/>
                    <a:pt x="0" y="0"/>
                  </a:cubicBezTo>
                  <a:close/>
                </a:path>
              </a:pathLst>
            </a:custGeom>
            <a:solidFill>
              <a:srgbClr val="FFBB66"/>
            </a:solidFill>
            <a:ln w="9525">
              <a:noFill/>
              <a:round/>
              <a:headEnd/>
              <a:tailEnd/>
            </a:ln>
          </p:spPr>
          <p:txBody>
            <a:bodyPr/>
            <a:lstStyle/>
            <a:p>
              <a:endParaRPr lang="en-US"/>
            </a:p>
          </p:txBody>
        </p:sp>
        <p:sp>
          <p:nvSpPr>
            <p:cNvPr id="117783" name="Freeform 450"/>
            <p:cNvSpPr>
              <a:spLocks/>
            </p:cNvSpPr>
            <p:nvPr/>
          </p:nvSpPr>
          <p:spPr bwMode="auto">
            <a:xfrm>
              <a:off x="5545138" y="5018088"/>
              <a:ext cx="119063" cy="115888"/>
            </a:xfrm>
            <a:custGeom>
              <a:avLst/>
              <a:gdLst>
                <a:gd name="T0" fmla="*/ 2147483647 w 28"/>
                <a:gd name="T1" fmla="*/ 2147483647 h 27"/>
                <a:gd name="T2" fmla="*/ 2147483647 w 28"/>
                <a:gd name="T3" fmla="*/ 2147483647 h 27"/>
                <a:gd name="T4" fmla="*/ 0 w 28"/>
                <a:gd name="T5" fmla="*/ 2147483647 h 27"/>
                <a:gd name="T6" fmla="*/ 2147483647 w 28"/>
                <a:gd name="T7" fmla="*/ 2147483647 h 27"/>
                <a:gd name="T8" fmla="*/ 2147483647 w 28"/>
                <a:gd name="T9" fmla="*/ 2147483647 h 27"/>
                <a:gd name="T10" fmla="*/ 0 60000 65536"/>
                <a:gd name="T11" fmla="*/ 0 60000 65536"/>
                <a:gd name="T12" fmla="*/ 0 60000 65536"/>
                <a:gd name="T13" fmla="*/ 0 60000 65536"/>
                <a:gd name="T14" fmla="*/ 0 60000 65536"/>
                <a:gd name="T15" fmla="*/ 0 w 28"/>
                <a:gd name="T16" fmla="*/ 0 h 27"/>
                <a:gd name="T17" fmla="*/ 28 w 28"/>
                <a:gd name="T18" fmla="*/ 27 h 27"/>
              </a:gdLst>
              <a:ahLst/>
              <a:cxnLst>
                <a:cxn ang="T10">
                  <a:pos x="T0" y="T1"/>
                </a:cxn>
                <a:cxn ang="T11">
                  <a:pos x="T2" y="T3"/>
                </a:cxn>
                <a:cxn ang="T12">
                  <a:pos x="T4" y="T5"/>
                </a:cxn>
                <a:cxn ang="T13">
                  <a:pos x="T6" y="T7"/>
                </a:cxn>
                <a:cxn ang="T14">
                  <a:pos x="T8" y="T9"/>
                </a:cxn>
              </a:cxnLst>
              <a:rect l="T15" t="T16" r="T17" b="T18"/>
              <a:pathLst>
                <a:path w="28" h="27">
                  <a:moveTo>
                    <a:pt x="27" y="13"/>
                  </a:moveTo>
                  <a:cubicBezTo>
                    <a:pt x="26" y="5"/>
                    <a:pt x="18" y="0"/>
                    <a:pt x="8" y="1"/>
                  </a:cubicBezTo>
                  <a:cubicBezTo>
                    <a:pt x="5" y="1"/>
                    <a:pt x="2" y="2"/>
                    <a:pt x="0" y="3"/>
                  </a:cubicBezTo>
                  <a:cubicBezTo>
                    <a:pt x="16" y="27"/>
                    <a:pt x="16" y="27"/>
                    <a:pt x="16" y="27"/>
                  </a:cubicBezTo>
                  <a:cubicBezTo>
                    <a:pt x="23" y="25"/>
                    <a:pt x="28" y="19"/>
                    <a:pt x="27" y="13"/>
                  </a:cubicBezTo>
                  <a:close/>
                </a:path>
              </a:pathLst>
            </a:custGeom>
            <a:solidFill>
              <a:srgbClr val="72A7B1"/>
            </a:solidFill>
            <a:ln w="9525">
              <a:noFill/>
              <a:round/>
              <a:headEnd/>
              <a:tailEnd/>
            </a:ln>
          </p:spPr>
          <p:txBody>
            <a:bodyPr/>
            <a:lstStyle/>
            <a:p>
              <a:endParaRPr lang="en-US"/>
            </a:p>
          </p:txBody>
        </p:sp>
        <p:sp>
          <p:nvSpPr>
            <p:cNvPr id="117784" name="Freeform 451"/>
            <p:cNvSpPr>
              <a:spLocks/>
            </p:cNvSpPr>
            <p:nvPr/>
          </p:nvSpPr>
          <p:spPr bwMode="auto">
            <a:xfrm>
              <a:off x="6016625" y="5184775"/>
              <a:ext cx="153988" cy="127000"/>
            </a:xfrm>
            <a:custGeom>
              <a:avLst/>
              <a:gdLst>
                <a:gd name="T0" fmla="*/ 2147483647 w 36"/>
                <a:gd name="T1" fmla="*/ 2147483647 h 30"/>
                <a:gd name="T2" fmla="*/ 2147483647 w 36"/>
                <a:gd name="T3" fmla="*/ 2147483647 h 30"/>
                <a:gd name="T4" fmla="*/ 2147483647 w 36"/>
                <a:gd name="T5" fmla="*/ 2147483647 h 30"/>
                <a:gd name="T6" fmla="*/ 2147483647 w 36"/>
                <a:gd name="T7" fmla="*/ 2147483647 h 30"/>
                <a:gd name="T8" fmla="*/ 2147483647 w 36"/>
                <a:gd name="T9" fmla="*/ 2147483647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35" y="13"/>
                  </a:moveTo>
                  <a:cubicBezTo>
                    <a:pt x="36" y="21"/>
                    <a:pt x="29" y="28"/>
                    <a:pt x="20" y="29"/>
                  </a:cubicBezTo>
                  <a:cubicBezTo>
                    <a:pt x="10" y="30"/>
                    <a:pt x="2" y="24"/>
                    <a:pt x="1" y="17"/>
                  </a:cubicBezTo>
                  <a:cubicBezTo>
                    <a:pt x="0" y="9"/>
                    <a:pt x="7" y="2"/>
                    <a:pt x="16" y="1"/>
                  </a:cubicBezTo>
                  <a:cubicBezTo>
                    <a:pt x="26" y="0"/>
                    <a:pt x="34" y="6"/>
                    <a:pt x="35" y="13"/>
                  </a:cubicBezTo>
                  <a:close/>
                </a:path>
              </a:pathLst>
            </a:custGeom>
            <a:solidFill>
              <a:srgbClr val="72A7B1"/>
            </a:solidFill>
            <a:ln w="9525">
              <a:noFill/>
              <a:round/>
              <a:headEnd/>
              <a:tailEnd/>
            </a:ln>
          </p:spPr>
          <p:txBody>
            <a:bodyPr/>
            <a:lstStyle/>
            <a:p>
              <a:endParaRPr lang="en-US"/>
            </a:p>
          </p:txBody>
        </p:sp>
        <p:sp>
          <p:nvSpPr>
            <p:cNvPr id="117785" name="Freeform 452"/>
            <p:cNvSpPr>
              <a:spLocks/>
            </p:cNvSpPr>
            <p:nvPr/>
          </p:nvSpPr>
          <p:spPr bwMode="auto">
            <a:xfrm>
              <a:off x="5745163" y="5311775"/>
              <a:ext cx="131763" cy="122238"/>
            </a:xfrm>
            <a:custGeom>
              <a:avLst/>
              <a:gdLst>
                <a:gd name="T0" fmla="*/ 2147483647 w 31"/>
                <a:gd name="T1" fmla="*/ 2147483647 h 29"/>
                <a:gd name="T2" fmla="*/ 2147483647 w 31"/>
                <a:gd name="T3" fmla="*/ 2147483647 h 29"/>
                <a:gd name="T4" fmla="*/ 0 w 31"/>
                <a:gd name="T5" fmla="*/ 2147483647 h 29"/>
                <a:gd name="T6" fmla="*/ 2147483647 w 31"/>
                <a:gd name="T7" fmla="*/ 2147483647 h 29"/>
                <a:gd name="T8" fmla="*/ 2147483647 w 31"/>
                <a:gd name="T9" fmla="*/ 2147483647 h 29"/>
                <a:gd name="T10" fmla="*/ 0 60000 65536"/>
                <a:gd name="T11" fmla="*/ 0 60000 65536"/>
                <a:gd name="T12" fmla="*/ 0 60000 65536"/>
                <a:gd name="T13" fmla="*/ 0 60000 65536"/>
                <a:gd name="T14" fmla="*/ 0 60000 65536"/>
                <a:gd name="T15" fmla="*/ 0 w 31"/>
                <a:gd name="T16" fmla="*/ 0 h 29"/>
                <a:gd name="T17" fmla="*/ 31 w 31"/>
                <a:gd name="T18" fmla="*/ 29 h 29"/>
              </a:gdLst>
              <a:ahLst/>
              <a:cxnLst>
                <a:cxn ang="T10">
                  <a:pos x="T0" y="T1"/>
                </a:cxn>
                <a:cxn ang="T11">
                  <a:pos x="T2" y="T3"/>
                </a:cxn>
                <a:cxn ang="T12">
                  <a:pos x="T4" y="T5"/>
                </a:cxn>
                <a:cxn ang="T13">
                  <a:pos x="T6" y="T7"/>
                </a:cxn>
                <a:cxn ang="T14">
                  <a:pos x="T8" y="T9"/>
                </a:cxn>
              </a:cxnLst>
              <a:rect l="T15" t="T16" r="T17" b="T18"/>
              <a:pathLst>
                <a:path w="31" h="29">
                  <a:moveTo>
                    <a:pt x="30" y="13"/>
                  </a:moveTo>
                  <a:cubicBezTo>
                    <a:pt x="29" y="5"/>
                    <a:pt x="21" y="0"/>
                    <a:pt x="11" y="1"/>
                  </a:cubicBezTo>
                  <a:cubicBezTo>
                    <a:pt x="7" y="2"/>
                    <a:pt x="3" y="3"/>
                    <a:pt x="0" y="6"/>
                  </a:cubicBezTo>
                  <a:cubicBezTo>
                    <a:pt x="15" y="29"/>
                    <a:pt x="15" y="29"/>
                    <a:pt x="15" y="29"/>
                  </a:cubicBezTo>
                  <a:cubicBezTo>
                    <a:pt x="24" y="27"/>
                    <a:pt x="31" y="20"/>
                    <a:pt x="30" y="13"/>
                  </a:cubicBezTo>
                  <a:close/>
                </a:path>
              </a:pathLst>
            </a:custGeom>
            <a:solidFill>
              <a:srgbClr val="72A7B1"/>
            </a:solidFill>
            <a:ln w="9525">
              <a:noFill/>
              <a:round/>
              <a:headEnd/>
              <a:tailEnd/>
            </a:ln>
          </p:spPr>
          <p:txBody>
            <a:bodyPr/>
            <a:lstStyle/>
            <a:p>
              <a:endParaRPr lang="en-US"/>
            </a:p>
          </p:txBody>
        </p:sp>
        <p:sp>
          <p:nvSpPr>
            <p:cNvPr id="117786" name="Freeform 453"/>
            <p:cNvSpPr>
              <a:spLocks/>
            </p:cNvSpPr>
            <p:nvPr/>
          </p:nvSpPr>
          <p:spPr bwMode="auto">
            <a:xfrm>
              <a:off x="5795963" y="5086350"/>
              <a:ext cx="111125" cy="88900"/>
            </a:xfrm>
            <a:custGeom>
              <a:avLst/>
              <a:gdLst>
                <a:gd name="T0" fmla="*/ 2147483647 w 26"/>
                <a:gd name="T1" fmla="*/ 2147483647 h 21"/>
                <a:gd name="T2" fmla="*/ 2147483647 w 26"/>
                <a:gd name="T3" fmla="*/ 2147483647 h 21"/>
                <a:gd name="T4" fmla="*/ 0 w 26"/>
                <a:gd name="T5" fmla="*/ 2147483647 h 21"/>
                <a:gd name="T6" fmla="*/ 2147483647 w 26"/>
                <a:gd name="T7" fmla="*/ 2147483647 h 21"/>
                <a:gd name="T8" fmla="*/ 2147483647 w 26"/>
                <a:gd name="T9" fmla="*/ 2147483647 h 21"/>
                <a:gd name="T10" fmla="*/ 0 60000 65536"/>
                <a:gd name="T11" fmla="*/ 0 60000 65536"/>
                <a:gd name="T12" fmla="*/ 0 60000 65536"/>
                <a:gd name="T13" fmla="*/ 0 60000 65536"/>
                <a:gd name="T14" fmla="*/ 0 60000 65536"/>
                <a:gd name="T15" fmla="*/ 0 w 26"/>
                <a:gd name="T16" fmla="*/ 0 h 21"/>
                <a:gd name="T17" fmla="*/ 26 w 26"/>
                <a:gd name="T18" fmla="*/ 21 h 21"/>
              </a:gdLst>
              <a:ahLst/>
              <a:cxnLst>
                <a:cxn ang="T10">
                  <a:pos x="T0" y="T1"/>
                </a:cxn>
                <a:cxn ang="T11">
                  <a:pos x="T2" y="T3"/>
                </a:cxn>
                <a:cxn ang="T12">
                  <a:pos x="T4" y="T5"/>
                </a:cxn>
                <a:cxn ang="T13">
                  <a:pos x="T6" y="T7"/>
                </a:cxn>
                <a:cxn ang="T14">
                  <a:pos x="T8" y="T9"/>
                </a:cxn>
              </a:cxnLst>
              <a:rect l="T15" t="T16" r="T17" b="T18"/>
              <a:pathLst>
                <a:path w="26" h="21">
                  <a:moveTo>
                    <a:pt x="25" y="9"/>
                  </a:moveTo>
                  <a:cubicBezTo>
                    <a:pt x="26" y="15"/>
                    <a:pt x="21" y="20"/>
                    <a:pt x="14" y="21"/>
                  </a:cubicBezTo>
                  <a:cubicBezTo>
                    <a:pt x="7" y="21"/>
                    <a:pt x="1" y="17"/>
                    <a:pt x="0" y="12"/>
                  </a:cubicBezTo>
                  <a:cubicBezTo>
                    <a:pt x="0" y="6"/>
                    <a:pt x="5" y="1"/>
                    <a:pt x="12" y="1"/>
                  </a:cubicBezTo>
                  <a:cubicBezTo>
                    <a:pt x="18" y="0"/>
                    <a:pt x="25" y="4"/>
                    <a:pt x="25" y="9"/>
                  </a:cubicBezTo>
                  <a:close/>
                </a:path>
              </a:pathLst>
            </a:custGeom>
            <a:solidFill>
              <a:srgbClr val="72A7B1"/>
            </a:solidFill>
            <a:ln w="9525">
              <a:noFill/>
              <a:round/>
              <a:headEnd/>
              <a:tailEnd/>
            </a:ln>
          </p:spPr>
          <p:txBody>
            <a:bodyPr/>
            <a:lstStyle/>
            <a:p>
              <a:endParaRPr lang="en-US"/>
            </a:p>
          </p:txBody>
        </p:sp>
        <p:sp>
          <p:nvSpPr>
            <p:cNvPr id="117787" name="Freeform 454"/>
            <p:cNvSpPr>
              <a:spLocks/>
            </p:cNvSpPr>
            <p:nvPr/>
          </p:nvSpPr>
          <p:spPr bwMode="auto">
            <a:xfrm>
              <a:off x="5991225" y="5375275"/>
              <a:ext cx="115888" cy="88900"/>
            </a:xfrm>
            <a:custGeom>
              <a:avLst/>
              <a:gdLst>
                <a:gd name="T0" fmla="*/ 2147483647 w 27"/>
                <a:gd name="T1" fmla="*/ 2147483647 h 21"/>
                <a:gd name="T2" fmla="*/ 2147483647 w 27"/>
                <a:gd name="T3" fmla="*/ 2147483647 h 21"/>
                <a:gd name="T4" fmla="*/ 2147483647 w 27"/>
                <a:gd name="T5" fmla="*/ 2147483647 h 21"/>
                <a:gd name="T6" fmla="*/ 2147483647 w 27"/>
                <a:gd name="T7" fmla="*/ 2147483647 h 21"/>
                <a:gd name="T8" fmla="*/ 2147483647 w 27"/>
                <a:gd name="T9" fmla="*/ 2147483647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26" y="9"/>
                  </a:moveTo>
                  <a:cubicBezTo>
                    <a:pt x="27" y="15"/>
                    <a:pt x="21" y="20"/>
                    <a:pt x="15" y="21"/>
                  </a:cubicBezTo>
                  <a:cubicBezTo>
                    <a:pt x="8" y="21"/>
                    <a:pt x="2" y="17"/>
                    <a:pt x="1" y="12"/>
                  </a:cubicBezTo>
                  <a:cubicBezTo>
                    <a:pt x="0" y="6"/>
                    <a:pt x="5" y="1"/>
                    <a:pt x="12" y="1"/>
                  </a:cubicBezTo>
                  <a:cubicBezTo>
                    <a:pt x="19" y="0"/>
                    <a:pt x="25" y="4"/>
                    <a:pt x="26" y="9"/>
                  </a:cubicBezTo>
                  <a:close/>
                </a:path>
              </a:pathLst>
            </a:custGeom>
            <a:solidFill>
              <a:srgbClr val="72A7B1"/>
            </a:solidFill>
            <a:ln w="9525">
              <a:noFill/>
              <a:round/>
              <a:headEnd/>
              <a:tailEnd/>
            </a:ln>
          </p:spPr>
          <p:txBody>
            <a:bodyPr/>
            <a:lstStyle/>
            <a:p>
              <a:endParaRPr lang="en-US"/>
            </a:p>
          </p:txBody>
        </p:sp>
        <p:sp>
          <p:nvSpPr>
            <p:cNvPr id="117788" name="Freeform 455"/>
            <p:cNvSpPr>
              <a:spLocks/>
            </p:cNvSpPr>
            <p:nvPr/>
          </p:nvSpPr>
          <p:spPr bwMode="auto">
            <a:xfrm>
              <a:off x="5783263" y="4916488"/>
              <a:ext cx="114300" cy="93663"/>
            </a:xfrm>
            <a:custGeom>
              <a:avLst/>
              <a:gdLst>
                <a:gd name="T0" fmla="*/ 2147483647 w 27"/>
                <a:gd name="T1" fmla="*/ 2147483647 h 22"/>
                <a:gd name="T2" fmla="*/ 2147483647 w 27"/>
                <a:gd name="T3" fmla="*/ 2147483647 h 22"/>
                <a:gd name="T4" fmla="*/ 2147483647 w 27"/>
                <a:gd name="T5" fmla="*/ 2147483647 h 22"/>
                <a:gd name="T6" fmla="*/ 2147483647 w 27"/>
                <a:gd name="T7" fmla="*/ 2147483647 h 22"/>
                <a:gd name="T8" fmla="*/ 2147483647 w 27"/>
                <a:gd name="T9" fmla="*/ 2147483647 h 22"/>
                <a:gd name="T10" fmla="*/ 0 60000 65536"/>
                <a:gd name="T11" fmla="*/ 0 60000 65536"/>
                <a:gd name="T12" fmla="*/ 0 60000 65536"/>
                <a:gd name="T13" fmla="*/ 0 60000 65536"/>
                <a:gd name="T14" fmla="*/ 0 60000 65536"/>
                <a:gd name="T15" fmla="*/ 0 w 27"/>
                <a:gd name="T16" fmla="*/ 0 h 22"/>
                <a:gd name="T17" fmla="*/ 27 w 27"/>
                <a:gd name="T18" fmla="*/ 22 h 22"/>
              </a:gdLst>
              <a:ahLst/>
              <a:cxnLst>
                <a:cxn ang="T10">
                  <a:pos x="T0" y="T1"/>
                </a:cxn>
                <a:cxn ang="T11">
                  <a:pos x="T2" y="T3"/>
                </a:cxn>
                <a:cxn ang="T12">
                  <a:pos x="T4" y="T5"/>
                </a:cxn>
                <a:cxn ang="T13">
                  <a:pos x="T6" y="T7"/>
                </a:cxn>
                <a:cxn ang="T14">
                  <a:pos x="T8" y="T9"/>
                </a:cxn>
              </a:cxnLst>
              <a:rect l="T15" t="T16" r="T17" b="T18"/>
              <a:pathLst>
                <a:path w="27" h="22">
                  <a:moveTo>
                    <a:pt x="26" y="10"/>
                  </a:moveTo>
                  <a:cubicBezTo>
                    <a:pt x="27" y="15"/>
                    <a:pt x="22" y="20"/>
                    <a:pt x="15" y="21"/>
                  </a:cubicBezTo>
                  <a:cubicBezTo>
                    <a:pt x="8" y="22"/>
                    <a:pt x="2" y="18"/>
                    <a:pt x="1" y="12"/>
                  </a:cubicBezTo>
                  <a:cubicBezTo>
                    <a:pt x="0" y="7"/>
                    <a:pt x="5" y="2"/>
                    <a:pt x="12" y="1"/>
                  </a:cubicBezTo>
                  <a:cubicBezTo>
                    <a:pt x="19" y="0"/>
                    <a:pt x="25" y="4"/>
                    <a:pt x="26" y="10"/>
                  </a:cubicBezTo>
                  <a:close/>
                </a:path>
              </a:pathLst>
            </a:custGeom>
            <a:solidFill>
              <a:srgbClr val="72A7B1"/>
            </a:solidFill>
            <a:ln w="9525">
              <a:noFill/>
              <a:round/>
              <a:headEnd/>
              <a:tailEnd/>
            </a:ln>
          </p:spPr>
          <p:txBody>
            <a:bodyPr/>
            <a:lstStyle/>
            <a:p>
              <a:endParaRPr lang="en-US"/>
            </a:p>
          </p:txBody>
        </p:sp>
        <p:sp>
          <p:nvSpPr>
            <p:cNvPr id="117789" name="Freeform 456"/>
            <p:cNvSpPr>
              <a:spLocks/>
            </p:cNvSpPr>
            <p:nvPr/>
          </p:nvSpPr>
          <p:spPr bwMode="auto">
            <a:xfrm>
              <a:off x="6899275" y="5005388"/>
              <a:ext cx="46038" cy="38100"/>
            </a:xfrm>
            <a:custGeom>
              <a:avLst/>
              <a:gdLst>
                <a:gd name="T0" fmla="*/ 2147483647 w 11"/>
                <a:gd name="T1" fmla="*/ 2147483647 h 9"/>
                <a:gd name="T2" fmla="*/ 2147483647 w 11"/>
                <a:gd name="T3" fmla="*/ 2147483647 h 9"/>
                <a:gd name="T4" fmla="*/ 2147483647 w 11"/>
                <a:gd name="T5" fmla="*/ 2147483647 h 9"/>
                <a:gd name="T6" fmla="*/ 2147483647 w 11"/>
                <a:gd name="T7" fmla="*/ 0 h 9"/>
                <a:gd name="T8" fmla="*/ 2147483647 w 11"/>
                <a:gd name="T9" fmla="*/ 2147483647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11" y="4"/>
                  </a:moveTo>
                  <a:cubicBezTo>
                    <a:pt x="11" y="7"/>
                    <a:pt x="9" y="9"/>
                    <a:pt x="6" y="9"/>
                  </a:cubicBezTo>
                  <a:cubicBezTo>
                    <a:pt x="3" y="9"/>
                    <a:pt x="1" y="7"/>
                    <a:pt x="1" y="4"/>
                  </a:cubicBezTo>
                  <a:cubicBezTo>
                    <a:pt x="0" y="2"/>
                    <a:pt x="3" y="0"/>
                    <a:pt x="6" y="0"/>
                  </a:cubicBezTo>
                  <a:cubicBezTo>
                    <a:pt x="9" y="0"/>
                    <a:pt x="11" y="2"/>
                    <a:pt x="11" y="4"/>
                  </a:cubicBezTo>
                  <a:close/>
                </a:path>
              </a:pathLst>
            </a:custGeom>
            <a:solidFill>
              <a:srgbClr val="9FCDD9"/>
            </a:solidFill>
            <a:ln w="9525">
              <a:noFill/>
              <a:round/>
              <a:headEnd/>
              <a:tailEnd/>
            </a:ln>
          </p:spPr>
          <p:txBody>
            <a:bodyPr/>
            <a:lstStyle/>
            <a:p>
              <a:endParaRPr lang="en-US"/>
            </a:p>
          </p:txBody>
        </p:sp>
        <p:sp>
          <p:nvSpPr>
            <p:cNvPr id="117790" name="Freeform 457"/>
            <p:cNvSpPr>
              <a:spLocks/>
            </p:cNvSpPr>
            <p:nvPr/>
          </p:nvSpPr>
          <p:spPr bwMode="auto">
            <a:xfrm>
              <a:off x="6681788" y="5056188"/>
              <a:ext cx="46038" cy="39688"/>
            </a:xfrm>
            <a:custGeom>
              <a:avLst/>
              <a:gdLst>
                <a:gd name="T0" fmla="*/ 2147483647 w 11"/>
                <a:gd name="T1" fmla="*/ 2147483647 h 9"/>
                <a:gd name="T2" fmla="*/ 2147483647 w 11"/>
                <a:gd name="T3" fmla="*/ 2147483647 h 9"/>
                <a:gd name="T4" fmla="*/ 0 w 11"/>
                <a:gd name="T5" fmla="*/ 2147483647 h 9"/>
                <a:gd name="T6" fmla="*/ 2147483647 w 11"/>
                <a:gd name="T7" fmla="*/ 0 h 9"/>
                <a:gd name="T8" fmla="*/ 2147483647 w 11"/>
                <a:gd name="T9" fmla="*/ 2147483647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w="9525">
              <a:noFill/>
              <a:round/>
              <a:headEnd/>
              <a:tailEnd/>
            </a:ln>
          </p:spPr>
          <p:txBody>
            <a:bodyPr/>
            <a:lstStyle/>
            <a:p>
              <a:endParaRPr lang="en-US"/>
            </a:p>
          </p:txBody>
        </p:sp>
        <p:sp>
          <p:nvSpPr>
            <p:cNvPr id="117791" name="Freeform 458"/>
            <p:cNvSpPr>
              <a:spLocks/>
            </p:cNvSpPr>
            <p:nvPr/>
          </p:nvSpPr>
          <p:spPr bwMode="auto">
            <a:xfrm>
              <a:off x="6788150" y="5172075"/>
              <a:ext cx="46038" cy="38100"/>
            </a:xfrm>
            <a:custGeom>
              <a:avLst/>
              <a:gdLst>
                <a:gd name="T0" fmla="*/ 2147483647 w 11"/>
                <a:gd name="T1" fmla="*/ 2147483647 h 9"/>
                <a:gd name="T2" fmla="*/ 2147483647 w 11"/>
                <a:gd name="T3" fmla="*/ 2147483647 h 9"/>
                <a:gd name="T4" fmla="*/ 0 w 11"/>
                <a:gd name="T5" fmla="*/ 2147483647 h 9"/>
                <a:gd name="T6" fmla="*/ 2147483647 w 11"/>
                <a:gd name="T7" fmla="*/ 0 h 9"/>
                <a:gd name="T8" fmla="*/ 2147483647 w 11"/>
                <a:gd name="T9" fmla="*/ 2147483647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11" y="5"/>
                  </a:moveTo>
                  <a:cubicBezTo>
                    <a:pt x="11" y="7"/>
                    <a:pt x="9" y="9"/>
                    <a:pt x="6" y="9"/>
                  </a:cubicBezTo>
                  <a:cubicBezTo>
                    <a:pt x="3" y="9"/>
                    <a:pt x="0" y="7"/>
                    <a:pt x="0" y="5"/>
                  </a:cubicBezTo>
                  <a:cubicBezTo>
                    <a:pt x="0" y="2"/>
                    <a:pt x="2" y="0"/>
                    <a:pt x="5" y="0"/>
                  </a:cubicBezTo>
                  <a:cubicBezTo>
                    <a:pt x="8" y="0"/>
                    <a:pt x="11" y="2"/>
                    <a:pt x="11" y="5"/>
                  </a:cubicBezTo>
                  <a:close/>
                </a:path>
              </a:pathLst>
            </a:custGeom>
            <a:solidFill>
              <a:srgbClr val="9FCDD9"/>
            </a:solidFill>
            <a:ln w="9525">
              <a:noFill/>
              <a:round/>
              <a:headEnd/>
              <a:tailEnd/>
            </a:ln>
          </p:spPr>
          <p:txBody>
            <a:bodyPr/>
            <a:lstStyle/>
            <a:p>
              <a:endParaRPr lang="en-US"/>
            </a:p>
          </p:txBody>
        </p:sp>
        <p:sp>
          <p:nvSpPr>
            <p:cNvPr id="117792" name="Freeform 459"/>
            <p:cNvSpPr>
              <a:spLocks/>
            </p:cNvSpPr>
            <p:nvPr/>
          </p:nvSpPr>
          <p:spPr bwMode="auto">
            <a:xfrm>
              <a:off x="6808788" y="5056188"/>
              <a:ext cx="47625" cy="39688"/>
            </a:xfrm>
            <a:custGeom>
              <a:avLst/>
              <a:gdLst>
                <a:gd name="T0" fmla="*/ 2147483647 w 11"/>
                <a:gd name="T1" fmla="*/ 2147483647 h 9"/>
                <a:gd name="T2" fmla="*/ 2147483647 w 11"/>
                <a:gd name="T3" fmla="*/ 2147483647 h 9"/>
                <a:gd name="T4" fmla="*/ 0 w 11"/>
                <a:gd name="T5" fmla="*/ 2147483647 h 9"/>
                <a:gd name="T6" fmla="*/ 2147483647 w 11"/>
                <a:gd name="T7" fmla="*/ 0 h 9"/>
                <a:gd name="T8" fmla="*/ 2147483647 w 11"/>
                <a:gd name="T9" fmla="*/ 2147483647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w="9525">
              <a:noFill/>
              <a:round/>
              <a:headEnd/>
              <a:tailEnd/>
            </a:ln>
          </p:spPr>
          <p:txBody>
            <a:bodyPr/>
            <a:lstStyle/>
            <a:p>
              <a:endParaRPr lang="en-US"/>
            </a:p>
          </p:txBody>
        </p:sp>
        <p:sp>
          <p:nvSpPr>
            <p:cNvPr id="117793" name="Freeform 460"/>
            <p:cNvSpPr>
              <a:spLocks/>
            </p:cNvSpPr>
            <p:nvPr/>
          </p:nvSpPr>
          <p:spPr bwMode="auto">
            <a:xfrm>
              <a:off x="6924675" y="5133975"/>
              <a:ext cx="46038" cy="38100"/>
            </a:xfrm>
            <a:custGeom>
              <a:avLst/>
              <a:gdLst>
                <a:gd name="T0" fmla="*/ 2147483647 w 11"/>
                <a:gd name="T1" fmla="*/ 2147483647 h 9"/>
                <a:gd name="T2" fmla="*/ 2147483647 w 11"/>
                <a:gd name="T3" fmla="*/ 2147483647 h 9"/>
                <a:gd name="T4" fmla="*/ 2147483647 w 11"/>
                <a:gd name="T5" fmla="*/ 2147483647 h 9"/>
                <a:gd name="T6" fmla="*/ 2147483647 w 11"/>
                <a:gd name="T7" fmla="*/ 0 h 9"/>
                <a:gd name="T8" fmla="*/ 2147483647 w 11"/>
                <a:gd name="T9" fmla="*/ 2147483647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11" y="4"/>
                  </a:moveTo>
                  <a:cubicBezTo>
                    <a:pt x="11" y="7"/>
                    <a:pt x="9" y="9"/>
                    <a:pt x="6" y="9"/>
                  </a:cubicBezTo>
                  <a:cubicBezTo>
                    <a:pt x="3" y="9"/>
                    <a:pt x="1" y="7"/>
                    <a:pt x="1" y="4"/>
                  </a:cubicBezTo>
                  <a:cubicBezTo>
                    <a:pt x="0" y="2"/>
                    <a:pt x="3" y="0"/>
                    <a:pt x="6" y="0"/>
                  </a:cubicBezTo>
                  <a:cubicBezTo>
                    <a:pt x="8" y="0"/>
                    <a:pt x="11" y="2"/>
                    <a:pt x="11" y="4"/>
                  </a:cubicBezTo>
                  <a:close/>
                </a:path>
              </a:pathLst>
            </a:custGeom>
            <a:solidFill>
              <a:srgbClr val="9FCDD9"/>
            </a:solidFill>
            <a:ln w="9525">
              <a:noFill/>
              <a:round/>
              <a:headEnd/>
              <a:tailEnd/>
            </a:ln>
          </p:spPr>
          <p:txBody>
            <a:bodyPr/>
            <a:lstStyle/>
            <a:p>
              <a:endParaRPr lang="en-US"/>
            </a:p>
          </p:txBody>
        </p:sp>
        <p:sp>
          <p:nvSpPr>
            <p:cNvPr id="117794" name="Freeform 461"/>
            <p:cNvSpPr>
              <a:spLocks/>
            </p:cNvSpPr>
            <p:nvPr/>
          </p:nvSpPr>
          <p:spPr bwMode="auto">
            <a:xfrm>
              <a:off x="5183188" y="1020763"/>
              <a:ext cx="258763" cy="4384675"/>
            </a:xfrm>
            <a:custGeom>
              <a:avLst/>
              <a:gdLst>
                <a:gd name="T0" fmla="*/ 2147483647 w 61"/>
                <a:gd name="T1" fmla="*/ 2147483647 h 1033"/>
                <a:gd name="T2" fmla="*/ 2147483647 w 61"/>
                <a:gd name="T3" fmla="*/ 2147483647 h 1033"/>
                <a:gd name="T4" fmla="*/ 2147483647 w 61"/>
                <a:gd name="T5" fmla="*/ 2147483647 h 1033"/>
                <a:gd name="T6" fmla="*/ 0 w 61"/>
                <a:gd name="T7" fmla="*/ 2147483647 h 1033"/>
                <a:gd name="T8" fmla="*/ 2147483647 w 61"/>
                <a:gd name="T9" fmla="*/ 2147483647 h 1033"/>
                <a:gd name="T10" fmla="*/ 2147483647 w 61"/>
                <a:gd name="T11" fmla="*/ 2147483647 h 1033"/>
                <a:gd name="T12" fmla="*/ 2147483647 w 61"/>
                <a:gd name="T13" fmla="*/ 2147483647 h 1033"/>
                <a:gd name="T14" fmla="*/ 2147483647 w 61"/>
                <a:gd name="T15" fmla="*/ 2147483647 h 1033"/>
                <a:gd name="T16" fmla="*/ 2147483647 w 61"/>
                <a:gd name="T17" fmla="*/ 2147483647 h 10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1033"/>
                <a:gd name="T29" fmla="*/ 61 w 61"/>
                <a:gd name="T30" fmla="*/ 1033 h 10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1033">
                  <a:moveTo>
                    <a:pt x="47" y="283"/>
                  </a:moveTo>
                  <a:cubicBezTo>
                    <a:pt x="47" y="232"/>
                    <a:pt x="55" y="187"/>
                    <a:pt x="50" y="134"/>
                  </a:cubicBezTo>
                  <a:cubicBezTo>
                    <a:pt x="47" y="100"/>
                    <a:pt x="46" y="50"/>
                    <a:pt x="29" y="25"/>
                  </a:cubicBezTo>
                  <a:cubicBezTo>
                    <a:pt x="13" y="3"/>
                    <a:pt x="14" y="17"/>
                    <a:pt x="0" y="23"/>
                  </a:cubicBezTo>
                  <a:cubicBezTo>
                    <a:pt x="61" y="0"/>
                    <a:pt x="28" y="380"/>
                    <a:pt x="28" y="424"/>
                  </a:cubicBezTo>
                  <a:cubicBezTo>
                    <a:pt x="29" y="570"/>
                    <a:pt x="15" y="714"/>
                    <a:pt x="15" y="861"/>
                  </a:cubicBezTo>
                  <a:cubicBezTo>
                    <a:pt x="15" y="918"/>
                    <a:pt x="18" y="972"/>
                    <a:pt x="21" y="1025"/>
                  </a:cubicBezTo>
                  <a:cubicBezTo>
                    <a:pt x="30" y="1033"/>
                    <a:pt x="30" y="1033"/>
                    <a:pt x="30" y="1033"/>
                  </a:cubicBezTo>
                  <a:cubicBezTo>
                    <a:pt x="12" y="786"/>
                    <a:pt x="47" y="533"/>
                    <a:pt x="47" y="283"/>
                  </a:cubicBezTo>
                  <a:close/>
                </a:path>
              </a:pathLst>
            </a:custGeom>
            <a:solidFill>
              <a:srgbClr val="6F3F4E"/>
            </a:solidFill>
            <a:ln w="9525">
              <a:noFill/>
              <a:round/>
              <a:headEnd/>
              <a:tailEnd/>
            </a:ln>
          </p:spPr>
          <p:txBody>
            <a:bodyPr/>
            <a:lstStyle/>
            <a:p>
              <a:endParaRPr lang="en-US"/>
            </a:p>
          </p:txBody>
        </p:sp>
      </p:grpSp>
      <p:sp>
        <p:nvSpPr>
          <p:cNvPr id="125" name="Rectangle 124"/>
          <p:cNvSpPr/>
          <p:nvPr/>
        </p:nvSpPr>
        <p:spPr>
          <a:xfrm>
            <a:off x="1784350" y="349250"/>
            <a:ext cx="8499475" cy="522288"/>
          </a:xfrm>
          <a:prstGeom prst="rect">
            <a:avLst/>
          </a:prstGeom>
          <a:noFill/>
        </p:spPr>
        <p:txBody>
          <a:bodyPr>
            <a:spAutoFit/>
          </a:bodyPr>
          <a:lstStyle/>
          <a:p>
            <a:pPr algn="ctr" eaLnBrk="0" hangingPunct="0">
              <a:defRPr/>
            </a:pPr>
            <a:endParaRPr lang="en-US" sz="28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
        <p:nvSpPr>
          <p:cNvPr id="126" name="Rectangle 125"/>
          <p:cNvSpPr/>
          <p:nvPr/>
        </p:nvSpPr>
        <p:spPr>
          <a:xfrm>
            <a:off x="1486147" y="1424799"/>
            <a:ext cx="9363584" cy="3972649"/>
          </a:xfrm>
          <a:prstGeom prst="rect">
            <a:avLst/>
          </a:prstGeom>
          <a:noFill/>
        </p:spPr>
        <p:txBody>
          <a:bodyPr spcFirstLastPara="1" wrap="none">
            <a:prstTxWarp prst="textArchUp">
              <a:avLst>
                <a:gd name="adj" fmla="val 10579081"/>
              </a:avLst>
            </a:prstTxWarp>
            <a:spAutoFit/>
          </a:bodyPr>
          <a:lstStyle/>
          <a:p>
            <a:pPr algn="ctr" eaLnBrk="0" hangingPunct="0">
              <a:defRPr/>
            </a:pPr>
            <a:r>
              <a:rPr lang="en-US" sz="4000" b="1" dirty="0">
                <a:ln w="12700">
                  <a:solidFill>
                    <a:srgbClr val="4472C4"/>
                  </a:solidFill>
                  <a:prstDash val="solid"/>
                </a:ln>
                <a:solidFill>
                  <a:srgbClr val="0033CC"/>
                </a:solidFill>
                <a:effectLst>
                  <a:outerShdw dist="38100" dir="2640000" algn="bl" rotWithShape="0">
                    <a:srgbClr val="4472C4"/>
                  </a:outerShdw>
                </a:effectLst>
                <a:latin typeface="Times New Roman" panose="02020603050405020304" pitchFamily="18" charset="0"/>
                <a:cs typeface="Times New Roman" panose="02020603050405020304" pitchFamily="18" charset="0"/>
              </a:rPr>
              <a:t>CHÀO MỪNG CÁC BẠN ĐẾN TIẾT HỌC </a:t>
            </a:r>
          </a:p>
        </p:txBody>
      </p:sp>
      <p:pic>
        <p:nvPicPr>
          <p:cNvPr id="117766" name="Picture 126"/>
          <p:cNvPicPr>
            <a:picLocks noChangeAspect="1"/>
          </p:cNvPicPr>
          <p:nvPr/>
        </p:nvPicPr>
        <p:blipFill>
          <a:blip r:embed="rId3"/>
          <a:srcRect/>
          <a:stretch>
            <a:fillRect/>
          </a:stretch>
        </p:blipFill>
        <p:spPr bwMode="auto">
          <a:xfrm>
            <a:off x="8521700" y="2973388"/>
            <a:ext cx="2247900" cy="3095625"/>
          </a:xfrm>
          <a:prstGeom prst="rect">
            <a:avLst/>
          </a:prstGeom>
          <a:noFill/>
          <a:ln w="9525">
            <a:noFill/>
            <a:miter lim="800000"/>
            <a:headEnd/>
            <a:tailEnd/>
          </a:ln>
        </p:spPr>
      </p:pic>
      <p:sp>
        <p:nvSpPr>
          <p:cNvPr id="128" name="Rectangle 127"/>
          <p:cNvSpPr/>
          <p:nvPr/>
        </p:nvSpPr>
        <p:spPr>
          <a:xfrm>
            <a:off x="3920196" y="2101978"/>
            <a:ext cx="4195421" cy="769441"/>
          </a:xfrm>
          <a:prstGeom prst="rect">
            <a:avLst/>
          </a:prstGeom>
          <a:noFill/>
        </p:spPr>
        <p:txBody>
          <a:bodyPr>
            <a:spAutoFit/>
          </a:bodyPr>
          <a:lstStyle/>
          <a:p>
            <a:pPr algn="ctr" eaLnBrk="0" hangingPunct="0">
              <a:defRPr/>
            </a:pPr>
            <a:r>
              <a:rPr lang="en-US" sz="4400" b="1" u="sng" dirty="0" err="1">
                <a:ln w="22225">
                  <a:solidFill>
                    <a:srgbClr val="ED7D31"/>
                  </a:solidFill>
                  <a:prstDash val="solid"/>
                </a:ln>
                <a:solidFill>
                  <a:prstClr val="black"/>
                </a:solidFill>
                <a:latin typeface="Times New Roman" panose="02020603050405020304" pitchFamily="18" charset="0"/>
                <a:cs typeface="Times New Roman" panose="02020603050405020304" pitchFamily="18" charset="0"/>
              </a:rPr>
              <a:t>Tập</a:t>
            </a:r>
            <a:r>
              <a:rPr lang="en-US" sz="4400" b="1" u="sng" dirty="0">
                <a:ln w="22225">
                  <a:solidFill>
                    <a:srgbClr val="ED7D31"/>
                  </a:solidFill>
                  <a:prstDash val="solid"/>
                </a:ln>
                <a:solidFill>
                  <a:prstClr val="black"/>
                </a:solidFill>
                <a:latin typeface="Times New Roman" panose="02020603050405020304" pitchFamily="18" charset="0"/>
                <a:cs typeface="Times New Roman" panose="02020603050405020304" pitchFamily="18" charset="0"/>
              </a:rPr>
              <a:t> </a:t>
            </a:r>
            <a:r>
              <a:rPr lang="en-US" sz="4400" b="1" u="sng" dirty="0" err="1">
                <a:ln w="22225">
                  <a:solidFill>
                    <a:srgbClr val="ED7D31"/>
                  </a:solidFill>
                  <a:prstDash val="solid"/>
                </a:ln>
                <a:solidFill>
                  <a:prstClr val="black"/>
                </a:solidFill>
                <a:latin typeface="Times New Roman" panose="02020603050405020304" pitchFamily="18" charset="0"/>
                <a:cs typeface="Times New Roman" panose="02020603050405020304" pitchFamily="18" charset="0"/>
              </a:rPr>
              <a:t>đọc</a:t>
            </a:r>
            <a:endParaRPr lang="en-US" sz="4400" b="1" u="sng" dirty="0">
              <a:ln w="22225">
                <a:solidFill>
                  <a:srgbClr val="ED7D31"/>
                </a:solidFill>
                <a:prstDash val="solid"/>
              </a:ln>
              <a:solidFill>
                <a:prstClr val="black"/>
              </a:solidFill>
              <a:latin typeface="Times New Roman" panose="02020603050405020304" pitchFamily="18" charset="0"/>
              <a:cs typeface="Times New Roman" panose="02020603050405020304" pitchFamily="18" charset="0"/>
            </a:endParaRPr>
          </a:p>
        </p:txBody>
      </p:sp>
      <p:pic>
        <p:nvPicPr>
          <p:cNvPr id="117768" name="Picture 15" descr="sun14[1]"/>
          <p:cNvPicPr>
            <a:picLocks noChangeAspect="1"/>
          </p:cNvPicPr>
          <p:nvPr/>
        </p:nvPicPr>
        <p:blipFill>
          <a:blip r:embed="rId4"/>
          <a:srcRect/>
          <a:stretch>
            <a:fillRect/>
          </a:stretch>
        </p:blipFill>
        <p:spPr bwMode="auto">
          <a:xfrm>
            <a:off x="9578975" y="304800"/>
            <a:ext cx="1587500" cy="1536700"/>
          </a:xfrm>
          <a:prstGeom prst="rect">
            <a:avLst/>
          </a:prstGeom>
          <a:noFill/>
          <a:ln w="9525">
            <a:noFill/>
            <a:miter lim="800000"/>
            <a:headEnd/>
            <a:tailEnd/>
          </a:ln>
        </p:spPr>
      </p:pic>
      <p:pic>
        <p:nvPicPr>
          <p:cNvPr id="133" name="Picture 17" descr="NA00536_%5b1%5d"/>
          <p:cNvPicPr>
            <a:picLocks noChangeAspect="1"/>
          </p:cNvPicPr>
          <p:nvPr/>
        </p:nvPicPr>
        <p:blipFill>
          <a:blip r:embed="rId5"/>
          <a:srcRect/>
          <a:stretch>
            <a:fillRect/>
          </a:stretch>
        </p:blipFill>
        <p:spPr bwMode="auto">
          <a:xfrm>
            <a:off x="1714500" y="295275"/>
            <a:ext cx="822325" cy="825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circle(in)">
                                      <p:cBhvr>
                                        <p:cTn id="7" dur="2000"/>
                                        <p:tgtEl>
                                          <p:spTgt spid="128"/>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strips(downLeft)">
                                      <p:cBhvr>
                                        <p:cTn id="1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5"/>
          <p:cNvPicPr>
            <a:picLocks noChangeAspect="1"/>
          </p:cNvPicPr>
          <p:nvPr/>
        </p:nvPicPr>
        <p:blipFill>
          <a:blip r:embed="rId2"/>
          <a:srcRect/>
          <a:stretch>
            <a:fillRect/>
          </a:stretch>
        </p:blipFill>
        <p:spPr bwMode="auto">
          <a:xfrm>
            <a:off x="2203451" y="1756610"/>
            <a:ext cx="8242300" cy="1479885"/>
          </a:xfrm>
          <a:prstGeom prst="rect">
            <a:avLst/>
          </a:prstGeom>
          <a:noFill/>
          <a:ln w="9525">
            <a:noFill/>
            <a:miter lim="800000"/>
            <a:headEnd/>
            <a:tailEnd/>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Box 4"/>
          <p:cNvSpPr txBox="1">
            <a:spLocks noChangeArrowheads="1"/>
          </p:cNvSpPr>
          <p:nvPr/>
        </p:nvSpPr>
        <p:spPr bwMode="auto">
          <a:xfrm>
            <a:off x="0" y="715963"/>
            <a:ext cx="3556000" cy="585787"/>
          </a:xfrm>
          <a:prstGeom prst="rect">
            <a:avLst/>
          </a:prstGeom>
          <a:noFill/>
          <a:ln w="9525">
            <a:noFill/>
            <a:miter lim="800000"/>
            <a:headEnd/>
            <a:tailEnd/>
          </a:ln>
        </p:spPr>
        <p:txBody>
          <a:bodyPr>
            <a:spAutoFit/>
          </a:bodyPr>
          <a:lstStyle/>
          <a:p>
            <a:r>
              <a:rPr lang="en-US" altLang="en-US" sz="3200" b="1">
                <a:solidFill>
                  <a:srgbClr val="FF0000"/>
                </a:solidFill>
                <a:latin typeface="Times New Roman" pitchFamily="18" charset="0"/>
                <a:cs typeface="Times New Roman" pitchFamily="18" charset="0"/>
              </a:rPr>
              <a:t>- Chính trực:</a:t>
            </a:r>
          </a:p>
        </p:txBody>
      </p:sp>
      <p:sp>
        <p:nvSpPr>
          <p:cNvPr id="228355" name="TextBox 5"/>
          <p:cNvSpPr txBox="1">
            <a:spLocks noChangeArrowheads="1"/>
          </p:cNvSpPr>
          <p:nvPr/>
        </p:nvSpPr>
        <p:spPr bwMode="auto">
          <a:xfrm>
            <a:off x="2641600" y="685800"/>
            <a:ext cx="2701925" cy="585788"/>
          </a:xfrm>
          <a:prstGeom prst="rect">
            <a:avLst/>
          </a:prstGeom>
          <a:noFill/>
          <a:ln w="9525">
            <a:noFill/>
            <a:miter lim="800000"/>
            <a:headEnd/>
            <a:tailEnd/>
          </a:ln>
        </p:spPr>
        <p:txBody>
          <a:bodyPr>
            <a:spAutoFit/>
          </a:bodyPr>
          <a:lstStyle/>
          <a:p>
            <a:r>
              <a:rPr lang="en-US" altLang="en-US" sz="3200">
                <a:latin typeface="Times New Roman" pitchFamily="18" charset="0"/>
                <a:cs typeface="Times New Roman" pitchFamily="18" charset="0"/>
              </a:rPr>
              <a:t> ngay thẳng.</a:t>
            </a:r>
          </a:p>
        </p:txBody>
      </p:sp>
      <p:sp>
        <p:nvSpPr>
          <p:cNvPr id="228356" name="Subtitle 2"/>
          <p:cNvSpPr txBox="1">
            <a:spLocks/>
          </p:cNvSpPr>
          <p:nvPr/>
        </p:nvSpPr>
        <p:spPr bwMode="auto">
          <a:xfrm>
            <a:off x="152400" y="0"/>
            <a:ext cx="8134350" cy="1009650"/>
          </a:xfrm>
          <a:prstGeom prst="rect">
            <a:avLst/>
          </a:prstGeom>
          <a:noFill/>
          <a:ln w="9525">
            <a:noFill/>
            <a:miter lim="800000"/>
            <a:headEnd/>
            <a:tailEnd/>
          </a:ln>
        </p:spPr>
        <p:txBody>
          <a:bodyPr/>
          <a:lstStyle/>
          <a:p>
            <a:pPr>
              <a:spcBef>
                <a:spcPct val="20000"/>
              </a:spcBef>
              <a:buFont typeface="Arial" charset="0"/>
              <a:buNone/>
            </a:pPr>
            <a:r>
              <a:rPr lang="en-US" altLang="en-US" sz="4400" b="1" i="1">
                <a:solidFill>
                  <a:srgbClr val="0000CC"/>
                </a:solidFill>
                <a:latin typeface="Times New Roman" pitchFamily="18" charset="0"/>
                <a:cs typeface="Times New Roman" pitchFamily="18" charset="0"/>
              </a:rPr>
              <a:t>Giải nghĩa từ:</a:t>
            </a:r>
          </a:p>
        </p:txBody>
      </p:sp>
      <p:sp>
        <p:nvSpPr>
          <p:cNvPr id="228357" name="TextBox 13"/>
          <p:cNvSpPr txBox="1">
            <a:spLocks noChangeArrowheads="1"/>
          </p:cNvSpPr>
          <p:nvPr/>
        </p:nvSpPr>
        <p:spPr bwMode="auto">
          <a:xfrm>
            <a:off x="76200" y="1604963"/>
            <a:ext cx="2641600" cy="584200"/>
          </a:xfrm>
          <a:prstGeom prst="rect">
            <a:avLst/>
          </a:prstGeom>
          <a:noFill/>
          <a:ln w="9525">
            <a:noFill/>
            <a:miter lim="800000"/>
            <a:headEnd/>
            <a:tailEnd/>
          </a:ln>
        </p:spPr>
        <p:txBody>
          <a:bodyPr>
            <a:spAutoFit/>
          </a:bodyPr>
          <a:lstStyle/>
          <a:p>
            <a:r>
              <a:rPr lang="en-US" altLang="en-US" sz="3200" b="1">
                <a:solidFill>
                  <a:srgbClr val="FF0000"/>
                </a:solidFill>
                <a:latin typeface="Times New Roman" pitchFamily="18" charset="0"/>
                <a:cs typeface="Times New Roman" pitchFamily="18" charset="0"/>
              </a:rPr>
              <a:t>- Phò tá:</a:t>
            </a:r>
          </a:p>
        </p:txBody>
      </p:sp>
      <p:sp>
        <p:nvSpPr>
          <p:cNvPr id="228358" name="TextBox 14"/>
          <p:cNvSpPr txBox="1">
            <a:spLocks noChangeArrowheads="1"/>
          </p:cNvSpPr>
          <p:nvPr/>
        </p:nvSpPr>
        <p:spPr bwMode="auto">
          <a:xfrm>
            <a:off x="1778000" y="1585913"/>
            <a:ext cx="9347200" cy="584200"/>
          </a:xfrm>
          <a:prstGeom prst="rect">
            <a:avLst/>
          </a:prstGeom>
          <a:noFill/>
          <a:ln w="9525">
            <a:noFill/>
            <a:miter lim="800000"/>
            <a:headEnd/>
            <a:tailEnd/>
          </a:ln>
        </p:spPr>
        <p:txBody>
          <a:bodyPr>
            <a:spAutoFit/>
          </a:bodyPr>
          <a:lstStyle/>
          <a:p>
            <a:r>
              <a:rPr lang="en-US" altLang="en-US" sz="3200">
                <a:latin typeface="Times New Roman" pitchFamily="18" charset="0"/>
                <a:cs typeface="Times New Roman" pitchFamily="18" charset="0"/>
              </a:rPr>
              <a:t>theo bên cạnh để giúp đỡ.</a:t>
            </a:r>
          </a:p>
        </p:txBody>
      </p:sp>
      <p:sp>
        <p:nvSpPr>
          <p:cNvPr id="228359" name="TextBox 19"/>
          <p:cNvSpPr txBox="1">
            <a:spLocks noChangeArrowheads="1"/>
          </p:cNvSpPr>
          <p:nvPr/>
        </p:nvSpPr>
        <p:spPr bwMode="auto">
          <a:xfrm>
            <a:off x="152400" y="2746375"/>
            <a:ext cx="11804650" cy="585788"/>
          </a:xfrm>
          <a:prstGeom prst="rect">
            <a:avLst/>
          </a:prstGeom>
          <a:noFill/>
          <a:ln w="9525">
            <a:noFill/>
            <a:miter lim="800000"/>
            <a:headEnd/>
            <a:tailEnd/>
          </a:ln>
        </p:spPr>
        <p:txBody>
          <a:bodyPr>
            <a:spAutoFit/>
          </a:bodyPr>
          <a:lstStyle/>
          <a:p>
            <a:r>
              <a:rPr lang="en-US" altLang="en-US" sz="3200">
                <a:latin typeface="Times New Roman" pitchFamily="18" charset="0"/>
                <a:cs typeface="Times New Roman" pitchFamily="18" charset="0"/>
              </a:rPr>
              <a:t>- </a:t>
            </a:r>
            <a:r>
              <a:rPr lang="en-US" altLang="en-US" sz="3200" b="1">
                <a:solidFill>
                  <a:srgbClr val="FF0000"/>
                </a:solidFill>
                <a:latin typeface="Times New Roman" pitchFamily="18" charset="0"/>
                <a:cs typeface="Times New Roman" pitchFamily="18" charset="0"/>
              </a:rPr>
              <a:t>Tiến cử: </a:t>
            </a:r>
            <a:r>
              <a:rPr lang="en-US" altLang="en-US" sz="3200">
                <a:latin typeface="Times New Roman" pitchFamily="18" charset="0"/>
                <a:cs typeface="Times New Roman" pitchFamily="18" charset="0"/>
              </a:rPr>
              <a:t>Giới thiệu người có tài, có đức để cấp trên chọn lựa.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descr="Bất ngờ thần thái &amp;quot;ngút trời&amp;quot; của Thái tử cuối cùng triều Nguyễn"/>
          <p:cNvPicPr>
            <a:picLocks noChangeAspect="1" noChangeArrowheads="1"/>
          </p:cNvPicPr>
          <p:nvPr/>
        </p:nvPicPr>
        <p:blipFill>
          <a:blip r:embed="rId2"/>
          <a:srcRect/>
          <a:stretch>
            <a:fillRect/>
          </a:stretch>
        </p:blipFill>
        <p:spPr bwMode="auto">
          <a:xfrm>
            <a:off x="268288" y="990600"/>
            <a:ext cx="7446962" cy="5029200"/>
          </a:xfrm>
          <a:prstGeom prst="rect">
            <a:avLst/>
          </a:prstGeom>
          <a:noFill/>
          <a:ln w="9525">
            <a:noFill/>
            <a:miter lim="800000"/>
            <a:headEnd/>
            <a:tailEnd/>
          </a:ln>
        </p:spPr>
      </p:pic>
      <p:sp>
        <p:nvSpPr>
          <p:cNvPr id="132098" name="TextBox 3"/>
          <p:cNvSpPr txBox="1">
            <a:spLocks noChangeArrowheads="1"/>
          </p:cNvSpPr>
          <p:nvPr/>
        </p:nvSpPr>
        <p:spPr bwMode="auto">
          <a:xfrm>
            <a:off x="1327150" y="6122988"/>
            <a:ext cx="5249863" cy="400050"/>
          </a:xfrm>
          <a:prstGeom prst="rect">
            <a:avLst/>
          </a:prstGeom>
          <a:noFill/>
          <a:ln w="9525">
            <a:noFill/>
            <a:miter lim="800000"/>
            <a:headEnd/>
            <a:tailEnd/>
          </a:ln>
        </p:spPr>
        <p:txBody>
          <a:bodyPr>
            <a:spAutoFit/>
          </a:bodyPr>
          <a:lstStyle/>
          <a:p>
            <a:pPr algn="ctr"/>
            <a:r>
              <a:rPr lang="vi-VN" altLang="en-US" sz="2000">
                <a:latin typeface="Times New Roman" pitchFamily="18" charset="0"/>
                <a:cs typeface="Times New Roman" pitchFamily="18" charset="0"/>
              </a:rPr>
              <a:t>Vị thái tử cuối cùng của triều Nguyễn</a:t>
            </a:r>
            <a:endParaRPr lang="en-US" altLang="en-US" sz="2000">
              <a:latin typeface="Times New Roman" pitchFamily="18" charset="0"/>
              <a:cs typeface="Times New Roman" pitchFamily="18" charset="0"/>
            </a:endParaRPr>
          </a:p>
        </p:txBody>
      </p:sp>
      <p:sp>
        <p:nvSpPr>
          <p:cNvPr id="5" name="TextBox 4"/>
          <p:cNvSpPr txBox="1"/>
          <p:nvPr/>
        </p:nvSpPr>
        <p:spPr>
          <a:xfrm>
            <a:off x="8077200" y="1249363"/>
            <a:ext cx="2133600" cy="584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vi-VN" sz="3200" dirty="0">
                <a:latin typeface="Times New Roman" pitchFamily="18" charset="0"/>
                <a:cs typeface="Times New Roman" pitchFamily="18" charset="0"/>
              </a:rPr>
              <a:t>Thái tử</a:t>
            </a:r>
            <a:endParaRPr lang="en-US" sz="3200" dirty="0">
              <a:latin typeface="Times New Roman" pitchFamily="18" charset="0"/>
              <a:cs typeface="Times New Roman" pitchFamily="18" charset="0"/>
            </a:endParaRPr>
          </a:p>
        </p:txBody>
      </p:sp>
      <p:sp>
        <p:nvSpPr>
          <p:cNvPr id="6" name="TextBox 5"/>
          <p:cNvSpPr txBox="1">
            <a:spLocks noChangeArrowheads="1"/>
          </p:cNvSpPr>
          <p:nvPr/>
        </p:nvSpPr>
        <p:spPr bwMode="auto">
          <a:xfrm>
            <a:off x="7996238" y="2455863"/>
            <a:ext cx="3962400" cy="1077912"/>
          </a:xfrm>
          <a:prstGeom prst="rect">
            <a:avLst/>
          </a:prstGeom>
          <a:noFill/>
          <a:ln w="9525">
            <a:noFill/>
            <a:miter lim="800000"/>
            <a:headEnd/>
            <a:tailEnd/>
          </a:ln>
        </p:spPr>
        <p:txBody>
          <a:bodyPr>
            <a:spAutoFit/>
          </a:bodyPr>
          <a:lstStyle/>
          <a:p>
            <a:r>
              <a:rPr lang="vi-VN" altLang="en-US" sz="3200">
                <a:latin typeface="Times New Roman" pitchFamily="18" charset="0"/>
                <a:cs typeface="Times New Roman" pitchFamily="18" charset="0"/>
              </a:rPr>
              <a:t>Con trai của vua được chọn để nối ngôi cha</a:t>
            </a:r>
            <a:endParaRPr lang="en-US" alt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Cuộc đời đẫm lệ của mẫu thân vua Bảo Đại, Hoàng Thái hậu triều Nguyễn cuối  cùng, ở ngôi cao mà chưa từng hạnh phúc"/>
          <p:cNvPicPr>
            <a:picLocks noChangeAspect="1" noChangeArrowheads="1"/>
          </p:cNvPicPr>
          <p:nvPr/>
        </p:nvPicPr>
        <p:blipFill>
          <a:blip r:embed="rId2"/>
          <a:srcRect/>
          <a:stretch>
            <a:fillRect/>
          </a:stretch>
        </p:blipFill>
        <p:spPr bwMode="auto">
          <a:xfrm>
            <a:off x="2057400" y="1389063"/>
            <a:ext cx="8077200" cy="5181600"/>
          </a:xfrm>
          <a:prstGeom prst="rect">
            <a:avLst/>
          </a:prstGeom>
          <a:noFill/>
          <a:ln w="9525">
            <a:noFill/>
            <a:miter lim="800000"/>
            <a:headEnd/>
            <a:tailEnd/>
          </a:ln>
        </p:spPr>
      </p:pic>
      <p:sp>
        <p:nvSpPr>
          <p:cNvPr id="4" name="TextBox 3"/>
          <p:cNvSpPr txBox="1"/>
          <p:nvPr/>
        </p:nvSpPr>
        <p:spPr>
          <a:xfrm>
            <a:off x="2057400" y="609600"/>
            <a:ext cx="1905000"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vi-VN" sz="2800" b="1" dirty="0">
                <a:solidFill>
                  <a:prstClr val="black"/>
                </a:solidFill>
                <a:latin typeface="Times New Roman" pitchFamily="18" charset="0"/>
                <a:cs typeface="Times New Roman" pitchFamily="18" charset="0"/>
              </a:rPr>
              <a:t>Thái hậu</a:t>
            </a:r>
            <a:endParaRPr lang="en-US" sz="2800" b="1" dirty="0">
              <a:solidFill>
                <a:prstClr val="black"/>
              </a:solidFill>
              <a:latin typeface="Times New Roman" pitchFamily="18" charset="0"/>
              <a:cs typeface="Times New Roman" pitchFamily="18" charset="0"/>
            </a:endParaRPr>
          </a:p>
        </p:txBody>
      </p:sp>
      <p:sp>
        <p:nvSpPr>
          <p:cNvPr id="5" name="TextBox 4"/>
          <p:cNvSpPr txBox="1">
            <a:spLocks noChangeArrowheads="1"/>
          </p:cNvSpPr>
          <p:nvPr/>
        </p:nvSpPr>
        <p:spPr bwMode="auto">
          <a:xfrm>
            <a:off x="4413250" y="581025"/>
            <a:ext cx="2438400" cy="584200"/>
          </a:xfrm>
          <a:prstGeom prst="rect">
            <a:avLst/>
          </a:prstGeom>
          <a:noFill/>
          <a:ln w="9525">
            <a:noFill/>
            <a:miter lim="800000"/>
            <a:headEnd/>
            <a:tailEnd/>
          </a:ln>
        </p:spPr>
        <p:txBody>
          <a:bodyPr>
            <a:spAutoFit/>
          </a:bodyPr>
          <a:lstStyle/>
          <a:p>
            <a:r>
              <a:rPr lang="vi-VN" altLang="en-US" sz="3200">
                <a:solidFill>
                  <a:srgbClr val="000000"/>
                </a:solidFill>
                <a:latin typeface="Times New Roman" pitchFamily="18" charset="0"/>
                <a:cs typeface="Times New Roman" pitchFamily="18" charset="0"/>
              </a:rPr>
              <a:t>Mẹ của vua</a:t>
            </a:r>
            <a:endParaRPr lang="en-US" altLang="en-US" sz="320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4" descr="Thoại Ngọc Hầu và chiếu dụ vua ban | Mai Vàng | Báo Người Lao Động Online"/>
          <p:cNvPicPr>
            <a:picLocks noChangeAspect="1" noChangeArrowheads="1"/>
          </p:cNvPicPr>
          <p:nvPr/>
        </p:nvPicPr>
        <p:blipFill>
          <a:blip r:embed="rId2"/>
          <a:srcRect/>
          <a:stretch>
            <a:fillRect/>
          </a:stretch>
        </p:blipFill>
        <p:spPr bwMode="auto">
          <a:xfrm>
            <a:off x="0" y="457200"/>
            <a:ext cx="7886700" cy="5638800"/>
          </a:xfrm>
          <a:prstGeom prst="rect">
            <a:avLst/>
          </a:prstGeom>
          <a:noFill/>
          <a:ln w="9525">
            <a:noFill/>
            <a:miter lim="800000"/>
            <a:headEnd/>
            <a:tailEnd/>
          </a:ln>
        </p:spPr>
      </p:pic>
      <p:sp>
        <p:nvSpPr>
          <p:cNvPr id="4" name="TextBox 3"/>
          <p:cNvSpPr txBox="1"/>
          <p:nvPr/>
        </p:nvSpPr>
        <p:spPr>
          <a:xfrm>
            <a:off x="8305800" y="990600"/>
            <a:ext cx="1812925" cy="64611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vi-VN" sz="3600" b="1" dirty="0">
                <a:solidFill>
                  <a:prstClr val="black"/>
                </a:solidFill>
                <a:latin typeface="Times New Roman" pitchFamily="18" charset="0"/>
                <a:cs typeface="Times New Roman" pitchFamily="18" charset="0"/>
              </a:rPr>
              <a:t>Di chiếu</a:t>
            </a:r>
            <a:endParaRPr lang="en-US" sz="3600" b="1" dirty="0">
              <a:solidFill>
                <a:prstClr val="black"/>
              </a:solidFill>
              <a:latin typeface="Times New Roman" pitchFamily="18" charset="0"/>
              <a:cs typeface="Times New Roman" pitchFamily="18" charset="0"/>
            </a:endParaRPr>
          </a:p>
        </p:txBody>
      </p:sp>
      <p:sp>
        <p:nvSpPr>
          <p:cNvPr id="5" name="TextBox 4"/>
          <p:cNvSpPr txBox="1">
            <a:spLocks noChangeArrowheads="1"/>
          </p:cNvSpPr>
          <p:nvPr/>
        </p:nvSpPr>
        <p:spPr bwMode="auto">
          <a:xfrm>
            <a:off x="8021638" y="2089150"/>
            <a:ext cx="4170362" cy="1076325"/>
          </a:xfrm>
          <a:prstGeom prst="rect">
            <a:avLst/>
          </a:prstGeom>
          <a:noFill/>
          <a:ln w="9525">
            <a:noFill/>
            <a:miter lim="800000"/>
            <a:headEnd/>
            <a:tailEnd/>
          </a:ln>
        </p:spPr>
        <p:txBody>
          <a:bodyPr>
            <a:spAutoFit/>
          </a:bodyPr>
          <a:lstStyle/>
          <a:p>
            <a:r>
              <a:rPr lang="vi-VN" altLang="en-US" sz="3200">
                <a:solidFill>
                  <a:srgbClr val="000000"/>
                </a:solidFill>
                <a:latin typeface="Times New Roman" pitchFamily="18" charset="0"/>
                <a:cs typeface="Times New Roman" pitchFamily="18" charset="0"/>
              </a:rPr>
              <a:t>Lệnh (viết) của vua truyền lại trước khi mất</a:t>
            </a:r>
            <a:endParaRPr lang="en-US" altLang="en-US" sz="320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Bảng tra Các chức quan, phẩm tước, học vị thời phong kiến Việt Nam | Nghiên  Cứu Lịch Sử"/>
          <p:cNvPicPr>
            <a:picLocks noChangeAspect="1" noChangeArrowheads="1"/>
          </p:cNvPicPr>
          <p:nvPr/>
        </p:nvPicPr>
        <p:blipFill>
          <a:blip r:embed="rId2"/>
          <a:srcRect/>
          <a:stretch>
            <a:fillRect/>
          </a:stretch>
        </p:blipFill>
        <p:spPr bwMode="auto">
          <a:xfrm>
            <a:off x="1550988" y="246063"/>
            <a:ext cx="6629400" cy="6400800"/>
          </a:xfrm>
          <a:prstGeom prst="rect">
            <a:avLst/>
          </a:prstGeom>
          <a:noFill/>
          <a:ln w="9525">
            <a:noFill/>
            <a:miter lim="800000"/>
            <a:headEnd/>
            <a:tailEnd/>
          </a:ln>
        </p:spPr>
      </p:pic>
      <p:sp>
        <p:nvSpPr>
          <p:cNvPr id="4" name="TextBox 3"/>
          <p:cNvSpPr txBox="1"/>
          <p:nvPr/>
        </p:nvSpPr>
        <p:spPr>
          <a:xfrm>
            <a:off x="8229600" y="457200"/>
            <a:ext cx="2814638" cy="5238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vi-VN" sz="2800" dirty="0">
                <a:solidFill>
                  <a:prstClr val="black"/>
                </a:solidFill>
                <a:latin typeface="Times New Roman" pitchFamily="18" charset="0"/>
                <a:cs typeface="Times New Roman" pitchFamily="18" charset="0"/>
              </a:rPr>
              <a:t>Tham tri chính sự</a:t>
            </a:r>
            <a:endParaRPr lang="en-US" sz="2800" dirty="0">
              <a:solidFill>
                <a:prstClr val="black"/>
              </a:solidFill>
              <a:latin typeface="Times New Roman" pitchFamily="18" charset="0"/>
              <a:cs typeface="Times New Roman" pitchFamily="18" charset="0"/>
            </a:endParaRPr>
          </a:p>
        </p:txBody>
      </p:sp>
      <p:sp>
        <p:nvSpPr>
          <p:cNvPr id="135171" name="TextBox 4"/>
          <p:cNvSpPr txBox="1">
            <a:spLocks noChangeArrowheads="1"/>
          </p:cNvSpPr>
          <p:nvPr/>
        </p:nvSpPr>
        <p:spPr bwMode="auto">
          <a:xfrm>
            <a:off x="8229600" y="1905000"/>
            <a:ext cx="2362200" cy="2246313"/>
          </a:xfrm>
          <a:prstGeom prst="rect">
            <a:avLst/>
          </a:prstGeom>
          <a:noFill/>
          <a:ln w="9525">
            <a:noFill/>
            <a:miter lim="800000"/>
            <a:headEnd/>
            <a:tailEnd/>
          </a:ln>
        </p:spPr>
        <p:txBody>
          <a:bodyPr>
            <a:spAutoFit/>
          </a:bodyPr>
          <a:lstStyle/>
          <a:p>
            <a:r>
              <a:rPr lang="vi-VN" altLang="en-US" sz="2800">
                <a:solidFill>
                  <a:srgbClr val="000000"/>
                </a:solidFill>
                <a:latin typeface="Times New Roman" pitchFamily="18" charset="0"/>
                <a:cs typeface="Times New Roman" pitchFamily="18" charset="0"/>
              </a:rPr>
              <a:t>Chức quan dưới tể tướng, cùng bàn công việc triều đình với tể tướng</a:t>
            </a:r>
            <a:endParaRPr lang="en-US" altLang="en-US" sz="2800">
              <a:solidFill>
                <a:srgbClr val="00000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descr="Luu Van Chuong: Khương Công Phụ tể tướng Trung Hoa"/>
          <p:cNvPicPr>
            <a:picLocks noChangeAspect="1" noChangeArrowheads="1"/>
          </p:cNvPicPr>
          <p:nvPr/>
        </p:nvPicPr>
        <p:blipFill>
          <a:blip r:embed="rId2"/>
          <a:srcRect/>
          <a:stretch>
            <a:fillRect/>
          </a:stretch>
        </p:blipFill>
        <p:spPr bwMode="auto">
          <a:xfrm>
            <a:off x="1628775" y="914400"/>
            <a:ext cx="5821363" cy="5181600"/>
          </a:xfrm>
          <a:prstGeom prst="rect">
            <a:avLst/>
          </a:prstGeom>
          <a:noFill/>
          <a:ln w="9525">
            <a:noFill/>
            <a:miter lim="800000"/>
            <a:headEnd/>
            <a:tailEnd/>
          </a:ln>
        </p:spPr>
      </p:pic>
      <p:sp>
        <p:nvSpPr>
          <p:cNvPr id="4" name="TextBox 3"/>
          <p:cNvSpPr txBox="1"/>
          <p:nvPr/>
        </p:nvSpPr>
        <p:spPr>
          <a:xfrm>
            <a:off x="7548563" y="958850"/>
            <a:ext cx="3424237" cy="5238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vi-VN" sz="2800" b="1" dirty="0">
                <a:solidFill>
                  <a:prstClr val="black"/>
                </a:solidFill>
                <a:latin typeface="Times New Roman" pitchFamily="18" charset="0"/>
                <a:cs typeface="Times New Roman" pitchFamily="18" charset="0"/>
              </a:rPr>
              <a:t>Gián nghị đại phu</a:t>
            </a:r>
            <a:endParaRPr lang="en-US" sz="2800" b="1" dirty="0">
              <a:solidFill>
                <a:prstClr val="black"/>
              </a:solidFill>
              <a:latin typeface="Times New Roman" pitchFamily="18" charset="0"/>
              <a:cs typeface="Times New Roman" pitchFamily="18" charset="0"/>
            </a:endParaRPr>
          </a:p>
        </p:txBody>
      </p:sp>
      <p:sp>
        <p:nvSpPr>
          <p:cNvPr id="136195" name="TextBox 4"/>
          <p:cNvSpPr txBox="1">
            <a:spLocks noChangeArrowheads="1"/>
          </p:cNvSpPr>
          <p:nvPr/>
        </p:nvSpPr>
        <p:spPr bwMode="auto">
          <a:xfrm>
            <a:off x="7604125" y="2020888"/>
            <a:ext cx="3124200" cy="2060575"/>
          </a:xfrm>
          <a:prstGeom prst="rect">
            <a:avLst/>
          </a:prstGeom>
          <a:noFill/>
          <a:ln w="9525">
            <a:noFill/>
            <a:miter lim="800000"/>
            <a:headEnd/>
            <a:tailEnd/>
          </a:ln>
        </p:spPr>
        <p:txBody>
          <a:bodyPr>
            <a:spAutoFit/>
          </a:bodyPr>
          <a:lstStyle/>
          <a:p>
            <a:r>
              <a:rPr lang="vi-VN" altLang="en-US" sz="3200">
                <a:solidFill>
                  <a:srgbClr val="000000"/>
                </a:solidFill>
                <a:latin typeface="Times New Roman" pitchFamily="18" charset="0"/>
                <a:cs typeface="Times New Roman" pitchFamily="18" charset="0"/>
              </a:rPr>
              <a:t>Chức quan giữ việc can ngăn vua đẻ vua không làm điều trái</a:t>
            </a:r>
            <a:endParaRPr lang="en-US" altLang="en-US" sz="3200">
              <a:solidFill>
                <a:srgbClr val="00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7218" name="Picture 6" descr="Рамки и рамки Рамки школьные Азбука, школа, ребенок, школьные  принадлежности, малыш png | PNGWing"/>
          <p:cNvPicPr>
            <a:picLocks noChangeAspect="1"/>
          </p:cNvPicPr>
          <p:nvPr/>
        </p:nvPicPr>
        <p:blipFill>
          <a:blip r:embed="rId3">
            <a:grayscl/>
            <a:biLevel thresh="50000"/>
          </a:blip>
          <a:srcRect/>
          <a:stretch>
            <a:fillRect/>
          </a:stretch>
        </p:blipFill>
        <p:spPr bwMode="auto">
          <a:xfrm>
            <a:off x="0" y="0"/>
            <a:ext cx="12192000" cy="6858000"/>
          </a:xfrm>
          <a:prstGeom prst="rect">
            <a:avLst/>
          </a:prstGeom>
          <a:noFill/>
          <a:ln w="9525">
            <a:noFill/>
            <a:miter lim="800000"/>
            <a:headEnd/>
            <a:tailEnd/>
          </a:ln>
        </p:spPr>
      </p:pic>
      <p:sp>
        <p:nvSpPr>
          <p:cNvPr id="137219" name="TextBox 4">
            <a:hlinkClick r:id="rId4" action="ppaction://hlinksldjump"/>
          </p:cNvPr>
          <p:cNvSpPr txBox="1">
            <a:spLocks noChangeArrowheads="1"/>
          </p:cNvSpPr>
          <p:nvPr/>
        </p:nvSpPr>
        <p:spPr bwMode="auto">
          <a:xfrm>
            <a:off x="2971800" y="1752600"/>
            <a:ext cx="7162800" cy="668645"/>
          </a:xfrm>
          <a:prstGeom prst="rect">
            <a:avLst/>
          </a:prstGeom>
          <a:noFill/>
          <a:ln w="9525">
            <a:noFill/>
            <a:miter lim="800000"/>
            <a:headEnd/>
            <a:tailEnd/>
          </a:ln>
        </p:spPr>
        <p:txBody>
          <a:bodyPr>
            <a:spAutoFit/>
          </a:bodyPr>
          <a:lstStyle/>
          <a:p>
            <a:pPr algn="ctr">
              <a:lnSpc>
                <a:spcPct val="130000"/>
              </a:lnSpc>
              <a:buFont typeface="Arial" charset="0"/>
              <a:buNone/>
            </a:pPr>
            <a:r>
              <a:rPr lang="en-US" altLang="en-US" sz="3200" b="1" i="1" dirty="0">
                <a:solidFill>
                  <a:srgbClr val="FF0000"/>
                </a:solidFill>
                <a:latin typeface="Times New Roman" pitchFamily="18" charset="0"/>
                <a:ea typeface="HP001 5Ha"/>
                <a:cs typeface="Times New Roman" pitchFamily="18" charset="0"/>
              </a:rPr>
              <a:t>2. Tìm hiểu bài</a:t>
            </a:r>
          </a:p>
        </p:txBody>
      </p:sp>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638" y="654050"/>
            <a:ext cx="10802937" cy="153987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just">
              <a:defRPr/>
            </a:pPr>
            <a:r>
              <a:rPr lang="en-US" sz="3600">
                <a:solidFill>
                  <a:srgbClr val="FF0000"/>
                </a:solidFill>
                <a:latin typeface="Times New Roman" pitchFamily="18" charset="0"/>
                <a:cs typeface="Times New Roman" pitchFamily="18" charset="0"/>
              </a:rPr>
              <a:t>Đọc đoạn 1 và trả lời câu hỏi: </a:t>
            </a:r>
          </a:p>
          <a:p>
            <a:pPr algn="just">
              <a:buFontTx/>
              <a:buAutoNum type="arabicPeriod"/>
              <a:defRPr/>
            </a:pPr>
            <a:r>
              <a:rPr lang="en-US" sz="3600">
                <a:solidFill>
                  <a:srgbClr val="000000"/>
                </a:solidFill>
                <a:latin typeface="Times New Roman" pitchFamily="18" charset="0"/>
                <a:cs typeface="Times New Roman" pitchFamily="18" charset="0"/>
              </a:rPr>
              <a:t>Tô Hiến Thành là ai và được giới thiệu là người như thế nào? </a:t>
            </a:r>
            <a:endParaRPr lang="en-US" sz="3600" b="1" i="1">
              <a:solidFill>
                <a:srgbClr val="000000"/>
              </a:solidFill>
              <a:latin typeface="Times New Roman" pitchFamily="18" charset="0"/>
              <a:cs typeface="Times New Roman" pitchFamily="18" charset="0"/>
            </a:endParaRPr>
          </a:p>
        </p:txBody>
      </p:sp>
      <p:sp>
        <p:nvSpPr>
          <p:cNvPr id="5" name="Rectangle 4"/>
          <p:cNvSpPr/>
          <p:nvPr/>
        </p:nvSpPr>
        <p:spPr>
          <a:xfrm>
            <a:off x="600075" y="3336925"/>
            <a:ext cx="10955338" cy="116998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Tô</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Hiến</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Thành</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làm</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quan</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triều</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Lý</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nổi</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tiếng</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là</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một</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người</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chính</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trực</a:t>
            </a:r>
            <a:r>
              <a:rPr lang="vi-VN" sz="4000" b="1" dirty="0">
                <a:solidFill>
                  <a:srgbClr val="C00000"/>
                </a:solidFill>
                <a:latin typeface="Times New Roman" pitchFamily="18" charset="0"/>
                <a:cs typeface="Times New Roman" pitchFamily="18" charset="0"/>
              </a:rPr>
              <a:t>.</a:t>
            </a:r>
            <a:endParaRPr lang="en-US" sz="40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
          <p:cNvPicPr>
            <a:picLocks noChangeAspect="1"/>
          </p:cNvPicPr>
          <p:nvPr/>
        </p:nvPicPr>
        <p:blipFill>
          <a:blip r:embed="rId3"/>
          <a:srcRect/>
          <a:stretch>
            <a:fillRect/>
          </a:stretch>
        </p:blipFill>
        <p:spPr bwMode="auto">
          <a:xfrm>
            <a:off x="201613" y="322263"/>
            <a:ext cx="7354887" cy="5530850"/>
          </a:xfrm>
          <a:prstGeom prst="rect">
            <a:avLst/>
          </a:prstGeom>
          <a:noFill/>
          <a:ln w="9525">
            <a:noFill/>
            <a:miter lim="800000"/>
            <a:headEnd/>
            <a:tailEnd/>
          </a:ln>
        </p:spPr>
      </p:pic>
      <p:sp>
        <p:nvSpPr>
          <p:cNvPr id="4" name="TextBox 3"/>
          <p:cNvSpPr txBox="1">
            <a:spLocks noChangeArrowheads="1"/>
          </p:cNvSpPr>
          <p:nvPr/>
        </p:nvSpPr>
        <p:spPr bwMode="auto">
          <a:xfrm>
            <a:off x="431800" y="5942013"/>
            <a:ext cx="5105400" cy="519112"/>
          </a:xfrm>
          <a:prstGeom prst="rect">
            <a:avLst/>
          </a:prstGeom>
          <a:noFill/>
          <a:ln w="9525">
            <a:noFill/>
            <a:miter lim="800000"/>
            <a:headEnd/>
            <a:tailEnd/>
          </a:ln>
        </p:spPr>
        <p:txBody>
          <a:bodyPr>
            <a:spAutoFit/>
          </a:bodyPr>
          <a:lstStyle/>
          <a:p>
            <a:pPr algn="just"/>
            <a:r>
              <a:rPr lang="vi-VN" sz="2800" b="1">
                <a:solidFill>
                  <a:srgbClr val="21211F"/>
                </a:solidFill>
              </a:rPr>
              <a:t>Tô Hiến Thành (1102 – 1179</a:t>
            </a:r>
            <a:r>
              <a:rPr lang="vi-VN" sz="2800" b="1">
                <a:solidFill>
                  <a:srgbClr val="21211F"/>
                </a:solidFill>
                <a:latin typeface="Times New Roman" pitchFamily="18" charset="0"/>
              </a:rPr>
              <a:t>)</a:t>
            </a:r>
            <a:endParaRPr lang="vi-VN" sz="2800" b="1">
              <a:latin typeface="Times New Roman" pitchFamily="18" charset="0"/>
            </a:endParaRPr>
          </a:p>
        </p:txBody>
      </p:sp>
      <p:sp>
        <p:nvSpPr>
          <p:cNvPr id="139267" name="Rectangle 2"/>
          <p:cNvSpPr>
            <a:spLocks noChangeArrowheads="1"/>
          </p:cNvSpPr>
          <p:nvPr/>
        </p:nvSpPr>
        <p:spPr bwMode="auto">
          <a:xfrm>
            <a:off x="7748588" y="1384300"/>
            <a:ext cx="4060825" cy="2862263"/>
          </a:xfrm>
          <a:prstGeom prst="rect">
            <a:avLst/>
          </a:prstGeom>
          <a:noFill/>
          <a:ln w="9525">
            <a:noFill/>
            <a:miter lim="800000"/>
            <a:headEnd/>
            <a:tailEnd/>
          </a:ln>
        </p:spPr>
        <p:txBody>
          <a:bodyPr>
            <a:spAutoFit/>
          </a:bodyPr>
          <a:lstStyle/>
          <a:p>
            <a:pPr algn="just"/>
            <a:r>
              <a:rPr lang="en-US" sz="2000" b="1" i="1">
                <a:solidFill>
                  <a:srgbClr val="21211F"/>
                </a:solidFill>
                <a:latin typeface="Times New Roman" pitchFamily="18" charset="0"/>
                <a:cs typeface="Times New Roman" pitchFamily="18" charset="0"/>
              </a:rPr>
              <a:t>T</a:t>
            </a:r>
            <a:r>
              <a:rPr lang="vi-VN" sz="2000" b="1" i="1">
                <a:solidFill>
                  <a:srgbClr val="21211F"/>
                </a:solidFill>
                <a:latin typeface="Times New Roman" pitchFamily="18" charset="0"/>
                <a:cs typeface="Times New Roman" pitchFamily="18" charset="0"/>
              </a:rPr>
              <a:t>ô Hiến Thành </a:t>
            </a:r>
            <a:r>
              <a:rPr lang="vi-VN" sz="2000" i="1">
                <a:solidFill>
                  <a:srgbClr val="21211F"/>
                </a:solidFill>
                <a:latin typeface="Times New Roman" pitchFamily="18" charset="0"/>
                <a:cs typeface="Times New Roman" pitchFamily="18" charset="0"/>
              </a:rPr>
              <a:t>(1102 – 1179), người làng Hạ Mỗ (nay là xã Hạ Mỗ, huyện Đan Phượng, Hà Nội), làm quan đại thần phụ chính qua hai triều vua là Lý Anh Tông và Lý Cao Tông.</a:t>
            </a:r>
            <a:endParaRPr lang="vi-VN" sz="2000">
              <a:solidFill>
                <a:srgbClr val="21211F"/>
              </a:solidFill>
              <a:latin typeface="Times New Roman" pitchFamily="18" charset="0"/>
              <a:cs typeface="Times New Roman" pitchFamily="18" charset="0"/>
            </a:endParaRPr>
          </a:p>
          <a:p>
            <a:pPr algn="just"/>
            <a:r>
              <a:rPr lang="vi-VN" sz="2000">
                <a:solidFill>
                  <a:srgbClr val="21211F"/>
                </a:solidFill>
                <a:latin typeface="Times New Roman" pitchFamily="18" charset="0"/>
                <a:cs typeface="Times New Roman" pitchFamily="18" charset="0"/>
              </a:rPr>
              <a:t>Tô Hiến Thành làm quan nổi tiếng tài năng, lại công minh chính trực, không lụy vì tiền tài, nên được tin tưởng phong cho chức thái phó.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8" descr="giu khe.png"/>
          <p:cNvPicPr>
            <a:picLocks noChangeAspect="1"/>
          </p:cNvPicPr>
          <p:nvPr/>
        </p:nvPicPr>
        <p:blipFill>
          <a:blip r:embed="rId2"/>
          <a:srcRect/>
          <a:stretch>
            <a:fillRect/>
          </a:stretch>
        </p:blipFill>
        <p:spPr bwMode="auto">
          <a:xfrm>
            <a:off x="1752600" y="228600"/>
            <a:ext cx="1308100" cy="3060700"/>
          </a:xfrm>
          <a:prstGeom prst="rect">
            <a:avLst/>
          </a:prstGeom>
          <a:noFill/>
          <a:ln w="9525">
            <a:noFill/>
            <a:miter lim="800000"/>
            <a:headEnd/>
            <a:tailEnd/>
          </a:ln>
        </p:spPr>
      </p:pic>
      <p:sp>
        <p:nvSpPr>
          <p:cNvPr id="5" name="Oval Callout 4"/>
          <p:cNvSpPr/>
          <p:nvPr/>
        </p:nvSpPr>
        <p:spPr>
          <a:xfrm>
            <a:off x="4271963" y="2481263"/>
            <a:ext cx="5051425" cy="2921000"/>
          </a:xfrm>
          <a:prstGeom prst="wedgeEllipseCallout">
            <a:avLst>
              <a:gd name="adj1" fmla="val -62440"/>
              <a:gd name="adj2" fmla="val -7505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srgbClr val="0000FF"/>
                </a:solidFill>
                <a:latin typeface="Times New Roman" pitchFamily="18" charset="0"/>
                <a:cs typeface="Times New Roman" pitchFamily="18" charset="0"/>
              </a:rPr>
              <a:t>Hãy nêu nội dung bài : Người ăn xin</a:t>
            </a:r>
            <a:endParaRPr lang="en-US" sz="3200" b="1">
              <a:solidFill>
                <a:srgbClr val="0000CC"/>
              </a:solidFill>
              <a:latin typeface="Times New Roman" pitchFamily="18" charset="0"/>
              <a:cs typeface="Times New Roman" pitchFamily="18" charset="0"/>
            </a:endParaRPr>
          </a:p>
        </p:txBody>
      </p:sp>
      <p:sp>
        <p:nvSpPr>
          <p:cNvPr id="7" name="Cloud Callout 6"/>
          <p:cNvSpPr/>
          <p:nvPr/>
        </p:nvSpPr>
        <p:spPr>
          <a:xfrm>
            <a:off x="3262313" y="2127250"/>
            <a:ext cx="6469062" cy="3275013"/>
          </a:xfrm>
          <a:prstGeom prst="cloudCallout">
            <a:avLst>
              <a:gd name="adj1" fmla="val 38858"/>
              <a:gd name="adj2" fmla="val -672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en-US" sz="2800" b="1" dirty="0" err="1">
                <a:solidFill>
                  <a:srgbClr val="0000FF"/>
                </a:solidFill>
                <a:latin typeface="Times New Roman" pitchFamily="18" charset="0"/>
                <a:cs typeface="Times New Roman" pitchFamily="18" charset="0"/>
              </a:rPr>
              <a:t>Ca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ngợi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cậu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bé</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tấm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lòng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nhân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hậu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biết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đồng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cảm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thương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xót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trước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nỗi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bất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hạnh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của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ông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lão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ăn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xin</a:t>
            </a:r>
            <a:r>
              <a:rPr lang="en-US" altLang="en-US" sz="2800" b="1" dirty="0">
                <a:solidFill>
                  <a:srgbClr val="0000FF"/>
                </a:solidFill>
                <a:latin typeface="Times New Roman" pitchFamily="18" charset="0"/>
                <a:cs typeface="Times New Roman" pitchFamily="18" charset="0"/>
              </a:rPr>
              <a:t>.</a:t>
            </a:r>
          </a:p>
          <a:p>
            <a:pPr algn="ctr" fontAlgn="auto">
              <a:spcBef>
                <a:spcPts val="0"/>
              </a:spcBef>
              <a:spcAft>
                <a:spcPts val="0"/>
              </a:spcAft>
              <a:defRPr/>
            </a:pPr>
            <a:endParaRPr lang="en-US" sz="2800" b="1" dirty="0">
              <a:solidFill>
                <a:srgbClr val="FF3300"/>
              </a:solidFill>
              <a:latin typeface="Times New Roman" pitchFamily="18" charset="0"/>
              <a:cs typeface="Times New Roman" pitchFamily="18" charset="0"/>
            </a:endParaRPr>
          </a:p>
        </p:txBody>
      </p:sp>
      <p:pic>
        <p:nvPicPr>
          <p:cNvPr id="119812" name="Hình ảnh 4"/>
          <p:cNvPicPr>
            <a:picLocks noChangeAspect="1"/>
          </p:cNvPicPr>
          <p:nvPr/>
        </p:nvPicPr>
        <p:blipFill>
          <a:blip r:embed="rId3"/>
          <a:srcRect/>
          <a:stretch>
            <a:fillRect/>
          </a:stretch>
        </p:blipFill>
        <p:spPr bwMode="auto">
          <a:xfrm>
            <a:off x="9067800" y="0"/>
            <a:ext cx="2536825" cy="2765425"/>
          </a:xfrm>
          <a:prstGeom prst="rect">
            <a:avLst/>
          </a:prstGeom>
          <a:noFill/>
          <a:ln w="9525">
            <a:noFill/>
            <a:miter lim="800000"/>
            <a:headEnd/>
            <a:tailEnd/>
          </a:ln>
        </p:spPr>
      </p:pic>
      <p:pic>
        <p:nvPicPr>
          <p:cNvPr id="11" name="Picture 18" descr="Flash Buom va hoa 10"/>
          <p:cNvPicPr>
            <a:picLocks noChangeAspect="1" noChangeArrowheads="1" noCrop="1"/>
          </p:cNvPicPr>
          <p:nvPr/>
        </p:nvPicPr>
        <p:blipFill>
          <a:blip r:embed="rId4"/>
          <a:srcRect/>
          <a:stretch>
            <a:fillRect/>
          </a:stretch>
        </p:blipFill>
        <p:spPr bwMode="auto">
          <a:xfrm rot="2971179">
            <a:off x="862013" y="2495550"/>
            <a:ext cx="1366837" cy="1338263"/>
          </a:xfrm>
          <a:prstGeom prst="rect">
            <a:avLst/>
          </a:prstGeom>
          <a:noFill/>
          <a:ln w="9525">
            <a:noFill/>
            <a:miter lim="800000"/>
            <a:headEnd/>
            <a:tailEnd/>
          </a:ln>
        </p:spPr>
      </p:pic>
      <p:pic>
        <p:nvPicPr>
          <p:cNvPr id="119814" name="Picture 18" descr="Flash Buom va hoa 10"/>
          <p:cNvPicPr>
            <a:picLocks noChangeAspect="1" noChangeArrowheads="1" noCrop="1"/>
          </p:cNvPicPr>
          <p:nvPr/>
        </p:nvPicPr>
        <p:blipFill>
          <a:blip r:embed="rId4"/>
          <a:srcRect/>
          <a:stretch>
            <a:fillRect/>
          </a:stretch>
        </p:blipFill>
        <p:spPr bwMode="auto">
          <a:xfrm rot="2971179">
            <a:off x="10555288" y="857250"/>
            <a:ext cx="1366837" cy="1338263"/>
          </a:xfrm>
          <a:prstGeom prst="rect">
            <a:avLst/>
          </a:prstGeom>
          <a:noFill/>
          <a:ln w="9525">
            <a:noFill/>
            <a:miter lim="800000"/>
            <a:headEnd/>
            <a:tailEnd/>
          </a:ln>
        </p:spPr>
      </p:pic>
      <p:sp>
        <p:nvSpPr>
          <p:cNvPr id="9" name="Rectangle 8"/>
          <p:cNvSpPr/>
          <p:nvPr/>
        </p:nvSpPr>
        <p:spPr>
          <a:xfrm>
            <a:off x="4272218" y="228600"/>
            <a:ext cx="4320415" cy="923330"/>
          </a:xfrm>
          <a:prstGeom prst="rect">
            <a:avLst/>
          </a:prstGeom>
          <a:noFill/>
        </p:spPr>
        <p:txBody>
          <a:bodyPr wrap="none">
            <a:spAutoFit/>
          </a:bodyPr>
          <a:lstStyle/>
          <a:p>
            <a:pPr algn="ctr" fontAlgn="auto">
              <a:spcBef>
                <a:spcPts val="0"/>
              </a:spcBef>
              <a:spcAft>
                <a:spcPts val="0"/>
              </a:spcAft>
              <a:defRPr/>
            </a:pPr>
            <a:r>
              <a:rPr lang="en-US" sz="54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Times New Roman" pitchFamily="18" charset="0"/>
                <a:cs typeface="Times New Roman"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grpId="1" nodeType="clickEffect">
                                  <p:stCondLst>
                                    <p:cond delay="0"/>
                                  </p:stCondLst>
                                  <p:childTnLst>
                                    <p:anim calcmode="lin" valueType="num">
                                      <p:cBhvr>
                                        <p:cTn id="20" dur="1000"/>
                                        <p:tgtEl>
                                          <p:spTgt spid="5"/>
                                        </p:tgtEl>
                                        <p:attrNameLst>
                                          <p:attrName>ppt_w</p:attrName>
                                        </p:attrNameLst>
                                      </p:cBhvr>
                                      <p:tavLst>
                                        <p:tav tm="0">
                                          <p:val>
                                            <p:strVal val="ppt_w"/>
                                          </p:val>
                                        </p:tav>
                                        <p:tav tm="100000">
                                          <p:val>
                                            <p:fltVal val="0"/>
                                          </p:val>
                                        </p:tav>
                                      </p:tavLst>
                                    </p:anim>
                                    <p:anim calcmode="lin" valueType="num">
                                      <p:cBhvr>
                                        <p:cTn id="21" dur="1000"/>
                                        <p:tgtEl>
                                          <p:spTgt spid="5"/>
                                        </p:tgtEl>
                                        <p:attrNameLst>
                                          <p:attrName>ppt_h</p:attrName>
                                        </p:attrNameLst>
                                      </p:cBhvr>
                                      <p:tavLst>
                                        <p:tav tm="0">
                                          <p:val>
                                            <p:strVal val="ppt_h"/>
                                          </p:val>
                                        </p:tav>
                                        <p:tav tm="100000">
                                          <p:val>
                                            <p:fltVal val="0"/>
                                          </p:val>
                                        </p:tav>
                                      </p:tavLst>
                                    </p:anim>
                                    <p:anim calcmode="lin" valueType="num">
                                      <p:cBhvr>
                                        <p:cTn id="22" dur="1000"/>
                                        <p:tgtEl>
                                          <p:spTgt spid="5"/>
                                        </p:tgtEl>
                                        <p:attrNameLst>
                                          <p:attrName>style.rotation</p:attrName>
                                        </p:attrNameLst>
                                      </p:cBhvr>
                                      <p:tavLst>
                                        <p:tav tm="0">
                                          <p:val>
                                            <p:fltVal val="0"/>
                                          </p:val>
                                        </p:tav>
                                        <p:tav tm="100000">
                                          <p:val>
                                            <p:fltVal val="90"/>
                                          </p:val>
                                        </p:tav>
                                      </p:tavLst>
                                    </p:anim>
                                    <p:animEffect transition="out" filter="fade">
                                      <p:cBhvr>
                                        <p:cTn id="23" dur="1000"/>
                                        <p:tgtEl>
                                          <p:spTgt spid="5"/>
                                        </p:tgtEl>
                                      </p:cBhvr>
                                    </p:animEffect>
                                    <p:set>
                                      <p:cBhvr>
                                        <p:cTn id="24" dur="1" fill="hold">
                                          <p:stCondLst>
                                            <p:cond delay="9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path" presetSubtype="0" accel="50000" decel="50000" fill="hold" nodeType="clickEffect">
                                  <p:stCondLst>
                                    <p:cond delay="0"/>
                                  </p:stCondLst>
                                  <p:childTnLst>
                                    <p:animMotion origin="layout" path="M -2.91667E-6 4.44444E-6 L 0.40222 4.44444E-6 C 0.58229 4.44444E-6 0.80443 -0.05996 0.80443 -0.10834 L 0.80443 -0.21667 " pathEditMode="relative" rAng="0" ptsTypes="AAAA">
                                      <p:cBhvr>
                                        <p:cTn id="32" dur="2000" fill="hold"/>
                                        <p:tgtEl>
                                          <p:spTgt spid="11"/>
                                        </p:tgtEl>
                                        <p:attrNameLst>
                                          <p:attrName>ppt_x</p:attrName>
                                          <p:attrName>ppt_y</p:attrName>
                                        </p:attrNameLst>
                                      </p:cBhvr>
                                      <p:rCtr x="40221" y="-1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5763" y="446088"/>
            <a:ext cx="11423650" cy="16002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huống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a:t>
            </a:r>
            <a:endParaRPr lang="en-US" sz="3600" b="1" i="1" dirty="0">
              <a:latin typeface="Times New Roman" pitchFamily="18" charset="0"/>
              <a:cs typeface="Times New Roman" pitchFamily="18" charset="0"/>
            </a:endParaRPr>
          </a:p>
        </p:txBody>
      </p:sp>
      <p:sp>
        <p:nvSpPr>
          <p:cNvPr id="7" name="Rectangle 6"/>
          <p:cNvSpPr/>
          <p:nvPr/>
        </p:nvSpPr>
        <p:spPr>
          <a:xfrm>
            <a:off x="501650" y="2568575"/>
            <a:ext cx="11233150" cy="213836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Sự</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chính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trực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của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Tô</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Hiến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Thành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được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thể</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hiện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trong</a:t>
            </a:r>
            <a:r>
              <a:rPr lang="en-US" sz="3200" b="1" dirty="0">
                <a:solidFill>
                  <a:srgbClr val="C00000"/>
                </a:solidFill>
                <a:latin typeface="Times New Roman" pitchFamily="18" charset="0"/>
                <a:cs typeface="Times New Roman" pitchFamily="18" charset="0"/>
              </a:rPr>
              <a:t> 2 </a:t>
            </a:r>
            <a:r>
              <a:rPr lang="en-US" sz="3200" b="1" dirty="0" err="1">
                <a:solidFill>
                  <a:srgbClr val="C00000"/>
                </a:solidFill>
                <a:latin typeface="Times New Roman" pitchFamily="18" charset="0"/>
                <a:cs typeface="Times New Roman" pitchFamily="18" charset="0"/>
              </a:rPr>
              <a:t>tình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huống</a:t>
            </a:r>
            <a:r>
              <a:rPr lang="en-US" sz="3200" b="1" dirty="0">
                <a:solidFill>
                  <a:srgbClr val="C00000"/>
                </a:solidFill>
                <a:latin typeface="Times New Roman" pitchFamily="18" charset="0"/>
                <a:cs typeface="Times New Roman" pitchFamily="18" charset="0"/>
              </a:rPr>
              <a:t>:</a:t>
            </a:r>
          </a:p>
          <a:p>
            <a:pPr marL="457200" indent="-457200" algn="just" fontAlgn="auto">
              <a:spcBef>
                <a:spcPts val="0"/>
              </a:spcBef>
              <a:spcAft>
                <a:spcPts val="0"/>
              </a:spcAft>
              <a:buFontTx/>
              <a:buChar char="-"/>
              <a:defRPr/>
            </a:pPr>
            <a:r>
              <a:rPr lang="en-US" sz="3200" b="1" i="1" dirty="0" err="1">
                <a:solidFill>
                  <a:srgbClr val="C00000"/>
                </a:solidFill>
                <a:latin typeface="Times New Roman" pitchFamily="18" charset="0"/>
                <a:cs typeface="Times New Roman" pitchFamily="18" charset="0"/>
              </a:rPr>
              <a:t>Lập</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ngôi</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vua</a:t>
            </a:r>
            <a:endParaRPr lang="en-US" sz="3200" b="1" i="1" dirty="0">
              <a:solidFill>
                <a:srgbClr val="C00000"/>
              </a:solidFill>
              <a:latin typeface="Times New Roman" pitchFamily="18" charset="0"/>
              <a:cs typeface="Times New Roman" pitchFamily="18" charset="0"/>
            </a:endParaRPr>
          </a:p>
          <a:p>
            <a:pPr marL="457200" indent="-457200" algn="just" fontAlgn="auto">
              <a:spcBef>
                <a:spcPts val="0"/>
              </a:spcBef>
              <a:spcAft>
                <a:spcPts val="0"/>
              </a:spcAft>
              <a:buFontTx/>
              <a:buChar char="-"/>
              <a:defRPr/>
            </a:pPr>
            <a:r>
              <a:rPr lang="en-US" sz="3200" b="1" i="1" dirty="0" err="1">
                <a:solidFill>
                  <a:srgbClr val="C00000"/>
                </a:solidFill>
                <a:latin typeface="Times New Roman" pitchFamily="18" charset="0"/>
                <a:cs typeface="Times New Roman" pitchFamily="18" charset="0"/>
              </a:rPr>
              <a:t>Tiến</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cử</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người</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tài</a:t>
            </a:r>
            <a:endParaRPr lang="en-US" sz="32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900" y="995363"/>
            <a:ext cx="4799013" cy="41560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indent="536575" algn="just" fontAlgn="auto">
              <a:spcBef>
                <a:spcPts val="0"/>
              </a:spcBef>
              <a:spcAft>
                <a:spcPts val="0"/>
              </a:spcAft>
              <a:defRPr/>
            </a:pPr>
            <a:r>
              <a:rPr lang="vi-VN" sz="2400" dirty="0">
                <a:latin typeface="Times New Roman" pitchFamily="18" charset="0"/>
                <a:cs typeface="Times New Roman" pitchFamily="18" charset="0"/>
              </a:rPr>
              <a:t>Năm 1175, vua Lý Anh Tông mất, di chiếu cho Tô Hiến Thành phò tá thái tử Long Cán, con bà thái hậu họ Đỗ, lên ngôi. Nhưng bà Chiêu Linh thái hậu lại muốn lập con mình là Long Xưởng. Bà cho người đem vàng bạc đút lót vợ Tô Hiến Thành để nhờ ông giúp đỡ. Tô Hiến Thành nhất định không nghe, cứ theo di chiếu lập Long Cán làm vua. Đó là vua Lý Cao Tông.</a:t>
            </a:r>
          </a:p>
        </p:txBody>
      </p:sp>
      <p:cxnSp>
        <p:nvCxnSpPr>
          <p:cNvPr id="25" name="Straight Connector 24"/>
          <p:cNvCxnSpPr>
            <a:cxnSpLocks/>
          </p:cNvCxnSpPr>
          <p:nvPr/>
        </p:nvCxnSpPr>
        <p:spPr>
          <a:xfrm flipV="1">
            <a:off x="3616325" y="3952875"/>
            <a:ext cx="1735138" cy="0"/>
          </a:xfrm>
          <a:prstGeom prst="line">
            <a:avLst/>
          </a:prstGeom>
          <a:ln w="28575">
            <a:solidFill>
              <a:srgbClr val="9933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844550" y="4311650"/>
            <a:ext cx="4527550" cy="0"/>
          </a:xfrm>
          <a:prstGeom prst="line">
            <a:avLst/>
          </a:prstGeom>
          <a:ln w="28575">
            <a:solidFill>
              <a:srgbClr val="9933FF"/>
            </a:solidFill>
          </a:ln>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6881813" y="-152400"/>
            <a:ext cx="4619625" cy="2389188"/>
          </a:xfrm>
          <a:prstGeom prst="cloudCallout">
            <a:avLst>
              <a:gd name="adj1" fmla="val -74198"/>
              <a:gd name="adj2" fmla="val 25970"/>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fontAlgn="auto">
              <a:spcBef>
                <a:spcPts val="0"/>
              </a:spcBef>
              <a:spcAft>
                <a:spcPts val="0"/>
              </a:spcAft>
              <a:defRPr/>
            </a:pPr>
            <a:r>
              <a:rPr lang="vi-VN" sz="2400" i="1" dirty="0">
                <a:latin typeface="Times New Roman" pitchFamily="18" charset="0"/>
                <a:cs typeface="Times New Roman" pitchFamily="18" charset="0"/>
              </a:rPr>
              <a:t>Trong việc lập ngôi vua, sự chính trực của Tô Hiến Thành thể hiện như thế nào?</a:t>
            </a:r>
            <a:endParaRPr lang="en-US" sz="2400" i="1" dirty="0">
              <a:solidFill>
                <a:srgbClr val="002060"/>
              </a:solidFill>
              <a:latin typeface="Times New Roman" pitchFamily="18" charset="0"/>
              <a:cs typeface="Times New Roman" pitchFamily="18" charset="0"/>
            </a:endParaRPr>
          </a:p>
        </p:txBody>
      </p:sp>
      <p:cxnSp>
        <p:nvCxnSpPr>
          <p:cNvPr id="27" name="Straight Connector 26"/>
          <p:cNvCxnSpPr>
            <a:cxnSpLocks/>
          </p:cNvCxnSpPr>
          <p:nvPr/>
        </p:nvCxnSpPr>
        <p:spPr>
          <a:xfrm flipV="1">
            <a:off x="868363" y="4679950"/>
            <a:ext cx="3568700" cy="1588"/>
          </a:xfrm>
          <a:prstGeom prst="line">
            <a:avLst/>
          </a:prstGeom>
          <a:ln w="28575">
            <a:solidFill>
              <a:srgbClr val="9933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6321425" y="2820988"/>
            <a:ext cx="5180013" cy="1384300"/>
          </a:xfrm>
          <a:prstGeom prst="rect">
            <a:avLst/>
          </a:prstGeom>
          <a:noFill/>
          <a:ln w="9525">
            <a:noFill/>
            <a:miter lim="800000"/>
            <a:headEnd/>
            <a:tailEnd/>
          </a:ln>
        </p:spPr>
        <p:txBody>
          <a:bodyPr>
            <a:spAutoFit/>
          </a:bodyPr>
          <a:lstStyle/>
          <a:p>
            <a:pPr algn="just"/>
            <a:r>
              <a:rPr lang="en-US" sz="2800">
                <a:solidFill>
                  <a:srgbClr val="990033"/>
                </a:solidFill>
                <a:latin typeface="Times New Roman" pitchFamily="18" charset="0"/>
                <a:cs typeface="Times New Roman" pitchFamily="18" charset="0"/>
                <a:sym typeface="Wingdings" pitchFamily="2" charset="2"/>
              </a:rPr>
              <a:t> </a:t>
            </a:r>
            <a:r>
              <a:rPr lang="en-US" sz="2800">
                <a:solidFill>
                  <a:srgbClr val="990033"/>
                </a:solidFill>
                <a:latin typeface="Times New Roman" pitchFamily="18" charset="0"/>
                <a:cs typeface="Times New Roman" pitchFamily="18" charset="0"/>
              </a:rPr>
              <a:t>Tô Hiến Thành </a:t>
            </a:r>
            <a:r>
              <a:rPr lang="en-US" sz="2800" b="1">
                <a:solidFill>
                  <a:srgbClr val="990033"/>
                </a:solidFill>
                <a:latin typeface="Times New Roman" pitchFamily="18" charset="0"/>
                <a:cs typeface="Times New Roman" pitchFamily="18" charset="0"/>
              </a:rPr>
              <a:t>không ham tiền bạc của cải</a:t>
            </a:r>
            <a:r>
              <a:rPr lang="en-US" sz="2800">
                <a:solidFill>
                  <a:srgbClr val="990033"/>
                </a:solidFill>
                <a:latin typeface="Times New Roman" pitchFamily="18" charset="0"/>
                <a:cs typeface="Times New Roman" pitchFamily="18" charset="0"/>
              </a:rPr>
              <a:t>, một lòng trung thành với di chiếu của tiên đế.</a:t>
            </a:r>
          </a:p>
        </p:txBody>
      </p:sp>
      <p:pic>
        <p:nvPicPr>
          <p:cNvPr id="34" name="Picture 33"/>
          <p:cNvPicPr>
            <a:picLocks noChangeAspect="1"/>
          </p:cNvPicPr>
          <p:nvPr/>
        </p:nvPicPr>
        <p:blipFill>
          <a:blip r:embed="rId3"/>
          <a:srcRect/>
          <a:stretch>
            <a:fillRect/>
          </a:stretch>
        </p:blipFill>
        <p:spPr bwMode="auto">
          <a:xfrm>
            <a:off x="6553200" y="4311650"/>
            <a:ext cx="4170363" cy="2374900"/>
          </a:xfrm>
          <a:prstGeom prst="rect">
            <a:avLst/>
          </a:prstGeom>
          <a:noFill/>
          <a:ln w="9525">
            <a:noFill/>
            <a:miter lim="800000"/>
            <a:headEnd/>
            <a:tailEnd/>
          </a:ln>
        </p:spPr>
      </p:pic>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par>
                                <p:cTn id="23" presetID="16" presetClass="entr" presetSubtype="2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6" grpId="1"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Text Box 7"/>
          <p:cNvSpPr txBox="1">
            <a:spLocks noChangeArrowheads="1"/>
          </p:cNvSpPr>
          <p:nvPr/>
        </p:nvSpPr>
        <p:spPr bwMode="auto">
          <a:xfrm>
            <a:off x="457200" y="1582738"/>
            <a:ext cx="11287125" cy="519112"/>
          </a:xfrm>
          <a:prstGeom prst="rect">
            <a:avLst/>
          </a:prstGeom>
          <a:noFill/>
          <a:ln w="9525">
            <a:noFill/>
            <a:miter lim="800000"/>
            <a:headEnd/>
            <a:tailEnd/>
          </a:ln>
        </p:spPr>
        <p:txBody>
          <a:bodyPr>
            <a:spAutoFit/>
          </a:bodyPr>
          <a:lstStyle/>
          <a:p>
            <a:pPr>
              <a:spcBef>
                <a:spcPct val="50000"/>
              </a:spcBef>
            </a:pPr>
            <a:r>
              <a:rPr lang="en-US" altLang="en-US" sz="2800">
                <a:latin typeface="Times New Roman" pitchFamily="18" charset="0"/>
                <a:cs typeface="Times New Roman" pitchFamily="18" charset="0"/>
              </a:rPr>
              <a:t>Khi Tô Hiến Thành ốm nặng, ai thường xuyên chăm sóc ông?</a:t>
            </a:r>
          </a:p>
        </p:txBody>
      </p:sp>
      <p:sp>
        <p:nvSpPr>
          <p:cNvPr id="61448" name="Text Box 8"/>
          <p:cNvSpPr txBox="1">
            <a:spLocks noChangeArrowheads="1"/>
          </p:cNvSpPr>
          <p:nvPr/>
        </p:nvSpPr>
        <p:spPr bwMode="auto">
          <a:xfrm>
            <a:off x="574675" y="2619375"/>
            <a:ext cx="11295063" cy="519113"/>
          </a:xfrm>
          <a:prstGeom prst="rect">
            <a:avLst/>
          </a:prstGeom>
          <a:noFill/>
          <a:ln w="9525">
            <a:noFill/>
            <a:miter lim="800000"/>
            <a:headEnd/>
            <a:tailEnd/>
          </a:ln>
        </p:spPr>
        <p:txBody>
          <a:bodyPr>
            <a:spAutoFit/>
          </a:bodyPr>
          <a:lstStyle/>
          <a:p>
            <a:pPr>
              <a:spcBef>
                <a:spcPct val="50000"/>
              </a:spcBef>
            </a:pPr>
            <a:r>
              <a:rPr lang="en-US" altLang="en-US" sz="2800">
                <a:solidFill>
                  <a:srgbClr val="006600"/>
                </a:solidFill>
                <a:latin typeface="Times New Roman" pitchFamily="18" charset="0"/>
                <a:cs typeface="Times New Roman" pitchFamily="18" charset="0"/>
              </a:rPr>
              <a:t>Quan tham tri chính sự Vũ Tán Đường ngày đêm hầu hạ ông.</a:t>
            </a:r>
          </a:p>
        </p:txBody>
      </p:sp>
      <p:sp>
        <p:nvSpPr>
          <p:cNvPr id="5" name="Text Box 7"/>
          <p:cNvSpPr txBox="1">
            <a:spLocks noChangeArrowheads="1"/>
          </p:cNvSpPr>
          <p:nvPr/>
        </p:nvSpPr>
        <p:spPr bwMode="auto">
          <a:xfrm>
            <a:off x="468313" y="3411538"/>
            <a:ext cx="9834562" cy="579437"/>
          </a:xfrm>
          <a:prstGeom prst="rect">
            <a:avLst/>
          </a:prstGeom>
          <a:noFill/>
          <a:ln w="9525">
            <a:noFill/>
            <a:miter lim="800000"/>
            <a:headEnd/>
            <a:tailEnd/>
          </a:ln>
        </p:spPr>
        <p:txBody>
          <a:bodyPr>
            <a:spAutoFit/>
          </a:bodyPr>
          <a:lstStyle/>
          <a:p>
            <a:pPr>
              <a:spcBef>
                <a:spcPct val="50000"/>
              </a:spcBef>
            </a:pPr>
            <a:r>
              <a:rPr lang="en-US" altLang="en-US" sz="2800">
                <a:latin typeface="Times New Roman" pitchFamily="18" charset="0"/>
                <a:cs typeface="Times New Roman" pitchFamily="18" charset="0"/>
              </a:rPr>
              <a:t>Tô Hiến Thành tiến cử ai thay ông đứng đầu triều đình</a:t>
            </a:r>
            <a:r>
              <a:rPr lang="en-US" altLang="en-US" sz="3200">
                <a:latin typeface="Times New Roman" pitchFamily="18" charset="0"/>
                <a:cs typeface="Times New Roman" pitchFamily="18" charset="0"/>
              </a:rPr>
              <a:t>?</a:t>
            </a:r>
          </a:p>
        </p:txBody>
      </p:sp>
      <p:sp>
        <p:nvSpPr>
          <p:cNvPr id="6" name="Text Box 8"/>
          <p:cNvSpPr txBox="1">
            <a:spLocks noChangeArrowheads="1"/>
          </p:cNvSpPr>
          <p:nvPr/>
        </p:nvSpPr>
        <p:spPr bwMode="auto">
          <a:xfrm>
            <a:off x="649288" y="4389438"/>
            <a:ext cx="8305800" cy="519112"/>
          </a:xfrm>
          <a:prstGeom prst="rect">
            <a:avLst/>
          </a:prstGeom>
          <a:noFill/>
          <a:ln w="9525">
            <a:noFill/>
            <a:miter lim="800000"/>
            <a:headEnd/>
            <a:tailEnd/>
          </a:ln>
        </p:spPr>
        <p:txBody>
          <a:bodyPr>
            <a:spAutoFit/>
          </a:bodyPr>
          <a:lstStyle/>
          <a:p>
            <a:pPr>
              <a:spcBef>
                <a:spcPct val="50000"/>
              </a:spcBef>
            </a:pPr>
            <a:r>
              <a:rPr lang="en-US" sz="2800">
                <a:solidFill>
                  <a:srgbClr val="C55A11"/>
                </a:solidFill>
                <a:latin typeface="Times New Roman" pitchFamily="18" charset="0"/>
                <a:cs typeface="Times New Roman" pitchFamily="18" charset="0"/>
              </a:rPr>
              <a:t>Quan gián nghị đại phu Trần Trung Tá.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 calcmode="lin" valueType="num">
                                      <p:cBhvr additive="base">
                                        <p:cTn id="7" dur="500" fill="hold"/>
                                        <p:tgtEl>
                                          <p:spTgt spid="61447"/>
                                        </p:tgtEl>
                                        <p:attrNameLst>
                                          <p:attrName>ppt_x</p:attrName>
                                        </p:attrNameLst>
                                      </p:cBhvr>
                                      <p:tavLst>
                                        <p:tav tm="0">
                                          <p:val>
                                            <p:strVal val="#ppt_x"/>
                                          </p:val>
                                        </p:tav>
                                        <p:tav tm="100000">
                                          <p:val>
                                            <p:strVal val="#ppt_x"/>
                                          </p:val>
                                        </p:tav>
                                      </p:tavLst>
                                    </p:anim>
                                    <p:anim calcmode="lin" valueType="num">
                                      <p:cBhvr additive="base">
                                        <p:cTn id="8" dur="500" fill="hold"/>
                                        <p:tgtEl>
                                          <p:spTgt spid="614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1448"/>
                                        </p:tgtEl>
                                        <p:attrNameLst>
                                          <p:attrName>style.visibility</p:attrName>
                                        </p:attrNameLst>
                                      </p:cBhvr>
                                      <p:to>
                                        <p:strVal val="visible"/>
                                      </p:to>
                                    </p:set>
                                    <p:anim calcmode="lin" valueType="num">
                                      <p:cBhvr additive="base">
                                        <p:cTn id="19" dur="500" fill="hold"/>
                                        <p:tgtEl>
                                          <p:spTgt spid="61448"/>
                                        </p:tgtEl>
                                        <p:attrNameLst>
                                          <p:attrName>ppt_x</p:attrName>
                                        </p:attrNameLst>
                                      </p:cBhvr>
                                      <p:tavLst>
                                        <p:tav tm="0">
                                          <p:val>
                                            <p:strVal val="#ppt_x"/>
                                          </p:val>
                                        </p:tav>
                                        <p:tav tm="100000">
                                          <p:val>
                                            <p:strVal val="#ppt_x"/>
                                          </p:val>
                                        </p:tav>
                                      </p:tavLst>
                                    </p:anim>
                                    <p:anim calcmode="lin" valueType="num">
                                      <p:cBhvr additive="base">
                                        <p:cTn id="20" dur="500" fill="hold"/>
                                        <p:tgtEl>
                                          <p:spTgt spid="614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p:bldP spid="61448"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5" y="239713"/>
            <a:ext cx="5029200" cy="6246812"/>
          </a:xfrm>
          <a:prstGeom prst="rect">
            <a:avLst/>
          </a:prstGeom>
          <a:ln/>
        </p:spPr>
        <p:style>
          <a:lnRef idx="2">
            <a:schemeClr val="accent4"/>
          </a:lnRef>
          <a:fillRef idx="1">
            <a:schemeClr val="lt1"/>
          </a:fillRef>
          <a:effectRef idx="0">
            <a:schemeClr val="accent4"/>
          </a:effectRef>
          <a:fontRef idx="minor">
            <a:schemeClr val="dk1"/>
          </a:fontRef>
        </p:style>
        <p:txBody>
          <a:bodyPr>
            <a:spAutoFit/>
          </a:bodyPr>
          <a:lstStyle/>
          <a:p>
            <a:pPr indent="536575" algn="just" fontAlgn="auto">
              <a:spcBef>
                <a:spcPts val="0"/>
              </a:spcBef>
              <a:spcAft>
                <a:spcPts val="0"/>
              </a:spcAft>
              <a:defRPr/>
            </a:pPr>
            <a:r>
              <a:rPr lang="vi-VN" sz="2000" dirty="0">
                <a:latin typeface="Times New Roman" pitchFamily="18" charset="0"/>
                <a:cs typeface="Times New Roman" pitchFamily="18" charset="0"/>
              </a:rPr>
              <a:t>Phò tá Cao Tông được 4 năm, Tô Hiến Thành lâm bệnh nặng. Quan tham tri chính sự là Vũ Tán Đường ngày đêm hầu hạ bên giường bệnh. Còn gián nghị đại phu Trần Trung Tá do bận nhiều công việc nên không mấy khi tới thăm Tô Hiến Thành được.</a:t>
            </a:r>
          </a:p>
          <a:p>
            <a:pPr indent="536575" algn="just" fontAlgn="auto">
              <a:spcBef>
                <a:spcPts val="0"/>
              </a:spcBef>
              <a:spcAft>
                <a:spcPts val="0"/>
              </a:spcAft>
              <a:defRPr/>
            </a:pPr>
            <a:r>
              <a:rPr lang="vi-VN" sz="2000" dirty="0">
                <a:latin typeface="Times New Roman" pitchFamily="18" charset="0"/>
                <a:cs typeface="Times New Roman" pitchFamily="18" charset="0"/>
              </a:rPr>
              <a:t>Một hôm, Đỗ thái hậu và vua tới thăm ông, hỏi:</a:t>
            </a:r>
          </a:p>
          <a:p>
            <a:pPr indent="536575" algn="just" fontAlgn="auto">
              <a:spcBef>
                <a:spcPts val="0"/>
              </a:spcBef>
              <a:spcAft>
                <a:spcPts val="0"/>
              </a:spcAft>
              <a:defRPr/>
            </a:pPr>
            <a:r>
              <a:rPr lang="vi-VN" sz="2000" dirty="0">
                <a:latin typeface="Times New Roman" pitchFamily="18" charset="0"/>
                <a:cs typeface="Times New Roman" pitchFamily="18" charset="0"/>
              </a:rPr>
              <a:t>- Nếu chẳng may ông mất thì ai sẽ là người thay ông?</a:t>
            </a:r>
          </a:p>
          <a:p>
            <a:pPr indent="536575" algn="just" fontAlgn="auto">
              <a:spcBef>
                <a:spcPts val="0"/>
              </a:spcBef>
              <a:spcAft>
                <a:spcPts val="0"/>
              </a:spcAft>
              <a:defRPr/>
            </a:pPr>
            <a:r>
              <a:rPr lang="vi-VN" sz="2000" dirty="0">
                <a:latin typeface="Times New Roman" pitchFamily="18" charset="0"/>
                <a:cs typeface="Times New Roman" pitchFamily="18" charset="0"/>
              </a:rPr>
              <a:t>Tô Hiến Thành không do dự, đáp:</a:t>
            </a:r>
          </a:p>
          <a:p>
            <a:pPr indent="536575" algn="just" fontAlgn="auto">
              <a:spcBef>
                <a:spcPts val="0"/>
              </a:spcBef>
              <a:spcAft>
                <a:spcPts val="0"/>
              </a:spcAft>
              <a:defRPr/>
            </a:pPr>
            <a:r>
              <a:rPr lang="vi-VN" sz="2000" dirty="0">
                <a:latin typeface="Times New Roman" pitchFamily="18" charset="0"/>
                <a:cs typeface="Times New Roman" pitchFamily="18" charset="0"/>
              </a:rPr>
              <a:t>- Có gián nghị đại phu Trần Trung Tá.</a:t>
            </a:r>
          </a:p>
          <a:p>
            <a:pPr indent="536575" algn="just" fontAlgn="auto">
              <a:spcBef>
                <a:spcPts val="0"/>
              </a:spcBef>
              <a:spcAft>
                <a:spcPts val="0"/>
              </a:spcAft>
              <a:defRPr/>
            </a:pPr>
            <a:r>
              <a:rPr lang="vi-VN" sz="2000" dirty="0">
                <a:latin typeface="Times New Roman" pitchFamily="18" charset="0"/>
                <a:cs typeface="Times New Roman" pitchFamily="18" charset="0"/>
              </a:rPr>
              <a:t>Thái hậu ngạc nhiên hỏi:</a:t>
            </a:r>
          </a:p>
          <a:p>
            <a:pPr indent="536575" algn="just" fontAlgn="auto">
              <a:spcBef>
                <a:spcPts val="0"/>
              </a:spcBef>
              <a:spcAft>
                <a:spcPts val="0"/>
              </a:spcAft>
              <a:defRPr/>
            </a:pPr>
            <a:r>
              <a:rPr lang="vi-VN" sz="2000" dirty="0">
                <a:latin typeface="Times New Roman" pitchFamily="18" charset="0"/>
                <a:cs typeface="Times New Roman" pitchFamily="18" charset="0"/>
              </a:rPr>
              <a:t>- Vũ Tán Đường hết lòng vì ông, sao không tiến cử?</a:t>
            </a:r>
          </a:p>
          <a:p>
            <a:pPr indent="536575" algn="just" fontAlgn="auto">
              <a:spcBef>
                <a:spcPts val="0"/>
              </a:spcBef>
              <a:spcAft>
                <a:spcPts val="0"/>
              </a:spcAft>
              <a:defRPr/>
            </a:pPr>
            <a:r>
              <a:rPr lang="vi-VN" sz="2000" dirty="0">
                <a:latin typeface="Times New Roman" pitchFamily="18" charset="0"/>
                <a:cs typeface="Times New Roman" pitchFamily="18" charset="0"/>
              </a:rPr>
              <a:t>Tô Hiến Thành tâu: </a:t>
            </a:r>
          </a:p>
          <a:p>
            <a:pPr indent="536575" algn="just" fontAlgn="auto">
              <a:spcBef>
                <a:spcPts val="0"/>
              </a:spcBef>
              <a:spcAft>
                <a:spcPts val="0"/>
              </a:spcAft>
              <a:defRPr/>
            </a:pPr>
            <a:r>
              <a:rPr lang="vi-VN" sz="2000" dirty="0">
                <a:latin typeface="Times New Roman" pitchFamily="18" charset="0"/>
                <a:cs typeface="Times New Roman" pitchFamily="18" charset="0"/>
              </a:rPr>
              <a:t>- Nếu Thái Hậu hỏi người hầu hạ giỏi thì thần xin cử Vũ Tán Đường, còn hỏi người tài ba giúp nước, thần xin cử Trần Trung Tá.</a:t>
            </a:r>
          </a:p>
          <a:p>
            <a:pPr indent="536575" algn="just" fontAlgn="auto">
              <a:spcBef>
                <a:spcPts val="0"/>
              </a:spcBef>
              <a:spcAft>
                <a:spcPts val="0"/>
              </a:spcAft>
              <a:defRPr/>
            </a:pPr>
            <a:endParaRPr lang="vi-VN" sz="2000" dirty="0">
              <a:latin typeface="Times New Roman" pitchFamily="18" charset="0"/>
              <a:cs typeface="Times New Roman" pitchFamily="18" charset="0"/>
            </a:endParaRPr>
          </a:p>
        </p:txBody>
      </p:sp>
      <p:sp>
        <p:nvSpPr>
          <p:cNvPr id="10" name="Rectangle 9"/>
          <p:cNvSpPr>
            <a:spLocks noChangeArrowheads="1"/>
          </p:cNvSpPr>
          <p:nvPr/>
        </p:nvSpPr>
        <p:spPr bwMode="auto">
          <a:xfrm>
            <a:off x="6248400" y="457200"/>
            <a:ext cx="4743450" cy="1384300"/>
          </a:xfrm>
          <a:prstGeom prst="rect">
            <a:avLst/>
          </a:prstGeom>
          <a:noFill/>
          <a:ln w="9525">
            <a:noFill/>
            <a:miter lim="800000"/>
            <a:headEnd/>
            <a:tailEnd/>
          </a:ln>
        </p:spPr>
        <p:txBody>
          <a:bodyPr>
            <a:spAutoFit/>
          </a:bodyPr>
          <a:lstStyle/>
          <a:p>
            <a:pPr algn="just"/>
            <a:r>
              <a:rPr lang="vi-VN" sz="2800">
                <a:solidFill>
                  <a:srgbClr val="0033CC"/>
                </a:solidFill>
                <a:latin typeface="Times New Roman" pitchFamily="18" charset="0"/>
                <a:cs typeface="Times New Roman" pitchFamily="18" charset="0"/>
              </a:rPr>
              <a:t>- Tô Hiến Thành cử người tài ba ra giúp nước chứ không cử người ngày đêm hầu hạ mình.</a:t>
            </a:r>
          </a:p>
        </p:txBody>
      </p:sp>
      <p:sp>
        <p:nvSpPr>
          <p:cNvPr id="16" name="Text Box 5"/>
          <p:cNvSpPr txBox="1">
            <a:spLocks noChangeArrowheads="1"/>
          </p:cNvSpPr>
          <p:nvPr/>
        </p:nvSpPr>
        <p:spPr bwMode="auto">
          <a:xfrm>
            <a:off x="6637338" y="165100"/>
            <a:ext cx="5183187" cy="2389188"/>
          </a:xfrm>
          <a:prstGeom prst="cloudCallout">
            <a:avLst>
              <a:gd name="adj1" fmla="val -63886"/>
              <a:gd name="adj2" fmla="val 38725"/>
            </a:avLst>
          </a:prstGeom>
          <a:ln/>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fontAlgn="auto">
              <a:spcBef>
                <a:spcPts val="0"/>
              </a:spcBef>
              <a:spcAft>
                <a:spcPts val="0"/>
              </a:spcAft>
              <a:defRPr/>
            </a:pPr>
            <a:r>
              <a:rPr lang="en-US" sz="2400" b="0" i="1" dirty="0" err="1">
                <a:solidFill>
                  <a:srgbClr val="990033"/>
                </a:solidFill>
                <a:latin typeface="Times New Roman" pitchFamily="18" charset="0"/>
                <a:cs typeface="Times New Roman" pitchFamily="18" charset="0"/>
              </a:rPr>
              <a:t>Trong</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việc</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tìm</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người</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giúp</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nước</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sự</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chính</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trực</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của</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Tô</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Hiến</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Thành</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thể</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hiện</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như</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thế</a:t>
            </a:r>
            <a:r>
              <a:rPr lang="en-US" sz="2400" b="0" i="1" dirty="0">
                <a:solidFill>
                  <a:srgbClr val="990033"/>
                </a:solidFill>
                <a:latin typeface="Times New Roman" pitchFamily="18" charset="0"/>
                <a:cs typeface="Times New Roman" pitchFamily="18" charset="0"/>
              </a:rPr>
              <a:t> </a:t>
            </a:r>
            <a:r>
              <a:rPr lang="en-US" sz="2400" b="0" i="1" dirty="0" err="1">
                <a:solidFill>
                  <a:srgbClr val="990033"/>
                </a:solidFill>
                <a:latin typeface="Times New Roman" pitchFamily="18" charset="0"/>
                <a:cs typeface="Times New Roman" pitchFamily="18" charset="0"/>
              </a:rPr>
              <a:t>nào</a:t>
            </a:r>
            <a:r>
              <a:rPr lang="en-US" sz="2400" b="0" i="1" dirty="0">
                <a:solidFill>
                  <a:srgbClr val="990033"/>
                </a:solidFill>
                <a:latin typeface="Times New Roman" pitchFamily="18" charset="0"/>
                <a:cs typeface="Times New Roman" pitchFamily="18" charset="0"/>
              </a:rPr>
              <a:t>?</a:t>
            </a:r>
            <a:endParaRPr lang="vi-VN" sz="2400" i="1" dirty="0">
              <a:solidFill>
                <a:srgbClr val="990033"/>
              </a:solidFill>
              <a:latin typeface="Times New Roman" pitchFamily="18" charset="0"/>
              <a:cs typeface="Times New Roman" pitchFamily="18" charset="0"/>
            </a:endParaRPr>
          </a:p>
        </p:txBody>
      </p:sp>
      <p:cxnSp>
        <p:nvCxnSpPr>
          <p:cNvPr id="24" name="Straight Connector 23"/>
          <p:cNvCxnSpPr>
            <a:cxnSpLocks/>
          </p:cNvCxnSpPr>
          <p:nvPr/>
        </p:nvCxnSpPr>
        <p:spPr>
          <a:xfrm>
            <a:off x="1311275" y="3603625"/>
            <a:ext cx="3324225" cy="0"/>
          </a:xfrm>
          <a:prstGeom prst="line">
            <a:avLst/>
          </a:prstGeom>
          <a:ln w="28575">
            <a:solidFill>
              <a:srgbClr val="9933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1420813" y="3908425"/>
            <a:ext cx="3671887" cy="0"/>
          </a:xfrm>
          <a:prstGeom prst="line">
            <a:avLst/>
          </a:prstGeom>
          <a:ln w="28575">
            <a:solidFill>
              <a:srgbClr val="9933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728663" y="5745163"/>
            <a:ext cx="4821237" cy="0"/>
          </a:xfrm>
          <a:prstGeom prst="line">
            <a:avLst/>
          </a:prstGeom>
          <a:ln w="28575">
            <a:solidFill>
              <a:srgbClr val="9933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a:off x="1327150" y="5141913"/>
            <a:ext cx="1804988" cy="0"/>
          </a:xfrm>
          <a:prstGeom prst="line">
            <a:avLst/>
          </a:prstGeom>
          <a:ln w="28575">
            <a:solidFill>
              <a:srgbClr val="9933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p:cNvCxnSpPr>
          <p:nvPr/>
        </p:nvCxnSpPr>
        <p:spPr>
          <a:xfrm>
            <a:off x="1406525" y="5432425"/>
            <a:ext cx="4114800" cy="0"/>
          </a:xfrm>
          <a:prstGeom prst="line">
            <a:avLst/>
          </a:prstGeom>
          <a:ln w="28575">
            <a:solidFill>
              <a:srgbClr val="9933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a:off x="728663" y="6037263"/>
            <a:ext cx="4114800" cy="0"/>
          </a:xfrm>
          <a:prstGeom prst="line">
            <a:avLst/>
          </a:prstGeom>
          <a:ln w="28575">
            <a:solidFill>
              <a:srgbClr val="9933FF"/>
            </a:solidFill>
          </a:ln>
        </p:spPr>
        <p:style>
          <a:lnRef idx="1">
            <a:schemeClr val="accent1"/>
          </a:lnRef>
          <a:fillRef idx="0">
            <a:schemeClr val="accent1"/>
          </a:fillRef>
          <a:effectRef idx="0">
            <a:schemeClr val="accent1"/>
          </a:effectRef>
          <a:fontRef idx="minor">
            <a:schemeClr val="tx1"/>
          </a:fontRef>
        </p:style>
      </p:cxnSp>
      <p:sp>
        <p:nvSpPr>
          <p:cNvPr id="40" name="Rectangle 39"/>
          <p:cNvSpPr>
            <a:spLocks noChangeArrowheads="1"/>
          </p:cNvSpPr>
          <p:nvPr/>
        </p:nvSpPr>
        <p:spPr bwMode="auto">
          <a:xfrm>
            <a:off x="6184900" y="2520950"/>
            <a:ext cx="4378325" cy="1200150"/>
          </a:xfrm>
          <a:prstGeom prst="rect">
            <a:avLst/>
          </a:prstGeom>
          <a:noFill/>
          <a:ln w="9525">
            <a:noFill/>
            <a:miter lim="800000"/>
            <a:headEnd/>
            <a:tailEnd/>
          </a:ln>
        </p:spPr>
        <p:txBody>
          <a:bodyPr>
            <a:spAutoFit/>
          </a:bodyPr>
          <a:lstStyle/>
          <a:p>
            <a:pPr algn="just"/>
            <a:r>
              <a:rPr lang="vi-VN" sz="2400">
                <a:solidFill>
                  <a:srgbClr val="990033"/>
                </a:solidFill>
                <a:latin typeface="Times New Roman" pitchFamily="18" charset="0"/>
                <a:cs typeface="Times New Roman" pitchFamily="18" charset="0"/>
                <a:sym typeface="Wingdings" pitchFamily="2" charset="2"/>
              </a:rPr>
              <a:t> Tô Hiến Thành luôn </a:t>
            </a:r>
            <a:r>
              <a:rPr lang="vi-VN" sz="2400" b="1">
                <a:solidFill>
                  <a:srgbClr val="990033"/>
                </a:solidFill>
                <a:latin typeface="Times New Roman" pitchFamily="18" charset="0"/>
                <a:cs typeface="Times New Roman" pitchFamily="18" charset="0"/>
                <a:sym typeface="Wingdings" pitchFamily="2" charset="2"/>
              </a:rPr>
              <a:t>đặt lợi ích của đất nước lên trên lợi ích riêng.</a:t>
            </a:r>
            <a:endParaRPr lang="vi-VN" sz="2400">
              <a:solidFill>
                <a:srgbClr val="990033"/>
              </a:solidFill>
              <a:latin typeface="Times New Roman" pitchFamily="18" charset="0"/>
              <a:cs typeface="Times New Roman" pitchFamily="18" charset="0"/>
            </a:endParaRPr>
          </a:p>
        </p:txBody>
      </p:sp>
      <p:pic>
        <p:nvPicPr>
          <p:cNvPr id="42" name="Picture 41"/>
          <p:cNvPicPr>
            <a:picLocks noChangeAspect="1"/>
          </p:cNvPicPr>
          <p:nvPr/>
        </p:nvPicPr>
        <p:blipFill>
          <a:blip r:embed="rId2"/>
          <a:srcRect/>
          <a:stretch>
            <a:fillRect/>
          </a:stretch>
        </p:blipFill>
        <p:spPr bwMode="auto">
          <a:xfrm>
            <a:off x="6335713" y="4100513"/>
            <a:ext cx="3929062" cy="2176462"/>
          </a:xfrm>
          <a:prstGeom prst="rect">
            <a:avLst/>
          </a:prstGeom>
          <a:noFill/>
          <a:ln w="9525">
            <a:noFill/>
            <a:miter lim="800000"/>
            <a:headEnd/>
            <a:tailEnd/>
          </a:ln>
        </p:spPr>
      </p:pic>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circle(in)">
                                      <p:cBhvr>
                                        <p:cTn id="10" dur="20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inVertical)">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barn(inVertical)">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par>
                                <p:cTn id="51" presetID="1" presetClass="exit" presetSubtype="0" fill="hold" grpId="1" nodeType="withEffect">
                                  <p:stCondLst>
                                    <p:cond delay="0"/>
                                  </p:stCondLst>
                                  <p:childTnLst>
                                    <p:set>
                                      <p:cBhvr>
                                        <p:cTn id="52" dur="1" fill="hold">
                                          <p:stCondLst>
                                            <p:cond delay="0"/>
                                          </p:stCondLst>
                                        </p:cTn>
                                        <p:tgtEl>
                                          <p:spTgt spid="1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arn(inVertical)">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6" grpId="0" animBg="1"/>
      <p:bldP spid="16" grpId="1" animBg="1"/>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
          <p:cNvPicPr>
            <a:picLocks noChangeAspect="1"/>
          </p:cNvPicPr>
          <p:nvPr/>
        </p:nvPicPr>
        <p:blipFill>
          <a:blip r:embed="rId2"/>
          <a:srcRect/>
          <a:stretch>
            <a:fillRect/>
          </a:stretch>
        </p:blipFill>
        <p:spPr bwMode="auto">
          <a:xfrm>
            <a:off x="990600" y="-6350"/>
            <a:ext cx="10210800" cy="6858000"/>
          </a:xfrm>
          <a:prstGeom prst="rect">
            <a:avLst/>
          </a:prstGeom>
          <a:noFill/>
          <a:ln w="9525">
            <a:noFill/>
            <a:miter lim="800000"/>
            <a:headEnd/>
            <a:tailEnd/>
          </a:ln>
        </p:spPr>
      </p:pic>
      <p:sp>
        <p:nvSpPr>
          <p:cNvPr id="4" name="Rectangle 3"/>
          <p:cNvSpPr/>
          <p:nvPr/>
        </p:nvSpPr>
        <p:spPr>
          <a:xfrm>
            <a:off x="2705100" y="1385888"/>
            <a:ext cx="6781800" cy="106838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vi-VN" sz="2800" b="1" dirty="0">
                <a:latin typeface="Times New Roman" pitchFamily="18" charset="0"/>
                <a:cs typeface="Times New Roman" pitchFamily="18" charset="0"/>
              </a:rPr>
              <a:t>Vì sao nhân dân ca ngợi những người chính trực như ông Tô Hiến Thành?</a:t>
            </a:r>
            <a:endParaRPr lang="en-US" sz="2800" b="1" i="1" dirty="0">
              <a:latin typeface="Times New Roman" pitchFamily="18" charset="0"/>
              <a:cs typeface="Times New Roman" pitchFamily="18" charset="0"/>
            </a:endParaRPr>
          </a:p>
        </p:txBody>
      </p:sp>
      <p:sp>
        <p:nvSpPr>
          <p:cNvPr id="5" name="Rectangle 4"/>
          <p:cNvSpPr/>
          <p:nvPr/>
        </p:nvSpPr>
        <p:spPr>
          <a:xfrm>
            <a:off x="2705100" y="2254250"/>
            <a:ext cx="6781800" cy="23622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vi-VN" sz="2800" dirty="0">
                <a:solidFill>
                  <a:srgbClr val="FF0000"/>
                </a:solidFill>
                <a:latin typeface="Times New Roman" pitchFamily="18" charset="0"/>
                <a:cs typeface="Times New Roman" pitchFamily="18" charset="0"/>
              </a:rPr>
              <a:t>Vì những người chính trực bao giờ cũng </a:t>
            </a:r>
            <a:r>
              <a:rPr lang="vi-VN" sz="2800" b="1" u="sng" dirty="0">
                <a:solidFill>
                  <a:srgbClr val="FF0000"/>
                </a:solidFill>
                <a:latin typeface="Times New Roman" pitchFamily="18" charset="0"/>
                <a:cs typeface="Times New Roman" pitchFamily="18" charset="0"/>
              </a:rPr>
              <a:t>đặt lợi ích của đất nước lên trên lợi ích riêng</a:t>
            </a:r>
            <a:r>
              <a:rPr lang="vi-VN" sz="2800" dirty="0">
                <a:solidFill>
                  <a:srgbClr val="FF0000"/>
                </a:solidFill>
                <a:latin typeface="Times New Roman" pitchFamily="18" charset="0"/>
                <a:cs typeface="Times New Roman" pitchFamily="18" charset="0"/>
              </a:rPr>
              <a:t>. Họ </a:t>
            </a:r>
            <a:r>
              <a:rPr lang="vi-VN" sz="2800" b="1" u="sng" dirty="0">
                <a:solidFill>
                  <a:srgbClr val="FF0000"/>
                </a:solidFill>
                <a:latin typeface="Times New Roman" pitchFamily="18" charset="0"/>
                <a:cs typeface="Times New Roman" pitchFamily="18" charset="0"/>
              </a:rPr>
              <a:t>làm được nhiều điều tốt cho dân, cho nước</a:t>
            </a:r>
            <a:r>
              <a:rPr lang="vi-VN" sz="2800" u="sng" dirty="0">
                <a:solidFill>
                  <a:srgbClr val="FF0000"/>
                </a:solidFill>
                <a:latin typeface="Times New Roman" pitchFamily="18" charset="0"/>
                <a:cs typeface="Times New Roman" pitchFamily="18" charset="0"/>
              </a:rPr>
              <a:t>.</a:t>
            </a:r>
            <a:endParaRPr lang="en-US" sz="2800" b="1" i="1" u="sng"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1"/>
          <p:cNvPicPr>
            <a:picLocks noChangeAspect="1"/>
          </p:cNvPicPr>
          <p:nvPr/>
        </p:nvPicPr>
        <p:blipFill>
          <a:blip r:embed="rId3"/>
          <a:srcRect/>
          <a:stretch>
            <a:fillRect/>
          </a:stretch>
        </p:blipFill>
        <p:spPr bwMode="auto">
          <a:xfrm>
            <a:off x="2417763" y="228600"/>
            <a:ext cx="7356475" cy="5530850"/>
          </a:xfrm>
          <a:prstGeom prst="rect">
            <a:avLst/>
          </a:prstGeom>
          <a:noFill/>
          <a:ln w="9525">
            <a:noFill/>
            <a:miter lim="800000"/>
            <a:headEnd/>
            <a:tailEnd/>
          </a:ln>
        </p:spPr>
      </p:pic>
      <p:sp>
        <p:nvSpPr>
          <p:cNvPr id="4" name="TextBox 3"/>
          <p:cNvSpPr txBox="1">
            <a:spLocks noChangeArrowheads="1"/>
          </p:cNvSpPr>
          <p:nvPr/>
        </p:nvSpPr>
        <p:spPr bwMode="auto">
          <a:xfrm>
            <a:off x="752475" y="5819775"/>
            <a:ext cx="9415463" cy="461963"/>
          </a:xfrm>
          <a:prstGeom prst="rect">
            <a:avLst/>
          </a:prstGeom>
          <a:noFill/>
          <a:ln w="9525">
            <a:noFill/>
            <a:miter lim="800000"/>
            <a:headEnd/>
            <a:tailEnd/>
          </a:ln>
        </p:spPr>
        <p:txBody>
          <a:bodyPr>
            <a:spAutoFit/>
          </a:bodyPr>
          <a:lstStyle/>
          <a:p>
            <a:pPr algn="just"/>
            <a:r>
              <a:rPr lang="en-US" sz="2400" b="1">
                <a:solidFill>
                  <a:srgbClr val="21211F"/>
                </a:solidFill>
                <a:latin typeface="Times New Roman" pitchFamily="18" charset="0"/>
                <a:cs typeface="Times New Roman" pitchFamily="18" charset="0"/>
              </a:rPr>
              <a:t>Qua nhân vật Tô Hiến Thành, em hiểu “chính trực” là như thế nào?</a:t>
            </a:r>
            <a:endParaRPr lang="vi-VN" sz="2400" b="1">
              <a:latin typeface="Times New Roman" pitchFamily="18" charset="0"/>
              <a:cs typeface="Times New Roman" pitchFamily="18" charset="0"/>
            </a:endParaRPr>
          </a:p>
        </p:txBody>
      </p:sp>
      <p:sp>
        <p:nvSpPr>
          <p:cNvPr id="5" name="Rectangle 4"/>
          <p:cNvSpPr>
            <a:spLocks noChangeArrowheads="1"/>
          </p:cNvSpPr>
          <p:nvPr/>
        </p:nvSpPr>
        <p:spPr bwMode="auto">
          <a:xfrm>
            <a:off x="358775" y="6180138"/>
            <a:ext cx="9990138" cy="460375"/>
          </a:xfrm>
          <a:prstGeom prst="rect">
            <a:avLst/>
          </a:prstGeom>
          <a:noFill/>
          <a:ln w="9525">
            <a:noFill/>
            <a:miter lim="800000"/>
            <a:headEnd/>
            <a:tailEnd/>
          </a:ln>
        </p:spPr>
        <p:txBody>
          <a:bodyPr>
            <a:spAutoFit/>
          </a:bodyPr>
          <a:lstStyle/>
          <a:p>
            <a:pPr algn="just"/>
            <a:r>
              <a:rPr lang="vi-VN" sz="2400">
                <a:solidFill>
                  <a:srgbClr val="990033"/>
                </a:solidFill>
                <a:latin typeface="Times New Roman" pitchFamily="18" charset="0"/>
                <a:cs typeface="Times New Roman" pitchFamily="18" charset="0"/>
                <a:sym typeface="Wingdings" pitchFamily="2" charset="2"/>
              </a:rPr>
              <a:t></a:t>
            </a:r>
            <a:r>
              <a:rPr lang="en-US" sz="2400">
                <a:solidFill>
                  <a:srgbClr val="990033"/>
                </a:solidFill>
                <a:latin typeface="Times New Roman" pitchFamily="18" charset="0"/>
                <a:cs typeface="Times New Roman" pitchFamily="18" charset="0"/>
                <a:sym typeface="Wingdings" pitchFamily="2" charset="2"/>
              </a:rPr>
              <a:t> Chính trực: ngay thẳng, không vì lợi ích của mình mà che giấu sự thật.</a:t>
            </a:r>
            <a:endParaRPr lang="vi-VN" sz="2400">
              <a:solidFill>
                <a:srgbClr val="9900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3"/>
          <p:cNvPicPr>
            <a:picLocks noChangeAspect="1"/>
          </p:cNvPicPr>
          <p:nvPr/>
        </p:nvPicPr>
        <p:blipFill>
          <a:blip r:embed="rId2"/>
          <a:srcRect/>
          <a:stretch>
            <a:fillRect/>
          </a:stretch>
        </p:blipFill>
        <p:spPr bwMode="auto">
          <a:xfrm>
            <a:off x="0" y="0"/>
            <a:ext cx="12242800" cy="6927850"/>
          </a:xfrm>
          <a:prstGeom prst="rect">
            <a:avLst/>
          </a:prstGeom>
          <a:noFill/>
          <a:ln w="9525">
            <a:noFill/>
            <a:miter lim="800000"/>
            <a:headEnd/>
            <a:tailEnd/>
          </a:ln>
        </p:spPr>
      </p:pic>
      <p:sp>
        <p:nvSpPr>
          <p:cNvPr id="2" name="Rectangle 1"/>
          <p:cNvSpPr/>
          <p:nvPr/>
        </p:nvSpPr>
        <p:spPr>
          <a:xfrm>
            <a:off x="1455738" y="1778000"/>
            <a:ext cx="9953625" cy="1016000"/>
          </a:xfrm>
          <a:prstGeom prst="rect">
            <a:avLst/>
          </a:prstGeom>
        </p:spPr>
        <p:txBody>
          <a:bodyPr wrap="none">
            <a:spAutoFit/>
          </a:bodyPr>
          <a:lstStyle/>
          <a:p>
            <a:pPr algn="ctr" fontAlgn="auto">
              <a:spcBef>
                <a:spcPts val="0"/>
              </a:spcBef>
              <a:spcAft>
                <a:spcPts val="0"/>
              </a:spcAft>
              <a:defRPr/>
            </a:pPr>
            <a:r>
              <a:rPr lang="en-US" sz="6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Nội</a:t>
            </a: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dung </a:t>
            </a:r>
            <a:r>
              <a:rPr lang="en-US" sz="6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chính</a:t>
            </a: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ransition spd="slow">
    <p:sndAc>
      <p:endSnd/>
    </p:sndAc>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1554" name="Text Box 8" descr="Thu Dong Nam 50"/>
          <p:cNvSpPr txBox="1">
            <a:spLocks noChangeArrowheads="1"/>
          </p:cNvSpPr>
          <p:nvPr/>
        </p:nvSpPr>
        <p:spPr bwMode="auto">
          <a:xfrm>
            <a:off x="1584325" y="684213"/>
            <a:ext cx="9458325" cy="1546225"/>
          </a:xfrm>
          <a:prstGeom prst="rect">
            <a:avLst/>
          </a:prstGeom>
          <a:noFill/>
          <a:ln w="9525">
            <a:noFill/>
            <a:miter lim="800000"/>
            <a:headEnd/>
            <a:tailEnd/>
          </a:ln>
          <a:effectLst>
            <a:prstShdw prst="shdw17" dist="17961" dir="2700000">
              <a:srgbClr val="999999"/>
            </a:prstShdw>
          </a:effectLst>
        </p:spPr>
        <p:txBody>
          <a:bodyPr lIns="68576" tIns="34288" rIns="68576" bIns="34288">
            <a:spAutoFit/>
          </a:bodyPr>
          <a:lstStyle/>
          <a:p>
            <a:pPr algn="ctr">
              <a:spcBef>
                <a:spcPct val="50000"/>
              </a:spcBef>
            </a:pPr>
            <a:r>
              <a:rPr lang="en-US" altLang="vi-VN" sz="3600" b="1">
                <a:solidFill>
                  <a:srgbClr val="FFFFFF"/>
                </a:solidFill>
                <a:latin typeface="Times New Roman" pitchFamily="18" charset="0"/>
                <a:cs typeface="Times New Roman" pitchFamily="18" charset="0"/>
              </a:rPr>
              <a:t>Thứ Tư ngày 29 tháng 9 năm 2021</a:t>
            </a:r>
          </a:p>
          <a:p>
            <a:pPr algn="ctr">
              <a:spcBef>
                <a:spcPct val="50000"/>
              </a:spcBef>
            </a:pPr>
            <a:r>
              <a:rPr lang="en-US" altLang="vi-VN" sz="4000" b="1">
                <a:solidFill>
                  <a:srgbClr val="FFFFFF"/>
                </a:solidFill>
                <a:latin typeface="Times New Roman" pitchFamily="18" charset="0"/>
                <a:cs typeface="Times New Roman" pitchFamily="18" charset="0"/>
              </a:rPr>
              <a:t>Tập đọc   </a:t>
            </a:r>
            <a:endParaRPr lang="en-US" altLang="vi-VN" sz="3600" b="1">
              <a:solidFill>
                <a:srgbClr val="FFFFFF"/>
              </a:solidFill>
              <a:latin typeface="Times New Roman" pitchFamily="18" charset="0"/>
              <a:cs typeface="Times New Roman" pitchFamily="18" charset="0"/>
            </a:endParaRPr>
          </a:p>
        </p:txBody>
      </p:sp>
      <p:sp>
        <p:nvSpPr>
          <p:cNvPr id="151555" name="TextBox 1"/>
          <p:cNvSpPr txBox="1">
            <a:spLocks noChangeArrowheads="1"/>
          </p:cNvSpPr>
          <p:nvPr/>
        </p:nvSpPr>
        <p:spPr bwMode="auto">
          <a:xfrm>
            <a:off x="5583238" y="3278188"/>
            <a:ext cx="5647700" cy="584775"/>
          </a:xfrm>
          <a:prstGeom prst="rect">
            <a:avLst/>
          </a:prstGeom>
          <a:noFill/>
          <a:ln w="9525">
            <a:noFill/>
            <a:miter lim="800000"/>
            <a:headEnd/>
            <a:tailEnd/>
          </a:ln>
        </p:spPr>
        <p:txBody>
          <a:bodyPr wrap="none">
            <a:spAutoFit/>
          </a:bodyPr>
          <a:lstStyle/>
          <a:p>
            <a:r>
              <a:rPr lang="en-US" sz="3200" b="1">
                <a:solidFill>
                  <a:srgbClr val="FFFFFF"/>
                </a:solidFill>
                <a:latin typeface="Times New Roman" pitchFamily="18" charset="0"/>
                <a:cs typeface="Times New Roman" pitchFamily="18" charset="0"/>
              </a:rPr>
              <a:t>Theo Quỳnh Cư, Đỗ Đức Hùng</a:t>
            </a:r>
          </a:p>
        </p:txBody>
      </p:sp>
      <p:sp>
        <p:nvSpPr>
          <p:cNvPr id="151556" name="TextBox 6"/>
          <p:cNvSpPr txBox="1">
            <a:spLocks noChangeArrowheads="1"/>
          </p:cNvSpPr>
          <p:nvPr/>
        </p:nvSpPr>
        <p:spPr bwMode="auto">
          <a:xfrm>
            <a:off x="2293938" y="2308225"/>
            <a:ext cx="7469187" cy="708025"/>
          </a:xfrm>
          <a:prstGeom prst="rect">
            <a:avLst/>
          </a:prstGeom>
          <a:noFill/>
          <a:ln w="9525">
            <a:noFill/>
            <a:miter lim="800000"/>
            <a:headEnd/>
            <a:tailEnd/>
          </a:ln>
        </p:spPr>
        <p:txBody>
          <a:bodyPr wrap="none">
            <a:spAutoFit/>
          </a:bodyPr>
          <a:lstStyle/>
          <a:p>
            <a:r>
              <a:rPr lang="en-US" sz="4000" b="1">
                <a:solidFill>
                  <a:srgbClr val="FFFFFF"/>
                </a:solidFill>
                <a:latin typeface="Times New Roman" pitchFamily="18" charset="0"/>
                <a:cs typeface="Times New Roman" pitchFamily="18" charset="0"/>
              </a:rPr>
              <a:t>Một người chính trực (trang 36)</a:t>
            </a:r>
          </a:p>
        </p:txBody>
      </p:sp>
      <p:sp>
        <p:nvSpPr>
          <p:cNvPr id="5" name="Text Box 8"/>
          <p:cNvSpPr txBox="1">
            <a:spLocks noChangeArrowheads="1"/>
          </p:cNvSpPr>
          <p:nvPr/>
        </p:nvSpPr>
        <p:spPr bwMode="auto">
          <a:xfrm>
            <a:off x="627063" y="3935413"/>
            <a:ext cx="11060112" cy="2379662"/>
          </a:xfrm>
          <a:prstGeom prst="rect">
            <a:avLst/>
          </a:prstGeom>
          <a:noFill/>
          <a:ln w="9525">
            <a:noFill/>
            <a:miter lim="800000"/>
            <a:headEnd/>
            <a:tailEnd/>
          </a:ln>
        </p:spPr>
        <p:txBody>
          <a:bodyPr>
            <a:spAutoFit/>
          </a:bodyPr>
          <a:lstStyle/>
          <a:p>
            <a:pPr algn="just" eaLnBrk="0" hangingPunct="0">
              <a:lnSpc>
                <a:spcPct val="150000"/>
              </a:lnSpc>
            </a:pPr>
            <a:r>
              <a:rPr lang="en-US" sz="3600" b="1">
                <a:solidFill>
                  <a:srgbClr val="FFFF00"/>
                </a:solidFill>
                <a:latin typeface="Times New Roman" pitchFamily="18" charset="0"/>
                <a:cs typeface="Times New Roman" pitchFamily="18" charset="0"/>
              </a:rPr>
              <a:t>	</a:t>
            </a:r>
            <a:r>
              <a:rPr lang="en-US" sz="3200" b="1">
                <a:solidFill>
                  <a:srgbClr val="FFFF00"/>
                </a:solidFill>
                <a:latin typeface="Times New Roman" pitchFamily="18" charset="0"/>
                <a:cs typeface="Times New Roman" pitchFamily="18" charset="0"/>
              </a:rPr>
              <a:t>Nội dung: </a:t>
            </a:r>
            <a:r>
              <a:rPr lang="vi-VN" sz="3200" b="1">
                <a:solidFill>
                  <a:srgbClr val="FFFF00"/>
                </a:solidFill>
                <a:latin typeface="Times New Roman" pitchFamily="18" charset="0"/>
                <a:cs typeface="Times New Roman" pitchFamily="18" charset="0"/>
              </a:rPr>
              <a:t>Ca ngợi sự chính trực, thanh liêm, tấm lòng vì dân vì nước của Tô Hiến Thành – vị quan nổi tiếng cương trực thời xưa.</a:t>
            </a:r>
            <a:endParaRPr lang="en-US" sz="3200" b="1">
              <a:solidFill>
                <a:srgbClr val="FFFF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0" name="TextBox 3"/>
          <p:cNvSpPr txBox="1"/>
          <p:nvPr/>
        </p:nvSpPr>
        <p:spPr>
          <a:xfrm>
            <a:off x="297191" y="1951364"/>
            <a:ext cx="11492231" cy="14465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0"/>
              </a:spcBef>
              <a:buFontTx/>
              <a:buNone/>
              <a:defRPr/>
            </a:pPr>
            <a:r>
              <a:rPr lang="en-US" altLang="en-US" sz="8800" b="1" dirty="0">
                <a:ln>
                  <a:solidFill>
                    <a:sysClr val="windowText" lastClr="000000"/>
                  </a:solidFill>
                </a:ln>
                <a:solidFill>
                  <a:srgbClr val="FF0000"/>
                </a:solidFill>
                <a:latin typeface="Times New Roman" panose="02020603050405020304" pitchFamily="18" charset="0"/>
                <a:cs typeface="Times New Roman" panose="02020603050405020304" pitchFamily="18" charset="0"/>
              </a:rPr>
              <a:t>Luyện đọc diễn cảm</a:t>
            </a:r>
            <a:endParaRPr lang="en-US" altLang="en-US" sz="8800" b="1" dirty="0">
              <a:ln>
                <a:solidFill>
                  <a:sysClr val="windowText" lastClr="000000"/>
                </a:solidFill>
              </a:ln>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ext Box 6"/>
          <p:cNvSpPr txBox="1">
            <a:spLocks noChangeArrowheads="1"/>
          </p:cNvSpPr>
          <p:nvPr/>
        </p:nvSpPr>
        <p:spPr bwMode="auto">
          <a:xfrm>
            <a:off x="293688" y="544513"/>
            <a:ext cx="11150600" cy="5435600"/>
          </a:xfrm>
          <a:prstGeom prst="rect">
            <a:avLst/>
          </a:prstGeom>
          <a:noFill/>
          <a:ln w="9525">
            <a:noFill/>
            <a:miter lim="800000"/>
            <a:headEnd/>
            <a:tailEnd/>
          </a:ln>
        </p:spPr>
        <p:txBody>
          <a:bodyPr>
            <a:spAutoFit/>
          </a:bodyPr>
          <a:lstStyle/>
          <a:p>
            <a:pPr>
              <a:spcBef>
                <a:spcPct val="50000"/>
              </a:spcBef>
            </a:pPr>
            <a:r>
              <a:rPr lang="en-US" altLang="en-US" sz="2800" dirty="0">
                <a:latin typeface="Times New Roman" pitchFamily="18" charset="0"/>
                <a:cs typeface="Times New Roman" pitchFamily="18" charset="0"/>
              </a:rPr>
              <a:t>Một hôm, Đỗ thái hậu và vua tới thăm ông, hỏi:</a:t>
            </a:r>
          </a:p>
          <a:p>
            <a:pPr>
              <a:spcBef>
                <a:spcPct val="50000"/>
              </a:spcBef>
              <a:buFontTx/>
              <a:buChar char="-"/>
            </a:pPr>
            <a:r>
              <a:rPr lang="en-US" altLang="en-US" sz="2800" dirty="0">
                <a:latin typeface="Times New Roman" pitchFamily="18" charset="0"/>
                <a:cs typeface="Times New Roman" pitchFamily="18" charset="0"/>
              </a:rPr>
              <a:t> Nếu chẳng may ông mất thì ai là người sẽ thay ông?</a:t>
            </a:r>
          </a:p>
          <a:p>
            <a:pPr>
              <a:spcBef>
                <a:spcPct val="50000"/>
              </a:spcBef>
            </a:pPr>
            <a:r>
              <a:rPr lang="en-US" altLang="en-US" sz="2800" dirty="0">
                <a:latin typeface="Times New Roman" pitchFamily="18" charset="0"/>
                <a:cs typeface="Times New Roman" pitchFamily="18" charset="0"/>
              </a:rPr>
              <a:t>Tô Hiến Thành không do dự, đáp:</a:t>
            </a:r>
          </a:p>
          <a:p>
            <a:pPr>
              <a:spcBef>
                <a:spcPct val="50000"/>
              </a:spcBef>
              <a:buFontTx/>
              <a:buChar char="-"/>
            </a:pPr>
            <a:r>
              <a:rPr lang="en-US" altLang="en-US" sz="2800" dirty="0">
                <a:latin typeface="Times New Roman" pitchFamily="18" charset="0"/>
                <a:cs typeface="Times New Roman" pitchFamily="18" charset="0"/>
              </a:rPr>
              <a:t> Có gián nghị đại phu Trần Trung Tá.</a:t>
            </a:r>
          </a:p>
          <a:p>
            <a:pPr>
              <a:spcBef>
                <a:spcPct val="50000"/>
              </a:spcBef>
            </a:pPr>
            <a:r>
              <a:rPr lang="en-US" altLang="en-US" sz="2800" dirty="0">
                <a:latin typeface="Times New Roman" pitchFamily="18" charset="0"/>
                <a:cs typeface="Times New Roman" pitchFamily="18" charset="0"/>
              </a:rPr>
              <a:t>Thái hậu ngạc nhiên nói:</a:t>
            </a:r>
          </a:p>
          <a:p>
            <a:pPr>
              <a:spcBef>
                <a:spcPct val="50000"/>
              </a:spcBef>
              <a:buFontTx/>
              <a:buChar char="-"/>
            </a:pPr>
            <a:r>
              <a:rPr lang="en-US" altLang="en-US" sz="2800" dirty="0">
                <a:latin typeface="Times New Roman" pitchFamily="18" charset="0"/>
                <a:cs typeface="Times New Roman" pitchFamily="18" charset="0"/>
              </a:rPr>
              <a:t> Vũ Tán Đường hết lòng vì ông, sao không tiến cử?</a:t>
            </a:r>
          </a:p>
          <a:p>
            <a:pPr>
              <a:spcBef>
                <a:spcPct val="50000"/>
              </a:spcBef>
            </a:pPr>
            <a:r>
              <a:rPr lang="en-US" altLang="en-US" sz="2800" dirty="0">
                <a:latin typeface="Times New Roman" pitchFamily="18" charset="0"/>
                <a:cs typeface="Times New Roman" pitchFamily="18" charset="0"/>
              </a:rPr>
              <a:t>Tô Hiến Thành tâu:</a:t>
            </a:r>
          </a:p>
          <a:p>
            <a:pPr>
              <a:spcBef>
                <a:spcPct val="50000"/>
              </a:spcBef>
            </a:pPr>
            <a:r>
              <a:rPr lang="en-US" altLang="en-US" sz="2800" dirty="0">
                <a:latin typeface="Times New Roman" pitchFamily="18" charset="0"/>
                <a:cs typeface="Times New Roman" pitchFamily="18" charset="0"/>
              </a:rPr>
              <a:t>- Nếu thái hậu hỏi người hầu hạ giỏi thì thần xin cử Vũ Tán Đường, còn hỏi người tài ba giúp nước, thần xin cử Trần Trung Tá.</a:t>
            </a:r>
          </a:p>
        </p:txBody>
      </p:sp>
      <p:sp>
        <p:nvSpPr>
          <p:cNvPr id="153602" name="Line 7"/>
          <p:cNvSpPr>
            <a:spLocks noChangeShapeType="1"/>
          </p:cNvSpPr>
          <p:nvPr/>
        </p:nvSpPr>
        <p:spPr bwMode="auto">
          <a:xfrm>
            <a:off x="1289050" y="1604963"/>
            <a:ext cx="1670050" cy="0"/>
          </a:xfrm>
          <a:prstGeom prst="line">
            <a:avLst/>
          </a:prstGeom>
          <a:noFill/>
          <a:ln w="28575">
            <a:solidFill>
              <a:srgbClr val="FF0000"/>
            </a:solidFill>
            <a:round/>
            <a:headEnd/>
            <a:tailEnd/>
          </a:ln>
        </p:spPr>
        <p:txBody>
          <a:bodyPr/>
          <a:lstStyle/>
          <a:p>
            <a:endParaRPr lang="en-US"/>
          </a:p>
        </p:txBody>
      </p:sp>
      <p:sp>
        <p:nvSpPr>
          <p:cNvPr id="153603" name="Line 8"/>
          <p:cNvSpPr>
            <a:spLocks noChangeShapeType="1"/>
          </p:cNvSpPr>
          <p:nvPr/>
        </p:nvSpPr>
        <p:spPr bwMode="auto">
          <a:xfrm>
            <a:off x="2871788" y="2287588"/>
            <a:ext cx="2765425" cy="0"/>
          </a:xfrm>
          <a:prstGeom prst="line">
            <a:avLst/>
          </a:prstGeom>
          <a:noFill/>
          <a:ln w="28575">
            <a:solidFill>
              <a:srgbClr val="FF0000"/>
            </a:solidFill>
            <a:round/>
            <a:headEnd/>
            <a:tailEnd/>
          </a:ln>
        </p:spPr>
        <p:txBody>
          <a:bodyPr/>
          <a:lstStyle/>
          <a:p>
            <a:endParaRPr lang="en-US"/>
          </a:p>
        </p:txBody>
      </p:sp>
      <p:sp>
        <p:nvSpPr>
          <p:cNvPr id="153604" name="Line 9"/>
          <p:cNvSpPr>
            <a:spLocks noChangeShapeType="1"/>
          </p:cNvSpPr>
          <p:nvPr/>
        </p:nvSpPr>
        <p:spPr bwMode="auto">
          <a:xfrm flipV="1">
            <a:off x="1965325" y="3554413"/>
            <a:ext cx="1604963" cy="0"/>
          </a:xfrm>
          <a:prstGeom prst="line">
            <a:avLst/>
          </a:prstGeom>
          <a:noFill/>
          <a:ln w="28575">
            <a:solidFill>
              <a:srgbClr val="FF0000"/>
            </a:solidFill>
            <a:round/>
            <a:headEnd/>
            <a:tailEnd/>
          </a:ln>
        </p:spPr>
        <p:txBody>
          <a:bodyPr/>
          <a:lstStyle/>
          <a:p>
            <a:endParaRPr lang="en-US"/>
          </a:p>
        </p:txBody>
      </p:sp>
      <p:sp>
        <p:nvSpPr>
          <p:cNvPr id="153605" name="Line 10"/>
          <p:cNvSpPr>
            <a:spLocks noChangeShapeType="1"/>
          </p:cNvSpPr>
          <p:nvPr/>
        </p:nvSpPr>
        <p:spPr bwMode="auto">
          <a:xfrm>
            <a:off x="2887663" y="4232275"/>
            <a:ext cx="1330325" cy="0"/>
          </a:xfrm>
          <a:prstGeom prst="line">
            <a:avLst/>
          </a:prstGeom>
          <a:noFill/>
          <a:ln w="28575">
            <a:solidFill>
              <a:srgbClr val="FF0000"/>
            </a:solidFill>
            <a:round/>
            <a:headEnd/>
            <a:tailEnd/>
          </a:ln>
        </p:spPr>
        <p:txBody>
          <a:bodyPr/>
          <a:lstStyle/>
          <a:p>
            <a:endParaRPr lang="en-US"/>
          </a:p>
        </p:txBody>
      </p:sp>
      <p:sp>
        <p:nvSpPr>
          <p:cNvPr id="153606" name="Line 11"/>
          <p:cNvSpPr>
            <a:spLocks noChangeShapeType="1"/>
          </p:cNvSpPr>
          <p:nvPr/>
        </p:nvSpPr>
        <p:spPr bwMode="auto">
          <a:xfrm>
            <a:off x="4354513" y="5502275"/>
            <a:ext cx="1087437" cy="0"/>
          </a:xfrm>
          <a:prstGeom prst="line">
            <a:avLst/>
          </a:prstGeom>
          <a:noFill/>
          <a:ln w="28575">
            <a:solidFill>
              <a:srgbClr val="FF0000"/>
            </a:solidFill>
            <a:round/>
            <a:headEnd/>
            <a:tailEnd/>
          </a:ln>
        </p:spPr>
        <p:txBody>
          <a:bodyPr/>
          <a:lstStyle/>
          <a:p>
            <a:endParaRPr lang="en-US"/>
          </a:p>
        </p:txBody>
      </p:sp>
      <p:sp>
        <p:nvSpPr>
          <p:cNvPr id="153607" name="Line 12"/>
          <p:cNvSpPr>
            <a:spLocks noChangeShapeType="1"/>
          </p:cNvSpPr>
          <p:nvPr/>
        </p:nvSpPr>
        <p:spPr bwMode="auto">
          <a:xfrm>
            <a:off x="3073400" y="5949950"/>
            <a:ext cx="2362200" cy="0"/>
          </a:xfrm>
          <a:prstGeom prst="line">
            <a:avLst/>
          </a:prstGeom>
          <a:noFill/>
          <a:ln w="28575">
            <a:solidFill>
              <a:srgbClr val="FF0000"/>
            </a:solidFill>
            <a:round/>
            <a:headEnd/>
            <a:tailEnd/>
          </a:ln>
        </p:spPr>
        <p:txBody>
          <a:bodyPr/>
          <a:lstStyle/>
          <a:p>
            <a:endParaRPr lang="en-US"/>
          </a:p>
        </p:txBody>
      </p:sp>
      <p:sp>
        <p:nvSpPr>
          <p:cNvPr id="153608" name="Line 13"/>
          <p:cNvSpPr>
            <a:spLocks noChangeShapeType="1"/>
          </p:cNvSpPr>
          <p:nvPr/>
        </p:nvSpPr>
        <p:spPr bwMode="auto">
          <a:xfrm flipH="1">
            <a:off x="4298950" y="1187450"/>
            <a:ext cx="307975" cy="585788"/>
          </a:xfrm>
          <a:prstGeom prst="line">
            <a:avLst/>
          </a:prstGeom>
          <a:noFill/>
          <a:ln w="28575">
            <a:solidFill>
              <a:srgbClr val="FF0000"/>
            </a:solidFill>
            <a:round/>
            <a:headEnd/>
            <a:tailEnd/>
          </a:ln>
        </p:spPr>
        <p:txBody>
          <a:bodyPr/>
          <a:lstStyle/>
          <a:p>
            <a:endParaRPr lang="en-US"/>
          </a:p>
        </p:txBody>
      </p:sp>
      <p:sp>
        <p:nvSpPr>
          <p:cNvPr id="153609" name="Line 14"/>
          <p:cNvSpPr>
            <a:spLocks noChangeShapeType="1"/>
          </p:cNvSpPr>
          <p:nvPr/>
        </p:nvSpPr>
        <p:spPr bwMode="auto">
          <a:xfrm flipH="1">
            <a:off x="3509963" y="3144838"/>
            <a:ext cx="298450" cy="539750"/>
          </a:xfrm>
          <a:prstGeom prst="line">
            <a:avLst/>
          </a:prstGeom>
          <a:noFill/>
          <a:ln w="28575">
            <a:solidFill>
              <a:srgbClr val="FF0000"/>
            </a:solidFill>
            <a:round/>
            <a:headEnd/>
            <a:tailEnd/>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138" y="274638"/>
            <a:ext cx="3803650" cy="1143000"/>
          </a:xfrm>
        </p:spPr>
        <p:style>
          <a:lnRef idx="3">
            <a:schemeClr val="lt1"/>
          </a:lnRef>
          <a:fillRef idx="1">
            <a:schemeClr val="accent6"/>
          </a:fillRef>
          <a:effectRef idx="1">
            <a:schemeClr val="accent6"/>
          </a:effectRef>
          <a:fontRef idx="minor">
            <a:schemeClr val="lt1"/>
          </a:fontRef>
        </p:style>
        <p:txBody>
          <a:bodyPr rtlCol="0">
            <a:normAutofit/>
          </a:bodyPr>
          <a:lstStyle/>
          <a:p>
            <a:pPr eaLnBrk="1" fontAlgn="auto" hangingPunct="1">
              <a:spcAft>
                <a:spcPts val="0"/>
              </a:spcAft>
              <a:defRPr/>
            </a:pPr>
            <a:r>
              <a:rPr lang="vi-VN" sz="4800" b="1" dirty="0">
                <a:solidFill>
                  <a:srgbClr val="FFC000"/>
                </a:solidFill>
                <a:latin typeface="Times New Roman" pitchFamily="18" charset="0"/>
                <a:cs typeface="Times New Roman" pitchFamily="18" charset="0"/>
              </a:rPr>
              <a:t>CHỦ ĐIỂM</a:t>
            </a:r>
            <a:endParaRPr lang="en-US" sz="4800" b="1" dirty="0">
              <a:solidFill>
                <a:srgbClr val="FFC000"/>
              </a:solidFill>
              <a:latin typeface="Times New Roman" pitchFamily="18" charset="0"/>
              <a:cs typeface="Times New Roman" pitchFamily="18" charset="0"/>
            </a:endParaRPr>
          </a:p>
        </p:txBody>
      </p:sp>
      <p:sp>
        <p:nvSpPr>
          <p:cNvPr id="3" name="Content Placeholder 2"/>
          <p:cNvSpPr>
            <a:spLocks noGrp="1"/>
          </p:cNvSpPr>
          <p:nvPr>
            <p:ph idx="1"/>
          </p:nvPr>
        </p:nvSpPr>
        <p:spPr>
          <a:xfrm>
            <a:off x="4500563" y="1731963"/>
            <a:ext cx="7691437" cy="914400"/>
          </a:xfrm>
        </p:spPr>
        <p:txBody>
          <a:bodyPr/>
          <a:lstStyle/>
          <a:p>
            <a:pPr marL="0" indent="0" algn="ctr" eaLnBrk="1" hangingPunct="1">
              <a:buFont typeface="Arial" charset="0"/>
              <a:buNone/>
            </a:pPr>
            <a:r>
              <a:rPr lang="vi-VN" altLang="en-US" sz="3600" b="1">
                <a:latin typeface="Times New Roman" pitchFamily="18" charset="0"/>
                <a:cs typeface="Times New Roman" pitchFamily="18" charset="0"/>
              </a:rPr>
              <a:t>1. Thương người như thể thương thân</a:t>
            </a:r>
            <a:endParaRPr lang="en-US" altLang="en-US" sz="3600" b="1">
              <a:latin typeface="Times New Roman" pitchFamily="18" charset="0"/>
              <a:cs typeface="Times New Roman" pitchFamily="18" charset="0"/>
            </a:endParaRPr>
          </a:p>
        </p:txBody>
      </p:sp>
      <p:sp>
        <p:nvSpPr>
          <p:cNvPr id="4" name="TextBox 3"/>
          <p:cNvSpPr txBox="1">
            <a:spLocks noChangeArrowheads="1"/>
          </p:cNvSpPr>
          <p:nvPr/>
        </p:nvSpPr>
        <p:spPr bwMode="auto">
          <a:xfrm>
            <a:off x="3989388" y="2757488"/>
            <a:ext cx="5080000" cy="646112"/>
          </a:xfrm>
          <a:prstGeom prst="rect">
            <a:avLst/>
          </a:prstGeom>
          <a:noFill/>
          <a:ln w="9525">
            <a:noFill/>
            <a:miter lim="800000"/>
            <a:headEnd/>
            <a:tailEnd/>
          </a:ln>
        </p:spPr>
        <p:txBody>
          <a:bodyPr>
            <a:spAutoFit/>
          </a:bodyPr>
          <a:lstStyle/>
          <a:p>
            <a:pPr algn="ctr" eaLnBrk="0" hangingPunct="0"/>
            <a:r>
              <a:rPr lang="vi-VN" altLang="en-US" sz="3600" b="1">
                <a:solidFill>
                  <a:srgbClr val="000000"/>
                </a:solidFill>
                <a:latin typeface="Times New Roman" pitchFamily="18" charset="0"/>
                <a:cs typeface="Times New Roman" pitchFamily="18" charset="0"/>
              </a:rPr>
              <a:t>2. Măng mọc thẳng</a:t>
            </a:r>
            <a:endParaRPr lang="en-US" altLang="en-US" sz="3600" b="1">
              <a:solidFill>
                <a:srgbClr val="00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3937000" y="3549650"/>
            <a:ext cx="6224588" cy="646113"/>
          </a:xfrm>
          <a:prstGeom prst="rect">
            <a:avLst/>
          </a:prstGeom>
          <a:noFill/>
          <a:ln w="9525">
            <a:noFill/>
            <a:miter lim="800000"/>
            <a:headEnd/>
            <a:tailEnd/>
          </a:ln>
        </p:spPr>
        <p:txBody>
          <a:bodyPr>
            <a:spAutoFit/>
          </a:bodyPr>
          <a:lstStyle/>
          <a:p>
            <a:pPr algn="ctr" eaLnBrk="0" hangingPunct="0"/>
            <a:r>
              <a:rPr lang="vi-VN" altLang="en-US" sz="3600" b="1">
                <a:solidFill>
                  <a:srgbClr val="000000"/>
                </a:solidFill>
                <a:latin typeface="Times New Roman" pitchFamily="18" charset="0"/>
                <a:cs typeface="Times New Roman" pitchFamily="18" charset="0"/>
              </a:rPr>
              <a:t>3. Trên đôi cánh ước mơ</a:t>
            </a:r>
            <a:endParaRPr lang="en-US" altLang="en-US" sz="3600" b="1">
              <a:solidFill>
                <a:srgbClr val="00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3587750" y="4433888"/>
            <a:ext cx="5362575" cy="646112"/>
          </a:xfrm>
          <a:prstGeom prst="rect">
            <a:avLst/>
          </a:prstGeom>
          <a:noFill/>
          <a:ln w="9525">
            <a:noFill/>
            <a:miter lim="800000"/>
            <a:headEnd/>
            <a:tailEnd/>
          </a:ln>
        </p:spPr>
        <p:txBody>
          <a:bodyPr>
            <a:spAutoFit/>
          </a:bodyPr>
          <a:lstStyle/>
          <a:p>
            <a:pPr algn="ctr" eaLnBrk="0" hangingPunct="0"/>
            <a:r>
              <a:rPr lang="vi-VN" altLang="en-US" sz="3600" b="1">
                <a:solidFill>
                  <a:srgbClr val="000000"/>
                </a:solidFill>
                <a:latin typeface="Times New Roman" pitchFamily="18" charset="0"/>
                <a:cs typeface="Times New Roman" pitchFamily="18" charset="0"/>
              </a:rPr>
              <a:t>4. Có chí thì nên</a:t>
            </a:r>
            <a:endParaRPr lang="en-US" altLang="en-US" sz="3600" b="1">
              <a:solidFill>
                <a:srgbClr val="00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3819525" y="5322888"/>
            <a:ext cx="5249863" cy="647700"/>
          </a:xfrm>
          <a:prstGeom prst="rect">
            <a:avLst/>
          </a:prstGeom>
          <a:noFill/>
          <a:ln w="9525">
            <a:noFill/>
            <a:miter lim="800000"/>
            <a:headEnd/>
            <a:tailEnd/>
          </a:ln>
        </p:spPr>
        <p:txBody>
          <a:bodyPr>
            <a:spAutoFit/>
          </a:bodyPr>
          <a:lstStyle/>
          <a:p>
            <a:pPr algn="ctr" eaLnBrk="0" hangingPunct="0"/>
            <a:r>
              <a:rPr lang="vi-VN" altLang="en-US" sz="3600" b="1">
                <a:solidFill>
                  <a:srgbClr val="000000"/>
                </a:solidFill>
                <a:latin typeface="Times New Roman" pitchFamily="18" charset="0"/>
                <a:cs typeface="Times New Roman" pitchFamily="18" charset="0"/>
              </a:rPr>
              <a:t>5. Tiếng sáo diều</a:t>
            </a:r>
            <a:endParaRPr lang="en-US" altLang="en-US" sz="3600" b="1">
              <a:solidFill>
                <a:srgbClr val="000000"/>
              </a:solidFill>
              <a:latin typeface="Times New Roman" pitchFamily="18" charset="0"/>
              <a:cs typeface="Times New Roman" pitchFamily="18" charset="0"/>
            </a:endParaRPr>
          </a:p>
        </p:txBody>
      </p:sp>
      <p:pic>
        <p:nvPicPr>
          <p:cNvPr id="120839" name="Picture 2" descr="Sách Giáo Khoa Tiếng Việt Lớp 4 | Tải Sách Miễn Phí"/>
          <p:cNvPicPr>
            <a:picLocks noChangeAspect="1" noChangeArrowheads="1"/>
          </p:cNvPicPr>
          <p:nvPr/>
        </p:nvPicPr>
        <p:blipFill>
          <a:blip r:embed="rId2"/>
          <a:srcRect l="13409" r="14690"/>
          <a:stretch>
            <a:fillRect/>
          </a:stretch>
        </p:blipFill>
        <p:spPr bwMode="auto">
          <a:xfrm>
            <a:off x="300038" y="1619250"/>
            <a:ext cx="3832225" cy="52387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1"/>
          <p:cNvPicPr>
            <a:picLocks noChangeAspect="1"/>
          </p:cNvPicPr>
          <p:nvPr/>
        </p:nvPicPr>
        <p:blipFill>
          <a:blip r:embed="rId3"/>
          <a:srcRect/>
          <a:stretch>
            <a:fillRect/>
          </a:stretch>
        </p:blipFill>
        <p:spPr bwMode="auto">
          <a:xfrm>
            <a:off x="71438" y="-6350"/>
            <a:ext cx="12049125" cy="6858000"/>
          </a:xfrm>
          <a:prstGeom prst="rect">
            <a:avLst/>
          </a:prstGeom>
          <a:noFill/>
          <a:ln w="9525">
            <a:noFill/>
            <a:miter lim="800000"/>
            <a:headEnd/>
            <a:tailEnd/>
          </a:ln>
        </p:spPr>
      </p:pic>
      <p:sp>
        <p:nvSpPr>
          <p:cNvPr id="4" name="Rectangle 3"/>
          <p:cNvSpPr/>
          <p:nvPr/>
        </p:nvSpPr>
        <p:spPr>
          <a:xfrm>
            <a:off x="2705100" y="533400"/>
            <a:ext cx="6781800" cy="12954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vi-VN" sz="5400" dirty="0">
                <a:latin typeface="Times New Roman" pitchFamily="18" charset="0"/>
                <a:cs typeface="Times New Roman" pitchFamily="18" charset="0"/>
              </a:rPr>
              <a:t>Em có biết?</a:t>
            </a:r>
            <a:endParaRPr lang="en-US" sz="5400" b="1" i="1" dirty="0">
              <a:latin typeface="Times New Roman" pitchFamily="18" charset="0"/>
              <a:cs typeface="Times New Roman" pitchFamily="18" charset="0"/>
            </a:endParaRPr>
          </a:p>
        </p:txBody>
      </p:sp>
      <p:sp>
        <p:nvSpPr>
          <p:cNvPr id="5" name="Rectangle 4"/>
          <p:cNvSpPr/>
          <p:nvPr/>
        </p:nvSpPr>
        <p:spPr>
          <a:xfrm>
            <a:off x="2590800" y="1371600"/>
            <a:ext cx="6781800" cy="41148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just">
              <a:defRPr/>
            </a:pPr>
            <a:r>
              <a:rPr lang="vi-VN" sz="2800" b="1">
                <a:solidFill>
                  <a:srgbClr val="C00000"/>
                </a:solidFill>
                <a:latin typeface="Times New Roman" pitchFamily="18" charset="0"/>
                <a:cs typeface="Times New Roman" pitchFamily="18" charset="0"/>
              </a:rPr>
              <a:t>Tô Hiến Thành còn có rất nhiều công lao:</a:t>
            </a:r>
          </a:p>
          <a:p>
            <a:pPr algn="just">
              <a:buFontTx/>
              <a:buChar char="-"/>
              <a:defRPr/>
            </a:pPr>
            <a:r>
              <a:rPr lang="en-US" sz="280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Bình định nổi loạn</a:t>
            </a:r>
          </a:p>
          <a:p>
            <a:pPr algn="just">
              <a:buFontTx/>
              <a:buChar char="-"/>
              <a:defRPr/>
            </a:pPr>
            <a:r>
              <a:rPr lang="en-US" sz="2800">
                <a:solidFill>
                  <a:srgbClr val="C00000"/>
                </a:solidFill>
                <a:latin typeface="Times New Roman" pitchFamily="18" charset="0"/>
                <a:cs typeface="Times New Roman" pitchFamily="18" charset="0"/>
              </a:rPr>
              <a:t> Tổ chức khai hoang lấn biển các vùng ven biển thuộc các tỉnh Quảng Ninh, Thanh Hóa và Hà Tĩnh ngày nay.</a:t>
            </a:r>
          </a:p>
          <a:p>
            <a:pPr algn="just">
              <a:buFontTx/>
              <a:buChar char="-"/>
              <a:defRPr/>
            </a:pPr>
            <a:r>
              <a:rPr lang="en-US" sz="2800">
                <a:solidFill>
                  <a:srgbClr val="C00000"/>
                </a:solidFill>
                <a:latin typeface="Times New Roman" pitchFamily="18" charset="0"/>
                <a:cs typeface="Times New Roman" pitchFamily="18" charset="0"/>
              </a:rPr>
              <a:t> Giữ yên biên giới.</a:t>
            </a:r>
          </a:p>
          <a:p>
            <a:pPr algn="just">
              <a:buFontTx/>
              <a:buChar char="-"/>
              <a:defRPr/>
            </a:pPr>
            <a:r>
              <a:rPr lang="en-US" sz="2800">
                <a:solidFill>
                  <a:srgbClr val="C00000"/>
                </a:solidFill>
                <a:latin typeface="Times New Roman" pitchFamily="18" charset="0"/>
                <a:cs typeface="Times New Roman" pitchFamily="18" charset="0"/>
              </a:rPr>
              <a:t> Giúp vua ban hành luật lệ mới giúp nước Đại Việt đi vào trật tự.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5747D4-0F82-4ABA-86AB-478F30871B2B}" type="slidenum">
              <a:rPr lang="en-US" altLang="en-US" sz="1400" smtClean="0">
                <a:solidFill>
                  <a:srgbClr val="000000"/>
                </a:solidFill>
                <a:latin typeface="Arial" charset="0"/>
                <a:cs typeface="Arial" charset="0"/>
              </a:rPr>
              <a:pPr fontAlgn="base">
                <a:spcBef>
                  <a:spcPct val="0"/>
                </a:spcBef>
                <a:spcAft>
                  <a:spcPct val="0"/>
                </a:spcAft>
              </a:pPr>
              <a:t>31</a:t>
            </a:fld>
            <a:endParaRPr lang="en-US" altLang="en-US" sz="1400">
              <a:solidFill>
                <a:srgbClr val="000000"/>
              </a:solidFill>
              <a:latin typeface="Arial" charset="0"/>
              <a:cs typeface="Arial" charset="0"/>
            </a:endParaRPr>
          </a:p>
        </p:txBody>
      </p:sp>
      <p:pic>
        <p:nvPicPr>
          <p:cNvPr id="156674" name="Picture 4"/>
          <p:cNvPicPr>
            <a:picLocks noChangeAspect="1"/>
          </p:cNvPicPr>
          <p:nvPr/>
        </p:nvPicPr>
        <p:blipFill>
          <a:blip r:embed="rId2"/>
          <a:srcRect/>
          <a:stretch>
            <a:fillRect/>
          </a:stretch>
        </p:blipFill>
        <p:spPr bwMode="auto">
          <a:xfrm>
            <a:off x="1676400" y="327025"/>
            <a:ext cx="8991600" cy="5464175"/>
          </a:xfrm>
          <a:prstGeom prst="rect">
            <a:avLst/>
          </a:prstGeom>
          <a:noFill/>
          <a:ln w="9525">
            <a:noFill/>
            <a:miter lim="800000"/>
            <a:headEnd/>
            <a:tailEnd/>
          </a:ln>
        </p:spPr>
      </p:pic>
      <p:sp>
        <p:nvSpPr>
          <p:cNvPr id="156675" name="Rectangle 5"/>
          <p:cNvSpPr>
            <a:spLocks noChangeArrowheads="1"/>
          </p:cNvSpPr>
          <p:nvPr/>
        </p:nvSpPr>
        <p:spPr bwMode="auto">
          <a:xfrm>
            <a:off x="1776413" y="5818188"/>
            <a:ext cx="8932862" cy="1066800"/>
          </a:xfrm>
          <a:prstGeom prst="rect">
            <a:avLst/>
          </a:prstGeom>
          <a:solidFill>
            <a:schemeClr val="bg1"/>
          </a:solidFill>
          <a:ln w="9525">
            <a:noFill/>
            <a:miter lim="800000"/>
            <a:headEnd/>
            <a:tailEnd/>
          </a:ln>
        </p:spPr>
        <p:txBody>
          <a:bodyPr>
            <a:spAutoFit/>
          </a:bodyPr>
          <a:lstStyle/>
          <a:p>
            <a:pPr algn="ctr"/>
            <a:r>
              <a:rPr lang="en-US" altLang="en-US" sz="3200">
                <a:solidFill>
                  <a:srgbClr val="003399"/>
                </a:solidFill>
                <a:latin typeface="Times New Roman" pitchFamily="18" charset="0"/>
                <a:cs typeface="Times New Roman" pitchFamily="18" charset="0"/>
              </a:rPr>
              <a:t>Đền thờ Tô Hiến Thành - núi Trường Lệ </a:t>
            </a:r>
          </a:p>
          <a:p>
            <a:pPr algn="ctr"/>
            <a:r>
              <a:rPr lang="en-US" altLang="en-US" sz="3200">
                <a:solidFill>
                  <a:srgbClr val="003399"/>
                </a:solidFill>
                <a:latin typeface="Times New Roman" pitchFamily="18" charset="0"/>
                <a:cs typeface="Times New Roman" pitchFamily="18" charset="0"/>
              </a:rPr>
              <a:t>(TP Sầm Sơn)- Thanh Hoá</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pPr eaLnBrk="1" hangingPunct="1"/>
            <a:endParaRPr lang="vi-VN"/>
          </a:p>
        </p:txBody>
      </p:sp>
      <p:sp>
        <p:nvSpPr>
          <p:cNvPr id="157698" name="Content Placeholder 2"/>
          <p:cNvSpPr>
            <a:spLocks noGrp="1"/>
          </p:cNvSpPr>
          <p:nvPr>
            <p:ph idx="1"/>
          </p:nvPr>
        </p:nvSpPr>
        <p:spPr/>
        <p:txBody>
          <a:bodyPr/>
          <a:lstStyle/>
          <a:p>
            <a:pPr eaLnBrk="1" hangingPunct="1"/>
            <a:endParaRPr lang="vi-VN"/>
          </a:p>
        </p:txBody>
      </p:sp>
      <p:pic>
        <p:nvPicPr>
          <p:cNvPr id="157699" name="Picture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Rectangle 4"/>
          <p:cNvSpPr/>
          <p:nvPr/>
        </p:nvSpPr>
        <p:spPr>
          <a:xfrm>
            <a:off x="2705100" y="1371600"/>
            <a:ext cx="6781800" cy="23622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vi-VN" sz="3200" dirty="0">
                <a:latin typeface="Times New Roman" pitchFamily="18" charset="0"/>
                <a:cs typeface="Times New Roman" pitchFamily="18" charset="0"/>
              </a:rPr>
              <a:t>Kể về những tấm gương chính trực trong lịch sử mà em biết. </a:t>
            </a:r>
            <a:endParaRPr lang="en-US" sz="32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4"/>
          <p:cNvPicPr>
            <a:picLocks noChangeAspect="1"/>
          </p:cNvPicPr>
          <p:nvPr/>
        </p:nvPicPr>
        <p:blipFill>
          <a:blip r:embed="rId3"/>
          <a:srcRect/>
          <a:stretch>
            <a:fillRect/>
          </a:stretch>
        </p:blipFill>
        <p:spPr bwMode="auto">
          <a:xfrm>
            <a:off x="0" y="0"/>
            <a:ext cx="12192000" cy="7848600"/>
          </a:xfrm>
          <a:prstGeom prst="rect">
            <a:avLst/>
          </a:prstGeom>
          <a:noFill/>
          <a:ln w="9525">
            <a:noFill/>
            <a:miter lim="800000"/>
            <a:headEnd/>
            <a:tailEnd/>
          </a:ln>
        </p:spPr>
      </p:pic>
      <p:sp>
        <p:nvSpPr>
          <p:cNvPr id="6" name="Content Placeholder 5"/>
          <p:cNvSpPr>
            <a:spLocks noGrp="1"/>
          </p:cNvSpPr>
          <p:nvPr>
            <p:ph idx="1"/>
          </p:nvPr>
        </p:nvSpPr>
        <p:spPr>
          <a:xfrm>
            <a:off x="1636713" y="5746750"/>
            <a:ext cx="8977312" cy="690563"/>
          </a:xfrm>
          <a:noFill/>
          <a:ln>
            <a:noFill/>
          </a:ln>
        </p:spPr>
        <p:style>
          <a:lnRef idx="1">
            <a:schemeClr val="accent6"/>
          </a:lnRef>
          <a:fillRef idx="2">
            <a:schemeClr val="accent6"/>
          </a:fillRef>
          <a:effectRef idx="1">
            <a:schemeClr val="accent6"/>
          </a:effectRef>
          <a:fontRef idx="minor">
            <a:schemeClr val="dk1"/>
          </a:fontRef>
        </p:style>
        <p:txBody>
          <a:bodyPr rtlCol="0" anchor="ctr">
            <a:normAutofit fontScale="77500" lnSpcReduction="20000"/>
          </a:bodyPr>
          <a:lstStyle/>
          <a:p>
            <a:pPr marL="0" indent="0" algn="ctr" eaLnBrk="1" fontAlgn="auto" hangingPunct="1">
              <a:spcAft>
                <a:spcPts val="0"/>
              </a:spcAft>
              <a:buFont typeface="Arial" panose="020B0604020202020204" pitchFamily="34" charset="0"/>
              <a:buNone/>
              <a:defRPr/>
            </a:pPr>
            <a:r>
              <a:rPr lang="vi-VN" sz="3600" b="1" i="1" dirty="0">
                <a:latin typeface="Times New Roman" pitchFamily="18" charset="0"/>
                <a:cs typeface="Times New Roman" pitchFamily="18" charset="0"/>
              </a:rPr>
              <a:t>Trần Thủ Độ - </a:t>
            </a:r>
            <a:r>
              <a:rPr lang="vi-VN" sz="3600" dirty="0">
                <a:solidFill>
                  <a:srgbClr val="050505"/>
                </a:solidFill>
                <a:latin typeface="Times New Roman" panose="02020603050405020304" pitchFamily="18" charset="0"/>
                <a:cs typeface="Times New Roman" panose="02020603050405020304" pitchFamily="18" charset="0"/>
              </a:rPr>
              <a:t>không vì tình riêng mà làm sai phép nước</a:t>
            </a:r>
            <a:endParaRPr lang="en-US" sz="3600" b="1" i="1" dirty="0">
              <a:latin typeface="Times New Roman" pitchFamily="18" charset="0"/>
              <a:cs typeface="Times New Roman" pitchFamily="18" charset="0"/>
            </a:endParaRPr>
          </a:p>
        </p:txBody>
      </p:sp>
      <p:sp>
        <p:nvSpPr>
          <p:cNvPr id="158723" name="AutoShape 2" descr="Trang chủ - Làng Việt"/>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vi-VN"/>
          </a:p>
        </p:txBody>
      </p:sp>
      <p:pic>
        <p:nvPicPr>
          <p:cNvPr id="158724" name="Picture 2"/>
          <p:cNvPicPr>
            <a:picLocks noChangeAspect="1"/>
          </p:cNvPicPr>
          <p:nvPr/>
        </p:nvPicPr>
        <p:blipFill>
          <a:blip r:embed="rId4"/>
          <a:srcRect/>
          <a:stretch>
            <a:fillRect/>
          </a:stretch>
        </p:blipFill>
        <p:spPr bwMode="auto">
          <a:xfrm>
            <a:off x="4076700" y="838200"/>
            <a:ext cx="37338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4"/>
          <p:cNvPicPr>
            <a:picLocks noChangeAspect="1"/>
          </p:cNvPicPr>
          <p:nvPr/>
        </p:nvPicPr>
        <p:blipFill>
          <a:blip r:embed="rId3"/>
          <a:srcRect/>
          <a:stretch>
            <a:fillRect/>
          </a:stretch>
        </p:blipFill>
        <p:spPr bwMode="auto">
          <a:xfrm>
            <a:off x="0" y="0"/>
            <a:ext cx="12192000" cy="7848600"/>
          </a:xfrm>
          <a:prstGeom prst="rect">
            <a:avLst/>
          </a:prstGeom>
          <a:noFill/>
          <a:ln w="9525">
            <a:noFill/>
            <a:miter lim="800000"/>
            <a:headEnd/>
            <a:tailEnd/>
          </a:ln>
        </p:spPr>
      </p:pic>
      <p:sp>
        <p:nvSpPr>
          <p:cNvPr id="6" name="Content Placeholder 5"/>
          <p:cNvSpPr>
            <a:spLocks noGrp="1"/>
          </p:cNvSpPr>
          <p:nvPr>
            <p:ph idx="1"/>
          </p:nvPr>
        </p:nvSpPr>
        <p:spPr>
          <a:xfrm>
            <a:off x="2217738" y="5862638"/>
            <a:ext cx="7886700" cy="690562"/>
          </a:xfrm>
          <a:noFill/>
          <a:ln>
            <a:noFill/>
          </a:ln>
        </p:spPr>
        <p:style>
          <a:lnRef idx="1">
            <a:schemeClr val="accent6"/>
          </a:lnRef>
          <a:fillRef idx="2">
            <a:schemeClr val="accent6"/>
          </a:fillRef>
          <a:effectRef idx="1">
            <a:schemeClr val="accent6"/>
          </a:effectRef>
          <a:fontRef idx="minor">
            <a:schemeClr val="dk1"/>
          </a:fontRef>
        </p:style>
        <p:txBody>
          <a:bodyPr rtlCol="0" anchor="ctr">
            <a:normAutofit/>
          </a:bodyPr>
          <a:lstStyle/>
          <a:p>
            <a:pPr marL="0" indent="0" algn="ctr" eaLnBrk="1" fontAlgn="auto" hangingPunct="1">
              <a:spcAft>
                <a:spcPts val="0"/>
              </a:spcAft>
              <a:buFont typeface="Arial" panose="020B0604020202020204" pitchFamily="34" charset="0"/>
              <a:buNone/>
              <a:defRPr/>
            </a:pPr>
            <a:r>
              <a:rPr lang="vi-VN" sz="3600" b="1" i="1" dirty="0">
                <a:latin typeface="Times New Roman" pitchFamily="18" charset="0"/>
                <a:cs typeface="Times New Roman" pitchFamily="18" charset="0"/>
              </a:rPr>
              <a:t>Chu Văn An - </a:t>
            </a:r>
            <a:r>
              <a:rPr lang="vi-VN" sz="3600" dirty="0">
                <a:solidFill>
                  <a:srgbClr val="050505"/>
                </a:solidFill>
                <a:latin typeface="Times New Roman" panose="02020603050405020304" pitchFamily="18" charset="0"/>
                <a:cs typeface="Times New Roman" panose="02020603050405020304" pitchFamily="18" charset="0"/>
              </a:rPr>
              <a:t>dâng sớ Thất trảm </a:t>
            </a:r>
            <a:endParaRPr lang="en-US" sz="3600" b="1" i="1" dirty="0">
              <a:latin typeface="Times New Roman" pitchFamily="18" charset="0"/>
              <a:cs typeface="Times New Roman" pitchFamily="18" charset="0"/>
            </a:endParaRPr>
          </a:p>
        </p:txBody>
      </p:sp>
      <p:pic>
        <p:nvPicPr>
          <p:cNvPr id="160771" name="Picture 6"/>
          <p:cNvPicPr>
            <a:picLocks noChangeAspect="1"/>
          </p:cNvPicPr>
          <p:nvPr/>
        </p:nvPicPr>
        <p:blipFill>
          <a:blip r:embed="rId4"/>
          <a:srcRect/>
          <a:stretch>
            <a:fillRect/>
          </a:stretch>
        </p:blipFill>
        <p:spPr bwMode="auto">
          <a:xfrm>
            <a:off x="4343400" y="685800"/>
            <a:ext cx="3476625" cy="523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4"/>
          <p:cNvPicPr>
            <a:picLocks noChangeAspect="1"/>
          </p:cNvPicPr>
          <p:nvPr/>
        </p:nvPicPr>
        <p:blipFill>
          <a:blip r:embed="rId3"/>
          <a:srcRect/>
          <a:stretch>
            <a:fillRect/>
          </a:stretch>
        </p:blipFill>
        <p:spPr bwMode="auto">
          <a:xfrm>
            <a:off x="0" y="0"/>
            <a:ext cx="12192000" cy="7848600"/>
          </a:xfrm>
          <a:prstGeom prst="rect">
            <a:avLst/>
          </a:prstGeom>
          <a:noFill/>
          <a:ln w="9525">
            <a:noFill/>
            <a:miter lim="800000"/>
            <a:headEnd/>
            <a:tailEnd/>
          </a:ln>
        </p:spPr>
      </p:pic>
      <p:sp>
        <p:nvSpPr>
          <p:cNvPr id="6" name="Content Placeholder 5"/>
          <p:cNvSpPr>
            <a:spLocks noGrp="1"/>
          </p:cNvSpPr>
          <p:nvPr>
            <p:ph idx="1"/>
          </p:nvPr>
        </p:nvSpPr>
        <p:spPr>
          <a:xfrm>
            <a:off x="2217738" y="5862638"/>
            <a:ext cx="7886700" cy="690562"/>
          </a:xfrm>
          <a:noFill/>
          <a:ln>
            <a:noFill/>
          </a:ln>
        </p:spPr>
        <p:style>
          <a:lnRef idx="1">
            <a:schemeClr val="accent6"/>
          </a:lnRef>
          <a:fillRef idx="2">
            <a:schemeClr val="accent6"/>
          </a:fillRef>
          <a:effectRef idx="1">
            <a:schemeClr val="accent6"/>
          </a:effectRef>
          <a:fontRef idx="minor">
            <a:schemeClr val="dk1"/>
          </a:fontRef>
        </p:style>
        <p:txBody>
          <a:bodyPr rtlCol="0" anchor="ctr">
            <a:normAutofit/>
          </a:bodyPr>
          <a:lstStyle/>
          <a:p>
            <a:pPr marL="0" indent="0" algn="ctr" eaLnBrk="1" fontAlgn="auto" hangingPunct="1">
              <a:spcAft>
                <a:spcPts val="0"/>
              </a:spcAft>
              <a:buFont typeface="Arial" panose="020B0604020202020204" pitchFamily="34" charset="0"/>
              <a:buNone/>
              <a:defRPr/>
            </a:pPr>
            <a:r>
              <a:rPr lang="vi-VN" sz="3600" b="1" i="1" dirty="0">
                <a:latin typeface="Times New Roman" pitchFamily="18" charset="0"/>
                <a:cs typeface="Times New Roman" pitchFamily="18" charset="0"/>
              </a:rPr>
              <a:t>Phạm Phú Thứ - </a:t>
            </a:r>
            <a:r>
              <a:rPr lang="vi-VN" sz="3600" dirty="0">
                <a:solidFill>
                  <a:srgbClr val="050505"/>
                </a:solidFill>
                <a:latin typeface="Times New Roman" panose="02020603050405020304" pitchFamily="18" charset="0"/>
                <a:cs typeface="Times New Roman" panose="02020603050405020304" pitchFamily="18" charset="0"/>
              </a:rPr>
              <a:t>dâng sớ can gián vua</a:t>
            </a:r>
            <a:endParaRPr lang="en-US" sz="3600" b="1" i="1" dirty="0">
              <a:latin typeface="Times New Roman" pitchFamily="18" charset="0"/>
              <a:cs typeface="Times New Roman" pitchFamily="18" charset="0"/>
            </a:endParaRPr>
          </a:p>
        </p:txBody>
      </p:sp>
      <p:pic>
        <p:nvPicPr>
          <p:cNvPr id="162819" name="Picture 2"/>
          <p:cNvPicPr>
            <a:picLocks noChangeAspect="1"/>
          </p:cNvPicPr>
          <p:nvPr/>
        </p:nvPicPr>
        <p:blipFill>
          <a:blip r:embed="rId4"/>
          <a:srcRect/>
          <a:stretch>
            <a:fillRect/>
          </a:stretch>
        </p:blipFill>
        <p:spPr bwMode="auto">
          <a:xfrm>
            <a:off x="4338638" y="685800"/>
            <a:ext cx="3357562" cy="5176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20" descr="Picture8"/>
          <p:cNvPicPr>
            <a:picLocks noChangeAspect="1" noChangeArrowheads="1"/>
          </p:cNvPicPr>
          <p:nvPr/>
        </p:nvPicPr>
        <p:blipFill>
          <a:blip r:embed="rId2"/>
          <a:srcRect/>
          <a:stretch>
            <a:fillRect/>
          </a:stretch>
        </p:blipFill>
        <p:spPr bwMode="auto">
          <a:xfrm>
            <a:off x="158750" y="0"/>
            <a:ext cx="12033250" cy="6905625"/>
          </a:xfrm>
          <a:prstGeom prst="rect">
            <a:avLst/>
          </a:prstGeom>
          <a:noFill/>
          <a:ln w="9525">
            <a:noFill/>
            <a:miter lim="800000"/>
            <a:headEnd/>
            <a:tailEnd/>
          </a:ln>
        </p:spPr>
      </p:pic>
      <p:sp>
        <p:nvSpPr>
          <p:cNvPr id="13" name="Pentagon 12">
            <a:hlinkClick r:id="rId3"/>
          </p:cNvPr>
          <p:cNvSpPr/>
          <p:nvPr/>
        </p:nvSpPr>
        <p:spPr>
          <a:xfrm>
            <a:off x="4457700" y="655638"/>
            <a:ext cx="2971800" cy="990600"/>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311910" rtl="0" eaLnBrk="1" latinLnBrk="0" hangingPunct="1">
              <a:defRPr sz="2600" kern="1200">
                <a:solidFill>
                  <a:schemeClr val="lt1"/>
                </a:solidFill>
                <a:latin typeface="+mn-lt"/>
                <a:ea typeface="+mn-ea"/>
                <a:cs typeface="+mn-cs"/>
              </a:defRPr>
            </a:lvl1pPr>
            <a:lvl2pPr marL="655955" algn="l" defTabSz="1311910" rtl="0" eaLnBrk="1" latinLnBrk="0" hangingPunct="1">
              <a:defRPr sz="2600" kern="1200">
                <a:solidFill>
                  <a:schemeClr val="lt1"/>
                </a:solidFill>
                <a:latin typeface="+mn-lt"/>
                <a:ea typeface="+mn-ea"/>
                <a:cs typeface="+mn-cs"/>
              </a:defRPr>
            </a:lvl2pPr>
            <a:lvl3pPr marL="1311910" algn="l" defTabSz="1311910" rtl="0" eaLnBrk="1" latinLnBrk="0" hangingPunct="1">
              <a:defRPr sz="2600" kern="1200">
                <a:solidFill>
                  <a:schemeClr val="lt1"/>
                </a:solidFill>
                <a:latin typeface="+mn-lt"/>
                <a:ea typeface="+mn-ea"/>
                <a:cs typeface="+mn-cs"/>
              </a:defRPr>
            </a:lvl3pPr>
            <a:lvl4pPr marL="1967230" algn="l" defTabSz="1311910" rtl="0" eaLnBrk="1" latinLnBrk="0" hangingPunct="1">
              <a:defRPr sz="2600" kern="1200">
                <a:solidFill>
                  <a:schemeClr val="lt1"/>
                </a:solidFill>
                <a:latin typeface="+mn-lt"/>
                <a:ea typeface="+mn-ea"/>
                <a:cs typeface="+mn-cs"/>
              </a:defRPr>
            </a:lvl4pPr>
            <a:lvl5pPr marL="2623185" algn="l" defTabSz="1311910" rtl="0" eaLnBrk="1" latinLnBrk="0" hangingPunct="1">
              <a:defRPr sz="2600" kern="1200">
                <a:solidFill>
                  <a:schemeClr val="lt1"/>
                </a:solidFill>
                <a:latin typeface="+mn-lt"/>
                <a:ea typeface="+mn-ea"/>
                <a:cs typeface="+mn-cs"/>
              </a:defRPr>
            </a:lvl5pPr>
            <a:lvl6pPr marL="3279140" algn="l" defTabSz="1311910" rtl="0" eaLnBrk="1" latinLnBrk="0" hangingPunct="1">
              <a:defRPr sz="2600" kern="1200">
                <a:solidFill>
                  <a:schemeClr val="lt1"/>
                </a:solidFill>
                <a:latin typeface="+mn-lt"/>
                <a:ea typeface="+mn-ea"/>
                <a:cs typeface="+mn-cs"/>
              </a:defRPr>
            </a:lvl6pPr>
            <a:lvl7pPr marL="3935095" algn="l" defTabSz="1311910" rtl="0" eaLnBrk="1" latinLnBrk="0" hangingPunct="1">
              <a:defRPr sz="2600" kern="1200">
                <a:solidFill>
                  <a:schemeClr val="lt1"/>
                </a:solidFill>
                <a:latin typeface="+mn-lt"/>
                <a:ea typeface="+mn-ea"/>
                <a:cs typeface="+mn-cs"/>
              </a:defRPr>
            </a:lvl7pPr>
            <a:lvl8pPr marL="4590415" algn="l" defTabSz="1311910" rtl="0" eaLnBrk="1" latinLnBrk="0" hangingPunct="1">
              <a:defRPr sz="2600" kern="1200">
                <a:solidFill>
                  <a:schemeClr val="lt1"/>
                </a:solidFill>
                <a:latin typeface="+mn-lt"/>
                <a:ea typeface="+mn-ea"/>
                <a:cs typeface="+mn-cs"/>
              </a:defRPr>
            </a:lvl8pPr>
            <a:lvl9pPr marL="5246370" algn="l" defTabSz="1311910" rtl="0" eaLnBrk="1" latinLnBrk="0" hangingPunct="1">
              <a:defRPr sz="2600" kern="1200">
                <a:solidFill>
                  <a:schemeClr val="lt1"/>
                </a:solidFill>
                <a:latin typeface="+mn-lt"/>
                <a:ea typeface="+mn-ea"/>
                <a:cs typeface="+mn-cs"/>
              </a:defRPr>
            </a:lvl9pPr>
          </a:lstStyle>
          <a:p>
            <a:pPr algn="ctr" fontAlgn="auto">
              <a:spcBef>
                <a:spcPts val="0"/>
              </a:spcBef>
              <a:spcAft>
                <a:spcPts val="0"/>
              </a:spcAft>
              <a:defRPr/>
            </a:pPr>
            <a:r>
              <a:rPr lang="vi-VN" sz="5400" b="1" dirty="0" err="1">
                <a:solidFill>
                  <a:srgbClr val="FF0000"/>
                </a:solidFill>
                <a:latin typeface="Times New Roman" panose="02020603050405020304" pitchFamily="18" charset="0"/>
                <a:cs typeface="Times New Roman" panose="02020603050405020304" pitchFamily="18" charset="0"/>
              </a:rPr>
              <a:t>Dặn dò</a:t>
            </a:r>
          </a:p>
        </p:txBody>
      </p:sp>
      <p:sp>
        <p:nvSpPr>
          <p:cNvPr id="2" name="Text Box 1"/>
          <p:cNvSpPr txBox="1"/>
          <p:nvPr/>
        </p:nvSpPr>
        <p:spPr>
          <a:xfrm>
            <a:off x="780527" y="1952177"/>
            <a:ext cx="11405123" cy="3859518"/>
          </a:xfrm>
          <a:prstGeom prst="rect">
            <a:avLst/>
          </a:prstGeom>
          <a:noFill/>
        </p:spPr>
        <p:txBody>
          <a:bodyPr>
            <a:spAutoFit/>
          </a:bodyPr>
          <a:lstStyle/>
          <a:p>
            <a:pPr fontAlgn="auto">
              <a:lnSpc>
                <a:spcPct val="140000"/>
              </a:lnSpc>
              <a:spcBef>
                <a:spcPct val="50000"/>
              </a:spcBef>
              <a:spcAft>
                <a:spcPts val="0"/>
              </a:spcAft>
              <a:defRPr/>
            </a:pPr>
            <a:r>
              <a:rPr lang="en-US" sz="3600" b="1" dirty="0">
                <a:latin typeface="Times New Roman" pitchFamily="18" charset="0"/>
                <a:cs typeface="Times New Roman" pitchFamily="18" charset="0"/>
                <a:sym typeface="+mn-ea"/>
              </a:rPr>
              <a:t>1. </a:t>
            </a:r>
            <a:r>
              <a:rPr lang="en-US" sz="3600" b="1" dirty="0" err="1">
                <a:latin typeface="Times New Roman" pitchFamily="18" charset="0"/>
                <a:cs typeface="Times New Roman" pitchFamily="18" charset="0"/>
                <a:sym typeface="+mn-ea"/>
              </a:rPr>
              <a:t>Đọc</a:t>
            </a:r>
            <a:r>
              <a:rPr lang="en-US" sz="3600" b="1" dirty="0">
                <a:latin typeface="Times New Roman" pitchFamily="18" charset="0"/>
                <a:cs typeface="Times New Roman" pitchFamily="18" charset="0"/>
                <a:sym typeface="+mn-ea"/>
              </a:rPr>
              <a:t> </a:t>
            </a:r>
            <a:r>
              <a:rPr lang="en-US" sz="3600" b="1" dirty="0" err="1">
                <a:latin typeface="Times New Roman" pitchFamily="18" charset="0"/>
                <a:cs typeface="Times New Roman" pitchFamily="18" charset="0"/>
                <a:sym typeface="+mn-ea"/>
              </a:rPr>
              <a:t>lại</a:t>
            </a:r>
            <a:r>
              <a:rPr lang="en-US" sz="3600" b="1" dirty="0">
                <a:latin typeface="Times New Roman" pitchFamily="18" charset="0"/>
                <a:cs typeface="Times New Roman" pitchFamily="18" charset="0"/>
                <a:sym typeface="+mn-ea"/>
              </a:rPr>
              <a:t> </a:t>
            </a:r>
            <a:r>
              <a:rPr lang="en-US" sz="3600" b="1" dirty="0" err="1">
                <a:latin typeface="Times New Roman" pitchFamily="18" charset="0"/>
                <a:cs typeface="Times New Roman" pitchFamily="18" charset="0"/>
                <a:sym typeface="+mn-ea"/>
              </a:rPr>
              <a:t>bài</a:t>
            </a:r>
            <a:r>
              <a:rPr lang="en-US" sz="3600" b="1" dirty="0">
                <a:latin typeface="Times New Roman" pitchFamily="18" charset="0"/>
                <a:cs typeface="Times New Roman" pitchFamily="18" charset="0"/>
                <a:sym typeface="+mn-ea"/>
              </a:rPr>
              <a:t> </a:t>
            </a:r>
            <a:r>
              <a:rPr lang="en-US" sz="3600" b="1" dirty="0" err="1">
                <a:latin typeface="Times New Roman" pitchFamily="18" charset="0"/>
                <a:cs typeface="Times New Roman" pitchFamily="18" charset="0"/>
                <a:sym typeface="+mn-ea"/>
              </a:rPr>
              <a:t>và</a:t>
            </a:r>
            <a:r>
              <a:rPr lang="en-US" sz="3600" b="1" dirty="0">
                <a:latin typeface="Times New Roman" pitchFamily="18" charset="0"/>
                <a:cs typeface="Times New Roman" pitchFamily="18" charset="0"/>
                <a:sym typeface="+mn-ea"/>
              </a:rPr>
              <a:t> </a:t>
            </a:r>
            <a:r>
              <a:rPr lang="en-US" sz="3600" b="1" dirty="0" err="1">
                <a:latin typeface="Times New Roman" pitchFamily="18" charset="0"/>
                <a:cs typeface="Times New Roman" pitchFamily="18" charset="0"/>
                <a:sym typeface="+mn-ea"/>
              </a:rPr>
              <a:t>nêu</a:t>
            </a:r>
            <a:r>
              <a:rPr lang="en-US" sz="3600" b="1" dirty="0">
                <a:latin typeface="Times New Roman" pitchFamily="18" charset="0"/>
                <a:cs typeface="Times New Roman" pitchFamily="18" charset="0"/>
                <a:sym typeface="+mn-ea"/>
              </a:rPr>
              <a:t> </a:t>
            </a:r>
            <a:r>
              <a:rPr lang="en-US" sz="3600" b="1" dirty="0" err="1">
                <a:latin typeface="Times New Roman" pitchFamily="18" charset="0"/>
                <a:cs typeface="Times New Roman" pitchFamily="18" charset="0"/>
                <a:sym typeface="+mn-ea"/>
              </a:rPr>
              <a:t>nội</a:t>
            </a:r>
            <a:r>
              <a:rPr lang="en-US" sz="3600" b="1" dirty="0">
                <a:latin typeface="Times New Roman" pitchFamily="18" charset="0"/>
                <a:cs typeface="Times New Roman" pitchFamily="18" charset="0"/>
                <a:sym typeface="+mn-ea"/>
              </a:rPr>
              <a:t> dung </a:t>
            </a:r>
            <a:r>
              <a:rPr lang="en-US" sz="3600" b="1" dirty="0" err="1">
                <a:latin typeface="Times New Roman" pitchFamily="18" charset="0"/>
                <a:cs typeface="Times New Roman" pitchFamily="18" charset="0"/>
                <a:sym typeface="+mn-ea"/>
              </a:rPr>
              <a:t>bài</a:t>
            </a:r>
            <a:r>
              <a:rPr lang="en-US" sz="3600" b="1" dirty="0">
                <a:latin typeface="Times New Roman" pitchFamily="18" charset="0"/>
                <a:cs typeface="Times New Roman" pitchFamily="18" charset="0"/>
                <a:sym typeface="+mn-ea"/>
              </a:rPr>
              <a:t> </a:t>
            </a:r>
            <a:r>
              <a:rPr lang="en-US" sz="3600" b="1" dirty="0" err="1">
                <a:latin typeface="Times New Roman" pitchFamily="18" charset="0"/>
                <a:cs typeface="Times New Roman" pitchFamily="18" charset="0"/>
                <a:sym typeface="+mn-ea"/>
              </a:rPr>
              <a:t>vừa</a:t>
            </a:r>
            <a:r>
              <a:rPr lang="en-US" sz="3600" b="1" dirty="0">
                <a:latin typeface="Times New Roman" pitchFamily="18" charset="0"/>
                <a:cs typeface="Times New Roman" pitchFamily="18" charset="0"/>
                <a:sym typeface="+mn-ea"/>
              </a:rPr>
              <a:t> </a:t>
            </a:r>
            <a:r>
              <a:rPr lang="en-US" sz="3600" b="1" dirty="0" err="1">
                <a:latin typeface="Times New Roman" pitchFamily="18" charset="0"/>
                <a:cs typeface="Times New Roman" pitchFamily="18" charset="0"/>
                <a:sym typeface="+mn-ea"/>
              </a:rPr>
              <a:t>học</a:t>
            </a:r>
            <a:r>
              <a:rPr lang="en-US" sz="3600" b="1" dirty="0">
                <a:latin typeface="Times New Roman" pitchFamily="18" charset="0"/>
                <a:cs typeface="Times New Roman" pitchFamily="18" charset="0"/>
                <a:sym typeface="+mn-ea"/>
              </a:rPr>
              <a:t>.</a:t>
            </a:r>
          </a:p>
          <a:p>
            <a:pPr fontAlgn="auto">
              <a:lnSpc>
                <a:spcPct val="140000"/>
              </a:lnSpc>
              <a:spcBef>
                <a:spcPct val="50000"/>
              </a:spcBef>
              <a:spcAft>
                <a:spcPts val="0"/>
              </a:spcAft>
              <a:defRPr/>
            </a:pPr>
            <a:r>
              <a:rPr lang="en-US" sz="3600" b="1" dirty="0">
                <a:latin typeface="Times New Roman" pitchFamily="18" charset="0"/>
                <a:cs typeface="Times New Roman" pitchFamily="18" charset="0"/>
                <a:sym typeface="+mn-ea"/>
              </a:rPr>
              <a:t>2. </a:t>
            </a:r>
            <a:r>
              <a:rPr lang="en-US" sz="3600" b="1" dirty="0" err="1">
                <a:latin typeface="Times New Roman" pitchFamily="18" charset="0"/>
                <a:cs typeface="Times New Roman" pitchFamily="18" charset="0"/>
                <a:sym typeface="+mn-ea"/>
              </a:rPr>
              <a:t>Chuẩn</a:t>
            </a:r>
            <a:r>
              <a:rPr lang="en-US" sz="3600" b="1" dirty="0">
                <a:latin typeface="Times New Roman" pitchFamily="18" charset="0"/>
                <a:cs typeface="Times New Roman" pitchFamily="18" charset="0"/>
                <a:sym typeface="+mn-ea"/>
              </a:rPr>
              <a:t> </a:t>
            </a:r>
            <a:r>
              <a:rPr lang="en-US" sz="3600" b="1" dirty="0" err="1">
                <a:latin typeface="Times New Roman" pitchFamily="18" charset="0"/>
                <a:cs typeface="Times New Roman" pitchFamily="18" charset="0"/>
                <a:sym typeface="+mn-ea"/>
              </a:rPr>
              <a:t>bị</a:t>
            </a:r>
            <a:r>
              <a:rPr lang="en-US" sz="3600" b="1" dirty="0">
                <a:latin typeface="Times New Roman" pitchFamily="18" charset="0"/>
                <a:cs typeface="Times New Roman" pitchFamily="18" charset="0"/>
                <a:sym typeface="+mn-ea"/>
              </a:rPr>
              <a:t> </a:t>
            </a:r>
            <a:r>
              <a:rPr lang="en-US" sz="3600" b="1" dirty="0" err="1">
                <a:latin typeface="Times New Roman" pitchFamily="18" charset="0"/>
                <a:cs typeface="Times New Roman" pitchFamily="18" charset="0"/>
                <a:sym typeface="+mn-ea"/>
              </a:rPr>
              <a:t>trước</a:t>
            </a:r>
            <a:r>
              <a:rPr sz="3600" b="1" dirty="0">
                <a:latin typeface="Times New Roman" pitchFamily="18" charset="0"/>
                <a:cs typeface="Times New Roman" pitchFamily="18" charset="0"/>
                <a:sym typeface="+mn-ea"/>
              </a:rPr>
              <a:t> trước b</a:t>
            </a:r>
            <a:r>
              <a:rPr sz="3600" b="1" dirty="0">
                <a:latin typeface="Times New Roman" pitchFamily="18" charset="0"/>
                <a:ea typeface="Times New Roman" panose="02020603050405020304" pitchFamily="18" charset="0"/>
                <a:cs typeface="Times New Roman" pitchFamily="18" charset="0"/>
                <a:sym typeface="+mn-ea"/>
              </a:rPr>
              <a:t>à</a:t>
            </a:r>
            <a:r>
              <a:rPr sz="3600" b="1" dirty="0">
                <a:latin typeface="Times New Roman" pitchFamily="18" charset="0"/>
                <a:cs typeface="Times New Roman" pitchFamily="18" charset="0"/>
                <a:sym typeface="+mn-ea"/>
              </a:rPr>
              <a:t>i</a:t>
            </a:r>
            <a:r>
              <a:rPr sz="3600" b="1" i="1" dirty="0">
                <a:latin typeface="Times New Roman" pitchFamily="18" charset="0"/>
                <a:cs typeface="Times New Roman" pitchFamily="18" charset="0"/>
                <a:sym typeface="+mn-ea"/>
              </a:rPr>
              <a:t> </a:t>
            </a:r>
            <a:br>
              <a:rPr sz="3600" b="1" i="1" dirty="0">
                <a:latin typeface="Times New Roman" pitchFamily="18" charset="0"/>
                <a:cs typeface="Times New Roman" pitchFamily="18" charset="0"/>
                <a:sym typeface="+mn-ea"/>
              </a:rPr>
            </a:br>
            <a:r>
              <a:rPr lang="en-US" sz="3600" b="1" i="1" dirty="0">
                <a:latin typeface="Times New Roman" pitchFamily="18" charset="0"/>
                <a:cs typeface="Times New Roman" pitchFamily="18" charset="0"/>
                <a:sym typeface="+mn-ea"/>
              </a:rPr>
              <a:t>            </a:t>
            </a:r>
            <a:r>
              <a:rPr sz="3600" b="1" dirty="0">
                <a:solidFill>
                  <a:srgbClr val="FF0000"/>
                </a:solidFill>
                <a:latin typeface="Times New Roman" pitchFamily="18" charset="0"/>
                <a:cs typeface="Times New Roman" pitchFamily="18" charset="0"/>
                <a:sym typeface="+mn-ea"/>
              </a:rPr>
              <a:t>“</a:t>
            </a:r>
            <a:r>
              <a:rPr lang="en-US" sz="3600" b="1" dirty="0">
                <a:solidFill>
                  <a:srgbClr val="FF0000"/>
                </a:solidFill>
                <a:latin typeface="Times New Roman" pitchFamily="18" charset="0"/>
                <a:cs typeface="Times New Roman" pitchFamily="18" charset="0"/>
                <a:sym typeface="+mn-ea"/>
              </a:rPr>
              <a:t>Tre </a:t>
            </a:r>
            <a:r>
              <a:rPr lang="en-US" sz="3600" b="1" dirty="0" err="1">
                <a:solidFill>
                  <a:srgbClr val="FF0000"/>
                </a:solidFill>
                <a:latin typeface="Times New Roman" pitchFamily="18" charset="0"/>
                <a:cs typeface="Times New Roman" pitchFamily="18" charset="0"/>
                <a:sym typeface="+mn-ea"/>
              </a:rPr>
              <a:t>Việt</a:t>
            </a:r>
            <a:r>
              <a:rPr lang="en-US" sz="3600" b="1" dirty="0">
                <a:solidFill>
                  <a:srgbClr val="FF0000"/>
                </a:solidFill>
                <a:latin typeface="Times New Roman" pitchFamily="18" charset="0"/>
                <a:cs typeface="Times New Roman" pitchFamily="18" charset="0"/>
                <a:sym typeface="+mn-ea"/>
              </a:rPr>
              <a:t> Nam</a:t>
            </a:r>
            <a:r>
              <a:rPr lang="vi-VN" sz="3600" b="1" dirty="0">
                <a:solidFill>
                  <a:srgbClr val="FF0000"/>
                </a:solidFill>
                <a:latin typeface="Times New Roman" pitchFamily="18" charset="0"/>
                <a:cs typeface="Times New Roman" pitchFamily="18" charset="0"/>
                <a:sym typeface="+mn-ea"/>
              </a:rPr>
              <a:t>”</a:t>
            </a:r>
            <a:br>
              <a:rPr lang="vi-VN" sz="3600" b="1" i="1" dirty="0">
                <a:latin typeface="Times New Roman" pitchFamily="18" charset="0"/>
                <a:cs typeface="Times New Roman" pitchFamily="18" charset="0"/>
                <a:sym typeface="+mn-ea"/>
              </a:rPr>
            </a:br>
            <a:r>
              <a:rPr lang="en-US" sz="3600" b="1" i="1" dirty="0">
                <a:latin typeface="Times New Roman" pitchFamily="18" charset="0"/>
                <a:cs typeface="Times New Roman" pitchFamily="18" charset="0"/>
                <a:sym typeface="+mn-ea"/>
              </a:rPr>
              <a:t>         </a:t>
            </a:r>
            <a:r>
              <a:rPr lang="vi-VN" sz="5400" b="1" i="1" dirty="0">
                <a:highlight>
                  <a:srgbClr val="00FFFF"/>
                </a:highlight>
                <a:latin typeface="Times New Roman" pitchFamily="18" charset="0"/>
                <a:cs typeface="Times New Roman" pitchFamily="18" charset="0"/>
                <a:sym typeface="+mn-ea"/>
              </a:rPr>
              <a:t>SGK T</a:t>
            </a:r>
            <a:r>
              <a:rPr sz="5400" b="1" i="1" dirty="0">
                <a:highlight>
                  <a:srgbClr val="00FFFF"/>
                </a:highlight>
                <a:latin typeface="Times New Roman" pitchFamily="18" charset="0"/>
                <a:cs typeface="Times New Roman" pitchFamily="18" charset="0"/>
                <a:sym typeface="+mn-ea"/>
              </a:rPr>
              <a:t>rang </a:t>
            </a:r>
            <a:r>
              <a:rPr lang="en-US" sz="5400" b="1" i="1" dirty="0">
                <a:highlight>
                  <a:srgbClr val="00FFFF"/>
                </a:highlight>
                <a:latin typeface="Times New Roman" pitchFamily="18" charset="0"/>
                <a:cs typeface="Times New Roman" pitchFamily="18" charset="0"/>
                <a:sym typeface="+mn-ea"/>
              </a:rPr>
              <a:t>41</a:t>
            </a:r>
            <a:endParaRPr lang="vi-VN" sz="5400" b="1" i="1" dirty="0">
              <a:highlight>
                <a:srgbClr val="00FFFF"/>
              </a:highlight>
              <a:latin typeface="Times New Roman" pitchFamily="18" charset="0"/>
              <a:cs typeface="Times New Roman" pitchFamily="18" charset="0"/>
              <a:sym typeface="+mn-ea"/>
            </a:endParaRPr>
          </a:p>
        </p:txBody>
      </p:sp>
    </p:spTree>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1858"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C475C2-CB00-4589-8219-7EE5721F14A0}" type="slidenum">
              <a:rPr lang="en-US" altLang="en-US" sz="1400" smtClean="0">
                <a:solidFill>
                  <a:schemeClr val="tx1"/>
                </a:solidFill>
                <a:latin typeface="Arial" charset="0"/>
                <a:cs typeface="Arial" charset="0"/>
              </a:rPr>
              <a:pPr fontAlgn="base">
                <a:spcBef>
                  <a:spcPct val="0"/>
                </a:spcBef>
                <a:spcAft>
                  <a:spcPct val="0"/>
                </a:spcAft>
              </a:pPr>
              <a:t>4</a:t>
            </a:fld>
            <a:endParaRPr lang="en-US" altLang="en-US" sz="1400">
              <a:solidFill>
                <a:schemeClr val="tx1"/>
              </a:solidFill>
              <a:latin typeface="Arial" charset="0"/>
              <a:cs typeface="Arial" charset="0"/>
            </a:endParaRPr>
          </a:p>
        </p:txBody>
      </p:sp>
      <p:pic>
        <p:nvPicPr>
          <p:cNvPr id="121859" name="Picture 3"/>
          <p:cNvPicPr>
            <a:picLocks noChangeAspect="1"/>
          </p:cNvPicPr>
          <p:nvPr/>
        </p:nvPicPr>
        <p:blipFill>
          <a:blip r:embed="rId3"/>
          <a:srcRect/>
          <a:stretch>
            <a:fillRect/>
          </a:stretch>
        </p:blipFill>
        <p:spPr bwMode="auto">
          <a:xfrm>
            <a:off x="3502025" y="344488"/>
            <a:ext cx="4910138" cy="61388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ot nguoi chinh truc"/>
          <p:cNvPicPr>
            <a:picLocks noChangeAspect="1" noChangeArrowheads="1"/>
          </p:cNvPicPr>
          <p:nvPr/>
        </p:nvPicPr>
        <p:blipFill>
          <a:blip r:embed="rId2"/>
          <a:srcRect/>
          <a:stretch>
            <a:fillRect/>
          </a:stretch>
        </p:blipFill>
        <p:spPr bwMode="auto">
          <a:xfrm>
            <a:off x="1770063"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3906" name="Text Box 8" descr="Thu Dong Nam 50"/>
          <p:cNvSpPr txBox="1">
            <a:spLocks noChangeArrowheads="1"/>
          </p:cNvSpPr>
          <p:nvPr/>
        </p:nvSpPr>
        <p:spPr bwMode="auto">
          <a:xfrm>
            <a:off x="1584325" y="684213"/>
            <a:ext cx="9458325" cy="1546225"/>
          </a:xfrm>
          <a:prstGeom prst="rect">
            <a:avLst/>
          </a:prstGeom>
          <a:noFill/>
          <a:ln w="9525">
            <a:noFill/>
            <a:miter lim="800000"/>
            <a:headEnd/>
            <a:tailEnd/>
          </a:ln>
          <a:effectLst>
            <a:prstShdw prst="shdw17" dist="17961" dir="2700000">
              <a:srgbClr val="999999"/>
            </a:prstShdw>
          </a:effectLst>
        </p:spPr>
        <p:txBody>
          <a:bodyPr lIns="68576" tIns="34288" rIns="68576" bIns="34288">
            <a:spAutoFit/>
          </a:bodyPr>
          <a:lstStyle/>
          <a:p>
            <a:pPr algn="ctr">
              <a:spcBef>
                <a:spcPct val="50000"/>
              </a:spcBef>
            </a:pPr>
            <a:r>
              <a:rPr lang="en-US" altLang="vi-VN" sz="3600" b="1">
                <a:solidFill>
                  <a:schemeClr val="bg1"/>
                </a:solidFill>
                <a:latin typeface="Times New Roman" pitchFamily="18" charset="0"/>
                <a:cs typeface="Times New Roman" pitchFamily="18" charset="0"/>
              </a:rPr>
              <a:t>Thứ Tư ngày 28 tháng 9 năm 2022</a:t>
            </a:r>
          </a:p>
          <a:p>
            <a:pPr algn="ctr">
              <a:spcBef>
                <a:spcPct val="50000"/>
              </a:spcBef>
            </a:pPr>
            <a:r>
              <a:rPr lang="en-US" altLang="vi-VN" sz="4000" b="1">
                <a:solidFill>
                  <a:schemeClr val="bg1"/>
                </a:solidFill>
                <a:latin typeface="Times New Roman" pitchFamily="18" charset="0"/>
                <a:cs typeface="Times New Roman" pitchFamily="18" charset="0"/>
              </a:rPr>
              <a:t>Tập đọc   </a:t>
            </a:r>
            <a:endParaRPr lang="en-US" altLang="vi-VN" sz="3600" b="1">
              <a:solidFill>
                <a:schemeClr val="bg1"/>
              </a:solidFill>
              <a:latin typeface="Times New Roman" pitchFamily="18" charset="0"/>
              <a:cs typeface="Times New Roman" pitchFamily="18" charset="0"/>
            </a:endParaRPr>
          </a:p>
        </p:txBody>
      </p:sp>
      <p:sp>
        <p:nvSpPr>
          <p:cNvPr id="123907" name="TextBox 1"/>
          <p:cNvSpPr txBox="1">
            <a:spLocks noChangeArrowheads="1"/>
          </p:cNvSpPr>
          <p:nvPr/>
        </p:nvSpPr>
        <p:spPr bwMode="auto">
          <a:xfrm>
            <a:off x="5583238" y="3278188"/>
            <a:ext cx="5647700" cy="584775"/>
          </a:xfrm>
          <a:prstGeom prst="rect">
            <a:avLst/>
          </a:prstGeom>
          <a:noFill/>
          <a:ln w="9525">
            <a:noFill/>
            <a:miter lim="800000"/>
            <a:headEnd/>
            <a:tailEnd/>
          </a:ln>
        </p:spPr>
        <p:txBody>
          <a:bodyPr wrap="none">
            <a:spAutoFit/>
          </a:bodyPr>
          <a:lstStyle/>
          <a:p>
            <a:r>
              <a:rPr lang="en-US" sz="3200" b="1">
                <a:solidFill>
                  <a:schemeClr val="bg1"/>
                </a:solidFill>
                <a:latin typeface="Times New Roman" pitchFamily="18" charset="0"/>
                <a:cs typeface="Times New Roman" pitchFamily="18" charset="0"/>
              </a:rPr>
              <a:t>Theo Quỳnh Cư, Đỗ Đức Hùng</a:t>
            </a:r>
          </a:p>
        </p:txBody>
      </p:sp>
      <p:sp>
        <p:nvSpPr>
          <p:cNvPr id="123908" name="TextBox 6"/>
          <p:cNvSpPr txBox="1">
            <a:spLocks noChangeArrowheads="1"/>
          </p:cNvSpPr>
          <p:nvPr/>
        </p:nvSpPr>
        <p:spPr bwMode="auto">
          <a:xfrm>
            <a:off x="2293938" y="2308225"/>
            <a:ext cx="7469187" cy="708025"/>
          </a:xfrm>
          <a:prstGeom prst="rect">
            <a:avLst/>
          </a:prstGeom>
          <a:noFill/>
          <a:ln w="9525">
            <a:noFill/>
            <a:miter lim="800000"/>
            <a:headEnd/>
            <a:tailEnd/>
          </a:ln>
        </p:spPr>
        <p:txBody>
          <a:bodyPr wrap="none">
            <a:spAutoFit/>
          </a:bodyPr>
          <a:lstStyle/>
          <a:p>
            <a:r>
              <a:rPr lang="en-US" sz="4000" b="1">
                <a:solidFill>
                  <a:schemeClr val="bg1"/>
                </a:solidFill>
                <a:latin typeface="Times New Roman" pitchFamily="18" charset="0"/>
                <a:cs typeface="Times New Roman" pitchFamily="18" charset="0"/>
              </a:rPr>
              <a:t>Một người chính trực (trang 36)</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1122363" y="396875"/>
            <a:ext cx="7620000" cy="831850"/>
          </a:xfrm>
          <a:prstGeom prst="rect">
            <a:avLst/>
          </a:prstGeom>
          <a:noFill/>
          <a:ln w="9525">
            <a:noFill/>
            <a:miter lim="800000"/>
            <a:headEnd/>
            <a:tailEnd/>
          </a:ln>
        </p:spPr>
        <p:txBody>
          <a:bodyPr>
            <a:spAutoFit/>
          </a:bodyPr>
          <a:lstStyle/>
          <a:p>
            <a:pPr eaLnBrk="0" hangingPunct="0">
              <a:spcBef>
                <a:spcPct val="50000"/>
              </a:spcBef>
            </a:pPr>
            <a:r>
              <a:rPr lang="en-US" altLang="en-US" sz="4800" b="1">
                <a:solidFill>
                  <a:srgbClr val="006600"/>
                </a:solidFill>
                <a:latin typeface="Times New Roman" pitchFamily="18" charset="0"/>
                <a:cs typeface="Times New Roman" pitchFamily="18" charset="0"/>
              </a:rPr>
              <a:t>Bài đọc chia làm mấy đoạn?</a:t>
            </a:r>
          </a:p>
        </p:txBody>
      </p:sp>
      <p:sp>
        <p:nvSpPr>
          <p:cNvPr id="21510" name="Text Box 6"/>
          <p:cNvSpPr txBox="1">
            <a:spLocks noChangeArrowheads="1"/>
          </p:cNvSpPr>
          <p:nvPr/>
        </p:nvSpPr>
        <p:spPr bwMode="auto">
          <a:xfrm>
            <a:off x="565150" y="1895475"/>
            <a:ext cx="10674350" cy="4094163"/>
          </a:xfrm>
          <a:prstGeom prst="rect">
            <a:avLst/>
          </a:prstGeom>
          <a:noFill/>
          <a:ln w="9525">
            <a:noFill/>
            <a:miter lim="800000"/>
            <a:headEnd/>
            <a:tailEnd/>
          </a:ln>
        </p:spPr>
        <p:txBody>
          <a:bodyPr>
            <a:spAutoFit/>
          </a:bodyPr>
          <a:lstStyle/>
          <a:p>
            <a:pPr eaLnBrk="0" hangingPunct="0">
              <a:spcBef>
                <a:spcPct val="50000"/>
              </a:spcBef>
            </a:pPr>
            <a:r>
              <a:rPr lang="en-US" altLang="en-US" sz="4000" dirty="0">
                <a:solidFill>
                  <a:srgbClr val="FF0000"/>
                </a:solidFill>
                <a:latin typeface="Times New Roman" pitchFamily="18" charset="0"/>
                <a:cs typeface="Times New Roman" pitchFamily="18" charset="0"/>
              </a:rPr>
              <a:t>Bài chia làm 3 đoạn.</a:t>
            </a:r>
          </a:p>
          <a:p>
            <a:pPr eaLnBrk="0" hangingPunct="0">
              <a:spcBef>
                <a:spcPct val="50000"/>
              </a:spcBef>
            </a:pPr>
            <a:r>
              <a:rPr lang="en-US" altLang="en-US" sz="4000" dirty="0">
                <a:solidFill>
                  <a:srgbClr val="FF0000"/>
                </a:solidFill>
                <a:latin typeface="Times New Roman" pitchFamily="18" charset="0"/>
                <a:cs typeface="Times New Roman" pitchFamily="18" charset="0"/>
              </a:rPr>
              <a:t>Đoạn 1: Từ đầu đến </a:t>
            </a:r>
            <a:r>
              <a:rPr lang="en-US" altLang="en-US" sz="4000" i="1" dirty="0">
                <a:solidFill>
                  <a:srgbClr val="FF0000"/>
                </a:solidFill>
                <a:latin typeface="Times New Roman" pitchFamily="18" charset="0"/>
                <a:cs typeface="Times New Roman" pitchFamily="18" charset="0"/>
              </a:rPr>
              <a:t>đó là vua Lý Cao Tông</a:t>
            </a:r>
            <a:r>
              <a:rPr lang="en-US" altLang="en-US" sz="4000" dirty="0">
                <a:solidFill>
                  <a:srgbClr val="FF0000"/>
                </a:solidFill>
                <a:latin typeface="Times New Roman" pitchFamily="18" charset="0"/>
                <a:cs typeface="Times New Roman" pitchFamily="18" charset="0"/>
              </a:rPr>
              <a:t>.</a:t>
            </a:r>
          </a:p>
          <a:p>
            <a:pPr eaLnBrk="0" hangingPunct="0">
              <a:spcBef>
                <a:spcPct val="50000"/>
              </a:spcBef>
            </a:pPr>
            <a:r>
              <a:rPr lang="en-US" altLang="en-US" sz="4000" dirty="0">
                <a:solidFill>
                  <a:srgbClr val="FF0000"/>
                </a:solidFill>
                <a:latin typeface="Times New Roman" pitchFamily="18" charset="0"/>
                <a:cs typeface="Times New Roman" pitchFamily="18" charset="0"/>
              </a:rPr>
              <a:t>Đoạn 2: Tiếp theo đến </a:t>
            </a:r>
            <a:r>
              <a:rPr lang="en-US" altLang="en-US" sz="4000" i="1" dirty="0">
                <a:solidFill>
                  <a:srgbClr val="FF0000"/>
                </a:solidFill>
                <a:latin typeface="Times New Roman" pitchFamily="18" charset="0"/>
                <a:cs typeface="Times New Roman" pitchFamily="18" charset="0"/>
              </a:rPr>
              <a:t>tới thăm Tô Hiến Thành được.</a:t>
            </a:r>
          </a:p>
          <a:p>
            <a:pPr eaLnBrk="0" hangingPunct="0">
              <a:spcBef>
                <a:spcPct val="50000"/>
              </a:spcBef>
            </a:pPr>
            <a:r>
              <a:rPr lang="en-US" altLang="en-US" sz="4000" dirty="0">
                <a:solidFill>
                  <a:srgbClr val="FF0000"/>
                </a:solidFill>
                <a:latin typeface="Times New Roman" pitchFamily="18" charset="0"/>
                <a:cs typeface="Times New Roman" pitchFamily="18" charset="0"/>
              </a:rPr>
              <a:t>Đoạn 3: Phần còn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10">
                                            <p:txEl>
                                              <p:pRg st="1" end="1"/>
                                            </p:txEl>
                                          </p:spTgt>
                                        </p:tgtEl>
                                        <p:attrNameLst>
                                          <p:attrName>style.visibility</p:attrName>
                                        </p:attrNameLst>
                                      </p:cBhvr>
                                      <p:to>
                                        <p:strVal val="visible"/>
                                      </p:to>
                                    </p:set>
                                    <p:anim calcmode="lin" valueType="num">
                                      <p:cBhvr additive="base">
                                        <p:cTn id="13" dur="500" fill="hold"/>
                                        <p:tgtEl>
                                          <p:spTgt spid="215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10">
                                            <p:txEl>
                                              <p:pRg st="0" end="0"/>
                                            </p:txEl>
                                          </p:spTgt>
                                        </p:tgtEl>
                                        <p:attrNameLst>
                                          <p:attrName>style.visibility</p:attrName>
                                        </p:attrNameLst>
                                      </p:cBhvr>
                                      <p:to>
                                        <p:strVal val="visible"/>
                                      </p:to>
                                    </p:set>
                                    <p:anim calcmode="lin" valueType="num">
                                      <p:cBhvr additive="base">
                                        <p:cTn id="19" dur="500" fill="hold"/>
                                        <p:tgtEl>
                                          <p:spTgt spid="215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510">
                                            <p:txEl>
                                              <p:pRg st="2" end="2"/>
                                            </p:txEl>
                                          </p:spTgt>
                                        </p:tgtEl>
                                        <p:attrNameLst>
                                          <p:attrName>style.visibility</p:attrName>
                                        </p:attrNameLst>
                                      </p:cBhvr>
                                      <p:to>
                                        <p:strVal val="visible"/>
                                      </p:to>
                                    </p:set>
                                    <p:anim calcmode="lin" valueType="num">
                                      <p:cBhvr additive="base">
                                        <p:cTn id="25" dur="500" fill="hold"/>
                                        <p:tgtEl>
                                          <p:spTgt spid="215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510">
                                            <p:txEl>
                                              <p:pRg st="3" end="3"/>
                                            </p:txEl>
                                          </p:spTgt>
                                        </p:tgtEl>
                                        <p:attrNameLst>
                                          <p:attrName>style.visibility</p:attrName>
                                        </p:attrNameLst>
                                      </p:cBhvr>
                                      <p:to>
                                        <p:strVal val="visible"/>
                                      </p:to>
                                    </p:set>
                                    <p:anim calcmode="lin" valueType="num">
                                      <p:cBhvr additive="base">
                                        <p:cTn id="31" dur="500" fill="hold"/>
                                        <p:tgtEl>
                                          <p:spTgt spid="215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WordArt 5"/>
          <p:cNvSpPr>
            <a:spLocks noChangeArrowheads="1" noChangeShapeType="1" noTextEdit="1"/>
          </p:cNvSpPr>
          <p:nvPr/>
        </p:nvSpPr>
        <p:spPr bwMode="auto">
          <a:xfrm>
            <a:off x="1828800" y="2209800"/>
            <a:ext cx="8229600" cy="1665288"/>
          </a:xfrm>
          <a:prstGeom prst="rect">
            <a:avLst/>
          </a:prstGeom>
        </p:spPr>
        <p:txBody>
          <a:bodyPr wrap="none" fromWordArt="1">
            <a:prstTxWarp prst="textPlain">
              <a:avLst>
                <a:gd name="adj" fmla="val 50000"/>
              </a:avLst>
            </a:prstTxWarp>
          </a:bodyPr>
          <a:lstStyle/>
          <a:p>
            <a:pPr algn="ctr"/>
            <a:r>
              <a:rPr lang="vi-VN" sz="3600" b="1" kern="10">
                <a:ln w="12700">
                  <a:solidFill>
                    <a:srgbClr val="FF00FF"/>
                  </a:solidFill>
                  <a:round/>
                  <a:headEnd/>
                  <a:tailEnd/>
                </a:ln>
                <a:solidFill>
                  <a:srgbClr val="000099"/>
                </a:solidFill>
                <a:effectLst>
                  <a:outerShdw dist="45791" dir="2021404" algn="ctr" rotWithShape="0">
                    <a:srgbClr val="808080">
                      <a:alpha val="79999"/>
                    </a:srgbClr>
                  </a:outerShdw>
                </a:effectLst>
                <a:latin typeface="Times New Roman" pitchFamily="18" charset="0"/>
                <a:ea typeface="+mn-lt"/>
                <a:cs typeface="Times New Roman" pitchFamily="18" charset="0"/>
              </a:rPr>
              <a:t>Đọc nối tiếp đoạn</a:t>
            </a:r>
            <a:endParaRPr lang="en-US" sz="3600" b="1" kern="10">
              <a:ln w="12700">
                <a:solidFill>
                  <a:srgbClr val="FF00FF"/>
                </a:solidFill>
                <a:round/>
                <a:headEnd/>
                <a:tailEnd/>
              </a:ln>
              <a:solidFill>
                <a:srgbClr val="000099"/>
              </a:solidFill>
              <a:effectLst>
                <a:outerShdw dist="45791" dir="2021404" algn="ctr" rotWithShape="0">
                  <a:srgbClr val="808080">
                    <a:alpha val="79999"/>
                  </a:srgbClr>
                </a:outerShdw>
              </a:effectLst>
              <a:latin typeface="Times New Roman" pitchFamily="18" charset="0"/>
              <a:ea typeface="+mn-lt"/>
              <a:cs typeface="Times New Roman" pitchFamily="18"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Box 9"/>
          <p:cNvSpPr txBox="1">
            <a:spLocks noChangeArrowheads="1"/>
          </p:cNvSpPr>
          <p:nvPr/>
        </p:nvSpPr>
        <p:spPr bwMode="auto">
          <a:xfrm>
            <a:off x="654050" y="327025"/>
            <a:ext cx="3841750" cy="812800"/>
          </a:xfrm>
          <a:prstGeom prst="rect">
            <a:avLst/>
          </a:prstGeom>
          <a:noFill/>
          <a:ln w="9525">
            <a:noFill/>
            <a:miter lim="800000"/>
            <a:headEnd/>
            <a:tailEnd/>
          </a:ln>
        </p:spPr>
        <p:txBody>
          <a:bodyPr>
            <a:spAutoFit/>
          </a:bodyPr>
          <a:lstStyle/>
          <a:p>
            <a:pPr algn="ctr">
              <a:lnSpc>
                <a:spcPct val="130000"/>
              </a:lnSpc>
              <a:buFont typeface="Arial" charset="0"/>
              <a:buNone/>
            </a:pPr>
            <a:r>
              <a:rPr lang="en-US" altLang="en-US" sz="3600" b="1" u="sng">
                <a:latin typeface="Times New Roman" pitchFamily="18" charset="0"/>
                <a:ea typeface="HP001 5Ha"/>
                <a:cs typeface="Times New Roman" pitchFamily="18" charset="0"/>
              </a:rPr>
              <a:t>Luyện đọc</a:t>
            </a:r>
          </a:p>
        </p:txBody>
      </p:sp>
      <p:sp>
        <p:nvSpPr>
          <p:cNvPr id="5" name="Text Box 9"/>
          <p:cNvSpPr txBox="1">
            <a:spLocks noChangeArrowheads="1"/>
          </p:cNvSpPr>
          <p:nvPr/>
        </p:nvSpPr>
        <p:spPr bwMode="auto">
          <a:xfrm>
            <a:off x="1249363" y="1073150"/>
            <a:ext cx="2973387" cy="1016000"/>
          </a:xfrm>
          <a:prstGeom prst="rect">
            <a:avLst/>
          </a:prstGeom>
          <a:noFill/>
          <a:ln>
            <a:noFill/>
          </a:ln>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fontAlgn="auto">
              <a:lnSpc>
                <a:spcPct val="150000"/>
              </a:lnSpc>
              <a:spcBef>
                <a:spcPct val="50000"/>
              </a:spcBef>
              <a:spcAft>
                <a:spcPts val="0"/>
              </a:spcAft>
              <a:defRPr/>
            </a:pPr>
            <a:r>
              <a:rPr lang="en-US" altLang="vi-VN" sz="4000" b="1" dirty="0">
                <a:solidFill>
                  <a:schemeClr val="accent1">
                    <a:lumMod val="50000"/>
                  </a:schemeClr>
                </a:solidFill>
                <a:latin typeface="Times New Roman" pitchFamily="18" charset="0"/>
                <a:cs typeface="Times New Roman" panose="02020603050405020304" pitchFamily="18" charset="0"/>
              </a:rPr>
              <a:t> - </a:t>
            </a:r>
            <a:r>
              <a:rPr lang="en-US" altLang="vi-VN" sz="3200" b="1" dirty="0" err="1">
                <a:solidFill>
                  <a:schemeClr val="accent1">
                    <a:lumMod val="50000"/>
                  </a:schemeClr>
                </a:solidFill>
                <a:latin typeface="Times New Roman" panose="02020603050405020304" pitchFamily="18" charset="0"/>
                <a:cs typeface="Times New Roman" panose="02020603050405020304" pitchFamily="18" charset="0"/>
              </a:rPr>
              <a:t>Chính</a:t>
            </a:r>
            <a:r>
              <a:rPr lang="en-US" altLang="vi-VN" sz="32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1">
                    <a:lumMod val="50000"/>
                  </a:schemeClr>
                </a:solidFill>
                <a:latin typeface="Times New Roman" panose="02020603050405020304" pitchFamily="18" charset="0"/>
                <a:cs typeface="Times New Roman" panose="02020603050405020304" pitchFamily="18" charset="0"/>
              </a:rPr>
              <a:t>trực</a:t>
            </a:r>
            <a:endParaRPr lang="en-US" altLang="vi-VN"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1249363" y="1595438"/>
            <a:ext cx="4135437" cy="1014412"/>
          </a:xfrm>
          <a:prstGeom prst="rect">
            <a:avLst/>
          </a:prstGeom>
          <a:noFill/>
          <a:ln>
            <a:noFill/>
          </a:ln>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fontAlgn="auto">
              <a:lnSpc>
                <a:spcPct val="150000"/>
              </a:lnSpc>
              <a:spcBef>
                <a:spcPts val="0"/>
              </a:spcBef>
              <a:spcAft>
                <a:spcPts val="0"/>
              </a:spcAft>
              <a:defRPr/>
            </a:pPr>
            <a:r>
              <a:rPr lang="en-US" altLang="vi-VN" sz="4000" b="1" dirty="0">
                <a:solidFill>
                  <a:schemeClr val="accent1">
                    <a:lumMod val="50000"/>
                  </a:schemeClr>
                </a:solidFill>
                <a:latin typeface="Times New Roman" pitchFamily="18" charset="0"/>
                <a:cs typeface="Times New Roman" panose="02020603050405020304" pitchFamily="18" charset="0"/>
              </a:rPr>
              <a:t> - </a:t>
            </a:r>
            <a:r>
              <a:rPr lang="en-US" altLang="vi-VN" sz="3200" b="1" dirty="0" err="1">
                <a:solidFill>
                  <a:schemeClr val="accent1">
                    <a:lumMod val="50000"/>
                  </a:schemeClr>
                </a:solidFill>
                <a:latin typeface="Times New Roman" panose="02020603050405020304" pitchFamily="18" charset="0"/>
                <a:cs typeface="Times New Roman" panose="02020603050405020304" pitchFamily="18" charset="0"/>
              </a:rPr>
              <a:t>Tham</a:t>
            </a:r>
            <a:r>
              <a:rPr lang="en-US" altLang="vi-VN" sz="3200" b="1" dirty="0">
                <a:solidFill>
                  <a:schemeClr val="accent1">
                    <a:lumMod val="50000"/>
                  </a:schemeClr>
                </a:solidFill>
                <a:latin typeface="Times New Roman" panose="02020603050405020304" pitchFamily="18" charset="0"/>
                <a:cs typeface="Times New Roman" panose="02020603050405020304" pitchFamily="18" charset="0"/>
              </a:rPr>
              <a:t> tri </a:t>
            </a:r>
            <a:r>
              <a:rPr lang="en-US" altLang="vi-VN" sz="3200" b="1" dirty="0" err="1">
                <a:solidFill>
                  <a:schemeClr val="accent1">
                    <a:lumMod val="50000"/>
                  </a:schemeClr>
                </a:solidFill>
                <a:latin typeface="Times New Roman" panose="02020603050405020304" pitchFamily="18" charset="0"/>
                <a:cs typeface="Times New Roman" panose="02020603050405020304" pitchFamily="18" charset="0"/>
              </a:rPr>
              <a:t>chính</a:t>
            </a:r>
            <a:r>
              <a:rPr lang="en-US" altLang="vi-VN" sz="32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1">
                    <a:lumMod val="50000"/>
                  </a:schemeClr>
                </a:solidFill>
                <a:latin typeface="Times New Roman" panose="02020603050405020304" pitchFamily="18" charset="0"/>
                <a:cs typeface="Times New Roman" panose="02020603050405020304" pitchFamily="18" charset="0"/>
              </a:rPr>
              <a:t>sự</a:t>
            </a:r>
            <a:endParaRPr lang="en-US" altLang="vi-VN"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Text Box 10"/>
          <p:cNvSpPr txBox="1">
            <a:spLocks noChangeArrowheads="1"/>
          </p:cNvSpPr>
          <p:nvPr/>
        </p:nvSpPr>
        <p:spPr bwMode="auto">
          <a:xfrm>
            <a:off x="1366838" y="2108200"/>
            <a:ext cx="4079875" cy="1108075"/>
          </a:xfrm>
          <a:prstGeom prst="rect">
            <a:avLst/>
          </a:prstGeom>
          <a:noFill/>
          <a:ln>
            <a:noFill/>
          </a:ln>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fontAlgn="auto">
              <a:lnSpc>
                <a:spcPct val="150000"/>
              </a:lnSpc>
              <a:spcBef>
                <a:spcPct val="50000"/>
              </a:spcBef>
              <a:spcAft>
                <a:spcPts val="0"/>
              </a:spcAft>
              <a:defRPr/>
            </a:pPr>
            <a:r>
              <a:rPr lang="en-US" altLang="vi-VN" sz="44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1">
                    <a:lumMod val="50000"/>
                  </a:schemeClr>
                </a:solidFill>
                <a:latin typeface="Times New Roman" panose="02020603050405020304" pitchFamily="18" charset="0"/>
                <a:cs typeface="Times New Roman" panose="02020603050405020304" pitchFamily="18" charset="0"/>
              </a:rPr>
              <a:t>Gián</a:t>
            </a:r>
            <a:r>
              <a:rPr lang="en-US" altLang="vi-VN" sz="32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1">
                    <a:lumMod val="50000"/>
                  </a:schemeClr>
                </a:solidFill>
                <a:latin typeface="Times New Roman" panose="02020603050405020304" pitchFamily="18" charset="0"/>
                <a:cs typeface="Times New Roman" panose="02020603050405020304" pitchFamily="18" charset="0"/>
              </a:rPr>
              <a:t>nghị</a:t>
            </a:r>
            <a:r>
              <a:rPr lang="en-US" altLang="vi-VN" sz="32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1">
                    <a:lumMod val="50000"/>
                  </a:schemeClr>
                </a:solidFill>
                <a:latin typeface="Times New Roman" panose="02020603050405020304" pitchFamily="18" charset="0"/>
                <a:cs typeface="Times New Roman" panose="02020603050405020304" pitchFamily="18" charset="0"/>
              </a:rPr>
              <a:t>đại</a:t>
            </a:r>
            <a:r>
              <a:rPr lang="en-US" altLang="vi-VN" sz="32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1">
                    <a:lumMod val="50000"/>
                  </a:schemeClr>
                </a:solidFill>
                <a:latin typeface="Times New Roman" panose="02020603050405020304" pitchFamily="18" charset="0"/>
                <a:cs typeface="Times New Roman" panose="02020603050405020304" pitchFamily="18" charset="0"/>
              </a:rPr>
              <a:t>phu</a:t>
            </a:r>
            <a:endParaRPr lang="en-US" altLang="vi-VN"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 Box 7"/>
          <p:cNvSpPr txBox="1">
            <a:spLocks noChangeArrowheads="1"/>
          </p:cNvSpPr>
          <p:nvPr/>
        </p:nvSpPr>
        <p:spPr bwMode="auto">
          <a:xfrm>
            <a:off x="1471613" y="3348038"/>
            <a:ext cx="4319587" cy="708025"/>
          </a:xfrm>
          <a:prstGeom prst="rect">
            <a:avLst/>
          </a:prstGeom>
          <a:noFill/>
          <a:ln w="9525">
            <a:noFill/>
            <a:miter lim="800000"/>
            <a:headEnd/>
            <a:tailEnd/>
          </a:ln>
        </p:spPr>
        <p:txBody>
          <a:bodyPr>
            <a:spAutoFit/>
          </a:bodyPr>
          <a:lstStyle/>
          <a:p>
            <a:pPr>
              <a:spcBef>
                <a:spcPct val="50000"/>
              </a:spcBef>
            </a:pPr>
            <a:r>
              <a:rPr lang="en-US" altLang="en-US" sz="4000" b="1">
                <a:latin typeface="Times New Roman" pitchFamily="18" charset="0"/>
                <a:cs typeface="Times New Roman" pitchFamily="18" charset="0"/>
              </a:rPr>
              <a:t>Luyện đọc câu </a:t>
            </a:r>
          </a:p>
        </p:txBody>
      </p:sp>
      <p:sp>
        <p:nvSpPr>
          <p:cNvPr id="9" name="Line 14"/>
          <p:cNvSpPr>
            <a:spLocks noChangeShapeType="1"/>
          </p:cNvSpPr>
          <p:nvPr/>
        </p:nvSpPr>
        <p:spPr bwMode="auto">
          <a:xfrm flipH="1">
            <a:off x="9796463" y="4927600"/>
            <a:ext cx="180975" cy="460375"/>
          </a:xfrm>
          <a:prstGeom prst="line">
            <a:avLst/>
          </a:prstGeom>
          <a:ln w="57150">
            <a:solidFill>
              <a:srgbClr val="FF0066"/>
            </a:solidFill>
            <a:headEnd/>
            <a:tailEn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en-US" sz="3200" b="1">
              <a:solidFill>
                <a:schemeClr val="accent1">
                  <a:lumMod val="50000"/>
                </a:schemeClr>
              </a:solidFill>
              <a:latin typeface="Times New Roman" pitchFamily="18" charset="0"/>
              <a:cs typeface="Times New Roman" pitchFamily="18" charset="0"/>
            </a:endParaRPr>
          </a:p>
        </p:txBody>
      </p:sp>
      <p:sp>
        <p:nvSpPr>
          <p:cNvPr id="11" name="Line 14"/>
          <p:cNvSpPr>
            <a:spLocks noChangeShapeType="1"/>
          </p:cNvSpPr>
          <p:nvPr/>
        </p:nvSpPr>
        <p:spPr bwMode="auto">
          <a:xfrm flipH="1">
            <a:off x="8540750" y="4319588"/>
            <a:ext cx="171450" cy="457200"/>
          </a:xfrm>
          <a:prstGeom prst="line">
            <a:avLst/>
          </a:prstGeom>
          <a:ln w="57150">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fontAlgn="auto">
              <a:spcBef>
                <a:spcPts val="0"/>
              </a:spcBef>
              <a:spcAft>
                <a:spcPts val="0"/>
              </a:spcAft>
              <a:defRPr/>
            </a:pPr>
            <a:endParaRPr lang="en-US" b="1">
              <a:solidFill>
                <a:schemeClr val="accent1">
                  <a:lumMod val="50000"/>
                </a:schemeClr>
              </a:solidFill>
              <a:latin typeface="Times New Roman" pitchFamily="18" charset="0"/>
              <a:cs typeface="Times New Roman" pitchFamily="18" charset="0"/>
            </a:endParaRPr>
          </a:p>
        </p:txBody>
      </p:sp>
      <p:grpSp>
        <p:nvGrpSpPr>
          <p:cNvPr id="129032" name="Group 13"/>
          <p:cNvGrpSpPr>
            <a:grpSpLocks/>
          </p:cNvGrpSpPr>
          <p:nvPr/>
        </p:nvGrpSpPr>
        <p:grpSpPr bwMode="auto">
          <a:xfrm>
            <a:off x="4341813" y="5410200"/>
            <a:ext cx="306387" cy="468313"/>
            <a:chOff x="3908072" y="5918918"/>
            <a:chExt cx="306480" cy="468312"/>
          </a:xfrm>
        </p:grpSpPr>
        <p:sp>
          <p:nvSpPr>
            <p:cNvPr id="10" name="Line 14"/>
            <p:cNvSpPr>
              <a:spLocks noChangeShapeType="1"/>
            </p:cNvSpPr>
            <p:nvPr/>
          </p:nvSpPr>
          <p:spPr bwMode="auto">
            <a:xfrm flipH="1">
              <a:off x="3908072" y="5918918"/>
              <a:ext cx="171502" cy="457199"/>
            </a:xfrm>
            <a:prstGeom prst="line">
              <a:avLst/>
            </a:prstGeom>
            <a:ln w="57150">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fontAlgn="auto">
                <a:spcBef>
                  <a:spcPts val="0"/>
                </a:spcBef>
                <a:spcAft>
                  <a:spcPts val="0"/>
                </a:spcAft>
                <a:defRPr/>
              </a:pPr>
              <a:endParaRPr lang="en-US" b="1">
                <a:solidFill>
                  <a:schemeClr val="accent1">
                    <a:lumMod val="50000"/>
                  </a:schemeClr>
                </a:solidFill>
                <a:latin typeface="Times New Roman" pitchFamily="18" charset="0"/>
                <a:cs typeface="Times New Roman" pitchFamily="18" charset="0"/>
              </a:endParaRPr>
            </a:p>
          </p:txBody>
        </p:sp>
        <p:sp>
          <p:nvSpPr>
            <p:cNvPr id="12" name="Line 14"/>
            <p:cNvSpPr>
              <a:spLocks noChangeShapeType="1"/>
            </p:cNvSpPr>
            <p:nvPr/>
          </p:nvSpPr>
          <p:spPr bwMode="auto">
            <a:xfrm flipH="1">
              <a:off x="4060518" y="5926856"/>
              <a:ext cx="154034" cy="460374"/>
            </a:xfrm>
            <a:prstGeom prst="line">
              <a:avLst/>
            </a:prstGeom>
            <a:ln w="57150">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fontAlgn="auto">
                <a:spcBef>
                  <a:spcPts val="0"/>
                </a:spcBef>
                <a:spcAft>
                  <a:spcPts val="0"/>
                </a:spcAft>
                <a:defRPr/>
              </a:pPr>
              <a:endParaRPr lang="en-US" b="1">
                <a:solidFill>
                  <a:schemeClr val="accent1">
                    <a:lumMod val="50000"/>
                  </a:schemeClr>
                </a:solidFill>
                <a:latin typeface="Times New Roman" pitchFamily="18" charset="0"/>
                <a:cs typeface="Times New Roman" pitchFamily="18" charset="0"/>
              </a:endParaRPr>
            </a:p>
          </p:txBody>
        </p:sp>
      </p:grpSp>
      <p:sp>
        <p:nvSpPr>
          <p:cNvPr id="13" name="TextBox 12"/>
          <p:cNvSpPr txBox="1">
            <a:spLocks noChangeArrowheads="1"/>
          </p:cNvSpPr>
          <p:nvPr/>
        </p:nvSpPr>
        <p:spPr bwMode="auto">
          <a:xfrm>
            <a:off x="565150" y="4186238"/>
            <a:ext cx="11449050" cy="1754187"/>
          </a:xfrm>
          <a:prstGeom prst="rect">
            <a:avLst/>
          </a:prstGeom>
          <a:noFill/>
          <a:ln>
            <a:noFill/>
          </a:ln>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fontAlgn="auto">
              <a:spcBef>
                <a:spcPts val="0"/>
              </a:spcBef>
              <a:spcAft>
                <a:spcPts val="0"/>
              </a:spcAft>
              <a:defRPr/>
            </a:pPr>
            <a:r>
              <a:rPr lang="en-US" altLang="en-US" sz="3600" b="1" dirty="0">
                <a:solidFill>
                  <a:schemeClr val="accent1">
                    <a:lumMod val="75000"/>
                  </a:schemeClr>
                </a:solidFill>
                <a:latin typeface="Times New Roman"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Nếu</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Thái</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hậu</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hỏi</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người</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hầu</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hạ</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giỏi</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thì</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thần</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xin</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cử</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Vũ</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Tán</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Đường</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còn</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hỏi</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người</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tài</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ba</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giúp</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nước</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thần</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xin</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cử</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Trần</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Trung</a:t>
            </a:r>
            <a:r>
              <a:rPr lang="en-US" altLang="en-US" sz="3600" b="1" dirty="0">
                <a:solidFill>
                  <a:schemeClr val="accent1">
                    <a:lumMod val="75000"/>
                  </a:schemeClr>
                </a:solidFill>
                <a:latin typeface="Times New Roman" panose="02020603050405020304" pitchFamily="18" charset="0"/>
                <a:cs typeface="Times New Roman" pitchFamily="18" charset="0"/>
              </a:rPr>
              <a:t> </a:t>
            </a:r>
            <a:r>
              <a:rPr lang="en-US" altLang="en-US" sz="3600" b="1" dirty="0" err="1">
                <a:solidFill>
                  <a:schemeClr val="accent1">
                    <a:lumMod val="75000"/>
                  </a:schemeClr>
                </a:solidFill>
                <a:latin typeface="Times New Roman" panose="02020603050405020304" pitchFamily="18" charset="0"/>
                <a:cs typeface="Times New Roman" pitchFamily="18" charset="0"/>
              </a:rPr>
              <a:t>Tá</a:t>
            </a:r>
            <a:r>
              <a:rPr lang="en-US" altLang="en-US" sz="3600" b="1" dirty="0">
                <a:solidFill>
                  <a:schemeClr val="accent1">
                    <a:lumMod val="75000"/>
                  </a:schemeClr>
                </a:solidFill>
                <a:latin typeface="Times New Roman" panose="02020603050405020304"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1785</Words>
  <Application>Microsoft Office PowerPoint</Application>
  <PresentationFormat>Widescreen</PresentationFormat>
  <Paragraphs>124</Paragraphs>
  <Slides>36</Slides>
  <Notes>8</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36</vt:i4>
      </vt:variant>
    </vt:vector>
  </HeadingPairs>
  <TitlesOfParts>
    <vt:vector size="53" baseType="lpstr">
      <vt:lpstr>Arial</vt:lpstr>
      <vt:lpstr>Calibri</vt:lpstr>
      <vt:lpstr>Calibri Light</vt:lpstr>
      <vt:lpstr>robotoB</vt:lpstr>
      <vt:lpstr>Segoe UI Historic</vt:lpstr>
      <vt:lpstr>Times New Roman</vt:lpstr>
      <vt:lpstr>Verdana</vt:lpstr>
      <vt:lpstr>Office Theme</vt:lpstr>
      <vt:lpstr>1_Office Theme</vt:lpstr>
      <vt:lpstr>默认设计模板</vt:lpstr>
      <vt:lpstr>2_Office Theme</vt:lpstr>
      <vt:lpstr>3_Default Design</vt:lpstr>
      <vt:lpstr>4_Default Design</vt:lpstr>
      <vt:lpstr>3_Office Theme</vt:lpstr>
      <vt:lpstr>4_Office Theme</vt:lpstr>
      <vt:lpstr>5_Office Theme</vt:lpstr>
      <vt:lpstr>6_Office Theme</vt:lpstr>
      <vt:lpstr>PowerPoint Presentation</vt:lpstr>
      <vt:lpstr>PowerPoint Presentation</vt:lpstr>
      <vt:lpstr>CHỦ ĐIỂM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lớp 4</dc:title>
  <dc:creator>Windows User</dc:creator>
  <cp:lastModifiedBy>PC</cp:lastModifiedBy>
  <cp:revision>37</cp:revision>
  <dcterms:created xsi:type="dcterms:W3CDTF">2021-09-25T09:14:46Z</dcterms:created>
  <dcterms:modified xsi:type="dcterms:W3CDTF">2022-09-22T16:31:19Z</dcterms:modified>
</cp:coreProperties>
</file>