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94" r:id="rId6"/>
    <p:sldId id="295" r:id="rId7"/>
    <p:sldId id="279" r:id="rId8"/>
    <p:sldId id="287" r:id="rId9"/>
    <p:sldId id="288" r:id="rId10"/>
    <p:sldId id="289" r:id="rId11"/>
    <p:sldId id="292" r:id="rId12"/>
    <p:sldId id="280" r:id="rId13"/>
    <p:sldId id="265" r:id="rId14"/>
    <p:sldId id="266" r:id="rId15"/>
    <p:sldId id="268" r:id="rId16"/>
    <p:sldId id="270" r:id="rId17"/>
    <p:sldId id="271" r:id="rId18"/>
    <p:sldId id="262" r:id="rId19"/>
    <p:sldId id="272" r:id="rId20"/>
    <p:sldId id="273" r:id="rId21"/>
    <p:sldId id="281" r:id="rId22"/>
    <p:sldId id="274" r:id="rId23"/>
    <p:sldId id="263" r:id="rId24"/>
    <p:sldId id="275" r:id="rId25"/>
    <p:sldId id="276" r:id="rId26"/>
    <p:sldId id="278" r:id="rId27"/>
    <p:sldId id="277" r:id="rId28"/>
    <p:sldId id="293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85" d="100"/>
          <a:sy n="85" d="100"/>
        </p:scale>
        <p:origin x="6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8" y="85358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775" y="2743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hoẵng ngã, nai vội dừng lại, đỡ hoẵng đứng dậy.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ANH SGK MOI 20 - 21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4865"/>
            <a:ext cx="7524750" cy="3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9" y="1744004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2910" y="1371600"/>
            <a:ext cx="4278180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1. Tô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5" y="1981200"/>
            <a:ext cx="8754006" cy="82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8" y="3062545"/>
            <a:ext cx="8747680" cy="84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3. Viết câu trả lời cho câu hỏi a ở mục 3 (SGK trang 5)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1" y="1947230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7452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7478" y="2667000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2703" y="1624698"/>
            <a:ext cx="10458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8 L 0.15 0.155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16)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1431"/>
            <a:ext cx="8728705" cy="161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NH SGK MOI 20 - 21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7350" y="2851239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287783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991" y="2877830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3142" y="326797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8226" y="325791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Administrator\Desktop\ANH SGK MOI 20 - 2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</a:p>
        </p:txBody>
      </p: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45389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0532" y="2383511"/>
            <a:ext cx="579117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8545" y="2383511"/>
            <a:ext cx="554186" cy="483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3310" y="2383511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in?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6745" y="2348187"/>
            <a:ext cx="471055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9213" y="2379141"/>
            <a:ext cx="554186" cy="531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503" y="2413610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SGK MOI 20 - 2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" y="304801"/>
            <a:ext cx="9068226" cy="67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9031" y="21941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9144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xoạc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trọng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hiệu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bắn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trí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vấp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oạch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2800" i="1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2800" i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						    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 Anh)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7C1E5C-BE5E-42C6-8B79-04DBADABD3F0}"/>
              </a:ext>
            </a:extLst>
          </p:cNvPr>
          <p:cNvCxnSpPr>
            <a:cxnSpLocks/>
          </p:cNvCxnSpPr>
          <p:nvPr/>
        </p:nvCxnSpPr>
        <p:spPr>
          <a:xfrm>
            <a:off x="2667000" y="1371600"/>
            <a:ext cx="951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D21A91-63C1-4B3A-9291-A8EAAA9CBBB2}"/>
              </a:ext>
            </a:extLst>
          </p:cNvPr>
          <p:cNvCxnSpPr>
            <a:cxnSpLocks/>
          </p:cNvCxnSpPr>
          <p:nvPr/>
        </p:nvCxnSpPr>
        <p:spPr>
          <a:xfrm>
            <a:off x="6958248" y="1828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99177D-7FA5-4FA4-9215-0A408A993766}"/>
              </a:ext>
            </a:extLst>
          </p:cNvPr>
          <p:cNvCxnSpPr>
            <a:cxnSpLocks/>
          </p:cNvCxnSpPr>
          <p:nvPr/>
        </p:nvCxnSpPr>
        <p:spPr>
          <a:xfrm>
            <a:off x="6537737" y="31242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6883E4-A39F-4ED6-94C1-A25EE0BD321B}"/>
              </a:ext>
            </a:extLst>
          </p:cNvPr>
          <p:cNvSpPr txBox="1"/>
          <p:nvPr/>
        </p:nvSpPr>
        <p:spPr>
          <a:xfrm>
            <a:off x="1367078" y="5046481"/>
            <a:ext cx="2703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oăng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hoẵng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F0AC79-5F26-453B-A704-0BF3635250DA}"/>
              </a:ext>
            </a:extLst>
          </p:cNvPr>
          <p:cNvSpPr txBox="1"/>
          <p:nvPr/>
        </p:nvSpPr>
        <p:spPr>
          <a:xfrm>
            <a:off x="3592689" y="5040837"/>
            <a:ext cx="2703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oac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xoạc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chân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354DAC-B1B8-4F38-AAC5-EC8DB639D5CE}"/>
              </a:ext>
            </a:extLst>
          </p:cNvPr>
          <p:cNvSpPr txBox="1"/>
          <p:nvPr/>
        </p:nvSpPr>
        <p:spPr>
          <a:xfrm>
            <a:off x="6284969" y="4989493"/>
            <a:ext cx="2703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oach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oạch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9031" y="21941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9144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xoạc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trọng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hiệu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bắn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trí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vấp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oạch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2800" i="1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2800" i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						    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 Anh)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7C1E5C-BE5E-42C6-8B79-04DBADABD3F0}"/>
              </a:ext>
            </a:extLst>
          </p:cNvPr>
          <p:cNvCxnSpPr>
            <a:cxnSpLocks/>
          </p:cNvCxnSpPr>
          <p:nvPr/>
        </p:nvCxnSpPr>
        <p:spPr>
          <a:xfrm>
            <a:off x="1907486" y="1834444"/>
            <a:ext cx="235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D21A91-63C1-4B3A-9291-A8EAAA9CBBB2}"/>
              </a:ext>
            </a:extLst>
          </p:cNvPr>
          <p:cNvCxnSpPr>
            <a:cxnSpLocks/>
          </p:cNvCxnSpPr>
          <p:nvPr/>
        </p:nvCxnSpPr>
        <p:spPr>
          <a:xfrm>
            <a:off x="4724400" y="22860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E03776-2782-498F-986E-E9B58A01E86E}"/>
              </a:ext>
            </a:extLst>
          </p:cNvPr>
          <p:cNvCxnSpPr>
            <a:cxnSpLocks/>
          </p:cNvCxnSpPr>
          <p:nvPr/>
        </p:nvCxnSpPr>
        <p:spPr>
          <a:xfrm>
            <a:off x="3695700" y="4419600"/>
            <a:ext cx="1790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6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284" y="1017166"/>
            <a:ext cx="431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8288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xoạc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trọng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hiệu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bắn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trí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vấp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oạch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2800" i="1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2800" i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thưởng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						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267200" y="236243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6504875" y="2382191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03867" y="2793671"/>
            <a:ext cx="89717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8887866" y="329184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5334000" y="3686446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8865006" y="4545479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324600" y="4953000"/>
            <a:ext cx="89717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620000" y="3689268"/>
            <a:ext cx="89717" cy="249382"/>
            <a:chOff x="5380610" y="4554706"/>
            <a:chExt cx="76893" cy="27432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F1DE68-4578-44D7-A54A-E83E6FD3BBBB}"/>
              </a:ext>
            </a:extLst>
          </p:cNvPr>
          <p:cNvCxnSpPr>
            <a:cxnSpLocks/>
          </p:cNvCxnSpPr>
          <p:nvPr/>
        </p:nvCxnSpPr>
        <p:spPr>
          <a:xfrm flipH="1">
            <a:off x="3002280" y="4938889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48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75" y="3698175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300" y="17625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50" y="3698888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8914088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847</Words>
  <Application>Microsoft Office PowerPoint</Application>
  <PresentationFormat>On-screen Show (4:3)</PresentationFormat>
  <Paragraphs>63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</cp:lastModifiedBy>
  <cp:revision>77</cp:revision>
  <dcterms:created xsi:type="dcterms:W3CDTF">2006-08-16T00:00:00Z</dcterms:created>
  <dcterms:modified xsi:type="dcterms:W3CDTF">2021-01-17T14:36:50Z</dcterms:modified>
</cp:coreProperties>
</file>