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8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1CBE-AE9A-45BF-8C35-75DE2755DBB1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Text Box 5"/>
          <p:cNvSpPr txBox="1">
            <a:spLocks noChangeArrowheads="1"/>
          </p:cNvSpPr>
          <p:nvPr/>
        </p:nvSpPr>
        <p:spPr bwMode="auto">
          <a:xfrm>
            <a:off x="184150" y="1905000"/>
            <a:ext cx="877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7030A0"/>
                </a:solidFill>
              </a:rPr>
              <a:t>TẬP ĐỌC</a:t>
            </a:r>
            <a:endParaRPr lang="en-US" altLang="en-US" sz="3600" b="1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5230572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9846" y="10668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Schools | Student clipart, Clip art, Teacher clipar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90800"/>
            <a:ext cx="7261099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6648784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4900" y="2133600"/>
            <a:ext cx="6934200" cy="168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Gió</a:t>
            </a:r>
            <a:r>
              <a:rPr lang="en-US" sz="2400" dirty="0" smtClean="0">
                <a:latin typeface="Cambria" pitchFamily="18" charset="0"/>
              </a:rPr>
              <a:t> ………….. </a:t>
            </a:r>
            <a:r>
              <a:rPr lang="en-US" sz="2400" dirty="0" err="1" smtClean="0">
                <a:latin typeface="Cambria" pitchFamily="18" charset="0"/>
              </a:rPr>
              <a:t>t</a:t>
            </a:r>
            <a:r>
              <a:rPr lang="en-US" sz="2400" dirty="0" err="1" smtClean="0">
                <a:latin typeface="Cambria" pitchFamily="18" charset="0"/>
              </a:rPr>
              <a:t>rong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lá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Cô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bé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………………</a:t>
            </a:r>
            <a:r>
              <a:rPr lang="en-US" sz="2400" dirty="0" err="1" smtClean="0">
                <a:latin typeface="Cambria" pitchFamily="18" charset="0"/>
              </a:rPr>
              <a:t>rác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trên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bãi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biển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1. </a:t>
            </a:r>
            <a:r>
              <a:rPr lang="en-US" sz="2400" b="1" dirty="0" err="1" smtClean="0">
                <a:latin typeface="Cambria" pitchFamily="18" charset="0"/>
              </a:rPr>
              <a:t>Chọn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trong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ngoặc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để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hoàn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thiện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:</a:t>
            </a:r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(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nhớ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ngồi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)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2205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27387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412" name="AutoShape 4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Boy And Girl From South Africa Illustration Royalty Free Cliparts, Vectors,  And Stock Illustration. Image 44381123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Free Asian Cliparts Download Clip Art Girl Ⓒ - Girl Student Clipart, HD Png  Download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Điền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vào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chỗ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chấm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0" y="1997839"/>
            <a:ext cx="7658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  </a:t>
            </a:r>
            <a:r>
              <a:rPr lang="en-US" sz="2400" dirty="0" err="1" smtClean="0">
                <a:latin typeface="Cambria" pitchFamily="18" charset="0"/>
              </a:rPr>
              <a:t>vai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………  </a:t>
            </a:r>
            <a:r>
              <a:rPr lang="en-US" sz="2400" dirty="0" err="1" smtClean="0">
                <a:latin typeface="Cambria" pitchFamily="18" charset="0"/>
              </a:rPr>
              <a:t>cuối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tháng</a:t>
            </a:r>
            <a:r>
              <a:rPr lang="en-US" sz="2400" dirty="0" smtClean="0">
                <a:latin typeface="Cambria" pitchFamily="18" charset="0"/>
              </a:rPr>
              <a:t> 11, </a:t>
            </a:r>
            <a:r>
              <a:rPr lang="en-US" sz="2400" dirty="0" err="1" smtClean="0">
                <a:latin typeface="Cambria" pitchFamily="18" charset="0"/>
              </a:rPr>
              <a:t>tôi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sẽ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được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thăm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vườn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bách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thú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Lan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lập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kế</a:t>
            </a:r>
            <a:r>
              <a:rPr lang="en-US" sz="2400" dirty="0" smtClean="0">
                <a:latin typeface="Cambria" pitchFamily="18" charset="0"/>
              </a:rPr>
              <a:t> h……..   </a:t>
            </a:r>
            <a:r>
              <a:rPr lang="en-US" sz="2400" dirty="0" err="1" smtClean="0">
                <a:latin typeface="Cambria" pitchFamily="18" charset="0"/>
              </a:rPr>
              <a:t>học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nhóm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61272" y="2100999"/>
            <a:ext cx="665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oác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600200" y="2668395"/>
            <a:ext cx="946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o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ảng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577575" y="3735195"/>
            <a:ext cx="842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oạch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21336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Student Character Holding Big Pencil Clipart » Clipart S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2123174" cy="2800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757984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524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voi</a:t>
            </a:r>
            <a:r>
              <a:rPr lang="en-US" sz="2400" dirty="0" smtClean="0">
                <a:latin typeface="Cambria" pitchFamily="18" charset="0"/>
              </a:rPr>
              <a:t> con, </a:t>
            </a:r>
            <a:r>
              <a:rPr lang="en-US" sz="2400" dirty="0" err="1" smtClean="0">
                <a:latin typeface="Cambria" pitchFamily="18" charset="0"/>
              </a:rPr>
              <a:t>sinh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nhật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chúc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mừng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3.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6934200" cy="11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con,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giờ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thường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voi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con.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2600" y="43434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Giờ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ra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con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thường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cùng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419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514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990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4.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1 </a:t>
            </a:r>
            <a:r>
              <a:rPr lang="en-US" sz="2400" b="1" dirty="0" err="1" smtClean="0">
                <a:latin typeface="Cambria" pitchFamily="18" charset="0"/>
              </a:rPr>
              <a:t>đến</a:t>
            </a:r>
            <a:r>
              <a:rPr lang="en-US" sz="2400" b="1" dirty="0" smtClean="0">
                <a:latin typeface="Cambria" pitchFamily="18" charset="0"/>
              </a:rPr>
              <a:t> 2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chúc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mừng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sinh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nhật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người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bạn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của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em</a:t>
            </a:r>
            <a:r>
              <a:rPr lang="en-US" sz="2400" b="1" dirty="0" smtClean="0">
                <a:latin typeface="Cambria" pitchFamily="18" charset="0"/>
              </a:rPr>
              <a:t>.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8" name="Picture 7" descr="9.png"/>
          <p:cNvPicPr>
            <a:picLocks noChangeAspect="1"/>
          </p:cNvPicPr>
          <p:nvPr/>
        </p:nvPicPr>
        <p:blipFill>
          <a:blip r:embed="rId2"/>
          <a:srcRect r="-889"/>
          <a:stretch>
            <a:fillRect/>
          </a:stretch>
        </p:blipFill>
        <p:spPr>
          <a:xfrm>
            <a:off x="1600200" y="1862235"/>
            <a:ext cx="5943600" cy="31335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4900" y="5181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M: 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!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giỏi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chăm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ngoan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206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user</dc:creator>
  <cp:lastModifiedBy>user</cp:lastModifiedBy>
  <cp:revision>4</cp:revision>
  <dcterms:created xsi:type="dcterms:W3CDTF">2020-08-29T15:37:18Z</dcterms:created>
  <dcterms:modified xsi:type="dcterms:W3CDTF">2020-08-29T16:02:48Z</dcterms:modified>
</cp:coreProperties>
</file>