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4" r:id="rId9"/>
    <p:sldId id="263" r:id="rId10"/>
    <p:sldId id="262" r:id="rId11"/>
    <p:sldId id="26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59506E-C540-4767-9E93-58B1A25D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CBB5410-819A-4E89-82C9-D16BE45A5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6D166B-7E63-4346-936B-E58B27EF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0970FB-9414-47A3-83CF-5C649236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542A3E-E8B2-4203-9D5F-01ECC34E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63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CA7582-F7AF-4551-B4C9-AE961682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AF994A-FEB8-4B05-B86F-D2C3DD4E0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3C826D-1C9D-4D86-A7E7-A580DB59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090218-FC95-485F-B514-8DC70CD5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6416AB-EAB8-46D2-A6B3-ACA7962E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09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C68A9FE-6471-4AF1-AA77-93BCEB997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B7BED07-AB59-426A-8DAB-BA96D6BF3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C56D7F-5A5C-4BC7-8E2D-DC217886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A9BF36-FDD0-4711-80F3-7C377A42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6156D-0B4D-46A8-AB0D-DE9BE189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4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1180E8-1769-47C9-8074-EEFC27AF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F8EE24-AA00-47E4-BE90-02086AA85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660FA3-DDD2-4FCA-9F9D-0CCE412B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AB3930-6507-4577-969A-986F1E4A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4513AE-6209-4E6A-AF50-B1BFD077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6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BDCE89-9467-4CCB-8E87-5B4AE0FB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706A05-36F9-49CB-88CE-AEEFB7D73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EAB533-4260-49E3-A185-FA059249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8252CA-4D37-418F-B1D0-F560887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C9B88A-2E5D-4066-9D8B-C346FA38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92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8E469-CD19-45AA-B66D-9518D2F1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E79322-7BC9-4483-8B40-39B3763AC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31EB5D-4EAB-4745-B5D1-DA25FAF1D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18646C-6FDC-47AB-8677-CE360C68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47E7C2-B720-40B1-B010-070A8207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B511A8-76C7-4597-9B22-DBC99174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565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88501-177C-42EC-85B1-B0F42CBB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DFE080-59C7-48E9-B5DE-901E29AC3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F0BEE4-4E73-47AF-8E4C-0650043DC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958A99F-3F64-4942-8BED-8C5E41DA7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51C53C2-0474-4C44-BBCC-B1D763416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018600A-57BD-4EE2-B619-E3E3A076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253927-F921-4D80-8F3D-E3A8D0B0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D2826FD-C80C-4D44-82DF-78018D79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50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F0CD04-8F5E-489D-B34A-644FE02F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9930E44-BB90-4DF8-BC5E-A595E8D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62AA9C7-BC39-459B-AD0B-5CED4053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292E85D-7AAE-4247-A8E9-BD0036C9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223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531DE7E-0CEF-4936-9D80-0401A2D3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7F23E37-3FA6-4CA1-BB4C-4971E8E8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288A62-9C24-471D-AB30-AB6D2437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901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4CCF91-4D81-498D-AD45-63DB499E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F0CEE4-C968-4942-AD4B-4DAD68162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0B5B33-9FAE-477B-A2BA-A539D2BD5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A8F314-DA0F-48AE-9C05-EE5885DC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0DBD92-04A4-47FB-83E6-636064CF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7D7FA3-8397-4A99-BDE1-D5105AD0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6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833650-390F-4E00-82E6-60DD5C9F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528BA12-112F-467E-B98E-0C7B79BFB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E43EFB-446C-440F-A929-F2866866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DDBD64-5022-460A-A656-DD190A48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B7E283-18DE-439E-9047-9AED0BFB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D4EEF1-C0D8-4DFC-AE28-5AB1633D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12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55DFE53-3289-44B7-A133-92FC613A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28B961-D8AC-4BAB-8263-2144C436C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90352E-DDD8-4244-8C5F-424B498CF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0B9E-09B8-4797-A474-C1808BB76336}" type="datetimeFigureOut">
              <a:rPr lang="vi-VN" smtClean="0"/>
              <a:t>26/10/2020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BDD3D5-F26E-4546-A91D-D89E1F3BD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C7314-9C56-4257-ABF9-1DC64FE5A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338F80-CEB6-4800-91EB-F96515EA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98613C-3E99-419D-9ADE-6A3C23F7C94A}"/>
              </a:ext>
            </a:extLst>
          </p:cNvPr>
          <p:cNvSpPr txBox="1"/>
          <p:nvPr/>
        </p:nvSpPr>
        <p:spPr>
          <a:xfrm>
            <a:off x="2279375" y="344557"/>
            <a:ext cx="787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 ĐỒNG ĐỘI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TR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 TIỂU 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 AM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4A41BEE-254D-4A30-ABD1-CAAD6A3C2E33}"/>
              </a:ext>
            </a:extLst>
          </p:cNvPr>
          <p:cNvCxnSpPr/>
          <p:nvPr/>
        </p:nvCxnSpPr>
        <p:spPr>
          <a:xfrm>
            <a:off x="4598505" y="1175554"/>
            <a:ext cx="3419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395688-92CA-492D-916C-D7BFAC917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" y="512947"/>
            <a:ext cx="1066385" cy="1024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7AA47D7-68B1-4E5D-80A6-64E8285D23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009" y="540025"/>
            <a:ext cx="1066385" cy="10243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156D4-5FD3-4942-9A81-DE073F6F6BB6}"/>
              </a:ext>
            </a:extLst>
          </p:cNvPr>
          <p:cNvSpPr txBox="1"/>
          <p:nvPr/>
        </p:nvSpPr>
        <p:spPr>
          <a:xfrm>
            <a:off x="289125" y="1484242"/>
            <a:ext cx="115980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</a:t>
            </a:r>
          </a:p>
          <a:p>
            <a:pPr algn="ctr"/>
            <a:endParaRPr lang="vi-VN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CHỐNG TAI NẠN THƯƠNG TÍCH TRONG TRƯỜNG HỌC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354FBB1-14EA-40A3-8400-E2CCAB14AC23}"/>
              </a:ext>
            </a:extLst>
          </p:cNvPr>
          <p:cNvSpPr txBox="1"/>
          <p:nvPr/>
        </p:nvSpPr>
        <p:spPr>
          <a:xfrm>
            <a:off x="4598506" y="3243472"/>
            <a:ext cx="659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Long Biên</a:t>
            </a:r>
            <a:r>
              <a:rPr lang="vi-VN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vi-V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ngày </a:t>
            </a: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25</a:t>
            </a:r>
            <a:r>
              <a:rPr lang="vi-VN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tháng </a:t>
            </a: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vi-VN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năm2020</a:t>
            </a:r>
          </a:p>
        </p:txBody>
      </p:sp>
    </p:spTree>
    <p:extLst>
      <p:ext uri="{BB962C8B-B14F-4D97-AF65-F5344CB8AC3E}">
        <p14:creationId xmlns:p14="http://schemas.microsoft.com/office/powerpoint/2010/main" val="22303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565B9E-CAF6-4BC2-9D18-A81C9CBAD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52DA22A3-799A-44C9-B6EB-59D889289911}"/>
              </a:ext>
            </a:extLst>
          </p:cNvPr>
          <p:cNvSpPr/>
          <p:nvPr/>
        </p:nvSpPr>
        <p:spPr>
          <a:xfrm>
            <a:off x="9296400" y="-171450"/>
            <a:ext cx="2895600" cy="20193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>
                <a:solidFill>
                  <a:srgbClr val="FF0000"/>
                </a:solidFill>
                <a:latin typeface="+mj-lt"/>
              </a:rPr>
              <a:t>Ch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en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lấn,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xô đẩy nhau</a:t>
            </a:r>
          </a:p>
        </p:txBody>
      </p:sp>
    </p:spTree>
    <p:extLst>
      <p:ext uri="{BB962C8B-B14F-4D97-AF65-F5344CB8AC3E}">
        <p14:creationId xmlns:p14="http://schemas.microsoft.com/office/powerpoint/2010/main" val="2776245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000FC8-EF76-4C6F-A30C-9DDD6E41E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529B9BA9-7AB3-40BD-BBA7-2E825C7EBF83}"/>
              </a:ext>
            </a:extLst>
          </p:cNvPr>
          <p:cNvSpPr/>
          <p:nvPr/>
        </p:nvSpPr>
        <p:spPr>
          <a:xfrm rot="18063546">
            <a:off x="301838" y="451861"/>
            <a:ext cx="1949820" cy="24003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Với ..........</a:t>
            </a:r>
          </a:p>
        </p:txBody>
      </p:sp>
    </p:spTree>
    <p:extLst>
      <p:ext uri="{BB962C8B-B14F-4D97-AF65-F5344CB8AC3E}">
        <p14:creationId xmlns:p14="http://schemas.microsoft.com/office/powerpoint/2010/main" val="1857108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CEC0E6-6DD0-409C-AFC4-DC7ACE5B7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3C5387B-E58B-4B36-9527-C9137ABC61ED}"/>
              </a:ext>
            </a:extLst>
          </p:cNvPr>
          <p:cNvSpPr txBox="1"/>
          <p:nvPr/>
        </p:nvSpPr>
        <p:spPr>
          <a:xfrm>
            <a:off x="1262260" y="647774"/>
            <a:ext cx="10929739" cy="34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Các em hãy quan sát hình vẽ sau đây và trả lời cho cô biết.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Câu 1:  Những trò chơi nào là trò chơi nguy hiểm có thể gây tai nạn thương tích trong trường học?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Câu 2: Khi tham gia các trò chơi này sẽ nguy hiểm như thế nào?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Câu 3: Khi được tuyên truyền rồi em có tham gia chơi không? Khi nhìn thấy bạn của mình chơi các trò chơi nguy hiểm em sẽ khuyên bạn thế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B076C3-C749-47AE-B0D7-A9DE91BBB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" y="512947"/>
            <a:ext cx="1066385" cy="1024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6C619E-2942-43B6-AF42-1105F0A2B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009" y="540025"/>
            <a:ext cx="1066385" cy="10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3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F0A607-8F2F-470A-B12B-C9A3E78B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3A405A6D-E824-47F5-B9BE-EC8A7E6E08AF}"/>
              </a:ext>
            </a:extLst>
          </p:cNvPr>
          <p:cNvSpPr/>
          <p:nvPr/>
        </p:nvSpPr>
        <p:spPr>
          <a:xfrm rot="2211631">
            <a:off x="10071800" y="397908"/>
            <a:ext cx="2875648" cy="1679448"/>
          </a:xfrm>
          <a:prstGeom prst="wedgeEllipseCallout">
            <a:avLst>
              <a:gd name="adj1" fmla="val -18201"/>
              <a:gd name="adj2" fmla="val 90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Leo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</a:t>
            </a:r>
            <a:r>
              <a:rPr lang="vi-VN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èo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lan can</a:t>
            </a:r>
          </a:p>
        </p:txBody>
      </p:sp>
    </p:spTree>
    <p:extLst>
      <p:ext uri="{BB962C8B-B14F-4D97-AF65-F5344CB8AC3E}">
        <p14:creationId xmlns:p14="http://schemas.microsoft.com/office/powerpoint/2010/main" val="347596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2513C7-6733-45A7-9139-94C34DE9E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757BE6F2-5E3D-436D-B635-099A69FE58CD}"/>
              </a:ext>
            </a:extLst>
          </p:cNvPr>
          <p:cNvSpPr/>
          <p:nvPr/>
        </p:nvSpPr>
        <p:spPr>
          <a:xfrm>
            <a:off x="2419350" y="5905500"/>
            <a:ext cx="4343400" cy="8602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4"/>
                </a:solidFill>
                <a:latin typeface="+mj-lt"/>
              </a:rPr>
              <a:t>Tr</a:t>
            </a:r>
            <a:r>
              <a:rPr lang="vi-VN" sz="3200" b="1" smtClean="0">
                <a:solidFill>
                  <a:schemeClr val="accent4"/>
                </a:solidFill>
                <a:latin typeface="+mj-lt"/>
              </a:rPr>
              <a:t>èo </a:t>
            </a:r>
            <a:r>
              <a:rPr lang="vi-VN" sz="3200" b="1" dirty="0">
                <a:solidFill>
                  <a:schemeClr val="accent4"/>
                </a:solidFill>
                <a:latin typeface="+mj-lt"/>
              </a:rPr>
              <a:t>cây</a:t>
            </a:r>
          </a:p>
        </p:txBody>
      </p:sp>
    </p:spTree>
    <p:extLst>
      <p:ext uri="{BB962C8B-B14F-4D97-AF65-F5344CB8AC3E}">
        <p14:creationId xmlns:p14="http://schemas.microsoft.com/office/powerpoint/2010/main" val="1266599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E7E408-277E-4D9C-BE42-53AF4625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6" name="Flowchart: Sequential Access Storage 5">
            <a:extLst>
              <a:ext uri="{FF2B5EF4-FFF2-40B4-BE49-F238E27FC236}">
                <a16:creationId xmlns="" xmlns:a16="http://schemas.microsoft.com/office/drawing/2014/main" id="{CBC3E420-6CE5-4EC2-B899-9232CA090CF1}"/>
              </a:ext>
            </a:extLst>
          </p:cNvPr>
          <p:cNvSpPr/>
          <p:nvPr/>
        </p:nvSpPr>
        <p:spPr>
          <a:xfrm rot="1322375">
            <a:off x="7867650" y="-266700"/>
            <a:ext cx="1924050" cy="18669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Nghịch ổ điện</a:t>
            </a:r>
          </a:p>
        </p:txBody>
      </p:sp>
    </p:spTree>
    <p:extLst>
      <p:ext uri="{BB962C8B-B14F-4D97-AF65-F5344CB8AC3E}">
        <p14:creationId xmlns:p14="http://schemas.microsoft.com/office/powerpoint/2010/main" val="39805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E8EF37-E494-474F-A3B8-601CE219E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="" xmlns:a16="http://schemas.microsoft.com/office/drawing/2014/main" id="{32B374AA-DB56-4972-8F82-32089F528A7E}"/>
              </a:ext>
            </a:extLst>
          </p:cNvPr>
          <p:cNvSpPr/>
          <p:nvPr/>
        </p:nvSpPr>
        <p:spPr>
          <a:xfrm>
            <a:off x="1181100" y="5734050"/>
            <a:ext cx="4171950" cy="9525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+mj-lt"/>
              </a:rPr>
              <a:t>Rượt đuổi nhau</a:t>
            </a:r>
          </a:p>
        </p:txBody>
      </p:sp>
    </p:spTree>
    <p:extLst>
      <p:ext uri="{BB962C8B-B14F-4D97-AF65-F5344CB8AC3E}">
        <p14:creationId xmlns:p14="http://schemas.microsoft.com/office/powerpoint/2010/main" val="25318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CB0D81-8A13-42A6-AB52-FF2E9573B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8312348E-D3CC-4E06-AC8B-AE4158760D3F}"/>
              </a:ext>
            </a:extLst>
          </p:cNvPr>
          <p:cNvSpPr/>
          <p:nvPr/>
        </p:nvSpPr>
        <p:spPr>
          <a:xfrm>
            <a:off x="9410700" y="495300"/>
            <a:ext cx="2000250" cy="2286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C000"/>
                </a:solidFill>
              </a:rPr>
              <a:t>Trơn trượt</a:t>
            </a:r>
          </a:p>
        </p:txBody>
      </p:sp>
    </p:spTree>
    <p:extLst>
      <p:ext uri="{BB962C8B-B14F-4D97-AF65-F5344CB8AC3E}">
        <p14:creationId xmlns:p14="http://schemas.microsoft.com/office/powerpoint/2010/main" val="17891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81B04C-2B75-4B91-8020-9046CDFFF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039600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660CE1B9-9147-4C61-B918-0826CA17528C}"/>
              </a:ext>
            </a:extLst>
          </p:cNvPr>
          <p:cNvSpPr/>
          <p:nvPr/>
        </p:nvSpPr>
        <p:spPr>
          <a:xfrm rot="2925106">
            <a:off x="10029580" y="4434523"/>
            <a:ext cx="2324100" cy="166925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</a:rPr>
              <a:t>Ngã cầu thang</a:t>
            </a:r>
          </a:p>
        </p:txBody>
      </p:sp>
    </p:spTree>
    <p:extLst>
      <p:ext uri="{BB962C8B-B14F-4D97-AF65-F5344CB8AC3E}">
        <p14:creationId xmlns:p14="http://schemas.microsoft.com/office/powerpoint/2010/main" val="42940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A6A36C-2EBD-4793-99CF-2D684F1A4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="" xmlns:a16="http://schemas.microsoft.com/office/drawing/2014/main" id="{EE4BB455-13CA-4A3A-8585-3466335D1052}"/>
              </a:ext>
            </a:extLst>
          </p:cNvPr>
          <p:cNvSpPr/>
          <p:nvPr/>
        </p:nvSpPr>
        <p:spPr>
          <a:xfrm>
            <a:off x="4476750" y="2590800"/>
            <a:ext cx="3009900" cy="19431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vật sắc nhọn, nguy hiểm</a:t>
            </a:r>
          </a:p>
        </p:txBody>
      </p:sp>
    </p:spTree>
    <p:extLst>
      <p:ext uri="{BB962C8B-B14F-4D97-AF65-F5344CB8AC3E}">
        <p14:creationId xmlns:p14="http://schemas.microsoft.com/office/powerpoint/2010/main" val="17462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161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</cp:lastModifiedBy>
  <cp:revision>49</cp:revision>
  <dcterms:created xsi:type="dcterms:W3CDTF">2020-09-16T13:16:47Z</dcterms:created>
  <dcterms:modified xsi:type="dcterms:W3CDTF">2020-10-26T00:35:04Z</dcterms:modified>
</cp:coreProperties>
</file>