
<file path=[Content_Types].xml><?xml version="1.0" encoding="utf-8"?>
<Types xmlns="http://schemas.openxmlformats.org/package/2006/content-types">
  <Default Extension="png" ContentType="image/png"/>
  <Default Extension="bin" ContentType="application/vnd.ms-office.activeX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8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4059" r:id="rId3"/>
    <p:sldMasterId id="2147484436" r:id="rId4"/>
    <p:sldMasterId id="2147484449" r:id="rId5"/>
    <p:sldMasterId id="2147484461" r:id="rId6"/>
    <p:sldMasterId id="2147485994" r:id="rId7"/>
    <p:sldMasterId id="2147486006" r:id="rId8"/>
    <p:sldMasterId id="2147486018" r:id="rId9"/>
  </p:sldMasterIdLst>
  <p:notesMasterIdLst>
    <p:notesMasterId r:id="rId28"/>
  </p:notesMasterIdLst>
  <p:sldIdLst>
    <p:sldId id="310" r:id="rId10"/>
    <p:sldId id="311" r:id="rId11"/>
    <p:sldId id="295" r:id="rId12"/>
    <p:sldId id="308" r:id="rId13"/>
    <p:sldId id="297" r:id="rId14"/>
    <p:sldId id="298" r:id="rId15"/>
    <p:sldId id="299" r:id="rId16"/>
    <p:sldId id="303" r:id="rId17"/>
    <p:sldId id="320" r:id="rId18"/>
    <p:sldId id="312" r:id="rId19"/>
    <p:sldId id="313" r:id="rId20"/>
    <p:sldId id="314" r:id="rId21"/>
    <p:sldId id="315" r:id="rId22"/>
    <p:sldId id="316" r:id="rId23"/>
    <p:sldId id="317" r:id="rId24"/>
    <p:sldId id="318" r:id="rId25"/>
    <p:sldId id="319" r:id="rId26"/>
    <p:sldId id="293" r:id="rId2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66"/>
    <a:srgbClr val="0000CC"/>
    <a:srgbClr val="99CCFF"/>
    <a:srgbClr val="00FFFF"/>
    <a:srgbClr val="003300"/>
    <a:srgbClr val="99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 autoAdjust="0"/>
    <p:restoredTop sz="94728" autoAdjust="0"/>
  </p:normalViewPr>
  <p:slideViewPr>
    <p:cSldViewPr>
      <p:cViewPr>
        <p:scale>
          <a:sx n="50" d="100"/>
          <a:sy n="50" d="100"/>
        </p:scale>
        <p:origin x="-2386" y="-79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viewProps" Target="viewProps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8.wmf"/><Relationship Id="rId1" Type="http://schemas.openxmlformats.org/officeDocument/2006/relationships/image" Target="../media/image1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F93CABE2-BC43-4554-9B1C-C44EB236F79F}" type="datetimeFigureOut">
              <a:rPr lang="en-US"/>
              <a:pPr>
                <a:defRPr/>
              </a:pPr>
              <a:t>11/17/2020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43DC06AB-6C76-480B-B2D9-640D705EDB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979117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3DC06AB-6C76-480B-B2D9-640D705EDB30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8282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EE3DE321-8ADF-41CE-8D4E-BEDD3A2C5BB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15E5DE67-FBD4-4D8E-8953-BD12688008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468DE8C-372B-4603-B2E3-8F9832423B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972805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99D40C-6B26-47A7-8FC1-CEEC87C4F13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25575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9FED901D-B39A-4D94-8754-266A774B68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7B974374-948A-4B94-BDA8-AAEF85DDE7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969C30DE-2348-4324-9FE4-39587429E4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ED2355EB-A17C-4D22-9031-20ED38E490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924CBBDC-84C7-4122-ADF2-A92947A11CB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980C8A29-2D9B-4D0F-BA0D-0CA667A79E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FEFF6D22-ACAD-48D4-8354-6FD192FD401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B79FDEF0-C867-4B5C-BAF8-8C1865535F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78F0EA68-D9CE-412A-A48C-1DD899206B5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9DC1C3F6-2781-4BEA-821B-545A64D376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8F42C9F0-B4C6-4F25-AB9C-747E78CB106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2D3B9FC5-AD3F-4A93-AF32-109A5EB584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016D2D57-DFD1-4BB8-A930-B145A306F8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B34BBCCB-E925-4D15-AF1A-BB204ABD13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906B0B53-241C-4FD2-ABE4-6D04D4316C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16D6AF8C-B141-49EB-A347-477853EA4B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40AAAC48-45DC-48C5-983E-4D7A560643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8E501D60-6DC6-4048-BA13-706CC3C894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89B25677-F333-41FA-BA78-B28C3D6C2A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B36D1EF7-613E-4EAB-9D05-D991311100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ACE19CDD-B7B9-4FF5-B360-52FFE2C74E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31993016-014D-4A96-870D-246A4AF3BBD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88F6B985-A6DB-469C-A2F8-72EF08F412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4848084A-64EE-4031-8EAA-140213C824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C38C6F4C-631D-4B2D-B6F3-095AEF9366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602EAB4-154E-4460-8858-C558AC46ACCD}" type="datetimeFigureOut">
              <a:rPr lang="en-US"/>
              <a:pPr>
                <a:defRPr/>
              </a:pPr>
              <a:t>11/17/2020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BA4EAC0-5BB1-4130-A74D-3062C49BE5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A9191C09-6819-4A44-B9D0-1F298D42ED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79AE32CF-24D8-45B5-9844-D7EDA19FC75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69134909-BB4C-4CDB-B940-01120FC01C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20940528-74D3-4921-9753-9ADB6D8FB2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F16DDACA-3ABF-4C54-9FFE-9B6C0D623F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598D3FF5-003A-4FCD-9CBD-67B5EFACA4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0F3F015E-413F-4DBF-A731-4240B7F4086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B4036064-EB7A-4356-9A3D-0908C7887B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506F3260-3BA8-4827-B96C-DED53273E7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4597679C-5B9E-4874-9583-3E5DDD586B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BBE9CDB9-6427-4FE4-8349-0A2E488365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fld id="{1D62D38C-ACAE-4C2C-8A19-ED21D1CB06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1D68304-9322-4CF0-96D2-12A14A6B0684}" type="datetimeFigureOut">
              <a:rPr lang="en-US"/>
              <a:pPr>
                <a:defRPr/>
              </a:pPr>
              <a:t>11/17/2020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91F45FB-90FD-4181-BCF2-3119C8AD49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9C472B08-8F09-4283-AEC1-C7D0B6823FAA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4425F896-09BD-428B-A3E9-4024AA884916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83B6B110-E70A-446C-A694-E8F7CAAC2C39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4F1377E6-87F6-4E01-A08A-A8AC06B05ABB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7A289406-9766-4EC0-A1E6-3A87264A2A5F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46F4A90B-3A00-4336-BB54-3204FD76EB1B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C6072894-D0C7-4C4C-BB5C-A6BC08F804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4D351F0B-5DB4-4196-B3B9-533909B66BBF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F982632B-B1A6-42D7-8D84-ABFCD10BDEC8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721FE5B2-4528-4DB3-AFF2-33BC4ABBE0EE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7332ED8F-1788-4671-97DF-14F91AE8370D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ADE0D9B8-F4DE-45A0-8D89-E4C13E373315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6E365D33-90FB-4EA7-825C-98E20B0FF7F6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70357598-79DE-49E3-9EFA-8B9E049827F3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7D7C5EA2-309A-4190-B58D-0E37A21BC077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9976233A-6F83-4147-8C4A-8B296A726E10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D326688C-C90F-456D-AB3A-94250CB0EA39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CC8F813D-4AC3-4540-AC02-5235BE801596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167791DF-AC5C-41C7-AD1C-3E20CDDA7231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D9CF5777-087C-4E60-BC99-B898070E7609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B880AE8C-015F-42F3-92E1-0E48A2788D74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8E9C44EC-47CD-453F-91FB-92DFDC1658A6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89F6C3B0-FEC1-4E84-8F18-818ED837213B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992EF0-0823-479E-9CC1-1E1E24FCED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F96901-828F-45C6-8714-AA2D6DFAFE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39C8F953-C7A8-415A-B35E-95A7B5F382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62DBA3-8F82-495F-902D-8DEADDD5B9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0C171C-489F-426F-BC16-02F065A672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C6B9A-1C8B-4FEA-AFFE-823D9B715F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88EA73-45AD-4227-B120-69EE32E48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EB9D25-7D63-437E-9DBD-38C9A6CD8C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40402-11B8-4551-9635-DC9141AB31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0073BF-C8C5-4DCD-A949-D585BDAE43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EACEBF-60ED-4F55-B505-B406DFD778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907650-343A-4741-9C34-1D7688BF057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D4F6E9-ACAF-4AD1-A2B1-ABF1ECD5BD8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484473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1408A1BA-CC45-49FE-9960-21CD47498B1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AF884BB-EF16-487D-BBFD-A41641CDC5C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536493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FEBAEF-8283-465B-A602-742E37EEAC2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231918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9E9CB9-1C26-4B41-9259-A50BB1958B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649369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313771-DAC0-4688-BBC2-F7F7B953636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239631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EAE620-E225-4BF9-B937-E52BD86DCB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223152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B45852E-F489-4644-B21C-36D2C523787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503493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4B49BE-A482-4ABA-BC59-7165309BE8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565843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2E94D4-DBC6-4E88-B671-ABDF4B11D24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55332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650BC15-D133-40BD-A805-58AD271EDA1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729357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082B3A3-32E2-4DBC-A0BE-F650F8B3AFC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74748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EB562DD8-730A-4708-BECC-2C6905A470E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46788E-6418-416E-80F5-347092E79E8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873376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9FF18A-1AAE-449F-8741-EBFE13AA8CA9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459570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F29C576-9A26-433A-AE75-96488F494F2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889877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6BD105-36D4-4104-89A0-C42915392655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504860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26E796D-7F39-4A45-83EF-5EC096CAD6FD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553646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7DDF14-92DB-46E6-A6BF-A898FA00CD6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21686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E326CF-FBD1-4275-9E21-4232DC6DB9E2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058973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3DAA688-64A8-45F6-AD66-BED43840162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463391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CB93A7-22D2-4BC2-81AD-73C6F8B58D8F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727253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063127-7869-406F-A851-01E8FFA0EBB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11932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+mn-cs"/>
              </a:defRPr>
            </a:lvl1pPr>
          </a:lstStyle>
          <a:p>
            <a:pPr>
              <a:defRPr/>
            </a:pPr>
            <a:fld id="{EE30D766-B97F-44D9-B1CB-42F28BB39A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transition spd="slow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A9F2EBB-87D4-426F-A4E5-F7E7AD69E0A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240380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CF1DFBC-D5D1-46BF-A2F9-C3C61655744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796488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6C83EA-AE8D-43BE-A1D3-F2B44025E1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466144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C58702-969D-4CC9-971F-2A088C3C100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064424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C2C513-FE81-4513-9E3A-DDA12BEEB0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62185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851C67A-1D91-49C8-8CFD-078A04A12A2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983270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A2526B8-A20F-4CE3-B95E-33C29C0924B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6599302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7F8D35D-FC8D-469E-B516-D10A3BFA36D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246912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9DE2F85-CF35-49B0-B976-A22AC80E565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18904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B8060B-F1C3-4FF0-A1F3-BD89A2F26B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64914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93.xml"/><Relationship Id="rId7" Type="http://schemas.openxmlformats.org/officeDocument/2006/relationships/slideLayout" Target="../slideLayouts/slideLayout97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pPr>
              <a:defRPr/>
            </a:pPr>
            <a:fld id="{5C085A10-D7D9-44A0-88E9-F13DE750E1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23" r:id="rId1"/>
    <p:sldLayoutId id="2147485924" r:id="rId2"/>
    <p:sldLayoutId id="2147485925" r:id="rId3"/>
    <p:sldLayoutId id="2147485926" r:id="rId4"/>
    <p:sldLayoutId id="2147485927" r:id="rId5"/>
    <p:sldLayoutId id="2147485928" r:id="rId6"/>
    <p:sldLayoutId id="2147485929" r:id="rId7"/>
    <p:sldLayoutId id="2147485930" r:id="rId8"/>
    <p:sldLayoutId id="2147485931" r:id="rId9"/>
    <p:sldLayoutId id="2147485932" r:id="rId10"/>
    <p:sldLayoutId id="2147485933" r:id="rId11"/>
  </p:sldLayoutIdLst>
  <p:transition spd="slow"/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cs typeface="Arial" charset="0"/>
              </a:defRPr>
            </a:lvl1pPr>
          </a:lstStyle>
          <a:p>
            <a:pPr>
              <a:defRPr/>
            </a:pPr>
            <a:fld id="{A6DD95D9-3663-4729-982A-0ECED428620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34" r:id="rId1"/>
    <p:sldLayoutId id="2147485935" r:id="rId2"/>
    <p:sldLayoutId id="2147485936" r:id="rId3"/>
    <p:sldLayoutId id="2147485937" r:id="rId4"/>
    <p:sldLayoutId id="2147485938" r:id="rId5"/>
    <p:sldLayoutId id="2147485939" r:id="rId6"/>
    <p:sldLayoutId id="2147485940" r:id="rId7"/>
    <p:sldLayoutId id="2147485941" r:id="rId8"/>
    <p:sldLayoutId id="2147485942" r:id="rId9"/>
    <p:sldLayoutId id="2147485943" r:id="rId10"/>
    <p:sldLayoutId id="2147485944" r:id="rId11"/>
  </p:sldLayoutIdLst>
  <p:transition spd="slow"/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512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0" hangingPunct="0">
              <a:defRPr sz="1200">
                <a:solidFill>
                  <a:prstClr val="black">
                    <a:tint val="75000"/>
                  </a:prstClr>
                </a:solidFill>
                <a:latin typeface=".VnTime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0" hangingPunct="0">
              <a:defRPr sz="1200">
                <a:solidFill>
                  <a:prstClr val="black">
                    <a:tint val="75000"/>
                  </a:prstClr>
                </a:solidFill>
                <a:latin typeface=".VnTime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0" hangingPunct="0">
              <a:defRPr sz="1200">
                <a:solidFill>
                  <a:prstClr val="black">
                    <a:tint val="75000"/>
                  </a:prstClr>
                </a:solidFill>
                <a:latin typeface=".VnTime" pitchFamily="34" charset="0"/>
              </a:defRPr>
            </a:lvl1pPr>
          </a:lstStyle>
          <a:p>
            <a:pPr>
              <a:defRPr/>
            </a:pPr>
            <a:fld id="{9793C971-745B-43D6-B572-DF88E99D7A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45" r:id="rId1"/>
    <p:sldLayoutId id="2147485946" r:id="rId2"/>
    <p:sldLayoutId id="2147485947" r:id="rId3"/>
    <p:sldLayoutId id="2147485948" r:id="rId4"/>
    <p:sldLayoutId id="2147485949" r:id="rId5"/>
    <p:sldLayoutId id="2147485950" r:id="rId6"/>
    <p:sldLayoutId id="2147485951" r:id="rId7"/>
    <p:sldLayoutId id="2147485952" r:id="rId8"/>
    <p:sldLayoutId id="2147485953" r:id="rId9"/>
    <p:sldLayoutId id="2147485954" r:id="rId10"/>
    <p:sldLayoutId id="2147485955" r:id="rId11"/>
    <p:sldLayoutId id="2147485956" r:id="rId12"/>
  </p:sldLayoutIdLst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14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0" hangingPunct="0">
              <a:defRPr sz="1200">
                <a:solidFill>
                  <a:prstClr val="black">
                    <a:tint val="75000"/>
                  </a:prstClr>
                </a:solidFill>
                <a:latin typeface=".VnTime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0" hangingPunct="0">
              <a:defRPr sz="1200">
                <a:solidFill>
                  <a:prstClr val="black">
                    <a:tint val="75000"/>
                  </a:prstClr>
                </a:solidFill>
                <a:latin typeface=".VnTime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0" hangingPunct="0">
              <a:defRPr sz="1200">
                <a:solidFill>
                  <a:prstClr val="black">
                    <a:tint val="75000"/>
                  </a:prstClr>
                </a:solidFill>
                <a:latin typeface=".VnTime" pitchFamily="34" charset="0"/>
              </a:defRPr>
            </a:lvl1pPr>
          </a:lstStyle>
          <a:p>
            <a:pPr>
              <a:defRPr/>
            </a:pPr>
            <a:fld id="{5AC83E29-DC1D-4A90-97F8-C92AB552DCB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57" r:id="rId1"/>
    <p:sldLayoutId id="2147485958" r:id="rId2"/>
    <p:sldLayoutId id="2147485959" r:id="rId3"/>
    <p:sldLayoutId id="2147485960" r:id="rId4"/>
    <p:sldLayoutId id="2147485961" r:id="rId5"/>
    <p:sldLayoutId id="2147485962" r:id="rId6"/>
    <p:sldLayoutId id="2147485963" r:id="rId7"/>
    <p:sldLayoutId id="2147485964" r:id="rId8"/>
    <p:sldLayoutId id="2147485965" r:id="rId9"/>
    <p:sldLayoutId id="2147485966" r:id="rId10"/>
    <p:sldLayoutId id="2147485967" r:id="rId11"/>
    <p:sldLayoutId id="2147485993" r:id="rId12"/>
  </p:sldLayoutIdLst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  <a:endParaRPr lang="vi-VN" smtClean="0"/>
          </a:p>
        </p:txBody>
      </p:sp>
      <p:sp>
        <p:nvSpPr>
          <p:cNvPr id="717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Arial"/>
              </a:defRPr>
            </a:lvl1pPr>
          </a:lstStyle>
          <a:p>
            <a:pPr>
              <a:defRPr/>
            </a:pPr>
            <a:fld id="{E4A344F6-ED99-4BD7-8691-7F88156C18FB}" type="datetimeFigureOut">
              <a:rPr lang="vi-VN"/>
              <a:pPr>
                <a:defRPr/>
              </a:pPr>
              <a:t>17/11/2020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Arial"/>
              </a:defRPr>
            </a:lvl1pPr>
          </a:lstStyle>
          <a:p>
            <a:pPr>
              <a:defRPr/>
            </a:pPr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Arial"/>
              </a:defRPr>
            </a:lvl1pPr>
          </a:lstStyle>
          <a:p>
            <a:pPr>
              <a:defRPr/>
            </a:pPr>
            <a:fld id="{84977DDB-B52C-46EC-B57C-5AFECB5A207C}" type="slidenum">
              <a:rPr lang="vi-VN"/>
              <a:pPr>
                <a:defRPr/>
              </a:pPr>
              <a:t>‹#›</a:t>
            </a:fld>
            <a:endParaRPr lang="vi-V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69" r:id="rId1"/>
    <p:sldLayoutId id="2147485970" r:id="rId2"/>
    <p:sldLayoutId id="2147485971" r:id="rId3"/>
    <p:sldLayoutId id="2147485972" r:id="rId4"/>
    <p:sldLayoutId id="2147485973" r:id="rId5"/>
    <p:sldLayoutId id="2147485974" r:id="rId6"/>
    <p:sldLayoutId id="2147485975" r:id="rId7"/>
    <p:sldLayoutId id="2147485976" r:id="rId8"/>
    <p:sldLayoutId id="2147485977" r:id="rId9"/>
    <p:sldLayoutId id="2147485978" r:id="rId10"/>
    <p:sldLayoutId id="214748597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9028A781-D9CF-4450-A899-5427EACC76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12" r:id="rId1"/>
    <p:sldLayoutId id="2147485913" r:id="rId2"/>
    <p:sldLayoutId id="2147485914" r:id="rId3"/>
    <p:sldLayoutId id="2147485915" r:id="rId4"/>
    <p:sldLayoutId id="2147485916" r:id="rId5"/>
    <p:sldLayoutId id="2147485917" r:id="rId6"/>
    <p:sldLayoutId id="2147485918" r:id="rId7"/>
    <p:sldLayoutId id="2147485919" r:id="rId8"/>
    <p:sldLayoutId id="2147485920" r:id="rId9"/>
    <p:sldLayoutId id="2147485921" r:id="rId10"/>
    <p:sldLayoutId id="214748592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="" xmlns:a16="http://schemas.microsoft.com/office/drawing/2014/main" id="{06DDC181-296B-4662-8EC0-BA92819C9E40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="" xmlns:a16="http://schemas.microsoft.com/office/drawing/2014/main" id="{F777A2FA-F69D-4CC0-B19B-B72CF869965A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="" xmlns:a16="http://schemas.microsoft.com/office/drawing/2014/main" id="{29EC249F-950E-48A2-B96F-E52566F8C59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</a:defRPr>
            </a:lvl1pPr>
          </a:lstStyle>
          <a:p>
            <a:fld id="{995326C9-2692-4A8F-808D-6A36C6D44840}" type="slidenum">
              <a:rPr lang="en-US" altLang="en-US" smtClean="0"/>
              <a:pPr/>
              <a:t>‹#›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143523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95" r:id="rId1"/>
    <p:sldLayoutId id="2147485996" r:id="rId2"/>
    <p:sldLayoutId id="2147485997" r:id="rId3"/>
    <p:sldLayoutId id="2147485998" r:id="rId4"/>
    <p:sldLayoutId id="2147485999" r:id="rId5"/>
    <p:sldLayoutId id="2147486000" r:id="rId6"/>
    <p:sldLayoutId id="2147486001" r:id="rId7"/>
    <p:sldLayoutId id="2147486002" r:id="rId8"/>
    <p:sldLayoutId id="2147486003" r:id="rId9"/>
    <p:sldLayoutId id="2147486004" r:id="rId10"/>
    <p:sldLayoutId id="214748600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="" xmlns:a16="http://schemas.microsoft.com/office/drawing/2014/main" id="{28C9A0B2-DEE1-457F-BD04-B9B125337A12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="" xmlns:a16="http://schemas.microsoft.com/office/drawing/2014/main" id="{04B5A2D7-2439-47B5-8FE7-64EB2643E302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="" xmlns:a16="http://schemas.microsoft.com/office/drawing/2014/main" id="{58228D34-955E-4E15-B285-D720F2F364D7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fld id="{79E8DAAB-E0DA-4235-99B0-F7493F448624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3957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07" r:id="rId1"/>
    <p:sldLayoutId id="2147486008" r:id="rId2"/>
    <p:sldLayoutId id="2147486009" r:id="rId3"/>
    <p:sldLayoutId id="2147486010" r:id="rId4"/>
    <p:sldLayoutId id="2147486011" r:id="rId5"/>
    <p:sldLayoutId id="2147486012" r:id="rId6"/>
    <p:sldLayoutId id="2147486013" r:id="rId7"/>
    <p:sldLayoutId id="2147486014" r:id="rId8"/>
    <p:sldLayoutId id="2147486015" r:id="rId9"/>
    <p:sldLayoutId id="2147486016" r:id="rId10"/>
    <p:sldLayoutId id="214748601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="" xmlns:a16="http://schemas.microsoft.com/office/drawing/2014/main" id="{BE02E658-D757-4412-BF48-3682641629A1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="" xmlns:a16="http://schemas.microsoft.com/office/drawing/2014/main" id="{E6B796D6-00D3-4082-AEAA-299C73EE60FF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="" xmlns:a16="http://schemas.microsoft.com/office/drawing/2014/main" id="{CAE2B67F-E65C-498C-ABC3-1C9B63CADF7A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</a:defRPr>
            </a:lvl1pPr>
          </a:lstStyle>
          <a:p>
            <a:fld id="{7699D78F-C066-4127-AAFC-E71760ED4A05}" type="slidenum">
              <a:rPr lang="en-US" altLang="en-US" smtClean="0"/>
              <a:pPr/>
              <a:t>‹#›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8887047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19" r:id="rId1"/>
    <p:sldLayoutId id="2147486020" r:id="rId2"/>
    <p:sldLayoutId id="2147486021" r:id="rId3"/>
    <p:sldLayoutId id="2147486022" r:id="rId4"/>
    <p:sldLayoutId id="2147486023" r:id="rId5"/>
    <p:sldLayoutId id="2147486024" r:id="rId6"/>
    <p:sldLayoutId id="2147486025" r:id="rId7"/>
    <p:sldLayoutId id="2147486026" r:id="rId8"/>
    <p:sldLayoutId id="2147486027" r:id="rId9"/>
    <p:sldLayoutId id="2147486028" r:id="rId10"/>
    <p:sldLayoutId id="214748602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3.png"/><Relationship Id="rId4" Type="http://schemas.openxmlformats.org/officeDocument/2006/relationships/image" Target="../media/image2.w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gif"/><Relationship Id="rId13" Type="http://schemas.openxmlformats.org/officeDocument/2006/relationships/image" Target="../media/image24.wmf"/><Relationship Id="rId3" Type="http://schemas.openxmlformats.org/officeDocument/2006/relationships/control" Target="../activeX/activeX2.xml"/><Relationship Id="rId7" Type="http://schemas.openxmlformats.org/officeDocument/2006/relationships/slideLayout" Target="../slideLayouts/slideLayout86.xml"/><Relationship Id="rId12" Type="http://schemas.openxmlformats.org/officeDocument/2006/relationships/image" Target="../media/image23.wmf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image" Target="../media/image22.gif"/><Relationship Id="rId5" Type="http://schemas.openxmlformats.org/officeDocument/2006/relationships/control" Target="../activeX/activeX4.xml"/><Relationship Id="rId10" Type="http://schemas.openxmlformats.org/officeDocument/2006/relationships/image" Target="../media/image21.png"/><Relationship Id="rId4" Type="http://schemas.openxmlformats.org/officeDocument/2006/relationships/control" Target="../activeX/activeX3.xml"/><Relationship Id="rId9" Type="http://schemas.openxmlformats.org/officeDocument/2006/relationships/image" Target="../media/image20.gi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gif"/><Relationship Id="rId2" Type="http://schemas.openxmlformats.org/officeDocument/2006/relationships/image" Target="../media/image19.gif"/><Relationship Id="rId1" Type="http://schemas.openxmlformats.org/officeDocument/2006/relationships/slideLayout" Target="../slideLayouts/slideLayout92.xml"/><Relationship Id="rId5" Type="http://schemas.openxmlformats.org/officeDocument/2006/relationships/image" Target="../media/image22.gif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86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image" Target="../media/image25.gif"/><Relationship Id="rId1" Type="http://schemas.openxmlformats.org/officeDocument/2006/relationships/slideLayout" Target="../slideLayouts/slideLayout8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6.xml"/><Relationship Id="rId5" Type="http://schemas.openxmlformats.org/officeDocument/2006/relationships/image" Target="../media/image7.jpeg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4.wmf"/><Relationship Id="rId7" Type="http://schemas.openxmlformats.org/officeDocument/2006/relationships/image" Target="../media/image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8.png"/><Relationship Id="rId5" Type="http://schemas.openxmlformats.org/officeDocument/2006/relationships/image" Target="../media/image16.wmf"/><Relationship Id="rId4" Type="http://schemas.openxmlformats.org/officeDocument/2006/relationships/image" Target="../media/image15.wmf"/><Relationship Id="rId9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4.wmf"/><Relationship Id="rId7" Type="http://schemas.openxmlformats.org/officeDocument/2006/relationships/image" Target="../media/image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8.png"/><Relationship Id="rId5" Type="http://schemas.openxmlformats.org/officeDocument/2006/relationships/image" Target="../media/image16.wmf"/><Relationship Id="rId4" Type="http://schemas.openxmlformats.org/officeDocument/2006/relationships/image" Target="../media/image15.wmf"/><Relationship Id="rId9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4.wmf"/><Relationship Id="rId7" Type="http://schemas.openxmlformats.org/officeDocument/2006/relationships/image" Target="../media/image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8.png"/><Relationship Id="rId5" Type="http://schemas.openxmlformats.org/officeDocument/2006/relationships/image" Target="../media/image16.wmf"/><Relationship Id="rId4" Type="http://schemas.openxmlformats.org/officeDocument/2006/relationships/image" Target="../media/image15.wmf"/><Relationship Id="rId9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0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Picture 3" descr="POINSET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219950" y="4621213"/>
            <a:ext cx="2000250" cy="2312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47" name="Picture 4" descr="POINSET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0"/>
            <a:ext cx="1981200" cy="1973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48" name="Picture 12" descr="POINSET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5400000">
            <a:off x="7166769" y="3969"/>
            <a:ext cx="1981200" cy="1973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49" name="Picture 4" descr="POINSET2"/>
          <p:cNvPicPr>
            <a:picLocks noGrp="1" noChangeAspect="1" noChangeArrowheads="1"/>
          </p:cNvPicPr>
          <p:nvPr>
            <p:ph/>
          </p:nvPr>
        </p:nvPicPr>
        <p:blipFill>
          <a:blip r:embed="rId4"/>
          <a:srcRect/>
          <a:stretch>
            <a:fillRect/>
          </a:stretch>
        </p:blipFill>
        <p:spPr>
          <a:xfrm rot="16200000">
            <a:off x="-80962" y="4348162"/>
            <a:ext cx="2590800" cy="2581275"/>
          </a:xfrm>
        </p:spPr>
      </p:pic>
      <p:sp>
        <p:nvSpPr>
          <p:cNvPr id="82950" name="WordArt 10"/>
          <p:cNvSpPr>
            <a:spLocks noChangeArrowheads="1" noChangeShapeType="1" noTextEdit="1"/>
          </p:cNvSpPr>
          <p:nvPr/>
        </p:nvSpPr>
        <p:spPr bwMode="auto">
          <a:xfrm>
            <a:off x="457200" y="1143000"/>
            <a:ext cx="8229600" cy="65532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673796"/>
              </a:avLst>
            </a:prstTxWarp>
          </a:bodyPr>
          <a:lstStyle/>
          <a:p>
            <a:r>
              <a:rPr lang="en-US" sz="3600" b="1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CC00"/>
                </a:solidFill>
                <a:effectLst>
                  <a:outerShdw dist="38100" dir="2700000" algn="tl" rotWithShape="0">
                    <a:srgbClr val="000000">
                      <a:alpha val="43137"/>
                    </a:srgbClr>
                  </a:outerShdw>
                </a:effectLst>
                <a:latin typeface="Times New Roman"/>
                <a:cs typeface="Times New Roman"/>
              </a:rPr>
              <a:t>NHIỆT LIỆT CHÀO MỪNG QUÝ THẦY CÔ VỀ DỰ GIỜ! </a:t>
            </a:r>
          </a:p>
        </p:txBody>
      </p:sp>
      <p:pic>
        <p:nvPicPr>
          <p:cNvPr id="82951" name="Picture 12" descr="clematis Ville de Lyon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5273171">
            <a:off x="4026694" y="-140494"/>
            <a:ext cx="838200" cy="1119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52" name="Picture 13" descr="clematis Ville de Lyon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62000" y="762000"/>
            <a:ext cx="838200" cy="1119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53" name="Picture 14" descr="clematis Ville de Lyon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073900" y="430213"/>
            <a:ext cx="911225" cy="1119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54" name="Picture 15" descr="clematis Ville de Lyon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185025" y="3644900"/>
            <a:ext cx="1016000" cy="1119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55" name="Picture 16" descr="clematis Ville de Lyon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62000" y="4381500"/>
            <a:ext cx="838200" cy="1119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56" name="Picture 17" descr="clematis Ville de Lyon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438400" y="5586413"/>
            <a:ext cx="838200" cy="1119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57" name="Picture 18" descr="clematis Ville de Lyon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572000" y="5662613"/>
            <a:ext cx="838200" cy="1119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58" name="Picture 19" descr="clematis Ville de Lyon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477000" y="5586413"/>
            <a:ext cx="838200" cy="1119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0" y="1848922"/>
            <a:ext cx="9296400" cy="3508653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6600" b="1" dirty="0" err="1">
                <a:ln w="1905"/>
                <a:solidFill>
                  <a:srgbClr val="FF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Times New Roman" pitchFamily="18" charset="0"/>
              </a:rPr>
              <a:t>Lớp</a:t>
            </a:r>
            <a:r>
              <a:rPr lang="en-US" sz="6600" b="1" dirty="0">
                <a:ln w="1905"/>
                <a:solidFill>
                  <a:srgbClr val="FF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Times New Roman" pitchFamily="18" charset="0"/>
              </a:rPr>
              <a:t> </a:t>
            </a:r>
            <a:r>
              <a:rPr lang="en-US" sz="6600" b="1" dirty="0" smtClean="0">
                <a:ln w="1905"/>
                <a:solidFill>
                  <a:srgbClr val="FF0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Times New Roman" pitchFamily="18" charset="0"/>
              </a:rPr>
              <a:t>2A2</a:t>
            </a:r>
            <a:endParaRPr lang="en-US" sz="6600" b="1" dirty="0">
              <a:ln w="1905"/>
              <a:solidFill>
                <a:srgbClr val="FF0000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Times New Roman" pitchFamily="18" charset="0"/>
            </a:endParaRPr>
          </a:p>
          <a:p>
            <a:pPr algn="ctr" eaLnBrk="0" hangingPunct="0">
              <a:defRPr/>
            </a:pPr>
            <a:endParaRPr lang="en-US" sz="3600" b="1" dirty="0">
              <a:ln w="1905"/>
              <a:solidFill>
                <a:srgbClr val="0000B4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Times New Roman" pitchFamily="18" charset="0"/>
            </a:endParaRPr>
          </a:p>
          <a:p>
            <a:pPr algn="ctr" eaLnBrk="0" hangingPunct="0">
              <a:defRPr/>
            </a:pPr>
            <a:r>
              <a:rPr lang="en-US" sz="6000" b="1" dirty="0">
                <a:ln w="1905"/>
                <a:solidFill>
                  <a:srgbClr val="0000B4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Times New Roman" pitchFamily="18" charset="0"/>
              </a:rPr>
              <a:t>MÔN TOÁN</a:t>
            </a:r>
          </a:p>
          <a:p>
            <a:pPr algn="ctr" eaLnBrk="0" hangingPunct="0">
              <a:spcBef>
                <a:spcPct val="50000"/>
              </a:spcBef>
              <a:defRPr/>
            </a:pPr>
            <a:endParaRPr lang="en-US" sz="4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17" name="Text Box 5"/>
          <p:cNvSpPr txBox="1">
            <a:spLocks noChangeArrowheads="1"/>
          </p:cNvSpPr>
          <p:nvPr/>
        </p:nvSpPr>
        <p:spPr bwMode="auto">
          <a:xfrm>
            <a:off x="3048000" y="4764088"/>
            <a:ext cx="5943600" cy="64611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3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 </a:t>
            </a: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9" descr="WhitecornerFlow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575" y="5500688"/>
            <a:ext cx="1371600" cy="135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35" name="Picture 9" descr="WhitecornerFlow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86688" y="5562600"/>
            <a:ext cx="135731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36" name="Picture 9" descr="WhitecornerFlower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0"/>
            <a:ext cx="1371600" cy="135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37" name="Picture 9" descr="WhitecornerFlowe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357313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41" name="Rectangle 7" descr="White marble"/>
          <p:cNvSpPr>
            <a:spLocks noChangeArrowheads="1"/>
          </p:cNvSpPr>
          <p:nvPr/>
        </p:nvSpPr>
        <p:spPr bwMode="auto">
          <a:xfrm>
            <a:off x="381000" y="1447800"/>
            <a:ext cx="3733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3600" b="1" u="sng" smtClean="0">
                <a:solidFill>
                  <a:srgbClr val="0000CC"/>
                </a:solidFill>
                <a:latin typeface="Times New Roman" pitchFamily="18" charset="0"/>
              </a:rPr>
              <a:t>Bài 1</a:t>
            </a:r>
            <a:r>
              <a:rPr lang="en-US" altLang="en-US" sz="3600" b="1" smtClean="0">
                <a:solidFill>
                  <a:srgbClr val="0000CC"/>
                </a:solidFill>
                <a:latin typeface="Times New Roman" pitchFamily="18" charset="0"/>
              </a:rPr>
              <a:t>.Tính nhẩm:</a:t>
            </a:r>
          </a:p>
        </p:txBody>
      </p:sp>
      <p:sp>
        <p:nvSpPr>
          <p:cNvPr id="31" name="Text Box 36"/>
          <p:cNvSpPr txBox="1">
            <a:spLocks noChangeArrowheads="1"/>
          </p:cNvSpPr>
          <p:nvPr/>
        </p:nvSpPr>
        <p:spPr bwMode="auto">
          <a:xfrm>
            <a:off x="76200" y="1958975"/>
            <a:ext cx="685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b)</a:t>
            </a:r>
          </a:p>
        </p:txBody>
      </p:sp>
      <p:sp>
        <p:nvSpPr>
          <p:cNvPr id="95243" name="Text Box 54"/>
          <p:cNvSpPr txBox="1">
            <a:spLocks noChangeArrowheads="1"/>
          </p:cNvSpPr>
          <p:nvPr/>
        </p:nvSpPr>
        <p:spPr bwMode="auto">
          <a:xfrm>
            <a:off x="609600" y="4005263"/>
            <a:ext cx="8382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</a:pPr>
            <a:endParaRPr lang="en-US" altLang="en-US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5244" name="Text Box 56"/>
          <p:cNvSpPr txBox="1">
            <a:spLocks noChangeArrowheads="1"/>
          </p:cNvSpPr>
          <p:nvPr/>
        </p:nvSpPr>
        <p:spPr bwMode="auto">
          <a:xfrm>
            <a:off x="2133600" y="4081463"/>
            <a:ext cx="8382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</a:pPr>
            <a:endParaRPr lang="en-US" altLang="en-US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" name="Text Box 82"/>
          <p:cNvSpPr txBox="1">
            <a:spLocks noChangeArrowheads="1"/>
          </p:cNvSpPr>
          <p:nvPr/>
        </p:nvSpPr>
        <p:spPr bwMode="auto">
          <a:xfrm>
            <a:off x="381000" y="2667000"/>
            <a:ext cx="8001000" cy="212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/>
            <a:r>
              <a:rPr lang="en-US" altLang="en-US" sz="24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en-US" altLang="en-US" sz="2400" b="1" dirty="0" smtClean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b) 12 – 2  - 7 =         12 – 2 – 5  =             12 – 2 – 6  =</a:t>
            </a:r>
          </a:p>
          <a:p>
            <a:pPr eaLnBrk="0" hangingPunct="0">
              <a:spcBef>
                <a:spcPct val="50000"/>
              </a:spcBef>
            </a:pPr>
            <a:r>
              <a:rPr lang="en-US" altLang="en-US" sz="2400" b="1" dirty="0" smtClean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       12 – 9       =          12 – 7       =              12 – 8        =</a:t>
            </a:r>
          </a:p>
          <a:p>
            <a:pPr eaLnBrk="0" hangingPunct="0">
              <a:spcBef>
                <a:spcPct val="50000"/>
              </a:spcBef>
            </a:pPr>
            <a:endParaRPr lang="en-US" altLang="en-US" sz="2400" b="1" dirty="0" smtClean="0">
              <a:solidFill>
                <a:srgbClr val="000099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0" hangingPunct="0">
              <a:spcBef>
                <a:spcPct val="50000"/>
              </a:spcBef>
            </a:pPr>
            <a:endParaRPr lang="en-US" altLang="en-US" sz="2400" b="1" dirty="0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" name="Text Box 83"/>
          <p:cNvSpPr txBox="1">
            <a:spLocks noChangeArrowheads="1"/>
          </p:cNvSpPr>
          <p:nvPr/>
        </p:nvSpPr>
        <p:spPr bwMode="auto">
          <a:xfrm>
            <a:off x="2487613" y="2633663"/>
            <a:ext cx="685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</a:pPr>
            <a:r>
              <a:rPr lang="en-US" altLang="en-US" sz="240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3</a:t>
            </a:r>
          </a:p>
        </p:txBody>
      </p:sp>
      <p:sp>
        <p:nvSpPr>
          <p:cNvPr id="37" name="Text Box 84"/>
          <p:cNvSpPr txBox="1">
            <a:spLocks noChangeArrowheads="1"/>
          </p:cNvSpPr>
          <p:nvPr/>
        </p:nvSpPr>
        <p:spPr bwMode="auto">
          <a:xfrm>
            <a:off x="2397125" y="3167063"/>
            <a:ext cx="685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</a:pPr>
            <a:r>
              <a:rPr lang="en-US" altLang="en-US" sz="240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3</a:t>
            </a:r>
          </a:p>
        </p:txBody>
      </p:sp>
      <p:sp>
        <p:nvSpPr>
          <p:cNvPr id="38" name="Text Box 93"/>
          <p:cNvSpPr txBox="1">
            <a:spLocks noChangeArrowheads="1"/>
          </p:cNvSpPr>
          <p:nvPr/>
        </p:nvSpPr>
        <p:spPr bwMode="auto">
          <a:xfrm>
            <a:off x="4656138" y="2649538"/>
            <a:ext cx="685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</a:pPr>
            <a:r>
              <a:rPr lang="en-US" altLang="en-US" sz="240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5</a:t>
            </a:r>
          </a:p>
        </p:txBody>
      </p:sp>
      <p:sp>
        <p:nvSpPr>
          <p:cNvPr id="39" name="Text Box 94"/>
          <p:cNvSpPr txBox="1">
            <a:spLocks noChangeArrowheads="1"/>
          </p:cNvSpPr>
          <p:nvPr/>
        </p:nvSpPr>
        <p:spPr bwMode="auto">
          <a:xfrm>
            <a:off x="4624388" y="3167063"/>
            <a:ext cx="1090612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</a:pPr>
            <a:r>
              <a:rPr lang="en-US" altLang="en-US" sz="240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5</a:t>
            </a:r>
          </a:p>
        </p:txBody>
      </p:sp>
      <p:sp>
        <p:nvSpPr>
          <p:cNvPr id="40" name="Text Box 95"/>
          <p:cNvSpPr txBox="1">
            <a:spLocks noChangeArrowheads="1"/>
          </p:cNvSpPr>
          <p:nvPr/>
        </p:nvSpPr>
        <p:spPr bwMode="auto">
          <a:xfrm>
            <a:off x="7253288" y="2649538"/>
            <a:ext cx="685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</a:pPr>
            <a:r>
              <a:rPr lang="en-US" altLang="en-US" sz="240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4</a:t>
            </a:r>
          </a:p>
        </p:txBody>
      </p:sp>
      <p:sp>
        <p:nvSpPr>
          <p:cNvPr id="41" name="Text Box 96"/>
          <p:cNvSpPr txBox="1">
            <a:spLocks noChangeArrowheads="1"/>
          </p:cNvSpPr>
          <p:nvPr/>
        </p:nvSpPr>
        <p:spPr bwMode="auto">
          <a:xfrm>
            <a:off x="7308850" y="3195638"/>
            <a:ext cx="685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</a:pPr>
            <a:r>
              <a:rPr lang="en-US" altLang="en-US" sz="240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4</a:t>
            </a:r>
          </a:p>
        </p:txBody>
      </p:sp>
      <p:sp>
        <p:nvSpPr>
          <p:cNvPr id="42" name="Line 102"/>
          <p:cNvSpPr>
            <a:spLocks noChangeShapeType="1"/>
          </p:cNvSpPr>
          <p:nvPr/>
        </p:nvSpPr>
        <p:spPr bwMode="auto">
          <a:xfrm>
            <a:off x="1722438" y="2995613"/>
            <a:ext cx="7620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3" name="Line 103"/>
          <p:cNvSpPr>
            <a:spLocks noChangeShapeType="1"/>
          </p:cNvSpPr>
          <p:nvPr/>
        </p:nvSpPr>
        <p:spPr bwMode="auto">
          <a:xfrm flipH="1">
            <a:off x="1828800" y="2954338"/>
            <a:ext cx="45720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4" name="Line 104"/>
          <p:cNvSpPr>
            <a:spLocks noChangeShapeType="1"/>
          </p:cNvSpPr>
          <p:nvPr/>
        </p:nvSpPr>
        <p:spPr bwMode="auto">
          <a:xfrm>
            <a:off x="3951288" y="3000375"/>
            <a:ext cx="7620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5" name="Line 105"/>
          <p:cNvSpPr>
            <a:spLocks noChangeShapeType="1"/>
          </p:cNvSpPr>
          <p:nvPr/>
        </p:nvSpPr>
        <p:spPr bwMode="auto">
          <a:xfrm flipH="1">
            <a:off x="4076700" y="3000375"/>
            <a:ext cx="38100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6" name="Line 106"/>
          <p:cNvSpPr>
            <a:spLocks noChangeShapeType="1"/>
          </p:cNvSpPr>
          <p:nvPr/>
        </p:nvSpPr>
        <p:spPr bwMode="auto">
          <a:xfrm>
            <a:off x="6400800" y="2995613"/>
            <a:ext cx="7620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7" name="Line 107"/>
          <p:cNvSpPr>
            <a:spLocks noChangeShapeType="1"/>
          </p:cNvSpPr>
          <p:nvPr/>
        </p:nvSpPr>
        <p:spPr bwMode="auto">
          <a:xfrm flipH="1">
            <a:off x="6643688" y="2995613"/>
            <a:ext cx="442912" cy="4000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442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3C785A04-E627-4A8E-BF83-833364A5D2A3}"/>
              </a:ext>
            </a:extLst>
          </p:cNvPr>
          <p:cNvGrpSpPr/>
          <p:nvPr/>
        </p:nvGrpSpPr>
        <p:grpSpPr>
          <a:xfrm>
            <a:off x="13648" y="41030"/>
            <a:ext cx="9144000" cy="6858000"/>
            <a:chOff x="0" y="0"/>
            <a:chExt cx="9144000" cy="6858000"/>
          </a:xfrm>
          <a:solidFill>
            <a:srgbClr val="FFCCCC"/>
          </a:solidFill>
        </p:grpSpPr>
        <p:sp>
          <p:nvSpPr>
            <p:cNvPr id="26" name="Rectangle 25">
              <a:extLst>
                <a:ext uri="{FF2B5EF4-FFF2-40B4-BE49-F238E27FC236}">
                  <a16:creationId xmlns="" xmlns:a16="http://schemas.microsoft.com/office/drawing/2014/main" id="{53604BFA-7829-460D-A2B1-EA51637F52CE}"/>
                </a:ext>
              </a:extLst>
            </p:cNvPr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pFill/>
            <a:ln>
              <a:solidFill>
                <a:srgbClr val="0033CC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="" xmlns:a16="http://schemas.microsoft.com/office/drawing/2014/main" id="{CFF46AA9-0A8C-4672-91AA-2771E8E8CF48}"/>
                </a:ext>
              </a:extLst>
            </p:cNvPr>
            <p:cNvSpPr/>
            <p:nvPr/>
          </p:nvSpPr>
          <p:spPr>
            <a:xfrm>
              <a:off x="0" y="561111"/>
              <a:ext cx="9144000" cy="5728233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33CC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8" name="Rounded Rectangle 34">
            <a:extLst>
              <a:ext uri="{FF2B5EF4-FFF2-40B4-BE49-F238E27FC236}">
                <a16:creationId xmlns="" xmlns:a16="http://schemas.microsoft.com/office/drawing/2014/main" id="{2C0FBDFA-3018-4CAD-8338-123EAC413118}"/>
              </a:ext>
            </a:extLst>
          </p:cNvPr>
          <p:cNvSpPr/>
          <p:nvPr/>
        </p:nvSpPr>
        <p:spPr>
          <a:xfrm>
            <a:off x="106363" y="1317625"/>
            <a:ext cx="1676400" cy="2667000"/>
          </a:xfrm>
          <a:prstGeom prst="roundRect">
            <a:avLst/>
          </a:prstGeom>
          <a:solidFill>
            <a:srgbClr val="00B0F0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29" name="Rounded Rectangle 35">
            <a:extLst>
              <a:ext uri="{FF2B5EF4-FFF2-40B4-BE49-F238E27FC236}">
                <a16:creationId xmlns="" xmlns:a16="http://schemas.microsoft.com/office/drawing/2014/main" id="{6CC8EC3A-20DB-480D-B293-3EA22068F922}"/>
              </a:ext>
            </a:extLst>
          </p:cNvPr>
          <p:cNvSpPr/>
          <p:nvPr/>
        </p:nvSpPr>
        <p:spPr>
          <a:xfrm>
            <a:off x="1905000" y="1341438"/>
            <a:ext cx="1676400" cy="2667000"/>
          </a:xfrm>
          <a:prstGeom prst="round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0" name="Rounded Rectangle 36">
            <a:extLst>
              <a:ext uri="{FF2B5EF4-FFF2-40B4-BE49-F238E27FC236}">
                <a16:creationId xmlns="" xmlns:a16="http://schemas.microsoft.com/office/drawing/2014/main" id="{D67C0415-6189-4537-8D69-966AB288E2B2}"/>
              </a:ext>
            </a:extLst>
          </p:cNvPr>
          <p:cNvSpPr/>
          <p:nvPr/>
        </p:nvSpPr>
        <p:spPr>
          <a:xfrm>
            <a:off x="3748088" y="1320800"/>
            <a:ext cx="1676400" cy="2667000"/>
          </a:xfrm>
          <a:prstGeom prst="roundRect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1" name="Rounded Rectangle 37">
            <a:extLst>
              <a:ext uri="{FF2B5EF4-FFF2-40B4-BE49-F238E27FC236}">
                <a16:creationId xmlns="" xmlns:a16="http://schemas.microsoft.com/office/drawing/2014/main" id="{158D2BD8-1DE4-4205-891C-3E6407F7E1F6}"/>
              </a:ext>
            </a:extLst>
          </p:cNvPr>
          <p:cNvSpPr/>
          <p:nvPr/>
        </p:nvSpPr>
        <p:spPr>
          <a:xfrm>
            <a:off x="5557838" y="1317625"/>
            <a:ext cx="1676400" cy="2667000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2" name="Rounded Rectangle 38">
            <a:extLst>
              <a:ext uri="{FF2B5EF4-FFF2-40B4-BE49-F238E27FC236}">
                <a16:creationId xmlns="" xmlns:a16="http://schemas.microsoft.com/office/drawing/2014/main" id="{2AF5C2A5-6C51-41F3-B735-0D95CBD91872}"/>
              </a:ext>
            </a:extLst>
          </p:cNvPr>
          <p:cNvSpPr/>
          <p:nvPr/>
        </p:nvSpPr>
        <p:spPr>
          <a:xfrm>
            <a:off x="7399338" y="1317625"/>
            <a:ext cx="1676400" cy="2667000"/>
          </a:xfrm>
          <a:prstGeom prst="roundRect">
            <a:avLst/>
          </a:prstGeom>
          <a:solidFill>
            <a:srgbClr val="FF99FF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3" name="TextBox 1">
            <a:extLst>
              <a:ext uri="{FF2B5EF4-FFF2-40B4-BE49-F238E27FC236}">
                <a16:creationId xmlns="" xmlns:a16="http://schemas.microsoft.com/office/drawing/2014/main" id="{5B2F3B36-D5DE-4568-96C3-BA76609603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13" y="87313"/>
            <a:ext cx="8304212" cy="585787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34" name="Oval 33">
            <a:extLst>
              <a:ext uri="{FF2B5EF4-FFF2-40B4-BE49-F238E27FC236}">
                <a16:creationId xmlns="" xmlns:a16="http://schemas.microsoft.com/office/drawing/2014/main" id="{7BA625B7-A229-4E9C-8420-24751AEDAED4}"/>
              </a:ext>
            </a:extLst>
          </p:cNvPr>
          <p:cNvSpPr/>
          <p:nvPr/>
        </p:nvSpPr>
        <p:spPr>
          <a:xfrm>
            <a:off x="41275" y="23813"/>
            <a:ext cx="762000" cy="72707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800">
                <a:solidFill>
                  <a:srgbClr val="FFFFFF"/>
                </a:solidFill>
              </a:rPr>
              <a:t>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="" xmlns:a16="http://schemas.microsoft.com/office/drawing/2014/main" id="{97F8CDB0-E8EE-4B93-8190-2020B0BFA8F4}"/>
              </a:ext>
            </a:extLst>
          </p:cNvPr>
          <p:cNvCxnSpPr/>
          <p:nvPr/>
        </p:nvCxnSpPr>
        <p:spPr>
          <a:xfrm>
            <a:off x="663575" y="2971800"/>
            <a:ext cx="573088" cy="0"/>
          </a:xfrm>
          <a:prstGeom prst="line">
            <a:avLst/>
          </a:prstGeom>
          <a:ln w="2857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267" name="TextBox 11"/>
          <p:cNvSpPr txBox="1">
            <a:spLocks noChangeArrowheads="1"/>
          </p:cNvSpPr>
          <p:nvPr/>
        </p:nvSpPr>
        <p:spPr bwMode="auto">
          <a:xfrm>
            <a:off x="266700" y="1844675"/>
            <a:ext cx="495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="" xmlns:a16="http://schemas.microsoft.com/office/drawing/2014/main" id="{82C6D2EB-3262-4BB6-BFE5-415FF53C451C}"/>
              </a:ext>
            </a:extLst>
          </p:cNvPr>
          <p:cNvCxnSpPr/>
          <p:nvPr/>
        </p:nvCxnSpPr>
        <p:spPr>
          <a:xfrm>
            <a:off x="10210800" y="4460875"/>
            <a:ext cx="914400" cy="914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269" name="TextBox 37"/>
          <p:cNvSpPr txBox="1">
            <a:spLocks noChangeArrowheads="1"/>
          </p:cNvSpPr>
          <p:nvPr/>
        </p:nvSpPr>
        <p:spPr bwMode="auto">
          <a:xfrm>
            <a:off x="1524000" y="1470025"/>
            <a:ext cx="14620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96270" name="TextBox 38"/>
          <p:cNvSpPr txBox="1">
            <a:spLocks noChangeArrowheads="1"/>
          </p:cNvSpPr>
          <p:nvPr/>
        </p:nvSpPr>
        <p:spPr bwMode="auto">
          <a:xfrm>
            <a:off x="3352800" y="1470025"/>
            <a:ext cx="14620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96271" name="TextBox 39"/>
          <p:cNvSpPr txBox="1">
            <a:spLocks noChangeArrowheads="1"/>
          </p:cNvSpPr>
          <p:nvPr/>
        </p:nvSpPr>
        <p:spPr bwMode="auto">
          <a:xfrm>
            <a:off x="5257800" y="1470025"/>
            <a:ext cx="14620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96272" name="TextBox 40"/>
          <p:cNvSpPr txBox="1">
            <a:spLocks noChangeArrowheads="1"/>
          </p:cNvSpPr>
          <p:nvPr/>
        </p:nvSpPr>
        <p:spPr bwMode="auto">
          <a:xfrm>
            <a:off x="7315200" y="1465263"/>
            <a:ext cx="14620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96273" name="TextBox 41"/>
          <p:cNvSpPr txBox="1">
            <a:spLocks noChangeArrowheads="1"/>
          </p:cNvSpPr>
          <p:nvPr/>
        </p:nvSpPr>
        <p:spPr bwMode="auto">
          <a:xfrm>
            <a:off x="2295525" y="2351088"/>
            <a:ext cx="730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6</a:t>
            </a:r>
          </a:p>
        </p:txBody>
      </p:sp>
      <p:sp>
        <p:nvSpPr>
          <p:cNvPr id="96274" name="TextBox 42"/>
          <p:cNvSpPr txBox="1">
            <a:spLocks noChangeArrowheads="1"/>
          </p:cNvSpPr>
          <p:nvPr/>
        </p:nvSpPr>
        <p:spPr bwMode="auto">
          <a:xfrm>
            <a:off x="4132263" y="2328863"/>
            <a:ext cx="730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8</a:t>
            </a:r>
          </a:p>
        </p:txBody>
      </p:sp>
      <p:sp>
        <p:nvSpPr>
          <p:cNvPr id="96275" name="TextBox 43"/>
          <p:cNvSpPr txBox="1">
            <a:spLocks noChangeArrowheads="1"/>
          </p:cNvSpPr>
          <p:nvPr/>
        </p:nvSpPr>
        <p:spPr bwMode="auto">
          <a:xfrm>
            <a:off x="6029325" y="2332038"/>
            <a:ext cx="731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7</a:t>
            </a:r>
          </a:p>
        </p:txBody>
      </p:sp>
      <p:sp>
        <p:nvSpPr>
          <p:cNvPr id="96276" name="TextBox 44"/>
          <p:cNvSpPr txBox="1">
            <a:spLocks noChangeArrowheads="1"/>
          </p:cNvSpPr>
          <p:nvPr/>
        </p:nvSpPr>
        <p:spPr bwMode="auto">
          <a:xfrm>
            <a:off x="8066088" y="2328863"/>
            <a:ext cx="730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4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="" xmlns:a16="http://schemas.microsoft.com/office/drawing/2014/main" id="{9696BF1E-D1C5-44C9-B95D-B5EE53A083E9}"/>
              </a:ext>
            </a:extLst>
          </p:cNvPr>
          <p:cNvCxnSpPr/>
          <p:nvPr/>
        </p:nvCxnSpPr>
        <p:spPr>
          <a:xfrm>
            <a:off x="2387600" y="2963863"/>
            <a:ext cx="573088" cy="0"/>
          </a:xfrm>
          <a:prstGeom prst="line">
            <a:avLst/>
          </a:prstGeom>
          <a:ln w="2857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="" xmlns:a16="http://schemas.microsoft.com/office/drawing/2014/main" id="{D4667594-A32A-4C0E-A806-2BA90AB6D825}"/>
              </a:ext>
            </a:extLst>
          </p:cNvPr>
          <p:cNvCxnSpPr/>
          <p:nvPr/>
        </p:nvCxnSpPr>
        <p:spPr>
          <a:xfrm>
            <a:off x="4229100" y="2951163"/>
            <a:ext cx="5730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="" xmlns:a16="http://schemas.microsoft.com/office/drawing/2014/main" id="{78C8041C-B168-427D-BCE1-A82E9A653FEC}"/>
              </a:ext>
            </a:extLst>
          </p:cNvPr>
          <p:cNvCxnSpPr/>
          <p:nvPr/>
        </p:nvCxnSpPr>
        <p:spPr>
          <a:xfrm>
            <a:off x="6122988" y="2957513"/>
            <a:ext cx="5730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="" xmlns:a16="http://schemas.microsoft.com/office/drawing/2014/main" id="{297BF785-BAC2-420F-AE29-19B2F3B15BEC}"/>
              </a:ext>
            </a:extLst>
          </p:cNvPr>
          <p:cNvCxnSpPr/>
          <p:nvPr/>
        </p:nvCxnSpPr>
        <p:spPr>
          <a:xfrm>
            <a:off x="8158163" y="2943225"/>
            <a:ext cx="5730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281" name="TextBox 29"/>
          <p:cNvSpPr txBox="1">
            <a:spLocks noChangeArrowheads="1"/>
          </p:cNvSpPr>
          <p:nvPr/>
        </p:nvSpPr>
        <p:spPr bwMode="auto">
          <a:xfrm>
            <a:off x="1943100" y="1844675"/>
            <a:ext cx="495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96282" name="TextBox 30"/>
          <p:cNvSpPr txBox="1">
            <a:spLocks noChangeArrowheads="1"/>
          </p:cNvSpPr>
          <p:nvPr/>
        </p:nvSpPr>
        <p:spPr bwMode="auto">
          <a:xfrm>
            <a:off x="3690938" y="1878013"/>
            <a:ext cx="495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96283" name="TextBox 31"/>
          <p:cNvSpPr txBox="1">
            <a:spLocks noChangeArrowheads="1"/>
          </p:cNvSpPr>
          <p:nvPr/>
        </p:nvSpPr>
        <p:spPr bwMode="auto">
          <a:xfrm>
            <a:off x="5651500" y="1892300"/>
            <a:ext cx="495300" cy="706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96284" name="TextBox 32"/>
          <p:cNvSpPr txBox="1">
            <a:spLocks noChangeArrowheads="1"/>
          </p:cNvSpPr>
          <p:nvPr/>
        </p:nvSpPr>
        <p:spPr bwMode="auto">
          <a:xfrm>
            <a:off x="7708900" y="1868488"/>
            <a:ext cx="4968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96286" name="TextBox 54"/>
          <p:cNvSpPr txBox="1">
            <a:spLocks noChangeArrowheads="1"/>
          </p:cNvSpPr>
          <p:nvPr/>
        </p:nvSpPr>
        <p:spPr bwMode="auto">
          <a:xfrm>
            <a:off x="-152400" y="1479550"/>
            <a:ext cx="14620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96287" name="TextBox 55"/>
          <p:cNvSpPr txBox="1">
            <a:spLocks noChangeArrowheads="1"/>
          </p:cNvSpPr>
          <p:nvPr/>
        </p:nvSpPr>
        <p:spPr bwMode="auto">
          <a:xfrm>
            <a:off x="579438" y="2351088"/>
            <a:ext cx="730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5</a:t>
            </a:r>
          </a:p>
        </p:txBody>
      </p:sp>
      <p:pic>
        <p:nvPicPr>
          <p:cNvPr id="96288" name="Picture 14" descr="JAUN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0900" y="4706938"/>
            <a:ext cx="1108075" cy="865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89" name="Picture 15" descr="CHAT BEIGE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8125" y="4473575"/>
            <a:ext cx="860425" cy="12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6290" name="Group 521"/>
          <p:cNvGrpSpPr>
            <a:grpSpLocks/>
          </p:cNvGrpSpPr>
          <p:nvPr/>
        </p:nvGrpSpPr>
        <p:grpSpPr bwMode="auto">
          <a:xfrm flipH="1">
            <a:off x="382588" y="4638675"/>
            <a:ext cx="1014412" cy="1249363"/>
            <a:chOff x="777" y="537"/>
            <a:chExt cx="1547" cy="2718"/>
          </a:xfrm>
        </p:grpSpPr>
        <p:sp>
          <p:nvSpPr>
            <p:cNvPr id="96298" name="Text Box 522"/>
            <p:cNvSpPr txBox="1">
              <a:spLocks noChangeArrowheads="1"/>
            </p:cNvSpPr>
            <p:nvPr/>
          </p:nvSpPr>
          <p:spPr bwMode="auto">
            <a:xfrm>
              <a:off x="1852" y="602"/>
              <a:ext cx="267" cy="8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en-US" alt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96299" name="Group 52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97405" name="Freeform 52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06" name="Freeform 52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07" name="Freeform 52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08" name="Freeform 52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09" name="Freeform 52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10" name="Freeform 52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11" name="Freeform 53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12" name="Freeform 53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13" name="Freeform 53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14" name="Freeform 53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15" name="Freeform 53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16" name="Freeform 53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17" name="Freeform 53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18" name="Freeform 53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19" name="Freeform 53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20" name="Freeform 53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21" name="Freeform 54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22" name="Freeform 54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23" name="Freeform 54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24" name="Freeform 54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25" name="Freeform 54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26" name="Freeform 54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27" name="Freeform 54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28" name="Freeform 54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29" name="Freeform 54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30" name="Freeform 54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31" name="Freeform 55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32" name="Freeform 55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33" name="Freeform 55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34" name="Freeform 55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35" name="Freeform 55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36" name="Freeform 55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37" name="Freeform 55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38" name="Freeform 55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39" name="Freeform 55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40" name="Freeform 55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41" name="Freeform 56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42" name="Freeform 56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43" name="Freeform 56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44" name="Freeform 56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45" name="Freeform 56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46" name="Freeform 56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47" name="Freeform 56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48" name="Freeform 56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49" name="Freeform 56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50" name="Freeform 56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51" name="Freeform 57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52" name="Freeform 57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53" name="Freeform 57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54" name="Freeform 57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55" name="Freeform 57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56" name="Freeform 57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57" name="Freeform 57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58" name="Freeform 57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59" name="Freeform 57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60" name="Freeform 57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61" name="Freeform 58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62" name="Freeform 58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63" name="Freeform 58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64" name="Freeform 58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65" name="Freeform 58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66" name="Freeform 58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67" name="Freeform 58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68" name="Freeform 58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69" name="Freeform 58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70" name="Freeform 58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71" name="Freeform 59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72" name="Freeform 59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73" name="Freeform 59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74" name="Freeform 59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75" name="Freeform 59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76" name="Freeform 59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77" name="Freeform 59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78" name="Freeform 59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79" name="Freeform 59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80" name="Freeform 59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81" name="Freeform 60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82" name="Freeform 60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83" name="Freeform 60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84" name="Freeform 60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85" name="Freeform 60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86" name="Freeform 60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87" name="Freeform 60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88" name="Freeform 60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89" name="Freeform 60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90" name="Freeform 60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91" name="Freeform 61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92" name="Freeform 61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93" name="Freeform 61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94" name="Freeform 61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95" name="Freeform 61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96" name="Freeform 61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97" name="Freeform 61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98" name="Freeform 61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99" name="Freeform 61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00" name="Freeform 61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01" name="Freeform 62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02" name="Freeform 62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03" name="Freeform 62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04" name="Freeform 62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05" name="Freeform 62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06" name="Freeform 62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07" name="Freeform 62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08" name="Freeform 62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09" name="Freeform 62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10" name="Freeform 62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11" name="Freeform 63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12" name="Freeform 63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13" name="Freeform 63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14" name="Freeform 63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15" name="Freeform 63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16" name="Freeform 63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17" name="Freeform 63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18" name="Freeform 63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19" name="Freeform 63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20" name="Freeform 63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21" name="Freeform 64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22" name="Freeform 64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23" name="Freeform 64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24" name="Freeform 64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25" name="Freeform 64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26" name="Freeform 64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27" name="Freeform 64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28" name="Freeform 64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29" name="Freeform 64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30" name="Freeform 64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31" name="Freeform 65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32" name="Freeform 65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33" name="Freeform 65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34" name="Freeform 65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35" name="Freeform 65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36" name="Freeform 65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37" name="Freeform 65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38" name="Freeform 65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39" name="Freeform 65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40" name="Freeform 65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41" name="Freeform 66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42" name="Freeform 66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43" name="Freeform 66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44" name="Freeform 66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45" name="Freeform 66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46" name="Freeform 66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47" name="Freeform 66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48" name="Freeform 66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49" name="Freeform 66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50" name="Freeform 66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51" name="Freeform 67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52" name="Freeform 67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53" name="Freeform 67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54" name="Freeform 67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55" name="Freeform 67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56" name="Freeform 67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57" name="Freeform 67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58" name="Freeform 67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59" name="Freeform 67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60" name="Freeform 67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61" name="Freeform 68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62" name="Freeform 68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63" name="Freeform 68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64" name="Freeform 68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65" name="Freeform 68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66" name="Freeform 68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67" name="Freeform 68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68" name="Freeform 68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69" name="Freeform 68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70" name="Freeform 68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71" name="Freeform 69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72" name="Freeform 69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73" name="Freeform 69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74" name="Freeform 69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75" name="Freeform 69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76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77" name="Freeform 69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78" name="Freeform 69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79" name="Freeform 69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80" name="Freeform 69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81" name="Freeform 70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82" name="Freeform 70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83" name="Freeform 70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84" name="Freeform 70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85" name="Freeform 70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86" name="Freeform 70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87" name="Freeform 70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88" name="Freeform 70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89" name="Freeform 70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90" name="Freeform 70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91" name="Freeform 71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92" name="Freeform 71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93" name="Freeform 71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94" name="Freeform 71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95" name="Freeform 71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96" name="Freeform 71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97" name="Freeform 71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98" name="Freeform 71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599" name="Freeform 71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600" name="Freeform 71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601" name="Freeform 72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602" name="Freeform 72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603" name="Freeform 72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604" name="Freeform 72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6300" name="Group 72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97205" name="Freeform 72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06" name="Freeform 72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07" name="Freeform 72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08" name="Freeform 72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09" name="Freeform 72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10" name="Freeform 73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11" name="Freeform 73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12" name="Freeform 73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13" name="Freeform 73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14" name="Freeform 73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15" name="Freeform 73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16" name="Freeform 73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17" name="Freeform 73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18" name="Freeform 73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19" name="Freeform 73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20" name="Freeform 74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21" name="Freeform 74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22" name="Freeform 74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23" name="Freeform 74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24" name="Freeform 74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25" name="Freeform 74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26" name="Freeform 74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27" name="Freeform 74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28" name="Freeform 74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29" name="Freeform 74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30" name="Freeform 75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31" name="Freeform 75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32" name="Freeform 75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33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34" name="Freeform 75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35" name="Freeform 75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36" name="Freeform 75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37" name="Freeform 75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38" name="Freeform 75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39" name="Freeform 75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40" name="Freeform 76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41" name="Freeform 76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42" name="Freeform 76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43" name="Freeform 76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44" name="Freeform 76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45" name="Freeform 76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46" name="Freeform 76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47" name="Freeform 76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48" name="Freeform 76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49" name="Freeform 76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50" name="Freeform 77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51" name="Freeform 77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52" name="Freeform 77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53" name="Freeform 77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54" name="Freeform 77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55" name="Freeform 77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56" name="Freeform 77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57" name="Freeform 77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58" name="Freeform 77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59" name="Freeform 77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60" name="Freeform 78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61" name="Freeform 78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62" name="Freeform 78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63" name="Freeform 78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64" name="Freeform 78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65" name="Freeform 78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66" name="Freeform 78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67" name="Freeform 78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68" name="Freeform 78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69" name="Freeform 78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70" name="Freeform 79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71" name="Freeform 79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72" name="Freeform 79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73" name="Freeform 79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74" name="Freeform 79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75" name="Freeform 79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76" name="Freeform 79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77" name="Freeform 79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78" name="Freeform 79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79" name="Freeform 79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80" name="Freeform 80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81" name="Freeform 80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82" name="Freeform 80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83" name="Freeform 80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84" name="Freeform 80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85" name="Freeform 80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86" name="Freeform 80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87" name="Freeform 80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88" name="Freeform 80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89" name="Freeform 80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90" name="Freeform 81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91" name="Freeform 81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92" name="Freeform 81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93" name="Freeform 81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94" name="Freeform 81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95" name="Freeform 81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96" name="Freeform 81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97" name="Freeform 81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98" name="Freeform 81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99" name="Freeform 81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00" name="Freeform 82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01" name="Freeform 82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02" name="Freeform 82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03" name="Freeform 82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04" name="Freeform 82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05" name="Freeform 82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06" name="Freeform 82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07" name="Freeform 82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08" name="Freeform 82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09" name="Freeform 82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10" name="Freeform 83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11" name="Freeform 83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12" name="Freeform 83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13" name="Freeform 83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14" name="Freeform 83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15" name="Freeform 83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16" name="Freeform 83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17" name="Freeform 83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18" name="Freeform 83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19" name="Freeform 83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20" name="Freeform 84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21" name="Freeform 84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22" name="Freeform 84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23" name="Freeform 84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24" name="Freeform 84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25" name="Freeform 84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26" name="Freeform 84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27" name="Freeform 84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28" name="Freeform 84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29" name="Freeform 84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30" name="Freeform 85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31" name="Freeform 85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32" name="Freeform 85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33" name="Freeform 85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34" name="Freeform 85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35" name="Freeform 85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36" name="Freeform 85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37" name="Freeform 85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38" name="Freeform 85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39" name="Freeform 85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40" name="Freeform 86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41" name="Freeform 86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42" name="Freeform 86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43" name="Freeform 86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44" name="Freeform 86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45" name="Freeform 86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46" name="Freeform 86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47" name="Freeform 86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48" name="Freeform 86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49" name="Freeform 86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50" name="Freeform 87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51" name="Freeform 87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52" name="Freeform 87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53" name="Freeform 87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54" name="Freeform 87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55" name="Freeform 87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56" name="Freeform 87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57" name="Freeform 87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58" name="Freeform 87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59" name="Freeform 87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60" name="Freeform 88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61" name="Freeform 88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62" name="Freeform 88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63" name="Freeform 88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64" name="Freeform 88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65" name="Freeform 88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66" name="Freeform 88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67" name="Freeform 88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68" name="Freeform 88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69" name="Freeform 88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70" name="Freeform 89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71" name="Freeform 89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72" name="Freeform 89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73" name="Freeform 89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74" name="Freeform 89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75" name="Freeform 89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76" name="Freeform 89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77" name="Freeform 89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78" name="Freeform 89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79" name="Freeform 89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80" name="Freeform 90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81" name="Freeform 90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82" name="Freeform 90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83" name="Freeform 90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84" name="Freeform 90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85" name="Freeform 90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86" name="Freeform 90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87" name="Freeform 90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88" name="Freeform 90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89" name="Freeform 90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90" name="Freeform 91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91" name="Freeform 91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92" name="Freeform 91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93" name="Freeform 91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94" name="Freeform 91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95" name="Freeform 91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96" name="Freeform 91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97" name="Freeform 91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98" name="Freeform 91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399" name="Freeform 91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00" name="Freeform 92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01" name="Freeform 92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02" name="Freeform 92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03" name="Freeform 92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404" name="Freeform 92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6301" name="Group 92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97005" name="Freeform 92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06" name="Freeform 92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07" name="Freeform 92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08" name="Freeform 92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09" name="Freeform 93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10" name="Freeform 93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11" name="Freeform 93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12" name="Freeform 93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13" name="Freeform 93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14" name="Freeform 93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15" name="Freeform 93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16" name="Freeform 93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17" name="Freeform 93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18" name="Freeform 93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19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20" name="Freeform 94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21" name="Freeform 94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22" name="Freeform 94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23" name="Freeform 94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24" name="Freeform 94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25" name="Freeform 94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26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27" name="Freeform 94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28" name="Freeform 94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29" name="Freeform 95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30" name="Freeform 95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31" name="Freeform 95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32" name="Freeform 95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33" name="Freeform 95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34" name="Freeform 95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35" name="Freeform 95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36" name="Freeform 95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37" name="Freeform 95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38" name="Freeform 95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39" name="Freeform 96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40" name="Freeform 96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41" name="Freeform 96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42" name="Freeform 96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43" name="Freeform 96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44" name="Freeform 96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45" name="Freeform 96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46" name="Freeform 96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47" name="Freeform 96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48" name="Freeform 96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49" name="Freeform 97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50" name="Freeform 97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51" name="Freeform 97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52" name="Freeform 97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53" name="Freeform 97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54" name="Freeform 97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55" name="Freeform 97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56" name="Freeform 97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57" name="Freeform 97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58" name="Freeform 97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59" name="Freeform 98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60" name="Freeform 98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61" name="Freeform 98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62" name="Freeform 98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63" name="Freeform 98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64" name="Freeform 98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65" name="Freeform 98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66" name="Freeform 98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67" name="Freeform 98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68" name="Freeform 98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69" name="Freeform 99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70" name="Freeform 99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71" name="Freeform 99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72" name="Freeform 99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73" name="Freeform 99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74" name="Freeform 99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75" name="Freeform 99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76" name="Freeform 99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77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78" name="Freeform 99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79" name="Freeform 100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80" name="Freeform 100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81" name="Freeform 100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82" name="Freeform 100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83" name="Freeform 100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84" name="Freeform 100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85" name="Freeform 100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86" name="Freeform 100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87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88" name="Freeform 100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89" name="Freeform 101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90" name="Freeform 101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91" name="Freeform 101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92" name="Freeform 101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93" name="Freeform 101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94" name="Freeform 101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95" name="Freeform 101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96" name="Freeform 101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97" name="Freeform 101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98" name="Freeform 101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99" name="Freeform 102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00" name="Freeform 102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01" name="Freeform 102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02" name="Freeform 102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03" name="Freeform 102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04" name="Freeform 102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05" name="Freeform 102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06" name="Freeform 102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07" name="Freeform 102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08" name="Freeform 102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09" name="Freeform 103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10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11" name="Freeform 103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12" name="Freeform 103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13" name="Freeform 103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14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15" name="Freeform 103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16" name="Freeform 103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17" name="Freeform 103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18" name="Freeform 103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19" name="Freeform 104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20" name="Freeform 104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21" name="Freeform 104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22" name="Freeform 104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23" name="Freeform 104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24" name="Freeform 104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25" name="Freeform 104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26" name="Freeform 104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27" name="Freeform 104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28" name="Freeform 104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29" name="Freeform 105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30" name="Freeform 105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31" name="Freeform 105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32" name="Freeform 105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33" name="Freeform 105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34" name="Freeform 105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35" name="Freeform 105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36" name="Freeform 105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37" name="Freeform 105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38" name="Freeform 105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39" name="Freeform 106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40" name="Freeform 106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41" name="Freeform 106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42" name="Freeform 106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43" name="Freeform 106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44" name="Freeform 106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45" name="Freeform 106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46" name="Freeform 106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47" name="Freeform 106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48" name="Freeform 106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49" name="Freeform 107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50" name="Freeform 107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51" name="Freeform 107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52" name="Freeform 107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53" name="Freeform 107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54" name="Freeform 107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55" name="Freeform 107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56" name="Freeform 107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57" name="Freeform 107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58" name="Freeform 107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59" name="Freeform 108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60" name="Freeform 108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61" name="Freeform 108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62" name="Freeform 108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63" name="Freeform 108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64" name="Freeform 108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65" name="Freeform 108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66" name="Freeform 108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67" name="Freeform 108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68" name="Freeform 108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69" name="Freeform 109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70" name="Freeform 109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71" name="Freeform 109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72" name="Freeform 109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73" name="Freeform 109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74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75" name="Freeform 109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76" name="Freeform 109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77" name="Freeform 109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78" name="Freeform 109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79" name="Freeform 110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80" name="Freeform 110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81" name="Freeform 110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82" name="Freeform 110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83" name="Freeform 110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84" name="Freeform 110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85" name="Freeform 110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86" name="Freeform 110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87" name="Freeform 110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88" name="Freeform 110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89" name="Freeform 111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90" name="Freeform 111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91" name="Freeform 111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92" name="Freeform 111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93" name="Freeform 111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94" name="Freeform 111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95" name="Freeform 111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96" name="Freeform 111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97" name="Freeform 111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98" name="Freeform 111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199" name="Freeform 112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00" name="Freeform 112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01" name="Freeform 112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02" name="Freeform 112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03" name="Freeform 112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204" name="Freeform 112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6302" name="Group 112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96805" name="Freeform 112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06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07" name="Freeform 112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08" name="Freeform 113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09" name="Freeform 113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10" name="Freeform 113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11" name="Freeform 113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12" name="Freeform 113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13" name="Freeform 113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14" name="Freeform 113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15" name="Freeform 113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16" name="Freeform 113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17" name="Freeform 113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18" name="Freeform 114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19" name="Freeform 114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20" name="Freeform 114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21" name="Freeform 114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22" name="Freeform 114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23" name="Freeform 114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24" name="Freeform 114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25" name="Freeform 114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26" name="Freeform 114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27" name="Freeform 114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28" name="Freeform 115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29" name="Freeform 115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30" name="Freeform 115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31" name="Freeform 115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32" name="Freeform 115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33" name="Freeform 115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34" name="Freeform 115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35" name="Freeform 115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36" name="Freeform 115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37" name="Freeform 115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38" name="Freeform 116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39" name="Freeform 116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40" name="Freeform 116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41" name="Freeform 116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42" name="Freeform 116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43" name="Freeform 116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44" name="Freeform 116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45" name="Freeform 116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46" name="Freeform 116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47" name="Freeform 116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48" name="Freeform 117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49" name="Freeform 117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50" name="Freeform 117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51" name="Freeform 117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52" name="Freeform 117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53" name="Freeform 117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54" name="Freeform 117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55" name="Freeform 117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56" name="Freeform 117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57" name="Freeform 117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58" name="Freeform 118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59" name="Freeform 118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60" name="Freeform 118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61" name="Freeform 118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62" name="Freeform 118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63" name="Freeform 118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64" name="Freeform 118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65" name="Freeform 118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66" name="Freeform 118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67" name="Freeform 118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68" name="Freeform 119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69" name="Freeform 119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70" name="Freeform 119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71" name="Freeform 119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72" name="Freeform 119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73" name="Freeform 119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74" name="Freeform 119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75" name="Freeform 119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76" name="Freeform 119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77" name="Freeform 119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78" name="Freeform 120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79" name="Freeform 120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80" name="Freeform 120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81" name="Freeform 120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82" name="Freeform 120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83" name="Freeform 120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84" name="Freeform 120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85" name="Freeform 120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86" name="Freeform 120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87" name="Freeform 120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88" name="Freeform 121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89" name="Freeform 121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90" name="Freeform 121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91" name="Freeform 121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92" name="Freeform 121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93" name="Freeform 121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94" name="Freeform 121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95" name="Freeform 121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96" name="Freeform 121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97" name="Freeform 121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98" name="Freeform 122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99" name="Freeform 122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00" name="Freeform 122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01" name="Freeform 122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02" name="Freeform 122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03" name="Freeform 122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04" name="Freeform 122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05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06" name="Freeform 122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07" name="Freeform 122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08" name="Freeform 123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09" name="Freeform 123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10" name="Freeform 123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11" name="Freeform 123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12" name="Freeform 123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13" name="Freeform 123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14" name="Freeform 123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15" name="Freeform 123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16" name="Freeform 123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17" name="Freeform 123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18" name="Freeform 124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19" name="Freeform 124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20" name="Freeform 124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21" name="Freeform 124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22" name="Freeform 124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23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24" name="Freeform 124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25" name="Freeform 124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26" name="Freeform 124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27" name="Freeform 124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28" name="Freeform 125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29" name="Freeform 125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30" name="Freeform 125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31" name="Freeform 125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32" name="Freeform 125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33" name="Freeform 125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34" name="Freeform 125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35" name="Freeform 125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36" name="Freeform 125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37" name="Freeform 125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38" name="Freeform 126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39" name="Freeform 126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40" name="Freeform 126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41" name="Freeform 126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42" name="Freeform 126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43" name="Freeform 126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44" name="Freeform 126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45" name="Freeform 126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46" name="Freeform 126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47" name="Freeform 126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48" name="Freeform 127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49" name="Freeform 127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50" name="Freeform 127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51" name="Freeform 127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52" name="Freeform 127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53" name="Freeform 127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54" name="Freeform 127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55" name="Freeform 127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56" name="Freeform 127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57" name="Freeform 127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58" name="Freeform 128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59" name="Freeform 128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60" name="Freeform 128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61" name="Freeform 128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62" name="Freeform 128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63" name="Freeform 128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64" name="Freeform 128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65" name="Freeform 128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66" name="Freeform 128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67" name="Freeform 128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68" name="Freeform 129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69" name="Freeform 129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70" name="Freeform 129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71" name="Freeform 129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72" name="Freeform 129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73" name="Freeform 129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74" name="Freeform 129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75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76" name="Freeform 129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77" name="Freeform 129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78" name="Freeform 130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79" name="Freeform 130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80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81" name="Freeform 130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82" name="Freeform 130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83" name="Freeform 130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84" name="Freeform 130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85" name="Freeform 130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86" name="Freeform 130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87" name="Freeform 130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88" name="Freeform 131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89" name="Freeform 131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90" name="Freeform 131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91" name="Freeform 131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92" name="Freeform 131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93" name="Freeform 131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94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95" name="Freeform 131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96" name="Freeform 131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97" name="Freeform 131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98" name="Freeform 132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999" name="Freeform 132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00" name="Freeform 132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01" name="Freeform 132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02" name="Freeform 132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03" name="Freeform 132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004" name="Freeform 132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6303" name="Group 132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96605" name="Freeform 132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06" name="Freeform 132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07" name="Freeform 133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08" name="Freeform 133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09" name="Freeform 133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10" name="Freeform 133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11" name="Freeform 133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12" name="Freeform 133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13" name="Freeform 133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14" name="Freeform 133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15" name="Freeform 133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16" name="Freeform 133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17" name="Freeform 134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18" name="Freeform 134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19" name="Freeform 134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20" name="Freeform 134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21" name="Freeform 134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22" name="Freeform 134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23" name="Freeform 134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24" name="Freeform 134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25" name="Freeform 134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26" name="Freeform 134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27" name="Freeform 135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28" name="Freeform 135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29" name="Freeform 135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30" name="Freeform 135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31" name="Freeform 135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32" name="Freeform 135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33" name="Freeform 135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34" name="Freeform 135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35" name="Freeform 135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36" name="Freeform 135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37" name="Freeform 136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38" name="Freeform 136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39" name="Freeform 136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40" name="Freeform 136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41" name="Freeform 136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42" name="Freeform 136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43" name="Freeform 136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44" name="Freeform 136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45" name="Freeform 136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46" name="Freeform 136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47" name="Freeform 137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48" name="Freeform 137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49" name="Freeform 137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50" name="Freeform 137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51" name="Freeform 137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52" name="Freeform 137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53" name="Freeform 137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54" name="Freeform 137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55" name="Freeform 137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56" name="Freeform 137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57" name="Freeform 138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58" name="Freeform 138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59" name="Freeform 138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60" name="Freeform 138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61" name="Freeform 138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62" name="Freeform 138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63" name="Freeform 138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64" name="Freeform 138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65" name="Freeform 138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66" name="Freeform 138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67" name="Freeform 139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68" name="Freeform 139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69" name="Freeform 139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70" name="Freeform 139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71" name="Freeform 139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72" name="Freeform 139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73" name="Freeform 139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74" name="Freeform 139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75" name="Freeform 139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76" name="Freeform 139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77" name="Freeform 140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78" name="Freeform 140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79" name="Freeform 140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80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81" name="Freeform 140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82" name="Freeform 140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83" name="Freeform 140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84" name="Freeform 140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85" name="Freeform 140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86" name="Freeform 140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87" name="Freeform 141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88" name="Freeform 141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89" name="Freeform 141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90" name="Freeform 141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91" name="Freeform 141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92" name="Freeform 141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93" name="Freeform 141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94" name="Freeform 141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95" name="Freeform 141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96" name="Freeform 141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97" name="Freeform 142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98" name="Freeform 142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99" name="Freeform 142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00" name="Freeform 142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01" name="Freeform 142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02" name="Freeform 142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03" name="Freeform 142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04" name="Freeform 142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05" name="Freeform 142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06" name="Freeform 142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07" name="Freeform 143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08" name="Freeform 143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09" name="Freeform 143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10" name="Freeform 143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11" name="Freeform 143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12" name="Freeform 143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13" name="Freeform 143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14" name="Freeform 143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15" name="Freeform 143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16" name="Freeform 143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17" name="Freeform 144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18" name="Freeform 144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19" name="Freeform 144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20" name="Freeform 144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21" name="Freeform 144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22" name="Freeform 144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23" name="Freeform 144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24" name="Freeform 144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25" name="Freeform 144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26" name="Freeform 144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27" name="Freeform 145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28" name="Freeform 145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29" name="Freeform 145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30" name="Freeform 145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31" name="Freeform 145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32" name="Freeform 145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33" name="Freeform 145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34" name="Freeform 145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35" name="Freeform 145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36" name="Freeform 145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37" name="Freeform 146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38" name="Freeform 146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39" name="Freeform 146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40" name="Freeform 146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41" name="Freeform 146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42" name="Freeform 146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43" name="Freeform 146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44" name="Freeform 146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45" name="Freeform 146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46" name="Freeform 146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47" name="Freeform 147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48" name="Freeform 147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49" name="Freeform 147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50" name="Freeform 147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51" name="Freeform 147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52" name="Freeform 147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53" name="Freeform 147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54" name="Freeform 147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55" name="Freeform 147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56" name="Freeform 147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57" name="Freeform 148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58" name="Freeform 148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59" name="Freeform 148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60" name="Freeform 148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61" name="Freeform 148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62" name="Freeform 148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63" name="Freeform 148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64" name="Freeform 148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65" name="Freeform 148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66" name="Freeform 148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67" name="Freeform 149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68" name="Freeform 149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69" name="Freeform 149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70" name="Freeform 149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71" name="Freeform 149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72" name="Freeform 149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73" name="Freeform 149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74" name="Freeform 149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75" name="Freeform 149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76" name="Freeform 149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77" name="Freeform 150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78" name="Freeform 150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79" name="Freeform 150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80" name="Freeform 150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81" name="Freeform 150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82" name="Freeform 150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83" name="Freeform 150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84" name="Freeform 150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85" name="Freeform 150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86" name="Freeform 150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87" name="Freeform 151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88" name="Freeform 151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89" name="Freeform 151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90" name="Freeform 151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91" name="Freeform 151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92" name="Freeform 151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93" name="Freeform 151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94" name="Freeform 151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95" name="Freeform 151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96" name="Freeform 151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97" name="Freeform 152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98" name="Freeform 152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799" name="Freeform 152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00" name="Freeform 152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01" name="Freeform 152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02" name="Freeform 152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03" name="Freeform 152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804" name="Freeform 152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6304" name="Group 152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96405" name="Freeform 152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06" name="Freeform 153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07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08" name="Freeform 153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09" name="Freeform 153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10" name="Freeform 153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11" name="Freeform 153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12" name="Freeform 153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13" name="Freeform 153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14" name="Freeform 153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15" name="Freeform 153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16" name="Freeform 154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17" name="Freeform 154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18" name="Freeform 154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19" name="Freeform 154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20" name="Freeform 154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21" name="Freeform 154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22" name="Freeform 154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23" name="Freeform 154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24" name="Freeform 154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25" name="Freeform 154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26" name="Freeform 155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27" name="Freeform 155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28" name="Freeform 155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29" name="Freeform 155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30" name="Freeform 155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31" name="Freeform 155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32" name="Freeform 155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33" name="Freeform 155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34" name="Freeform 155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35" name="Freeform 155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36" name="Freeform 156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37" name="Freeform 156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38" name="Freeform 156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39" name="Freeform 156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40" name="Freeform 156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41" name="Freeform 156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42" name="Freeform 156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43" name="Freeform 156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44" name="Freeform 156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45" name="Freeform 156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46" name="Freeform 157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47" name="Freeform 157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48" name="Freeform 157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49" name="Freeform 157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50" name="Freeform 157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51" name="Freeform 157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52" name="Freeform 157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53" name="Freeform 157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54" name="Freeform 157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55" name="Freeform 157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56" name="Freeform 158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57" name="Freeform 158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58" name="Freeform 158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59" name="Freeform 158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60" name="Freeform 158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61" name="Freeform 158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62" name="Freeform 158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63" name="Freeform 158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64" name="Freeform 158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65" name="Freeform 158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66" name="Freeform 159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67" name="Freeform 159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68" name="Freeform 159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69" name="Freeform 159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70" name="Freeform 159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71" name="Freeform 159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72" name="Freeform 159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73" name="Freeform 159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74" name="Freeform 159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75" name="Freeform 159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76" name="Freeform 160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77" name="Freeform 160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78" name="Freeform 160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79" name="Freeform 160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80" name="Freeform 160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81" name="Freeform 160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82" name="Freeform 160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83" name="Freeform 160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84" name="Freeform 160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85" name="Freeform 160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86" name="Freeform 161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87" name="Freeform 161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88" name="Freeform 161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89" name="Freeform 161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90" name="Freeform 161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91" name="Freeform 161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92" name="Freeform 161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93" name="Freeform 161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94" name="Freeform 161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95" name="Freeform 161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96" name="Freeform 162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97" name="Freeform 162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98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499" name="Freeform 162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00" name="Freeform 162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01" name="Freeform 162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02" name="Freeform 162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03" name="Freeform 162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04" name="Freeform 162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05" name="Freeform 162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06" name="Freeform 163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07" name="Freeform 163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08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09" name="Freeform 163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10" name="Freeform 163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11" name="Freeform 163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12" name="Freeform 163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13" name="Freeform 163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14" name="Freeform 163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15" name="Freeform 163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16" name="Freeform 164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17" name="Freeform 164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18" name="Freeform 164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19" name="Freeform 164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20" name="Freeform 164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21" name="Freeform 164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22" name="Freeform 164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23" name="Freeform 164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24" name="Freeform 164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25" name="Freeform 164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26" name="Freeform 165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27" name="Freeform 165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28" name="Freeform 165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29" name="Freeform 165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30" name="Freeform 165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31" name="Freeform 165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32" name="Freeform 165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33" name="Freeform 165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34" name="Freeform 165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35" name="Freeform 165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36" name="Freeform 166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37" name="Freeform 166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38" name="Freeform 166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39" name="Freeform 166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40" name="Freeform 166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41" name="Freeform 166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42" name="Freeform 166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43" name="Freeform 166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44" name="Freeform 166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45" name="Freeform 166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46" name="Freeform 167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47" name="Freeform 167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48" name="Freeform 167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49" name="Freeform 167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50" name="Freeform 167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51" name="Freeform 167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52" name="Freeform 167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53" name="Freeform 167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54" name="Freeform 167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55" name="Freeform 167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56" name="Freeform 168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57" name="Freeform 168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58" name="Freeform 168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59" name="Freeform 168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60" name="Freeform 168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61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62" name="Freeform 168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63" name="Freeform 168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64" name="Freeform 168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65" name="Freeform 168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66" name="Freeform 169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67" name="Freeform 169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68" name="Freeform 169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69" name="Freeform 169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70" name="Freeform 169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71" name="Freeform 169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72" name="Freeform 169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73" name="Freeform 169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74" name="Freeform 169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75" name="Freeform 169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76" name="Freeform 170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77" name="Freeform 170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78" name="Freeform 170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79" name="Freeform 170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80" name="Freeform 170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81" name="Freeform 170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82" name="Freeform 170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83" name="Freeform 170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84" name="Freeform 170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85" name="Freeform 170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86" name="Freeform 171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87" name="Freeform 171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88" name="Freeform 171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89" name="Freeform 171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90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91" name="Freeform 171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92" name="Freeform 171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93" name="Freeform 171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94" name="Freeform 171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95" name="Freeform 171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96" name="Freeform 172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97" name="Freeform 172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98" name="Freeform 172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599" name="Freeform 172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00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01" name="Freeform 172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02" name="Freeform 172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03" name="Freeform 172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604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96305" name="Freeform 172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06" name="Freeform 173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07" name="Freeform 173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08" name="Freeform 173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09" name="Freeform 173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10" name="Freeform 173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11" name="Freeform 173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12" name="Freeform 173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13" name="Freeform 173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14" name="Freeform 173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15" name="Freeform 173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16" name="Freeform 174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17" name="Freeform 174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18" name="Freeform 174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19" name="Freeform 174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20" name="Freeform 174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21" name="Freeform 174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22" name="Freeform 174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23" name="Freeform 174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24" name="Freeform 174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25" name="Freeform 174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26" name="Freeform 175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27" name="Freeform 175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28" name="Freeform 175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29" name="Freeform 175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30" name="Freeform 175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31" name="Freeform 175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32" name="Freeform 175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33" name="Freeform 175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34" name="Freeform 175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35" name="Freeform 175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36" name="Freeform 176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37" name="Freeform 176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38" name="Freeform 176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39" name="Freeform 176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40" name="Freeform 176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41" name="Freeform 176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42" name="Freeform 176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43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44" name="Freeform 176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45" name="Freeform 176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46" name="Freeform 177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47" name="Freeform 177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48" name="Freeform 177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49" name="Freeform 177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50" name="Freeform 177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51" name="Freeform 177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52" name="Freeform 177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53" name="Freeform 177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54" name="Freeform 177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55" name="Freeform 177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56" name="Freeform 178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57" name="Freeform 178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58" name="Freeform 178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59" name="Freeform 178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60" name="Freeform 178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61" name="Freeform 178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62" name="Freeform 178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63" name="Freeform 178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64" name="Freeform 178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65" name="Freeform 178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66" name="Freeform 179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67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68" name="Freeform 179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69" name="Freeform 179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70" name="Freeform 179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71" name="Freeform 179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72" name="Freeform 179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73" name="Freeform 179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74" name="Freeform 179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75" name="Freeform 179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76" name="Freeform 180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77" name="Freeform 180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78" name="Freeform 180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79" name="Freeform 180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80" name="Freeform 180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81" name="Freeform 180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82" name="Freeform 180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83" name="Freeform 180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84" name="Freeform 180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85" name="Freeform 180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86" name="Freeform 181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87" name="Freeform 181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88" name="Freeform 181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89" name="Freeform 181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90" name="Freeform 181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91" name="Freeform 181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92" name="Freeform 181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93" name="Freeform 181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94" name="Freeform 181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95" name="Freeform 181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96" name="Freeform 182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97" name="Freeform 182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98" name="Freeform 182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399" name="Freeform 182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400" name="Freeform 182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401" name="Freeform 182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402" name="Freeform 182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403" name="Freeform 182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6404" name="Freeform 182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</p:grpSp>
      <p:pic>
        <p:nvPicPr>
          <p:cNvPr id="96291" name="Picture 182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8088" y="4430713"/>
            <a:ext cx="1323975" cy="1265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92" name="Picture 56" descr="rudolphe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0" y="4291013"/>
            <a:ext cx="1439863" cy="150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ontrols>
      <mc:AlternateContent xmlns:mc="http://schemas.openxmlformats.org/markup-compatibility/2006">
        <mc:Choice xmlns:v="urn:schemas-microsoft-com:vml" Requires="v">
          <p:control spid="1041" name="TextBox3" r:id="rId2" imgW="685800" imgH="609480"/>
        </mc:Choice>
        <mc:Fallback>
          <p:control name="TextBox3" r:id="rId2" imgW="685800" imgH="609480">
            <p:pic>
              <p:nvPicPr>
                <p:cNvPr id="0" name="TextBox3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5800" y="3124200"/>
                  <a:ext cx="685800" cy="6096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42" name="TextBox1" r:id="rId3" imgW="685800" imgH="609480"/>
        </mc:Choice>
        <mc:Fallback>
          <p:control name="TextBox1" r:id="rId3" imgW="685800" imgH="609480">
            <p:pic>
              <p:nvPicPr>
                <p:cNvPr id="0" name="TextBox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362200" y="3124200"/>
                  <a:ext cx="685800" cy="6096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43" name="TextBox2" r:id="rId4" imgW="685800" imgH="609480"/>
        </mc:Choice>
        <mc:Fallback>
          <p:control name="TextBox2" r:id="rId4" imgW="685800" imgH="609480">
            <p:pic>
              <p:nvPicPr>
                <p:cNvPr id="0" name="TextBox2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191000" y="3124200"/>
                  <a:ext cx="685800" cy="6096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44" name="TextBox4" r:id="rId5" imgW="685800" imgH="609480"/>
        </mc:Choice>
        <mc:Fallback>
          <p:control name="TextBox4" r:id="rId5" imgW="685800" imgH="609480">
            <p:pic>
              <p:nvPicPr>
                <p:cNvPr id="0" name="TextBox4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248400" y="3124200"/>
                  <a:ext cx="685800" cy="6096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45" name="TextBox5" r:id="rId6" imgW="685800" imgH="609480"/>
        </mc:Choice>
        <mc:Fallback>
          <p:control name="TextBox5" r:id="rId6" imgW="685800" imgH="609480">
            <p:pic>
              <p:nvPicPr>
                <p:cNvPr id="0" name="TextBox5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212138" y="3100388"/>
                  <a:ext cx="685800" cy="60960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noFill/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4268636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A1FA966F-B363-43EF-BBEC-C31E29FA3E7A}"/>
              </a:ext>
            </a:extLst>
          </p:cNvPr>
          <p:cNvGrpSpPr/>
          <p:nvPr/>
        </p:nvGrpSpPr>
        <p:grpSpPr>
          <a:xfrm>
            <a:off x="13648" y="41030"/>
            <a:ext cx="9144000" cy="6858000"/>
            <a:chOff x="0" y="0"/>
            <a:chExt cx="9144000" cy="6858000"/>
          </a:xfrm>
          <a:solidFill>
            <a:srgbClr val="FFCCCC"/>
          </a:solidFill>
        </p:grpSpPr>
        <p:sp>
          <p:nvSpPr>
            <p:cNvPr id="27" name="Rectangle 26">
              <a:extLst>
                <a:ext uri="{FF2B5EF4-FFF2-40B4-BE49-F238E27FC236}">
                  <a16:creationId xmlns="" xmlns:a16="http://schemas.microsoft.com/office/drawing/2014/main" id="{9020A225-12DF-4699-B5C4-7AC90D1E4454}"/>
                </a:ext>
              </a:extLst>
            </p:cNvPr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pFill/>
            <a:ln>
              <a:solidFill>
                <a:srgbClr val="0033CC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="" xmlns:a16="http://schemas.microsoft.com/office/drawing/2014/main" id="{8CD0B424-623A-4C65-B6EE-E4C2E1F3CBA3}"/>
                </a:ext>
              </a:extLst>
            </p:cNvPr>
            <p:cNvSpPr/>
            <p:nvPr/>
          </p:nvSpPr>
          <p:spPr>
            <a:xfrm>
              <a:off x="0" y="561111"/>
              <a:ext cx="9144000" cy="5728233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33CC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9" name="Rounded Rectangle 34">
            <a:extLst>
              <a:ext uri="{FF2B5EF4-FFF2-40B4-BE49-F238E27FC236}">
                <a16:creationId xmlns="" xmlns:a16="http://schemas.microsoft.com/office/drawing/2014/main" id="{A37E5515-72E6-4149-8ED3-BAA7AC3899B5}"/>
              </a:ext>
            </a:extLst>
          </p:cNvPr>
          <p:cNvSpPr/>
          <p:nvPr/>
        </p:nvSpPr>
        <p:spPr>
          <a:xfrm>
            <a:off x="106363" y="1317625"/>
            <a:ext cx="1676400" cy="2667000"/>
          </a:xfrm>
          <a:prstGeom prst="roundRect">
            <a:avLst/>
          </a:prstGeom>
          <a:solidFill>
            <a:srgbClr val="00B0F0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Rounded Rectangle 35">
            <a:extLst>
              <a:ext uri="{FF2B5EF4-FFF2-40B4-BE49-F238E27FC236}">
                <a16:creationId xmlns="" xmlns:a16="http://schemas.microsoft.com/office/drawing/2014/main" id="{B8775697-A3C5-4B97-A48D-8D72FCC2EF53}"/>
              </a:ext>
            </a:extLst>
          </p:cNvPr>
          <p:cNvSpPr/>
          <p:nvPr/>
        </p:nvSpPr>
        <p:spPr>
          <a:xfrm>
            <a:off x="1905000" y="1341438"/>
            <a:ext cx="1676400" cy="2667000"/>
          </a:xfrm>
          <a:prstGeom prst="round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Rounded Rectangle 36">
            <a:extLst>
              <a:ext uri="{FF2B5EF4-FFF2-40B4-BE49-F238E27FC236}">
                <a16:creationId xmlns="" xmlns:a16="http://schemas.microsoft.com/office/drawing/2014/main" id="{2897D9D8-A7A1-4FD9-9E56-453E691EA74E}"/>
              </a:ext>
            </a:extLst>
          </p:cNvPr>
          <p:cNvSpPr/>
          <p:nvPr/>
        </p:nvSpPr>
        <p:spPr>
          <a:xfrm>
            <a:off x="3748088" y="1320800"/>
            <a:ext cx="1676400" cy="2667000"/>
          </a:xfrm>
          <a:prstGeom prst="roundRect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Rounded Rectangle 37">
            <a:extLst>
              <a:ext uri="{FF2B5EF4-FFF2-40B4-BE49-F238E27FC236}">
                <a16:creationId xmlns="" xmlns:a16="http://schemas.microsoft.com/office/drawing/2014/main" id="{AC5EDC9A-BA9C-4B9A-B9FF-B649BABFC875}"/>
              </a:ext>
            </a:extLst>
          </p:cNvPr>
          <p:cNvSpPr/>
          <p:nvPr/>
        </p:nvSpPr>
        <p:spPr>
          <a:xfrm>
            <a:off x="5557838" y="1317625"/>
            <a:ext cx="1676400" cy="2667000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Rounded Rectangle 38">
            <a:extLst>
              <a:ext uri="{FF2B5EF4-FFF2-40B4-BE49-F238E27FC236}">
                <a16:creationId xmlns="" xmlns:a16="http://schemas.microsoft.com/office/drawing/2014/main" id="{9C5A8716-04CF-46B8-8043-2E9C80137311}"/>
              </a:ext>
            </a:extLst>
          </p:cNvPr>
          <p:cNvSpPr/>
          <p:nvPr/>
        </p:nvSpPr>
        <p:spPr>
          <a:xfrm>
            <a:off x="7399338" y="1317625"/>
            <a:ext cx="1676400" cy="2667000"/>
          </a:xfrm>
          <a:prstGeom prst="roundRect">
            <a:avLst/>
          </a:prstGeom>
          <a:solidFill>
            <a:srgbClr val="FF99FF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TextBox 1">
            <a:extLst>
              <a:ext uri="{FF2B5EF4-FFF2-40B4-BE49-F238E27FC236}">
                <a16:creationId xmlns="" xmlns:a16="http://schemas.microsoft.com/office/drawing/2014/main" id="{1D8AAA3E-8A1B-42E1-9B24-6981BF1638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13" y="87313"/>
            <a:ext cx="8304212" cy="585787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35" name="Oval 34">
            <a:extLst>
              <a:ext uri="{FF2B5EF4-FFF2-40B4-BE49-F238E27FC236}">
                <a16:creationId xmlns="" xmlns:a16="http://schemas.microsoft.com/office/drawing/2014/main" id="{1E5EDF58-5F0F-4B90-91C1-FA622C22E027}"/>
              </a:ext>
            </a:extLst>
          </p:cNvPr>
          <p:cNvSpPr/>
          <p:nvPr/>
        </p:nvSpPr>
        <p:spPr>
          <a:xfrm>
            <a:off x="41275" y="23813"/>
            <a:ext cx="762000" cy="72707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80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="" xmlns:a16="http://schemas.microsoft.com/office/drawing/2014/main" id="{141DADC5-768C-4BFF-9B2F-BB97655E7E54}"/>
              </a:ext>
            </a:extLst>
          </p:cNvPr>
          <p:cNvCxnSpPr/>
          <p:nvPr/>
        </p:nvCxnSpPr>
        <p:spPr>
          <a:xfrm>
            <a:off x="663575" y="2971800"/>
            <a:ext cx="573088" cy="0"/>
          </a:xfrm>
          <a:prstGeom prst="line">
            <a:avLst/>
          </a:prstGeom>
          <a:ln w="2857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315" name="TextBox 11"/>
          <p:cNvSpPr txBox="1">
            <a:spLocks noChangeArrowheads="1"/>
          </p:cNvSpPr>
          <p:nvPr/>
        </p:nvSpPr>
        <p:spPr bwMode="auto">
          <a:xfrm>
            <a:off x="266700" y="1844675"/>
            <a:ext cx="495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98316" name="TextBox 38"/>
          <p:cNvSpPr txBox="1">
            <a:spLocks noChangeArrowheads="1"/>
          </p:cNvSpPr>
          <p:nvPr/>
        </p:nvSpPr>
        <p:spPr bwMode="auto">
          <a:xfrm>
            <a:off x="1524000" y="1470025"/>
            <a:ext cx="14620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98317" name="TextBox 39"/>
          <p:cNvSpPr txBox="1">
            <a:spLocks noChangeArrowheads="1"/>
          </p:cNvSpPr>
          <p:nvPr/>
        </p:nvSpPr>
        <p:spPr bwMode="auto">
          <a:xfrm>
            <a:off x="3394075" y="1470025"/>
            <a:ext cx="14620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98318" name="TextBox 40"/>
          <p:cNvSpPr txBox="1">
            <a:spLocks noChangeArrowheads="1"/>
          </p:cNvSpPr>
          <p:nvPr/>
        </p:nvSpPr>
        <p:spPr bwMode="auto">
          <a:xfrm>
            <a:off x="5257800" y="1470025"/>
            <a:ext cx="14620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98319" name="TextBox 41"/>
          <p:cNvSpPr txBox="1">
            <a:spLocks noChangeArrowheads="1"/>
          </p:cNvSpPr>
          <p:nvPr/>
        </p:nvSpPr>
        <p:spPr bwMode="auto">
          <a:xfrm>
            <a:off x="7315200" y="1465263"/>
            <a:ext cx="14620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98320" name="TextBox 42"/>
          <p:cNvSpPr txBox="1">
            <a:spLocks noChangeArrowheads="1"/>
          </p:cNvSpPr>
          <p:nvPr/>
        </p:nvSpPr>
        <p:spPr bwMode="auto">
          <a:xfrm>
            <a:off x="2295525" y="2351088"/>
            <a:ext cx="730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6</a:t>
            </a:r>
          </a:p>
        </p:txBody>
      </p:sp>
      <p:sp>
        <p:nvSpPr>
          <p:cNvPr id="98321" name="TextBox 43"/>
          <p:cNvSpPr txBox="1">
            <a:spLocks noChangeArrowheads="1"/>
          </p:cNvSpPr>
          <p:nvPr/>
        </p:nvSpPr>
        <p:spPr bwMode="auto">
          <a:xfrm>
            <a:off x="4132263" y="2328863"/>
            <a:ext cx="730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8</a:t>
            </a:r>
          </a:p>
        </p:txBody>
      </p:sp>
      <p:sp>
        <p:nvSpPr>
          <p:cNvPr id="98322" name="TextBox 44"/>
          <p:cNvSpPr txBox="1">
            <a:spLocks noChangeArrowheads="1"/>
          </p:cNvSpPr>
          <p:nvPr/>
        </p:nvSpPr>
        <p:spPr bwMode="auto">
          <a:xfrm>
            <a:off x="6029325" y="2332038"/>
            <a:ext cx="731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7</a:t>
            </a:r>
          </a:p>
        </p:txBody>
      </p:sp>
      <p:sp>
        <p:nvSpPr>
          <p:cNvPr id="98323" name="TextBox 45"/>
          <p:cNvSpPr txBox="1">
            <a:spLocks noChangeArrowheads="1"/>
          </p:cNvSpPr>
          <p:nvPr/>
        </p:nvSpPr>
        <p:spPr bwMode="auto">
          <a:xfrm>
            <a:off x="8066088" y="2328863"/>
            <a:ext cx="730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4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="" xmlns:a16="http://schemas.microsoft.com/office/drawing/2014/main" id="{924D1AC3-9CB9-41A0-9507-46A409C349B4}"/>
              </a:ext>
            </a:extLst>
          </p:cNvPr>
          <p:cNvCxnSpPr/>
          <p:nvPr/>
        </p:nvCxnSpPr>
        <p:spPr>
          <a:xfrm>
            <a:off x="2387600" y="2963863"/>
            <a:ext cx="573088" cy="0"/>
          </a:xfrm>
          <a:prstGeom prst="line">
            <a:avLst/>
          </a:prstGeom>
          <a:ln w="2857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="" xmlns:a16="http://schemas.microsoft.com/office/drawing/2014/main" id="{C2C1D125-CBCD-4F72-B78C-D9092C84380E}"/>
              </a:ext>
            </a:extLst>
          </p:cNvPr>
          <p:cNvCxnSpPr/>
          <p:nvPr/>
        </p:nvCxnSpPr>
        <p:spPr>
          <a:xfrm>
            <a:off x="4229100" y="2951163"/>
            <a:ext cx="57308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="" xmlns:a16="http://schemas.microsoft.com/office/drawing/2014/main" id="{D3D7E8B0-2C3C-4F3B-9F9E-0A010B10831C}"/>
              </a:ext>
            </a:extLst>
          </p:cNvPr>
          <p:cNvCxnSpPr/>
          <p:nvPr/>
        </p:nvCxnSpPr>
        <p:spPr>
          <a:xfrm>
            <a:off x="6122988" y="2957513"/>
            <a:ext cx="5730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="" xmlns:a16="http://schemas.microsoft.com/office/drawing/2014/main" id="{067B26AC-9A5C-4D28-A939-CA0508BDD2B4}"/>
              </a:ext>
            </a:extLst>
          </p:cNvPr>
          <p:cNvCxnSpPr/>
          <p:nvPr/>
        </p:nvCxnSpPr>
        <p:spPr>
          <a:xfrm>
            <a:off x="8158163" y="2943225"/>
            <a:ext cx="5730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328" name="TextBox 29"/>
          <p:cNvSpPr txBox="1">
            <a:spLocks noChangeArrowheads="1"/>
          </p:cNvSpPr>
          <p:nvPr/>
        </p:nvSpPr>
        <p:spPr bwMode="auto">
          <a:xfrm>
            <a:off x="1943100" y="1844675"/>
            <a:ext cx="495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98329" name="TextBox 30"/>
          <p:cNvSpPr txBox="1">
            <a:spLocks noChangeArrowheads="1"/>
          </p:cNvSpPr>
          <p:nvPr/>
        </p:nvSpPr>
        <p:spPr bwMode="auto">
          <a:xfrm>
            <a:off x="3690938" y="1878013"/>
            <a:ext cx="495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98330" name="TextBox 31"/>
          <p:cNvSpPr txBox="1">
            <a:spLocks noChangeArrowheads="1"/>
          </p:cNvSpPr>
          <p:nvPr/>
        </p:nvSpPr>
        <p:spPr bwMode="auto">
          <a:xfrm>
            <a:off x="5651500" y="1892300"/>
            <a:ext cx="495300" cy="706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98331" name="TextBox 32"/>
          <p:cNvSpPr txBox="1">
            <a:spLocks noChangeArrowheads="1"/>
          </p:cNvSpPr>
          <p:nvPr/>
        </p:nvSpPr>
        <p:spPr bwMode="auto">
          <a:xfrm>
            <a:off x="7708900" y="1868488"/>
            <a:ext cx="4968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98333" name="TextBox 55"/>
          <p:cNvSpPr txBox="1">
            <a:spLocks noChangeArrowheads="1"/>
          </p:cNvSpPr>
          <p:nvPr/>
        </p:nvSpPr>
        <p:spPr bwMode="auto">
          <a:xfrm>
            <a:off x="-152400" y="1479550"/>
            <a:ext cx="14620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98334" name="TextBox 56"/>
          <p:cNvSpPr txBox="1">
            <a:spLocks noChangeArrowheads="1"/>
          </p:cNvSpPr>
          <p:nvPr/>
        </p:nvSpPr>
        <p:spPr bwMode="auto">
          <a:xfrm>
            <a:off x="579438" y="2351088"/>
            <a:ext cx="730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5</a:t>
            </a:r>
          </a:p>
        </p:txBody>
      </p:sp>
      <p:pic>
        <p:nvPicPr>
          <p:cNvPr id="98335" name="Picture 14" descr="JAUN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0900" y="4706938"/>
            <a:ext cx="1108075" cy="865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336" name="Picture 15" descr="CHAT BEIG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8125" y="4473575"/>
            <a:ext cx="860425" cy="12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8337" name="Group 521"/>
          <p:cNvGrpSpPr>
            <a:grpSpLocks/>
          </p:cNvGrpSpPr>
          <p:nvPr/>
        </p:nvGrpSpPr>
        <p:grpSpPr bwMode="auto">
          <a:xfrm flipH="1">
            <a:off x="382588" y="4638675"/>
            <a:ext cx="1014412" cy="1249363"/>
            <a:chOff x="777" y="537"/>
            <a:chExt cx="1547" cy="2718"/>
          </a:xfrm>
        </p:grpSpPr>
        <p:sp>
          <p:nvSpPr>
            <p:cNvPr id="98345" name="Text Box 522"/>
            <p:cNvSpPr txBox="1">
              <a:spLocks noChangeArrowheads="1"/>
            </p:cNvSpPr>
            <p:nvPr/>
          </p:nvSpPr>
          <p:spPr bwMode="auto">
            <a:xfrm>
              <a:off x="1837" y="602"/>
              <a:ext cx="282" cy="10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en-US" altLang="en-US" sz="24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98346" name="Group 523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99452" name="Freeform 524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53" name="Freeform 525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54" name="Freeform 526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55" name="Freeform 527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56" name="Freeform 528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57" name="Freeform 529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58" name="Freeform 530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59" name="Freeform 531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60" name="Freeform 532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61" name="Freeform 533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62" name="Freeform 534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63" name="Freeform 535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64" name="Freeform 536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65" name="Freeform 537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66" name="Freeform 538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67" name="Freeform 539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68" name="Freeform 540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69" name="Freeform 541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70" name="Freeform 542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71" name="Freeform 543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72" name="Freeform 544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73" name="Freeform 545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74" name="Freeform 546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75" name="Freeform 547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76" name="Freeform 548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77" name="Freeform 549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78" name="Freeform 550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79" name="Freeform 551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80" name="Freeform 552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81" name="Freeform 553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82" name="Freeform 554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83" name="Freeform 555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84" name="Freeform 556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85" name="Freeform 557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86" name="Freeform 558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87" name="Freeform 559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88" name="Freeform 560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89" name="Freeform 561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90" name="Freeform 562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91" name="Freeform 563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92" name="Freeform 564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93" name="Freeform 565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94" name="Freeform 566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95" name="Freeform 567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96" name="Freeform 568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97" name="Freeform 569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98" name="Freeform 570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99" name="Freeform 571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00" name="Freeform 572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01" name="Freeform 573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02" name="Freeform 574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03" name="Freeform 575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04" name="Freeform 576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05" name="Freeform 577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06" name="Freeform 578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07" name="Freeform 579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08" name="Freeform 580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09" name="Freeform 581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10" name="Freeform 582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11" name="Freeform 583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12" name="Freeform 584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13" name="Freeform 585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14" name="Freeform 586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15" name="Freeform 587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16" name="Freeform 588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17" name="Freeform 589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18" name="Freeform 590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19" name="Freeform 591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20" name="Freeform 592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21" name="Freeform 593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22" name="Freeform 594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23" name="Freeform 595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24" name="Freeform 596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25" name="Freeform 597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26" name="Freeform 598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27" name="Freeform 599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28" name="Freeform 600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29" name="Freeform 601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30" name="Freeform 602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31" name="Freeform 603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32" name="Freeform 604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33" name="Freeform 605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34" name="Freeform 606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35" name="Freeform 607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36" name="Freeform 608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37" name="Freeform 609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38" name="Freeform 610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39" name="Freeform 611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40" name="Freeform 612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41" name="Freeform 613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42" name="Freeform 614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43" name="Freeform 615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44" name="Freeform 616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45" name="Freeform 617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46" name="Freeform 618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47" name="Freeform 619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48" name="Freeform 620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49" name="Freeform 621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50" name="Freeform 622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51" name="Freeform 623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52" name="Freeform 624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53" name="Freeform 625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54" name="Freeform 626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55" name="Freeform 627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56" name="Freeform 628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57" name="Freeform 629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58" name="Freeform 630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59" name="Freeform 631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60" name="Freeform 632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61" name="Freeform 633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62" name="Freeform 634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63" name="Freeform 635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64" name="Freeform 636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65" name="Freeform 637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66" name="Freeform 638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67" name="Freeform 639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68" name="Freeform 640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69" name="Freeform 641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70" name="Freeform 642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71" name="Freeform 643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72" name="Freeform 644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73" name="Freeform 645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74" name="Freeform 646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75" name="Freeform 647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76" name="Freeform 648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77" name="Freeform 649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78" name="Freeform 650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79" name="Freeform 651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80" name="Freeform 652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81" name="Freeform 653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82" name="Freeform 654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83" name="Freeform 655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84" name="Freeform 656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85" name="Freeform 657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86" name="Freeform 658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87" name="Freeform 659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88" name="Freeform 660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89" name="Freeform 661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90" name="Freeform 662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91" name="Freeform 663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92" name="Freeform 664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93" name="Freeform 665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94" name="Freeform 666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95" name="Freeform 667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96" name="Freeform 668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97" name="Freeform 669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98" name="Freeform 670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599" name="Freeform 671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00" name="Freeform 672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01" name="Freeform 673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02" name="Freeform 674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03" name="Freeform 675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04" name="Freeform 676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05" name="Freeform 677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06" name="Freeform 678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07" name="Freeform 679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08" name="Freeform 680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09" name="Freeform 681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10" name="Freeform 682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11" name="Freeform 683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12" name="Freeform 684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13" name="Freeform 685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14" name="Freeform 686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15" name="Freeform 687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16" name="Freeform 688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17" name="Freeform 689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18" name="Freeform 690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19" name="Freeform 691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20" name="Freeform 692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21" name="Freeform 693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22" name="Freeform 694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23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24" name="Freeform 696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25" name="Freeform 697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26" name="Freeform 698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27" name="Freeform 699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28" name="Freeform 700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29" name="Freeform 701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30" name="Freeform 702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31" name="Freeform 703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32" name="Freeform 704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33" name="Freeform 705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34" name="Freeform 706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35" name="Freeform 707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36" name="Freeform 708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37" name="Freeform 709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38" name="Freeform 710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39" name="Freeform 711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40" name="Freeform 71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41" name="Freeform 713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42" name="Freeform 71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43" name="Freeform 715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44" name="Freeform 716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45" name="Freeform 717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46" name="Freeform 718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47" name="Freeform 719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48" name="Freeform 720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49" name="Freeform 721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50" name="Freeform 722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651" name="Freeform 723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8347" name="Group 724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99252" name="Freeform 725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53" name="Freeform 726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54" name="Freeform 727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55" name="Freeform 728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56" name="Freeform 729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57" name="Freeform 730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58" name="Freeform 731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59" name="Freeform 732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60" name="Freeform 733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61" name="Freeform 734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62" name="Freeform 735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63" name="Freeform 736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64" name="Freeform 737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65" name="Freeform 738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66" name="Freeform 739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67" name="Freeform 740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68" name="Freeform 741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69" name="Freeform 742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70" name="Freeform 743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71" name="Freeform 744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72" name="Freeform 745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73" name="Freeform 746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74" name="Freeform 747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75" name="Freeform 748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76" name="Freeform 749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77" name="Freeform 750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78" name="Freeform 751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79" name="Freeform 752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80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81" name="Freeform 754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82" name="Freeform 755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83" name="Freeform 756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84" name="Freeform 757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85" name="Freeform 758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86" name="Freeform 759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87" name="Freeform 760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88" name="Freeform 761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89" name="Freeform 762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90" name="Freeform 763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91" name="Freeform 764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92" name="Freeform 765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93" name="Freeform 766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94" name="Freeform 767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95" name="Freeform 768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96" name="Freeform 769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97" name="Freeform 770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98" name="Freeform 771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99" name="Freeform 772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00" name="Freeform 773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01" name="Freeform 774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02" name="Freeform 775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03" name="Freeform 776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04" name="Freeform 777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05" name="Freeform 778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06" name="Freeform 779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07" name="Freeform 780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08" name="Freeform 781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09" name="Freeform 782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10" name="Freeform 783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11" name="Freeform 784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12" name="Freeform 785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13" name="Freeform 786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14" name="Freeform 787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15" name="Freeform 788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16" name="Freeform 789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17" name="Freeform 790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18" name="Freeform 791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19" name="Freeform 792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20" name="Freeform 793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21" name="Freeform 794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22" name="Freeform 795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23" name="Freeform 796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24" name="Freeform 797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25" name="Freeform 798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26" name="Freeform 799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27" name="Freeform 800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28" name="Freeform 801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29" name="Freeform 802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30" name="Freeform 803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31" name="Freeform 804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32" name="Freeform 805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33" name="Freeform 806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34" name="Freeform 807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35" name="Freeform 808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36" name="Freeform 809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37" name="Freeform 810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38" name="Freeform 811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39" name="Freeform 812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40" name="Freeform 813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41" name="Freeform 814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42" name="Freeform 815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43" name="Freeform 816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44" name="Freeform 817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45" name="Freeform 818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46" name="Freeform 819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47" name="Freeform 820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48" name="Freeform 821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49" name="Freeform 822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50" name="Freeform 823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51" name="Freeform 824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52" name="Freeform 825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53" name="Freeform 826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54" name="Freeform 827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55" name="Freeform 828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56" name="Freeform 829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57" name="Freeform 830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58" name="Freeform 831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59" name="Freeform 832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60" name="Freeform 833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61" name="Freeform 834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62" name="Freeform 835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63" name="Freeform 836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64" name="Freeform 837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65" name="Freeform 838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66" name="Freeform 839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67" name="Freeform 840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68" name="Freeform 841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69" name="Freeform 842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70" name="Freeform 843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71" name="Freeform 844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72" name="Freeform 845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73" name="Freeform 846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74" name="Freeform 847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75" name="Freeform 848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76" name="Freeform 849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77" name="Freeform 850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78" name="Freeform 851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79" name="Freeform 852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80" name="Freeform 853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81" name="Freeform 854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82" name="Freeform 855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83" name="Freeform 856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84" name="Freeform 857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85" name="Freeform 858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86" name="Freeform 859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87" name="Freeform 860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88" name="Freeform 861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89" name="Freeform 862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90" name="Freeform 863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91" name="Freeform 864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92" name="Freeform 865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93" name="Freeform 866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94" name="Freeform 867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95" name="Freeform 868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96" name="Freeform 869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97" name="Freeform 870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98" name="Freeform 871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399" name="Freeform 872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00" name="Freeform 873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01" name="Freeform 874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02" name="Freeform 875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03" name="Freeform 876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04" name="Freeform 877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05" name="Freeform 878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06" name="Freeform 879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07" name="Freeform 880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08" name="Freeform 881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09" name="Freeform 882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10" name="Freeform 883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11" name="Freeform 884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12" name="Freeform 885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13" name="Freeform 886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14" name="Freeform 887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15" name="Freeform 888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16" name="Freeform 889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17" name="Freeform 890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18" name="Freeform 891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19" name="Freeform 89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20" name="Freeform 893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21" name="Freeform 894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22" name="Freeform 895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23" name="Freeform 896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24" name="Freeform 897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25" name="Freeform 898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26" name="Freeform 899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27" name="Freeform 900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28" name="Freeform 901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29" name="Freeform 902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30" name="Freeform 903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31" name="Freeform 904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32" name="Freeform 905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33" name="Freeform 906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34" name="Freeform 907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35" name="Freeform 908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36" name="Freeform 909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37" name="Freeform 910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38" name="Freeform 911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39" name="Freeform 912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40" name="Freeform 913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41" name="Freeform 914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42" name="Freeform 915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43" name="Freeform 916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44" name="Freeform 917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45" name="Freeform 918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46" name="Freeform 919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47" name="Freeform 920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48" name="Freeform 921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49" name="Freeform 922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50" name="Freeform 923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451" name="Freeform 924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8348" name="Group 925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99052" name="Freeform 926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53" name="Freeform 927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54" name="Freeform 928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55" name="Freeform 929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56" name="Freeform 930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57" name="Freeform 931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58" name="Freeform 932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59" name="Freeform 933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60" name="Freeform 934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61" name="Freeform 935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62" name="Freeform 936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63" name="Freeform 937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64" name="Freeform 938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65" name="Freeform 939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66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67" name="Freeform 941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68" name="Freeform 942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69" name="Freeform 943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70" name="Freeform 944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71" name="Freeform 945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72" name="Freeform 946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73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74" name="Freeform 948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75" name="Freeform 949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76" name="Freeform 950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77" name="Freeform 951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78" name="Freeform 952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79" name="Freeform 953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80" name="Freeform 954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81" name="Freeform 955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82" name="Freeform 956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83" name="Freeform 957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84" name="Freeform 958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85" name="Freeform 959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86" name="Freeform 960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87" name="Freeform 961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88" name="Freeform 962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89" name="Freeform 963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90" name="Freeform 964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91" name="Freeform 965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92" name="Freeform 966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93" name="Freeform 96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94" name="Freeform 968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95" name="Freeform 96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96" name="Freeform 97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97" name="Freeform 971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98" name="Freeform 972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99" name="Freeform 973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00" name="Freeform 974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01" name="Freeform 975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02" name="Freeform 976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03" name="Freeform 977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04" name="Freeform 978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05" name="Freeform 979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06" name="Freeform 980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07" name="Freeform 981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08" name="Freeform 982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09" name="Freeform 983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10" name="Freeform 984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11" name="Freeform 985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12" name="Freeform 986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13" name="Freeform 987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14" name="Freeform 988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15" name="Freeform 989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16" name="Freeform 990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17" name="Freeform 991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18" name="Freeform 992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19" name="Freeform 993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20" name="Freeform 994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21" name="Freeform 995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22" name="Freeform 996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23" name="Freeform 997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24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25" name="Freeform 999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26" name="Freeform 1000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27" name="Freeform 1001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28" name="Freeform 1002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29" name="Freeform 1003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30" name="Freeform 1004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31" name="Freeform 1005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32" name="Freeform 1006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33" name="Freeform 1007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34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35" name="Freeform 1009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36" name="Freeform 1010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37" name="Freeform 1011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38" name="Freeform 1012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39" name="Freeform 1013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40" name="Freeform 1014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41" name="Freeform 1015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42" name="Freeform 1016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43" name="Freeform 1017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44" name="Freeform 1018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45" name="Freeform 1019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46" name="Freeform 1020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47" name="Freeform 1021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48" name="Freeform 1022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49" name="Freeform 1023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50" name="Freeform 1024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51" name="Freeform 1025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52" name="Freeform 1026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53" name="Freeform 1027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54" name="Freeform 1028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55" name="Freeform 1029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56" name="Freeform 1030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57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58" name="Freeform 1032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59" name="Freeform 1033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60" name="Freeform 1034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61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62" name="Freeform 1036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63" name="Freeform 1037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64" name="Freeform 1038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65" name="Freeform 1039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66" name="Freeform 1040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67" name="Freeform 1041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68" name="Freeform 1042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69" name="Freeform 1043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70" name="Freeform 1044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71" name="Freeform 1045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72" name="Freeform 1046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73" name="Freeform 1047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74" name="Freeform 1048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75" name="Freeform 1049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76" name="Freeform 1050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77" name="Freeform 1051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78" name="Freeform 1052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79" name="Freeform 1053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80" name="Freeform 1054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81" name="Freeform 1055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82" name="Freeform 1056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83" name="Freeform 1057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84" name="Freeform 1058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85" name="Freeform 1059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86" name="Freeform 1060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87" name="Freeform 1061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88" name="Freeform 1062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89" name="Freeform 1063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90" name="Freeform 1064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91" name="Freeform 1065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92" name="Freeform 1066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93" name="Freeform 1067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94" name="Freeform 1068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95" name="Freeform 1069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96" name="Freeform 1070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97" name="Freeform 1071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98" name="Freeform 1072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199" name="Freeform 1073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00" name="Freeform 1074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01" name="Freeform 1075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02" name="Freeform 1076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03" name="Freeform 1077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04" name="Freeform 1078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05" name="Freeform 1079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06" name="Freeform 1080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07" name="Freeform 1081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08" name="Freeform 1082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09" name="Freeform 1083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10" name="Freeform 1084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11" name="Freeform 1085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12" name="Freeform 1086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13" name="Freeform 1087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14" name="Freeform 1088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15" name="Freeform 1089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16" name="Freeform 1090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17" name="Freeform 1091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18" name="Freeform 1092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19" name="Freeform 1093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20" name="Freeform 1094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21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22" name="Freeform 1096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23" name="Freeform 1097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24" name="Freeform 1098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25" name="Freeform 1099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26" name="Freeform 1100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27" name="Freeform 1101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28" name="Freeform 1102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29" name="Freeform 1103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30" name="Freeform 1104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31" name="Freeform 1105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32" name="Freeform 1106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33" name="Freeform 1107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34" name="Freeform 1108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35" name="Freeform 1109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36" name="Freeform 1110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37" name="Freeform 1111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38" name="Freeform 1112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39" name="Freeform 1113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40" name="Freeform 1114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41" name="Freeform 1115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42" name="Freeform 1116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43" name="Freeform 1117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44" name="Freeform 1118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45" name="Freeform 1119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46" name="Freeform 1120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47" name="Freeform 1121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48" name="Freeform 1122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49" name="Freeform 1123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50" name="Freeform 1124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251" name="Freeform 1125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8349" name="Group 1126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98852" name="Freeform 1127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53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54" name="Freeform 1129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55" name="Freeform 1130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56" name="Freeform 1131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57" name="Freeform 1132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58" name="Freeform 1133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59" name="Freeform 1134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60" name="Freeform 1135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61" name="Freeform 1136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62" name="Freeform 1137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63" name="Freeform 1138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64" name="Freeform 1139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65" name="Freeform 1140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66" name="Freeform 1141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67" name="Freeform 1142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68" name="Freeform 1143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69" name="Freeform 1144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70" name="Freeform 1145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71" name="Freeform 1146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72" name="Freeform 1147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73" name="Freeform 1148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74" name="Freeform 1149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75" name="Freeform 1150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76" name="Freeform 1151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77" name="Freeform 1152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78" name="Freeform 1153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79" name="Freeform 1154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80" name="Freeform 1155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81" name="Freeform 1156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82" name="Freeform 1157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83" name="Freeform 1158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84" name="Freeform 1159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85" name="Freeform 1160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86" name="Freeform 1161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87" name="Freeform 1162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88" name="Freeform 1163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89" name="Freeform 1164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90" name="Freeform 1165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91" name="Freeform 1166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92" name="Freeform 1167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93" name="Freeform 1168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94" name="Freeform 1169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95" name="Freeform 1170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96" name="Freeform 1171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97" name="Freeform 1172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98" name="Freeform 1173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99" name="Freeform 1174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00" name="Freeform 1175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01" name="Freeform 1176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02" name="Freeform 1177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03" name="Freeform 1178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04" name="Freeform 1179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05" name="Freeform 1180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06" name="Freeform 1181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07" name="Freeform 1182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08" name="Freeform 1183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09" name="Freeform 1184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10" name="Freeform 1185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11" name="Freeform 1186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12" name="Freeform 1187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13" name="Freeform 1188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14" name="Freeform 1189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15" name="Freeform 1190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16" name="Freeform 1191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17" name="Freeform 1192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18" name="Freeform 1193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19" name="Freeform 1194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20" name="Freeform 1195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21" name="Freeform 1196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22" name="Freeform 1197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23" name="Freeform 1198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24" name="Freeform 1199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25" name="Freeform 1200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26" name="Freeform 1201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27" name="Freeform 1202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28" name="Freeform 1203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29" name="Freeform 1204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30" name="Freeform 1205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31" name="Freeform 1206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32" name="Freeform 1207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33" name="Freeform 1208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34" name="Freeform 1209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35" name="Freeform 1210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36" name="Freeform 1211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37" name="Freeform 1212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38" name="Freeform 1213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39" name="Freeform 1214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40" name="Freeform 1215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41" name="Freeform 1216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42" name="Freeform 1217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43" name="Freeform 1218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44" name="Freeform 1219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45" name="Freeform 1220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46" name="Freeform 1221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47" name="Freeform 1222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48" name="Freeform 1223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49" name="Freeform 1224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50" name="Freeform 1225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51" name="Freeform 1226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52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53" name="Freeform 1228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54" name="Freeform 1229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55" name="Freeform 1230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56" name="Freeform 1231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57" name="Freeform 1232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58" name="Freeform 1233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59" name="Freeform 1234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60" name="Freeform 1235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61" name="Freeform 1236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62" name="Freeform 1237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63" name="Freeform 1238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64" name="Freeform 1239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65" name="Freeform 1240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66" name="Freeform 1241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67" name="Freeform 1242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68" name="Freeform 1243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69" name="Freeform 1244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70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71" name="Freeform 1246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72" name="Freeform 1247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73" name="Freeform 1248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74" name="Freeform 1249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75" name="Freeform 1250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76" name="Freeform 1251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77" name="Freeform 1252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78" name="Freeform 1253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79" name="Freeform 1254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80" name="Freeform 1255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81" name="Freeform 1256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82" name="Freeform 1257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83" name="Freeform 1258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84" name="Freeform 1259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85" name="Freeform 1260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86" name="Freeform 1261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87" name="Freeform 1262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88" name="Freeform 1263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89" name="Freeform 1264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90" name="Freeform 1265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91" name="Freeform 1266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92" name="Freeform 1267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93" name="Freeform 1268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94" name="Freeform 1269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95" name="Freeform 1270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96" name="Freeform 1271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97" name="Freeform 1272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98" name="Freeform 1273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999" name="Freeform 1274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00" name="Freeform 1275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01" name="Freeform 1276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02" name="Freeform 1277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03" name="Freeform 1278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04" name="Freeform 1279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05" name="Freeform 1280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06" name="Freeform 1281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07" name="Freeform 1282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08" name="Freeform 1283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09" name="Freeform 1284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10" name="Freeform 1285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11" name="Freeform 1286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12" name="Freeform 1287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13" name="Freeform 1288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14" name="Freeform 128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15" name="Freeform 1290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16" name="Freeform 1291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17" name="Freeform 1292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18" name="Freeform 1293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19" name="Freeform 1294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20" name="Freeform 1295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21" name="Freeform 1296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22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23" name="Freeform 1298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24" name="Freeform 1299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25" name="Freeform 1300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26" name="Freeform 1301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27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28" name="Freeform 1303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29" name="Freeform 1304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30" name="Freeform 1305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31" name="Freeform 1306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32" name="Freeform 1307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33" name="Freeform 1308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34" name="Freeform 1309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35" name="Freeform 1310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36" name="Freeform 1311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37" name="Freeform 1312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38" name="Freeform 1313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39" name="Freeform 1314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40" name="Freeform 1315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41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42" name="Freeform 1317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43" name="Freeform 1318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44" name="Freeform 1319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45" name="Freeform 1320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46" name="Freeform 1321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47" name="Freeform 1322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48" name="Freeform 1323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49" name="Freeform 1324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50" name="Freeform 1325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051" name="Freeform 1326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8350" name="Group 1327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98652" name="Freeform 1328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53" name="Freeform 1329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54" name="Freeform 1330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55" name="Freeform 1331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56" name="Freeform 1332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57" name="Freeform 1333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58" name="Freeform 1334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59" name="Freeform 1335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60" name="Freeform 1336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61" name="Freeform 133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62" name="Freeform 1338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63" name="Freeform 1339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64" name="Freeform 1340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65" name="Freeform 1341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66" name="Freeform 1342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67" name="Freeform 1343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68" name="Freeform 1344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69" name="Freeform 1345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70" name="Freeform 1346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71" name="Freeform 1347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72" name="Freeform 1348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73" name="Freeform 1349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74" name="Freeform 1350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75" name="Freeform 1351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76" name="Freeform 1352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77" name="Freeform 1353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78" name="Freeform 1354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79" name="Freeform 1355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80" name="Freeform 1356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81" name="Freeform 1357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82" name="Freeform 1358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83" name="Freeform 1359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84" name="Freeform 1360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85" name="Freeform 1361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86" name="Freeform 1362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87" name="Freeform 1363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88" name="Freeform 1364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89" name="Freeform 1365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90" name="Freeform 1366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91" name="Freeform 1367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92" name="Freeform 1368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93" name="Freeform 1369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94" name="Freeform 1370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95" name="Freeform 1371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96" name="Freeform 1372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97" name="Freeform 1373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98" name="Freeform 1374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99" name="Freeform 1375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00" name="Freeform 1376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01" name="Freeform 1377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02" name="Freeform 1378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03" name="Freeform 1379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04" name="Freeform 1380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05" name="Freeform 1381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06" name="Freeform 1382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07" name="Freeform 1383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08" name="Freeform 1384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09" name="Freeform 1385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10" name="Freeform 1386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11" name="Freeform 1387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12" name="Freeform 1388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13" name="Freeform 1389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14" name="Freeform 1390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15" name="Freeform 1391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16" name="Freeform 1392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17" name="Freeform 1393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18" name="Freeform 1394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19" name="Freeform 1395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20" name="Freeform 1396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21" name="Freeform 1397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22" name="Freeform 1398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23" name="Freeform 1399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24" name="Freeform 1400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25" name="Freeform 1401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26" name="Freeform 1402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27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28" name="Freeform 1404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29" name="Freeform 1405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30" name="Freeform 1406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31" name="Freeform 1407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32" name="Freeform 1408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33" name="Freeform 1409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34" name="Freeform 1410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35" name="Freeform 1411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36" name="Freeform 1412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37" name="Freeform 1413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38" name="Freeform 1414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39" name="Freeform 1415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40" name="Freeform 1416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41" name="Freeform 1417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42" name="Freeform 1418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43" name="Freeform 1419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44" name="Freeform 1420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45" name="Freeform 1421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46" name="Freeform 1422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47" name="Freeform 1423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48" name="Freeform 1424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49" name="Freeform 1425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50" name="Freeform 1426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51" name="Freeform 1427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52" name="Freeform 1428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53" name="Freeform 1429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54" name="Freeform 1430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55" name="Freeform 1431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56" name="Freeform 1432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57" name="Freeform 1433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58" name="Freeform 1434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59" name="Freeform 1435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60" name="Freeform 1436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61" name="Freeform 1437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62" name="Freeform 1438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63" name="Freeform 1439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64" name="Freeform 1440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65" name="Freeform 1441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66" name="Freeform 1442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67" name="Freeform 1443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68" name="Freeform 1444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69" name="Freeform 1445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70" name="Freeform 1446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71" name="Freeform 1447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72" name="Freeform 1448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73" name="Freeform 1449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74" name="Freeform 1450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75" name="Freeform 1451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76" name="Freeform 1452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77" name="Freeform 1453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78" name="Freeform 1454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79" name="Freeform 1455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80" name="Freeform 1456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81" name="Freeform 1457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82" name="Freeform 1458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83" name="Freeform 1459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84" name="Freeform 1460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85" name="Freeform 1461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86" name="Freeform 1462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87" name="Freeform 1463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88" name="Freeform 1464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89" name="Freeform 1465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90" name="Freeform 1466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91" name="Freeform 1467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92" name="Freeform 1468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93" name="Freeform 1469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94" name="Freeform 1470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95" name="Freeform 1471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96" name="Freeform 1472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97" name="Freeform 1473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98" name="Freeform 1474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799" name="Freeform 1475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00" name="Freeform 1476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01" name="Freeform 1477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02" name="Freeform 1478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03" name="Freeform 1479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04" name="Freeform 1480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05" name="Freeform 1481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06" name="Freeform 1482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07" name="Freeform 1483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08" name="Freeform 1484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09" name="Freeform 1485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10" name="Freeform 1486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11" name="Freeform 1487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12" name="Freeform 1488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13" name="Freeform 1489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14" name="Freeform 1490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15" name="Freeform 1491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16" name="Freeform 1492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17" name="Freeform 1493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18" name="Freeform 1494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19" name="Freeform 1495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20" name="Freeform 1496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21" name="Freeform 1497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22" name="Freeform 1498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23" name="Freeform 1499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24" name="Freeform 1500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25" name="Freeform 1501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26" name="Freeform 1502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27" name="Freeform 1503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28" name="Freeform 1504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29" name="Freeform 1505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30" name="Freeform 1506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31" name="Freeform 1507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32" name="Freeform 1508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33" name="Freeform 1509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34" name="Freeform 1510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35" name="Freeform 1511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36" name="Freeform 1512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37" name="Freeform 1513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38" name="Freeform 1514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39" name="Freeform 1515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40" name="Freeform 1516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41" name="Freeform 1517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42" name="Freeform 1518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43" name="Freeform 1519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44" name="Freeform 1520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45" name="Freeform 1521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46" name="Freeform 1522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47" name="Freeform 1523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48" name="Freeform 1524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49" name="Freeform 1525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50" name="Freeform 1526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851" name="Freeform 1527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8351" name="Group 1528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98452" name="Freeform 1529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53" name="Freeform 1530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54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55" name="Freeform 1532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56" name="Freeform 1533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57" name="Freeform 1534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58" name="Freeform 1535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59" name="Freeform 1536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60" name="Freeform 1537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61" name="Freeform 1538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62" name="Freeform 1539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63" name="Freeform 1540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64" name="Freeform 1541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65" name="Freeform 1542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66" name="Freeform 1543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67" name="Freeform 1544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68" name="Freeform 1545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69" name="Freeform 1546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70" name="Freeform 1547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71" name="Freeform 1548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72" name="Freeform 1549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73" name="Freeform 1550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74" name="Freeform 1551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75" name="Freeform 1552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76" name="Freeform 1553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77" name="Freeform 1554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78" name="Freeform 1555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79" name="Freeform 1556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80" name="Freeform 1557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81" name="Freeform 1558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82" name="Freeform 1559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83" name="Freeform 1560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84" name="Freeform 1561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85" name="Freeform 1562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86" name="Freeform 1563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87" name="Freeform 1564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88" name="Freeform 1565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89" name="Freeform 1566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90" name="Freeform 1567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91" name="Freeform 1568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92" name="Freeform 1569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93" name="Freeform 1570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94" name="Freeform 1571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95" name="Freeform 1572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96" name="Freeform 1573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97" name="Freeform 1574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98" name="Freeform 1575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499" name="Freeform 1576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00" name="Freeform 1577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01" name="Freeform 1578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02" name="Freeform 1579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03" name="Freeform 1580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04" name="Freeform 1581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05" name="Freeform 1582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06" name="Freeform 1583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07" name="Freeform 1584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08" name="Freeform 1585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09" name="Freeform 1586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10" name="Freeform 1587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11" name="Freeform 1588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12" name="Freeform 1589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13" name="Freeform 1590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14" name="Freeform 1591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15" name="Freeform 1592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16" name="Freeform 1593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17" name="Freeform 1594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18" name="Freeform 1595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19" name="Freeform 1596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20" name="Freeform 1597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21" name="Freeform 1598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22" name="Freeform 1599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23" name="Freeform 1600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24" name="Freeform 1601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25" name="Freeform 1602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26" name="Freeform 1603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27" name="Freeform 1604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28" name="Freeform 1605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29" name="Freeform 1606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30" name="Freeform 1607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31" name="Freeform 1608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32" name="Freeform 1609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33" name="Freeform 1610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34" name="Freeform 1611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35" name="Freeform 1612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36" name="Freeform 1613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37" name="Freeform 1614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38" name="Freeform 1615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39" name="Freeform 1616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40" name="Freeform 1617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41" name="Freeform 1618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42" name="Freeform 1619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43" name="Freeform 1620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44" name="Freeform 1621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45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46" name="Freeform 1623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47" name="Freeform 1624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48" name="Freeform 1625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49" name="Freeform 1626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50" name="Freeform 1627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51" name="Freeform 1628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52" name="Freeform 1629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53" name="Freeform 1630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54" name="Freeform 1631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55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56" name="Freeform 1633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57" name="Freeform 1634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58" name="Freeform 1635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59" name="Freeform 1636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60" name="Freeform 1637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61" name="Freeform 1638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62" name="Freeform 1639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63" name="Freeform 1640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64" name="Freeform 1641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65" name="Freeform 1642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66" name="Freeform 1643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67" name="Freeform 1644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68" name="Freeform 1645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69" name="Freeform 1646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70" name="Freeform 1647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71" name="Freeform 1648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72" name="Freeform 1649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73" name="Freeform 1650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74" name="Freeform 1651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75" name="Freeform 1652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76" name="Freeform 1653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77" name="Freeform 1654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78" name="Freeform 1655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79" name="Freeform 1656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80" name="Freeform 1657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81" name="Freeform 1658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82" name="Freeform 1659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83" name="Freeform 1660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84" name="Freeform 1661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85" name="Freeform 1662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86" name="Freeform 1663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87" name="Freeform 1664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88" name="Freeform 1665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89" name="Freeform 1666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90" name="Freeform 1667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91" name="Freeform 1668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92" name="Freeform 1669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93" name="Freeform 1670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94" name="Freeform 1671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95" name="Freeform 1672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96" name="Freeform 1673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97" name="Freeform 1674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98" name="Freeform 1675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599" name="Freeform 1676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00" name="Freeform 1677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01" name="Freeform 1678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02" name="Freeform 1679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03" name="Freeform 1680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04" name="Freeform 1681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05" name="Freeform 1682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06" name="Freeform 1683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07" name="Freeform 1684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08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09" name="Freeform 1686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10" name="Freeform 1687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11" name="Freeform 1688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12" name="Freeform 1689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13" name="Freeform 1690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14" name="Freeform 1691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15" name="Freeform 1692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16" name="Freeform 1693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17" name="Freeform 1694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18" name="Freeform 1695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19" name="Freeform 1696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20" name="Freeform 1697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21" name="Freeform 1698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22" name="Freeform 1699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23" name="Freeform 1700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24" name="Freeform 1701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25" name="Freeform 1702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26" name="Freeform 1703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27" name="Freeform 1704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28" name="Freeform 1705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29" name="Freeform 1706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30" name="Freeform 1707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31" name="Freeform 1708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32" name="Freeform 1709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33" name="Freeform 1710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34" name="Freeform 1711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35" name="Freeform 1712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36" name="Freeform 1713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37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38" name="Freeform 1715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39" name="Freeform 1716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40" name="Freeform 1717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41" name="Freeform 1718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42" name="Freeform 1719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43" name="Freeform 1720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44" name="Freeform 1721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45" name="Freeform 1722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46" name="Freeform 1723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47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48" name="Freeform 1725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49" name="Freeform 1726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50" name="Freeform 1727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651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hangingPunct="0"/>
                <a:endParaRPr lang="en-GB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98352" name="Freeform 1729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53" name="Freeform 1730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54" name="Freeform 1731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55" name="Freeform 1732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56" name="Freeform 1733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57" name="Freeform 1734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58" name="Freeform 1735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59" name="Freeform 1736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60" name="Freeform 1737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61" name="Freeform 1738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62" name="Freeform 1739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63" name="Freeform 1740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64" name="Freeform 1741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65" name="Freeform 1742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66" name="Freeform 1743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67" name="Freeform 1744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68" name="Freeform 1745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69" name="Freeform 1746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70" name="Freeform 1747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71" name="Freeform 1748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72" name="Freeform 1749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73" name="Freeform 1750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74" name="Freeform 1751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75" name="Freeform 1752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76" name="Freeform 1753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77" name="Freeform 1754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78" name="Freeform 1755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79" name="Freeform 1756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80" name="Freeform 1757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81" name="Freeform 1758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82" name="Freeform 1759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83" name="Freeform 1760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84" name="Freeform 1761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85" name="Freeform 1762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86" name="Freeform 1763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87" name="Freeform 1764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88" name="Freeform 1765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89" name="Freeform 1766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90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91" name="Freeform 1768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92" name="Freeform 1769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93" name="Freeform 1770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94" name="Freeform 1771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95" name="Freeform 1772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96" name="Freeform 1773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97" name="Freeform 1774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98" name="Freeform 1775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399" name="Freeform 1776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00" name="Freeform 1777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01" name="Freeform 1778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02" name="Freeform 1779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03" name="Freeform 1780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04" name="Freeform 1781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05" name="Freeform 1782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06" name="Freeform 1783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07" name="Freeform 1784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08" name="Freeform 1785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09" name="Freeform 1786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10" name="Freeform 1787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11" name="Freeform 1788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12" name="Freeform 1789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13" name="Freeform 1790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14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15" name="Freeform 1792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16" name="Freeform 1793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17" name="Freeform 1794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18" name="Freeform 1795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19" name="Freeform 1796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20" name="Freeform 1797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21" name="Freeform 1798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22" name="Freeform 1799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23" name="Freeform 1800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24" name="Freeform 1801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25" name="Freeform 1802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26" name="Freeform 1803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27" name="Freeform 1804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28" name="Freeform 1805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29" name="Freeform 1806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30" name="Freeform 1807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31" name="Freeform 1808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32" name="Freeform 1809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33" name="Freeform 1810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34" name="Freeform 1811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35" name="Freeform 1812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36" name="Freeform 1813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37" name="Freeform 1814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38" name="Freeform 1815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39" name="Freeform 1816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40" name="Freeform 1817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41" name="Freeform 1818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42" name="Freeform 1819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43" name="Freeform 1820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44" name="Freeform 1821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45" name="Freeform 1822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46" name="Freeform 1823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47" name="Freeform 1824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48" name="Freeform 1825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49" name="Freeform 182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50" name="Freeform 1827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  <p:sp>
          <p:nvSpPr>
            <p:cNvPr id="98451" name="Freeform 1828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GB" smtClean="0">
                <a:solidFill>
                  <a:srgbClr val="000000"/>
                </a:solidFill>
              </a:endParaRPr>
            </a:p>
          </p:txBody>
        </p:sp>
      </p:grpSp>
      <p:pic>
        <p:nvPicPr>
          <p:cNvPr id="98338" name="Picture 182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8088" y="4430713"/>
            <a:ext cx="1323975" cy="1265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339" name="Picture 56" descr="rudolphe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0" y="4291013"/>
            <a:ext cx="1439863" cy="150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5" name="TextBox 1374"/>
          <p:cNvSpPr txBox="1">
            <a:spLocks noChangeArrowheads="1"/>
          </p:cNvSpPr>
          <p:nvPr/>
        </p:nvSpPr>
        <p:spPr bwMode="auto">
          <a:xfrm>
            <a:off x="-152400" y="2976563"/>
            <a:ext cx="14620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vi-VN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endParaRPr lang="en-US" altLang="en-US" sz="3600" b="1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6" name="TextBox 1375"/>
          <p:cNvSpPr txBox="1">
            <a:spLocks noChangeArrowheads="1"/>
          </p:cNvSpPr>
          <p:nvPr/>
        </p:nvSpPr>
        <p:spPr bwMode="auto">
          <a:xfrm>
            <a:off x="1558925" y="2962275"/>
            <a:ext cx="14620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vi-VN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endParaRPr lang="en-US" altLang="en-US" sz="3600" b="1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7" name="TextBox 1376"/>
          <p:cNvSpPr txBox="1">
            <a:spLocks noChangeArrowheads="1"/>
          </p:cNvSpPr>
          <p:nvPr/>
        </p:nvSpPr>
        <p:spPr bwMode="auto">
          <a:xfrm>
            <a:off x="3403600" y="2976563"/>
            <a:ext cx="14620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vi-VN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endParaRPr lang="en-US" altLang="en-US" sz="3600" b="1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8" name="TextBox 1377"/>
          <p:cNvSpPr txBox="1">
            <a:spLocks noChangeArrowheads="1"/>
          </p:cNvSpPr>
          <p:nvPr/>
        </p:nvSpPr>
        <p:spPr bwMode="auto">
          <a:xfrm>
            <a:off x="5257800" y="2976563"/>
            <a:ext cx="14620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vi-VN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endParaRPr lang="en-US" altLang="en-US" sz="3600" b="1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9" name="TextBox 1378"/>
          <p:cNvSpPr txBox="1">
            <a:spLocks noChangeArrowheads="1"/>
          </p:cNvSpPr>
          <p:nvPr/>
        </p:nvSpPr>
        <p:spPr bwMode="auto">
          <a:xfrm>
            <a:off x="7319963" y="3008313"/>
            <a:ext cx="1462087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vi-VN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endParaRPr lang="en-US" altLang="en-US" sz="3600" b="1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3794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5" grpId="0"/>
      <p:bldP spid="1376" grpId="0"/>
      <p:bldP spid="1377" grpId="0"/>
      <p:bldP spid="1378" grpId="0"/>
      <p:bldP spid="137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93622A59-5378-457D-9E18-04FB0570671F}"/>
              </a:ext>
            </a:extLst>
          </p:cNvPr>
          <p:cNvGrpSpPr/>
          <p:nvPr/>
        </p:nvGrpSpPr>
        <p:grpSpPr>
          <a:xfrm>
            <a:off x="-41275" y="23813"/>
            <a:ext cx="9144000" cy="6858000"/>
            <a:chOff x="0" y="0"/>
            <a:chExt cx="9144000" cy="6858000"/>
          </a:xfrm>
          <a:solidFill>
            <a:srgbClr val="FFCCCC"/>
          </a:solidFill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109F1BAD-07AA-4C28-BE5F-AC3DDD168A1A}"/>
                </a:ext>
              </a:extLst>
            </p:cNvPr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pFill/>
            <a:ln>
              <a:solidFill>
                <a:srgbClr val="0033CC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3EA96412-A047-41DB-9535-C4E52B46CE58}"/>
                </a:ext>
              </a:extLst>
            </p:cNvPr>
            <p:cNvSpPr/>
            <p:nvPr/>
          </p:nvSpPr>
          <p:spPr>
            <a:xfrm>
              <a:off x="0" y="561111"/>
              <a:ext cx="9144000" cy="5728233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33CC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0" name="TextBox 1">
            <a:extLst>
              <a:ext uri="{FF2B5EF4-FFF2-40B4-BE49-F238E27FC236}">
                <a16:creationId xmlns="" xmlns:a16="http://schemas.microsoft.com/office/drawing/2014/main" id="{03F8A16B-1A2B-44D3-8EA9-C84C50D72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13" y="87313"/>
            <a:ext cx="8304212" cy="1077912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hiệu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</a:t>
            </a:r>
            <a:r>
              <a:rPr lang="vi-VN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ượt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1" name="Oval 10">
            <a:extLst>
              <a:ext uri="{FF2B5EF4-FFF2-40B4-BE49-F238E27FC236}">
                <a16:creationId xmlns="" xmlns:a16="http://schemas.microsoft.com/office/drawing/2014/main" id="{EBCD4329-8803-4032-92BD-A34865509C13}"/>
              </a:ext>
            </a:extLst>
          </p:cNvPr>
          <p:cNvSpPr/>
          <p:nvPr/>
        </p:nvSpPr>
        <p:spPr>
          <a:xfrm>
            <a:off x="41275" y="23813"/>
            <a:ext cx="762000" cy="72707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30" name="Text Box 10">
            <a:extLst>
              <a:ext uri="{FF2B5EF4-FFF2-40B4-BE49-F238E27FC236}">
                <a16:creationId xmlns="" xmlns:a16="http://schemas.microsoft.com/office/drawing/2014/main" id="{0A280E85-0826-46C6-B2CC-D16E17B033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75" y="6396038"/>
            <a:ext cx="9061450" cy="461962"/>
          </a:xfrm>
          <a:prstGeom prst="rect">
            <a:avLst/>
          </a:prstGeom>
          <a:solidFill>
            <a:srgbClr val="FF99FF"/>
          </a:solidFill>
          <a:ln>
            <a:solidFill>
              <a:srgbClr val="005696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endParaRPr lang="en-US" sz="24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0" name="Rectangle 66"/>
          <p:cNvSpPr>
            <a:spLocks noChangeArrowheads="1"/>
          </p:cNvSpPr>
          <p:nvPr/>
        </p:nvSpPr>
        <p:spPr bwMode="auto">
          <a:xfrm>
            <a:off x="422275" y="1760538"/>
            <a:ext cx="1860550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3200" b="1" smtClean="0">
                <a:solidFill>
                  <a:srgbClr val="FF0000"/>
                </a:solidFill>
                <a:latin typeface="Times New Roman" pitchFamily="18" charset="0"/>
              </a:rPr>
              <a:t>a) 12 và 7</a:t>
            </a:r>
          </a:p>
        </p:txBody>
      </p:sp>
      <p:sp>
        <p:nvSpPr>
          <p:cNvPr id="1351" name="Rectangle 66"/>
          <p:cNvSpPr>
            <a:spLocks noChangeArrowheads="1"/>
          </p:cNvSpPr>
          <p:nvPr/>
        </p:nvSpPr>
        <p:spPr bwMode="auto">
          <a:xfrm>
            <a:off x="3429000" y="1760538"/>
            <a:ext cx="188277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3200" b="1" smtClean="0">
                <a:solidFill>
                  <a:srgbClr val="FF0000"/>
                </a:solidFill>
                <a:latin typeface="Times New Roman" pitchFamily="18" charset="0"/>
              </a:rPr>
              <a:t>b) 12 và 3</a:t>
            </a:r>
          </a:p>
        </p:txBody>
      </p:sp>
      <p:sp>
        <p:nvSpPr>
          <p:cNvPr id="1353" name="Rectangle 66"/>
          <p:cNvSpPr>
            <a:spLocks noChangeArrowheads="1"/>
          </p:cNvSpPr>
          <p:nvPr/>
        </p:nvSpPr>
        <p:spPr bwMode="auto">
          <a:xfrm>
            <a:off x="6629400" y="1725613"/>
            <a:ext cx="188277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3200" b="1" smtClean="0">
                <a:solidFill>
                  <a:srgbClr val="FF0000"/>
                </a:solidFill>
                <a:latin typeface="Times New Roman" pitchFamily="18" charset="0"/>
              </a:rPr>
              <a:t>c) 12 và 9</a:t>
            </a:r>
          </a:p>
        </p:txBody>
      </p:sp>
    </p:spTree>
    <p:extLst>
      <p:ext uri="{BB962C8B-B14F-4D97-AF65-F5344CB8AC3E}">
        <p14:creationId xmlns:p14="http://schemas.microsoft.com/office/powerpoint/2010/main" val="1667693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350" grpId="0"/>
      <p:bldP spid="1351" grpId="0"/>
      <p:bldP spid="135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6B7D82A5-2E06-4628-BC78-E2CAC663AB63}"/>
              </a:ext>
            </a:extLst>
          </p:cNvPr>
          <p:cNvGrpSpPr/>
          <p:nvPr/>
        </p:nvGrpSpPr>
        <p:grpSpPr>
          <a:xfrm>
            <a:off x="13648" y="41030"/>
            <a:ext cx="9144000" cy="6858000"/>
            <a:chOff x="0" y="0"/>
            <a:chExt cx="9144000" cy="6858000"/>
          </a:xfrm>
          <a:solidFill>
            <a:srgbClr val="FFCCCC"/>
          </a:solidFill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D4E176B3-4C8F-4956-8D58-4CC346B392CA}"/>
                </a:ext>
              </a:extLst>
            </p:cNvPr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pFill/>
            <a:ln>
              <a:solidFill>
                <a:srgbClr val="0033CC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3D6B945C-632C-4879-B2E9-9063E2A4EDF6}"/>
                </a:ext>
              </a:extLst>
            </p:cNvPr>
            <p:cNvSpPr/>
            <p:nvPr/>
          </p:nvSpPr>
          <p:spPr>
            <a:xfrm>
              <a:off x="0" y="561111"/>
              <a:ext cx="9144000" cy="5728233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33CC"/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" name="TextBox 1">
            <a:extLst>
              <a:ext uri="{FF2B5EF4-FFF2-40B4-BE49-F238E27FC236}">
                <a16:creationId xmlns="" xmlns:a16="http://schemas.microsoft.com/office/drawing/2014/main" id="{7FD1870D-318A-4401-942F-7B4205F4E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13" y="87313"/>
            <a:ext cx="8304212" cy="1077912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hiệu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</a:t>
            </a:r>
            <a:r>
              <a:rPr lang="vi-VN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ượt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6" name="Oval 5">
            <a:extLst>
              <a:ext uri="{FF2B5EF4-FFF2-40B4-BE49-F238E27FC236}">
                <a16:creationId xmlns="" xmlns:a16="http://schemas.microsoft.com/office/drawing/2014/main" id="{2CFB6EFA-A4A0-4B4E-80ED-68FD2FF93E4D}"/>
              </a:ext>
            </a:extLst>
          </p:cNvPr>
          <p:cNvSpPr/>
          <p:nvPr/>
        </p:nvSpPr>
        <p:spPr>
          <a:xfrm>
            <a:off x="41275" y="23813"/>
            <a:ext cx="762000" cy="727075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01382" name="Rectangle 66"/>
          <p:cNvSpPr>
            <a:spLocks noChangeArrowheads="1"/>
          </p:cNvSpPr>
          <p:nvPr/>
        </p:nvSpPr>
        <p:spPr bwMode="auto">
          <a:xfrm>
            <a:off x="422275" y="1760538"/>
            <a:ext cx="1860550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3200" b="1" smtClean="0">
                <a:solidFill>
                  <a:srgbClr val="FF0000"/>
                </a:solidFill>
                <a:latin typeface="Times New Roman" pitchFamily="18" charset="0"/>
              </a:rPr>
              <a:t>a) 12 và 7</a:t>
            </a:r>
          </a:p>
        </p:txBody>
      </p:sp>
      <p:sp>
        <p:nvSpPr>
          <p:cNvPr id="101383" name="Rectangle 66"/>
          <p:cNvSpPr>
            <a:spLocks noChangeArrowheads="1"/>
          </p:cNvSpPr>
          <p:nvPr/>
        </p:nvSpPr>
        <p:spPr bwMode="auto">
          <a:xfrm>
            <a:off x="3429000" y="1760538"/>
            <a:ext cx="188277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3200" b="1" smtClean="0">
                <a:solidFill>
                  <a:srgbClr val="FF0000"/>
                </a:solidFill>
                <a:latin typeface="Times New Roman" pitchFamily="18" charset="0"/>
              </a:rPr>
              <a:t>b) 12 và 3</a:t>
            </a:r>
          </a:p>
        </p:txBody>
      </p:sp>
      <p:sp>
        <p:nvSpPr>
          <p:cNvPr id="101384" name="Rectangle 66"/>
          <p:cNvSpPr>
            <a:spLocks noChangeArrowheads="1"/>
          </p:cNvSpPr>
          <p:nvPr/>
        </p:nvSpPr>
        <p:spPr bwMode="auto">
          <a:xfrm>
            <a:off x="6629400" y="1725613"/>
            <a:ext cx="188277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en-US" sz="3200" b="1" smtClean="0">
                <a:solidFill>
                  <a:srgbClr val="FF0000"/>
                </a:solidFill>
                <a:latin typeface="Times New Roman" pitchFamily="18" charset="0"/>
              </a:rPr>
              <a:t>c) 12 và 9</a:t>
            </a:r>
          </a:p>
        </p:txBody>
      </p:sp>
      <p:sp>
        <p:nvSpPr>
          <p:cNvPr id="11" name="Rounded Rectangle 34">
            <a:extLst>
              <a:ext uri="{FF2B5EF4-FFF2-40B4-BE49-F238E27FC236}">
                <a16:creationId xmlns="" xmlns:a16="http://schemas.microsoft.com/office/drawing/2014/main" id="{15FF8CF4-29CD-44B8-9261-2ADF3C8658CE}"/>
              </a:ext>
            </a:extLst>
          </p:cNvPr>
          <p:cNvSpPr/>
          <p:nvPr/>
        </p:nvSpPr>
        <p:spPr>
          <a:xfrm>
            <a:off x="1920875" y="2895600"/>
            <a:ext cx="1676400" cy="2667000"/>
          </a:xfrm>
          <a:prstGeom prst="roundRect">
            <a:avLst/>
          </a:prstGeom>
          <a:solidFill>
            <a:srgbClr val="00B0F0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Rounded Rectangle 35">
            <a:extLst>
              <a:ext uri="{FF2B5EF4-FFF2-40B4-BE49-F238E27FC236}">
                <a16:creationId xmlns="" xmlns:a16="http://schemas.microsoft.com/office/drawing/2014/main" id="{AB5B8300-D7D9-4122-8107-8C5B5864223E}"/>
              </a:ext>
            </a:extLst>
          </p:cNvPr>
          <p:cNvSpPr/>
          <p:nvPr/>
        </p:nvSpPr>
        <p:spPr>
          <a:xfrm>
            <a:off x="3719513" y="2919413"/>
            <a:ext cx="1676400" cy="2667000"/>
          </a:xfrm>
          <a:prstGeom prst="round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Rounded Rectangle 36">
            <a:extLst>
              <a:ext uri="{FF2B5EF4-FFF2-40B4-BE49-F238E27FC236}">
                <a16:creationId xmlns="" xmlns:a16="http://schemas.microsoft.com/office/drawing/2014/main" id="{A44F3D5E-1EB9-48B9-9E9C-796E568F7DCE}"/>
              </a:ext>
            </a:extLst>
          </p:cNvPr>
          <p:cNvSpPr/>
          <p:nvPr/>
        </p:nvSpPr>
        <p:spPr>
          <a:xfrm>
            <a:off x="5562600" y="2898775"/>
            <a:ext cx="1676400" cy="2667000"/>
          </a:xfrm>
          <a:prstGeom prst="roundRect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="" xmlns:a16="http://schemas.microsoft.com/office/drawing/2014/main" id="{537C21B9-D583-4A69-B3B0-2E954686CB4F}"/>
              </a:ext>
            </a:extLst>
          </p:cNvPr>
          <p:cNvCxnSpPr/>
          <p:nvPr/>
        </p:nvCxnSpPr>
        <p:spPr>
          <a:xfrm>
            <a:off x="2478088" y="4549775"/>
            <a:ext cx="573087" cy="0"/>
          </a:xfrm>
          <a:prstGeom prst="line">
            <a:avLst/>
          </a:prstGeom>
          <a:ln w="2857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389" name="TextBox 11"/>
          <p:cNvSpPr txBox="1">
            <a:spLocks noChangeArrowheads="1"/>
          </p:cNvSpPr>
          <p:nvPr/>
        </p:nvSpPr>
        <p:spPr bwMode="auto">
          <a:xfrm>
            <a:off x="2081213" y="3422650"/>
            <a:ext cx="495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101390" name="TextBox 38"/>
          <p:cNvSpPr txBox="1">
            <a:spLocks noChangeArrowheads="1"/>
          </p:cNvSpPr>
          <p:nvPr/>
        </p:nvSpPr>
        <p:spPr bwMode="auto">
          <a:xfrm>
            <a:off x="3338513" y="3048000"/>
            <a:ext cx="146208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101391" name="TextBox 39"/>
          <p:cNvSpPr txBox="1">
            <a:spLocks noChangeArrowheads="1"/>
          </p:cNvSpPr>
          <p:nvPr/>
        </p:nvSpPr>
        <p:spPr bwMode="auto">
          <a:xfrm>
            <a:off x="5208588" y="3048000"/>
            <a:ext cx="146208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101392" name="TextBox 42"/>
          <p:cNvSpPr txBox="1">
            <a:spLocks noChangeArrowheads="1"/>
          </p:cNvSpPr>
          <p:nvPr/>
        </p:nvSpPr>
        <p:spPr bwMode="auto">
          <a:xfrm>
            <a:off x="4110038" y="3929063"/>
            <a:ext cx="730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sp>
        <p:nvSpPr>
          <p:cNvPr id="101393" name="TextBox 43"/>
          <p:cNvSpPr txBox="1">
            <a:spLocks noChangeArrowheads="1"/>
          </p:cNvSpPr>
          <p:nvPr/>
        </p:nvSpPr>
        <p:spPr bwMode="auto">
          <a:xfrm>
            <a:off x="5946775" y="3906838"/>
            <a:ext cx="730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9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="" xmlns:a16="http://schemas.microsoft.com/office/drawing/2014/main" id="{20D00F2C-5A13-43A8-9DD8-947A6CFA5770}"/>
              </a:ext>
            </a:extLst>
          </p:cNvPr>
          <p:cNvCxnSpPr/>
          <p:nvPr/>
        </p:nvCxnSpPr>
        <p:spPr>
          <a:xfrm>
            <a:off x="4202113" y="4541838"/>
            <a:ext cx="573087" cy="0"/>
          </a:xfrm>
          <a:prstGeom prst="line">
            <a:avLst/>
          </a:prstGeom>
          <a:ln w="2857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="" xmlns:a16="http://schemas.microsoft.com/office/drawing/2014/main" id="{7E598DAA-0B42-47C5-98B5-148403E6E015}"/>
              </a:ext>
            </a:extLst>
          </p:cNvPr>
          <p:cNvCxnSpPr/>
          <p:nvPr/>
        </p:nvCxnSpPr>
        <p:spPr>
          <a:xfrm>
            <a:off x="6043613" y="4529138"/>
            <a:ext cx="5730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396" name="TextBox 29"/>
          <p:cNvSpPr txBox="1">
            <a:spLocks noChangeArrowheads="1"/>
          </p:cNvSpPr>
          <p:nvPr/>
        </p:nvSpPr>
        <p:spPr bwMode="auto">
          <a:xfrm>
            <a:off x="3757613" y="3422650"/>
            <a:ext cx="495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101397" name="TextBox 30"/>
          <p:cNvSpPr txBox="1">
            <a:spLocks noChangeArrowheads="1"/>
          </p:cNvSpPr>
          <p:nvPr/>
        </p:nvSpPr>
        <p:spPr bwMode="auto">
          <a:xfrm>
            <a:off x="5505450" y="3455988"/>
            <a:ext cx="495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4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101398" name="TextBox 55"/>
          <p:cNvSpPr txBox="1">
            <a:spLocks noChangeArrowheads="1"/>
          </p:cNvSpPr>
          <p:nvPr/>
        </p:nvSpPr>
        <p:spPr bwMode="auto">
          <a:xfrm>
            <a:off x="1662113" y="3057525"/>
            <a:ext cx="1462087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12</a:t>
            </a:r>
          </a:p>
        </p:txBody>
      </p:sp>
      <p:sp>
        <p:nvSpPr>
          <p:cNvPr id="101399" name="TextBox 56"/>
          <p:cNvSpPr txBox="1">
            <a:spLocks noChangeArrowheads="1"/>
          </p:cNvSpPr>
          <p:nvPr/>
        </p:nvSpPr>
        <p:spPr bwMode="auto">
          <a:xfrm>
            <a:off x="2399506" y="3881438"/>
            <a:ext cx="730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7</a:t>
            </a: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1662113" y="4554538"/>
            <a:ext cx="1462087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5</a:t>
            </a:r>
          </a:p>
        </p:txBody>
      </p: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3373438" y="4540250"/>
            <a:ext cx="1462087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9</a:t>
            </a:r>
          </a:p>
        </p:txBody>
      </p:sp>
      <p:sp>
        <p:nvSpPr>
          <p:cNvPr id="28" name="TextBox 27"/>
          <p:cNvSpPr txBox="1">
            <a:spLocks noChangeArrowheads="1"/>
          </p:cNvSpPr>
          <p:nvPr/>
        </p:nvSpPr>
        <p:spPr bwMode="auto">
          <a:xfrm>
            <a:off x="5218113" y="4554538"/>
            <a:ext cx="1462087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/>
            <a:r>
              <a:rPr lang="en-US" altLang="en-US" sz="36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633945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830FA39D-AD0B-424A-B969-8F1C99053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" y="34925"/>
            <a:ext cx="9101137" cy="1569660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280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12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quyển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quyển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bìa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en-US" sz="3200" b="1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3200" b="1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bìa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mấy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quyển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vở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bìa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</a:p>
        </p:txBody>
      </p:sp>
      <p:sp>
        <p:nvSpPr>
          <p:cNvPr id="3" name="Oval 2">
            <a:extLst>
              <a:ext uri="{FF2B5EF4-FFF2-40B4-BE49-F238E27FC236}">
                <a16:creationId xmlns="" xmlns:a16="http://schemas.microsoft.com/office/drawing/2014/main" id="{8DBD491D-0082-4003-A432-28377407CC1E}"/>
              </a:ext>
            </a:extLst>
          </p:cNvPr>
          <p:cNvSpPr/>
          <p:nvPr/>
        </p:nvSpPr>
        <p:spPr>
          <a:xfrm>
            <a:off x="100013" y="52388"/>
            <a:ext cx="762000" cy="508000"/>
          </a:xfrm>
          <a:prstGeom prst="ellipse">
            <a:avLst/>
          </a:prstGeom>
          <a:solidFill>
            <a:srgbClr val="FF0000"/>
          </a:solidFill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800" b="1">
                <a:solidFill>
                  <a:srgbClr val="FFFFFF"/>
                </a:solidFill>
              </a:rPr>
              <a:t>4</a:t>
            </a:r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-19050" y="2438400"/>
            <a:ext cx="8874125" cy="2819400"/>
          </a:xfrm>
          <a:prstGeom prst="roundRect">
            <a:avLst>
              <a:gd name="adj" fmla="val 10889"/>
            </a:avLst>
          </a:prstGeom>
          <a:gradFill rotWithShape="1">
            <a:gsLst>
              <a:gs pos="0">
                <a:srgbClr val="DDDDDD"/>
              </a:gs>
              <a:gs pos="50000">
                <a:srgbClr val="EEEEEE"/>
              </a:gs>
              <a:gs pos="100000">
                <a:srgbClr val="DDDDDD"/>
              </a:gs>
            </a:gsLst>
            <a:lin ang="2700000" scaled="1"/>
          </a:gradFill>
          <a:ln w="38100">
            <a:solidFill>
              <a:srgbClr val="2D2D8F"/>
            </a:solidFill>
            <a:round/>
            <a:headEnd/>
            <a:tailEnd/>
          </a:ln>
          <a:effectLst>
            <a:outerShdw dist="135003" dir="2928844" algn="ctr" rotWithShape="0">
              <a:srgbClr val="000000">
                <a:alpha val="50000"/>
              </a:srgbClr>
            </a:outerShdw>
          </a:effectLst>
        </p:spPr>
        <p:txBody>
          <a:bodyPr wrap="none" anchor="ctr"/>
          <a:lstStyle/>
          <a:p>
            <a:pPr marL="273050" indent="-273050">
              <a:spcBef>
                <a:spcPts val="575"/>
              </a:spcBef>
            </a:pPr>
            <a:r>
              <a:rPr lang="vi-VN" altLang="en-US" sz="4000" b="1" smtClean="0">
                <a:solidFill>
                  <a:srgbClr val="0D0D0D"/>
                </a:solidFill>
                <a:latin typeface="Times New Roman" pitchFamily="18" charset="0"/>
              </a:rPr>
              <a:t>                          </a:t>
            </a:r>
            <a:r>
              <a:rPr lang="vi-VN" altLang="en-US" sz="4000" b="1" u="sng" smtClean="0">
                <a:solidFill>
                  <a:srgbClr val="FF0000"/>
                </a:solidFill>
                <a:latin typeface="Times New Roman" pitchFamily="18" charset="0"/>
              </a:rPr>
              <a:t>Bài giải:</a:t>
            </a:r>
          </a:p>
          <a:p>
            <a:pPr marL="273050" indent="-273050">
              <a:spcBef>
                <a:spcPts val="575"/>
              </a:spcBef>
            </a:pPr>
            <a:r>
              <a:rPr lang="vi-VN" altLang="en-US" sz="4000" b="1" smtClean="0">
                <a:solidFill>
                  <a:srgbClr val="0D0D0D"/>
                </a:solidFill>
                <a:latin typeface="Times New Roman" pitchFamily="18" charset="0"/>
              </a:rPr>
              <a:t>            </a:t>
            </a:r>
            <a:r>
              <a:rPr lang="en-US" altLang="en-US" sz="4000" b="1" smtClean="0">
                <a:solidFill>
                  <a:srgbClr val="0D0D0D"/>
                </a:solidFill>
                <a:latin typeface="Times New Roman" pitchFamily="18" charset="0"/>
              </a:rPr>
              <a:t>Có số quyển vở bìa màu xanh</a:t>
            </a:r>
            <a:r>
              <a:rPr lang="vi-VN" altLang="en-US" sz="4000" b="1" smtClean="0">
                <a:solidFill>
                  <a:srgbClr val="0D0D0D"/>
                </a:solidFill>
                <a:latin typeface="Times New Roman" pitchFamily="18" charset="0"/>
              </a:rPr>
              <a:t> là:</a:t>
            </a:r>
          </a:p>
          <a:p>
            <a:pPr marL="273050" indent="-273050">
              <a:spcBef>
                <a:spcPts val="575"/>
              </a:spcBef>
            </a:pPr>
            <a:r>
              <a:rPr lang="vi-VN" altLang="en-US" sz="4000" b="1" smtClean="0">
                <a:solidFill>
                  <a:srgbClr val="0D0D0D"/>
                </a:solidFill>
                <a:latin typeface="Times New Roman" pitchFamily="18" charset="0"/>
              </a:rPr>
              <a:t>                    12 – 6 = 6 ( quyển)</a:t>
            </a:r>
          </a:p>
          <a:p>
            <a:pPr marL="273050" indent="-273050">
              <a:spcBef>
                <a:spcPts val="575"/>
              </a:spcBef>
            </a:pPr>
            <a:r>
              <a:rPr lang="vi-VN" altLang="en-US" sz="4000" b="1" smtClean="0">
                <a:solidFill>
                  <a:srgbClr val="0D0D0D"/>
                </a:solidFill>
                <a:latin typeface="Times New Roman" pitchFamily="18" charset="0"/>
              </a:rPr>
              <a:t>                               </a:t>
            </a:r>
            <a:r>
              <a:rPr lang="en-US" altLang="en-US" sz="4000" b="1" smtClean="0">
                <a:solidFill>
                  <a:srgbClr val="0D0D0D"/>
                </a:solidFill>
                <a:latin typeface="Times New Roman" pitchFamily="18" charset="0"/>
              </a:rPr>
              <a:t>Đáp</a:t>
            </a:r>
            <a:r>
              <a:rPr lang="vi-VN" altLang="en-US" sz="4000" b="1" smtClean="0">
                <a:solidFill>
                  <a:srgbClr val="0D0D0D"/>
                </a:solidFill>
                <a:latin typeface="Times New Roman" pitchFamily="18" charset="0"/>
              </a:rPr>
              <a:t> số: 6 quyển</a:t>
            </a:r>
            <a:endParaRPr lang="en-US" altLang="en-US" sz="4000" b="1" smtClean="0">
              <a:solidFill>
                <a:srgbClr val="0D0D0D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5298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Explosion 2 1">
            <a:extLst>
              <a:ext uri="{FF2B5EF4-FFF2-40B4-BE49-F238E27FC236}">
                <a16:creationId xmlns="" xmlns:a16="http://schemas.microsoft.com/office/drawing/2014/main" id="{79FFCB3F-154F-428E-9BD8-E90CEEEE7DD4}"/>
              </a:ext>
            </a:extLst>
          </p:cNvPr>
          <p:cNvSpPr/>
          <p:nvPr/>
        </p:nvSpPr>
        <p:spPr>
          <a:xfrm>
            <a:off x="677863" y="1490663"/>
            <a:ext cx="8229600" cy="3995737"/>
          </a:xfrm>
          <a:prstGeom prst="irregularSeal2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vi-VN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 CHƠI: </a:t>
            </a:r>
          </a:p>
          <a:p>
            <a:pPr algn="ctr">
              <a:defRPr/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 SỐ KÌ DIỆU</a:t>
            </a:r>
          </a:p>
        </p:txBody>
      </p:sp>
      <p:pic>
        <p:nvPicPr>
          <p:cNvPr id="105478" name="Picture 9" descr="WhitecornerFlow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575" y="5500688"/>
            <a:ext cx="1371600" cy="135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79" name="Picture 9" descr="WhitecornerFlow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86688" y="5562600"/>
            <a:ext cx="135731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80" name="Picture 9" descr="WhitecornerFlower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0"/>
            <a:ext cx="1371600" cy="135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81" name="Picture 9" descr="WhitecornerFlowe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357313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1073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"/>
          <p:cNvSpPr>
            <a:spLocks noChangeShapeType="1"/>
          </p:cNvSpPr>
          <p:nvPr/>
        </p:nvSpPr>
        <p:spPr bwMode="auto">
          <a:xfrm>
            <a:off x="2851150" y="2155825"/>
            <a:ext cx="6096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3" name="Line 3"/>
          <p:cNvSpPr>
            <a:spLocks noChangeShapeType="1"/>
          </p:cNvSpPr>
          <p:nvPr/>
        </p:nvSpPr>
        <p:spPr bwMode="auto">
          <a:xfrm>
            <a:off x="2851150" y="2809875"/>
            <a:ext cx="6096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4" name="Line 4"/>
          <p:cNvSpPr>
            <a:spLocks noChangeShapeType="1"/>
          </p:cNvSpPr>
          <p:nvPr/>
        </p:nvSpPr>
        <p:spPr bwMode="auto">
          <a:xfrm>
            <a:off x="2851150" y="3419475"/>
            <a:ext cx="6096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2841625" y="4105275"/>
            <a:ext cx="6096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6" name="Line 6"/>
          <p:cNvSpPr>
            <a:spLocks noChangeShapeType="1"/>
          </p:cNvSpPr>
          <p:nvPr/>
        </p:nvSpPr>
        <p:spPr bwMode="auto">
          <a:xfrm>
            <a:off x="2851150" y="4692650"/>
            <a:ext cx="6096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7" name="Line 7"/>
          <p:cNvSpPr>
            <a:spLocks noChangeShapeType="1"/>
          </p:cNvSpPr>
          <p:nvPr/>
        </p:nvSpPr>
        <p:spPr bwMode="auto">
          <a:xfrm>
            <a:off x="2851150" y="5334000"/>
            <a:ext cx="6096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>
            <a:off x="2873375" y="5965825"/>
            <a:ext cx="609600" cy="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eaLnBrk="0" hangingPunct="0"/>
            <a:endParaRPr lang="en-GB" smtClean="0">
              <a:solidFill>
                <a:srgbClr val="000000"/>
              </a:solidFill>
            </a:endParaRPr>
          </a:p>
        </p:txBody>
      </p:sp>
      <p:sp>
        <p:nvSpPr>
          <p:cNvPr id="9" name="AutoShape 9">
            <a:extLst>
              <a:ext uri="{FF2B5EF4-FFF2-40B4-BE49-F238E27FC236}">
                <a16:creationId xmlns="" xmlns:a16="http://schemas.microsoft.com/office/drawing/2014/main" id="{446021A3-9F6B-4B86-B759-3EDC3D00E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1958975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00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12 - 7 =</a:t>
            </a:r>
          </a:p>
        </p:txBody>
      </p:sp>
      <p:sp>
        <p:nvSpPr>
          <p:cNvPr id="10" name="AutoShape 10">
            <a:extLst>
              <a:ext uri="{FF2B5EF4-FFF2-40B4-BE49-F238E27FC236}">
                <a16:creationId xmlns="" xmlns:a16="http://schemas.microsoft.com/office/drawing/2014/main" id="{DC9F0109-8FD1-4D45-A3FD-AD6D051BD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2644775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00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12 - 8 =</a:t>
            </a:r>
          </a:p>
        </p:txBody>
      </p:sp>
      <p:sp>
        <p:nvSpPr>
          <p:cNvPr id="11" name="AutoShape 11">
            <a:extLst>
              <a:ext uri="{FF2B5EF4-FFF2-40B4-BE49-F238E27FC236}">
                <a16:creationId xmlns="" xmlns:a16="http://schemas.microsoft.com/office/drawing/2014/main" id="{C7EBC31D-332C-44B8-B570-024DABBE1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0825" y="3254375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00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12 - 6 =</a:t>
            </a:r>
          </a:p>
        </p:txBody>
      </p:sp>
      <p:sp>
        <p:nvSpPr>
          <p:cNvPr id="12" name="AutoShape 12">
            <a:extLst>
              <a:ext uri="{FF2B5EF4-FFF2-40B4-BE49-F238E27FC236}">
                <a16:creationId xmlns="" xmlns:a16="http://schemas.microsoft.com/office/drawing/2014/main" id="{DE6C27F8-5C34-4C39-9B52-D3C10AFD1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3940175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00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12 - 3 =</a:t>
            </a:r>
          </a:p>
        </p:txBody>
      </p:sp>
      <p:sp>
        <p:nvSpPr>
          <p:cNvPr id="13" name="AutoShape 13">
            <a:extLst>
              <a:ext uri="{FF2B5EF4-FFF2-40B4-BE49-F238E27FC236}">
                <a16:creationId xmlns="" xmlns:a16="http://schemas.microsoft.com/office/drawing/2014/main" id="{AFFB4120-86FF-435B-8C1F-01B73116A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4549775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00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12 - 7 =</a:t>
            </a:r>
          </a:p>
        </p:txBody>
      </p:sp>
      <p:sp>
        <p:nvSpPr>
          <p:cNvPr id="14" name="AutoShape 14">
            <a:extLst>
              <a:ext uri="{FF2B5EF4-FFF2-40B4-BE49-F238E27FC236}">
                <a16:creationId xmlns="" xmlns:a16="http://schemas.microsoft.com/office/drawing/2014/main" id="{BEBE4D13-6B37-43FF-91BB-A74CCEDC0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5159375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00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12 - 4 =</a:t>
            </a:r>
          </a:p>
        </p:txBody>
      </p:sp>
      <p:sp>
        <p:nvSpPr>
          <p:cNvPr id="15" name="AutoShape 15">
            <a:extLst>
              <a:ext uri="{FF2B5EF4-FFF2-40B4-BE49-F238E27FC236}">
                <a16:creationId xmlns="" xmlns:a16="http://schemas.microsoft.com/office/drawing/2014/main" id="{414A65B5-60CE-47AF-9DD8-8610D2BA3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5791200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00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12 - 9 =</a:t>
            </a:r>
          </a:p>
        </p:txBody>
      </p:sp>
      <p:sp>
        <p:nvSpPr>
          <p:cNvPr id="16" name="AutoShape 16">
            <a:extLst>
              <a:ext uri="{FF2B5EF4-FFF2-40B4-BE49-F238E27FC236}">
                <a16:creationId xmlns="" xmlns:a16="http://schemas.microsoft.com/office/drawing/2014/main" id="{822F36FA-C97A-4058-B2C3-E8F6A3ADF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1949450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5</a:t>
            </a:r>
          </a:p>
        </p:txBody>
      </p:sp>
      <p:sp>
        <p:nvSpPr>
          <p:cNvPr id="17" name="AutoShape 17">
            <a:extLst>
              <a:ext uri="{FF2B5EF4-FFF2-40B4-BE49-F238E27FC236}">
                <a16:creationId xmlns="" xmlns:a16="http://schemas.microsoft.com/office/drawing/2014/main" id="{366AB8FC-EF25-4330-8A8A-0DCDE9322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2644775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4</a:t>
            </a:r>
          </a:p>
        </p:txBody>
      </p:sp>
      <p:sp>
        <p:nvSpPr>
          <p:cNvPr id="18" name="AutoShape 18">
            <a:extLst>
              <a:ext uri="{FF2B5EF4-FFF2-40B4-BE49-F238E27FC236}">
                <a16:creationId xmlns="" xmlns:a16="http://schemas.microsoft.com/office/drawing/2014/main" id="{184DA39E-815D-4FC8-9F9E-6E448317C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3244850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6</a:t>
            </a:r>
          </a:p>
        </p:txBody>
      </p:sp>
      <p:sp>
        <p:nvSpPr>
          <p:cNvPr id="19" name="AutoShape 19">
            <a:extLst>
              <a:ext uri="{FF2B5EF4-FFF2-40B4-BE49-F238E27FC236}">
                <a16:creationId xmlns="" xmlns:a16="http://schemas.microsoft.com/office/drawing/2014/main" id="{BB21BA2F-5C5B-4D46-A7C7-0CFEB65F4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3940175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9</a:t>
            </a:r>
          </a:p>
        </p:txBody>
      </p:sp>
      <p:sp>
        <p:nvSpPr>
          <p:cNvPr id="20" name="AutoShape 20">
            <a:extLst>
              <a:ext uri="{FF2B5EF4-FFF2-40B4-BE49-F238E27FC236}">
                <a16:creationId xmlns="" xmlns:a16="http://schemas.microsoft.com/office/drawing/2014/main" id="{945D20FB-9304-48B8-BC2F-694FDD307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3075" y="4527550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5</a:t>
            </a:r>
          </a:p>
        </p:txBody>
      </p:sp>
      <p:sp>
        <p:nvSpPr>
          <p:cNvPr id="21" name="AutoShape 21">
            <a:extLst>
              <a:ext uri="{FF2B5EF4-FFF2-40B4-BE49-F238E27FC236}">
                <a16:creationId xmlns="" xmlns:a16="http://schemas.microsoft.com/office/drawing/2014/main" id="{D26C42EC-D7CA-4297-BD46-0750A7136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5149850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8</a:t>
            </a:r>
          </a:p>
        </p:txBody>
      </p:sp>
      <p:sp>
        <p:nvSpPr>
          <p:cNvPr id="22" name="AutoShape 22">
            <a:extLst>
              <a:ext uri="{FF2B5EF4-FFF2-40B4-BE49-F238E27FC236}">
                <a16:creationId xmlns="" xmlns:a16="http://schemas.microsoft.com/office/drawing/2014/main" id="{A2C09D86-6484-424F-AA95-7BBA70951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5768975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sz="28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3</a:t>
            </a:r>
          </a:p>
        </p:txBody>
      </p:sp>
      <p:sp>
        <p:nvSpPr>
          <p:cNvPr id="23" name="AutoShape 23">
            <a:extLst>
              <a:ext uri="{FF2B5EF4-FFF2-40B4-BE49-F238E27FC236}">
                <a16:creationId xmlns="" xmlns:a16="http://schemas.microsoft.com/office/drawing/2014/main" id="{CC0D9F86-66FB-460C-A5B2-954FD9D65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1927225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endParaRPr lang="en-US" altLang="en-US" sz="2800" b="1">
              <a:solidFill>
                <a:srgbClr val="89DE18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24" name="AutoShape 24">
            <a:extLst>
              <a:ext uri="{FF2B5EF4-FFF2-40B4-BE49-F238E27FC236}">
                <a16:creationId xmlns="" xmlns:a16="http://schemas.microsoft.com/office/drawing/2014/main" id="{FAAC867B-8654-4915-9646-039921473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2603500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endParaRPr lang="en-US" altLang="en-US" sz="2800" b="1">
              <a:solidFill>
                <a:srgbClr val="89DE18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25" name="AutoShape 25">
            <a:extLst>
              <a:ext uri="{FF2B5EF4-FFF2-40B4-BE49-F238E27FC236}">
                <a16:creationId xmlns="" xmlns:a16="http://schemas.microsoft.com/office/drawing/2014/main" id="{A933EB1F-1E79-4A90-AF1A-D80D84B3D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3222625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endParaRPr lang="en-US" altLang="en-US" sz="2800" b="1">
              <a:solidFill>
                <a:srgbClr val="89DE18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26" name="AutoShape 26">
            <a:extLst>
              <a:ext uri="{FF2B5EF4-FFF2-40B4-BE49-F238E27FC236}">
                <a16:creationId xmlns="" xmlns:a16="http://schemas.microsoft.com/office/drawing/2014/main" id="{EBA3AC47-38F8-4727-A36D-F037AD6E0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3908425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endParaRPr lang="en-US" altLang="en-US" sz="2800" b="1">
              <a:solidFill>
                <a:srgbClr val="89DE18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27" name="AutoShape 27">
            <a:extLst>
              <a:ext uri="{FF2B5EF4-FFF2-40B4-BE49-F238E27FC236}">
                <a16:creationId xmlns="" xmlns:a16="http://schemas.microsoft.com/office/drawing/2014/main" id="{32CC5B7E-91C6-4A9F-8A86-E229D0411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4518025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endParaRPr lang="en-US" altLang="en-US" sz="2800" b="1">
              <a:solidFill>
                <a:srgbClr val="89DE18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28" name="AutoShape 28">
            <a:extLst>
              <a:ext uri="{FF2B5EF4-FFF2-40B4-BE49-F238E27FC236}">
                <a16:creationId xmlns="" xmlns:a16="http://schemas.microsoft.com/office/drawing/2014/main" id="{35211CD7-4EB9-4673-B0A2-D53D93ADA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5127625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endParaRPr lang="en-US" altLang="en-US" sz="2800" b="1">
              <a:solidFill>
                <a:srgbClr val="89DE18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29" name="AutoShape 29">
            <a:extLst>
              <a:ext uri="{FF2B5EF4-FFF2-40B4-BE49-F238E27FC236}">
                <a16:creationId xmlns="" xmlns:a16="http://schemas.microsoft.com/office/drawing/2014/main" id="{CC5AE5E4-4E29-4F0F-B588-18924219C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5759450"/>
            <a:ext cx="14478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00">
                  <a:gamma/>
                  <a:shade val="46275"/>
                  <a:invGamma/>
                </a:srgbClr>
              </a:gs>
              <a:gs pos="50000">
                <a:srgbClr val="FFFF00"/>
              </a:gs>
              <a:gs pos="100000">
                <a:srgbClr val="FFFF00">
                  <a:gamma/>
                  <a:shade val="46275"/>
                  <a:invGamma/>
                </a:srgbClr>
              </a:gs>
            </a:gsLst>
            <a:lin ang="5400000" scaled="1"/>
          </a:gradFill>
          <a:ln w="19050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endParaRPr lang="en-US" altLang="en-US" sz="2800" b="1">
              <a:solidFill>
                <a:srgbClr val="89DE18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30" name="AutoShape 30"/>
          <p:cNvSpPr>
            <a:spLocks noChangeArrowheads="1"/>
          </p:cNvSpPr>
          <p:nvPr/>
        </p:nvSpPr>
        <p:spPr bwMode="auto">
          <a:xfrm>
            <a:off x="5553075" y="1905000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767600"/>
              </a:gs>
              <a:gs pos="50000">
                <a:srgbClr val="FFFF00"/>
              </a:gs>
              <a:gs pos="100000">
                <a:srgbClr val="767600"/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1" name="AutoShape 31"/>
          <p:cNvSpPr>
            <a:spLocks noChangeArrowheads="1"/>
          </p:cNvSpPr>
          <p:nvPr/>
        </p:nvSpPr>
        <p:spPr bwMode="auto">
          <a:xfrm>
            <a:off x="5549900" y="2613025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767600"/>
              </a:gs>
              <a:gs pos="50000">
                <a:srgbClr val="FFFF00"/>
              </a:gs>
              <a:gs pos="100000">
                <a:srgbClr val="767600"/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2" name="AutoShape 32"/>
          <p:cNvSpPr>
            <a:spLocks noChangeArrowheads="1"/>
          </p:cNvSpPr>
          <p:nvPr/>
        </p:nvSpPr>
        <p:spPr bwMode="auto">
          <a:xfrm>
            <a:off x="5562600" y="3222625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767600"/>
              </a:gs>
              <a:gs pos="50000">
                <a:srgbClr val="FFFF00"/>
              </a:gs>
              <a:gs pos="100000">
                <a:srgbClr val="767600"/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3" name="AutoShape 33"/>
          <p:cNvSpPr>
            <a:spLocks noChangeArrowheads="1"/>
          </p:cNvSpPr>
          <p:nvPr/>
        </p:nvSpPr>
        <p:spPr bwMode="auto">
          <a:xfrm>
            <a:off x="5562600" y="3908425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767600"/>
              </a:gs>
              <a:gs pos="50000">
                <a:srgbClr val="FFFF00"/>
              </a:gs>
              <a:gs pos="100000">
                <a:srgbClr val="767600"/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4" name="AutoShape 34"/>
          <p:cNvSpPr>
            <a:spLocks noChangeArrowheads="1"/>
          </p:cNvSpPr>
          <p:nvPr/>
        </p:nvSpPr>
        <p:spPr bwMode="auto">
          <a:xfrm>
            <a:off x="5559425" y="4495800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767600"/>
              </a:gs>
              <a:gs pos="50000">
                <a:srgbClr val="FFFF00"/>
              </a:gs>
              <a:gs pos="100000">
                <a:srgbClr val="767600"/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5" name="AutoShape 35"/>
          <p:cNvSpPr>
            <a:spLocks noChangeArrowheads="1"/>
          </p:cNvSpPr>
          <p:nvPr/>
        </p:nvSpPr>
        <p:spPr bwMode="auto">
          <a:xfrm>
            <a:off x="5553075" y="5127625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767600"/>
              </a:gs>
              <a:gs pos="50000">
                <a:srgbClr val="FFFF00"/>
              </a:gs>
              <a:gs pos="100000">
                <a:srgbClr val="767600"/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6" name="AutoShape 36"/>
          <p:cNvSpPr>
            <a:spLocks noChangeArrowheads="1"/>
          </p:cNvSpPr>
          <p:nvPr/>
        </p:nvSpPr>
        <p:spPr bwMode="auto">
          <a:xfrm>
            <a:off x="5543550" y="5737225"/>
            <a:ext cx="533400" cy="381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767600"/>
              </a:gs>
              <a:gs pos="50000">
                <a:srgbClr val="FFFF00"/>
              </a:gs>
              <a:gs pos="100000">
                <a:srgbClr val="767600"/>
              </a:gs>
            </a:gsLst>
            <a:lin ang="5400000" scaled="1"/>
          </a:gradFill>
          <a:ln w="9525" algn="ctr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7" name="WordArt 37"/>
          <p:cNvSpPr>
            <a:spLocks noChangeArrowheads="1" noChangeShapeType="1" noTextEdit="1"/>
          </p:cNvSpPr>
          <p:nvPr/>
        </p:nvSpPr>
        <p:spPr bwMode="auto">
          <a:xfrm>
            <a:off x="3009900" y="304800"/>
            <a:ext cx="3838575" cy="11620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eaLnBrk="0" hangingPunct="0"/>
            <a:r>
              <a:rPr lang="vi-VN" sz="4000" kern="10" smtClean="0">
                <a:ln w="9525">
                  <a:solidFill>
                    <a:srgbClr val="0033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/>
                <a:cs typeface="Times New Roman"/>
              </a:rPr>
              <a:t>Trò chơi:</a:t>
            </a:r>
          </a:p>
          <a:p>
            <a:pPr algn="ctr" eaLnBrk="0" hangingPunct="0"/>
            <a:r>
              <a:rPr lang="vi-VN" sz="4000" kern="10" smtClean="0">
                <a:ln w="9525">
                  <a:solidFill>
                    <a:srgbClr val="0033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/>
                <a:cs typeface="Times New Roman"/>
              </a:rPr>
              <a:t>Ô SỐ KÌ DIỆU.</a:t>
            </a:r>
            <a:endParaRPr lang="en-GB" sz="4000" kern="10" smtClean="0">
              <a:ln w="9525">
                <a:solidFill>
                  <a:srgbClr val="003300"/>
                </a:solidFill>
                <a:round/>
                <a:headEnd/>
                <a:tailEnd/>
              </a:ln>
              <a:solidFill>
                <a:srgbClr val="FF0000"/>
              </a:solidFill>
              <a:latin typeface="Times New Roman"/>
              <a:cs typeface="Times New Roman"/>
            </a:endParaRPr>
          </a:p>
        </p:txBody>
      </p:sp>
      <p:pic>
        <p:nvPicPr>
          <p:cNvPr id="38" name="Picture 38" descr="Picture11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06650" y="304800"/>
            <a:ext cx="527050" cy="64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Oval 39">
            <a:extLst>
              <a:ext uri="{FF2B5EF4-FFF2-40B4-BE49-F238E27FC236}">
                <a16:creationId xmlns="" xmlns:a16="http://schemas.microsoft.com/office/drawing/2014/main" id="{048DC006-4535-432A-B839-D5E49F2F2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181600"/>
            <a:ext cx="304800" cy="304800"/>
          </a:xfrm>
          <a:prstGeom prst="ellipse">
            <a:avLst/>
          </a:prstGeom>
          <a:gradFill rotWithShape="1">
            <a:gsLst>
              <a:gs pos="0">
                <a:schemeClr val="bg2"/>
              </a:gs>
              <a:gs pos="50000">
                <a:srgbClr val="FFCCFF"/>
              </a:gs>
              <a:gs pos="100000">
                <a:schemeClr val="bg2"/>
              </a:gs>
            </a:gsLst>
            <a:lin ang="5400000" scaled="1"/>
          </a:gradFill>
          <a:ln w="9525" algn="ctr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b="1">
                <a:solidFill>
                  <a:srgbClr val="000064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6</a:t>
            </a:r>
          </a:p>
        </p:txBody>
      </p:sp>
      <p:sp>
        <p:nvSpPr>
          <p:cNvPr id="40" name="Oval 40">
            <a:extLst>
              <a:ext uri="{FF2B5EF4-FFF2-40B4-BE49-F238E27FC236}">
                <a16:creationId xmlns="" xmlns:a16="http://schemas.microsoft.com/office/drawing/2014/main" id="{3A68D265-306C-4705-BE34-04C5EAB34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5791200"/>
            <a:ext cx="304800" cy="304800"/>
          </a:xfrm>
          <a:prstGeom prst="ellipse">
            <a:avLst/>
          </a:prstGeom>
          <a:gradFill rotWithShape="1">
            <a:gsLst>
              <a:gs pos="0">
                <a:schemeClr val="bg2"/>
              </a:gs>
              <a:gs pos="50000">
                <a:srgbClr val="FFCCFF"/>
              </a:gs>
              <a:gs pos="100000">
                <a:schemeClr val="bg2"/>
              </a:gs>
            </a:gsLst>
            <a:lin ang="5400000" scaled="1"/>
          </a:gradFill>
          <a:ln w="9525" algn="ctr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b="1">
                <a:solidFill>
                  <a:srgbClr val="000064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7</a:t>
            </a:r>
          </a:p>
        </p:txBody>
      </p:sp>
      <p:sp>
        <p:nvSpPr>
          <p:cNvPr id="41" name="Oval 41">
            <a:extLst>
              <a:ext uri="{FF2B5EF4-FFF2-40B4-BE49-F238E27FC236}">
                <a16:creationId xmlns="" xmlns:a16="http://schemas.microsoft.com/office/drawing/2014/main" id="{A822CF1A-ED8D-412B-882F-0401BE3BF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003425"/>
            <a:ext cx="304800" cy="304800"/>
          </a:xfrm>
          <a:prstGeom prst="ellipse">
            <a:avLst/>
          </a:prstGeom>
          <a:gradFill rotWithShape="1">
            <a:gsLst>
              <a:gs pos="0">
                <a:schemeClr val="bg2"/>
              </a:gs>
              <a:gs pos="50000">
                <a:srgbClr val="FFCCFF"/>
              </a:gs>
              <a:gs pos="100000">
                <a:schemeClr val="bg2"/>
              </a:gs>
            </a:gsLst>
            <a:lin ang="5400000" scaled="1"/>
          </a:gradFill>
          <a:ln w="9525" algn="ctr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b="1">
                <a:solidFill>
                  <a:srgbClr val="000064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1</a:t>
            </a:r>
          </a:p>
        </p:txBody>
      </p:sp>
      <p:sp>
        <p:nvSpPr>
          <p:cNvPr id="42" name="Oval 42">
            <a:extLst>
              <a:ext uri="{FF2B5EF4-FFF2-40B4-BE49-F238E27FC236}">
                <a16:creationId xmlns="" xmlns:a16="http://schemas.microsoft.com/office/drawing/2014/main" id="{16F4E753-FFD0-4AAC-AA03-DC25EDB46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635250"/>
            <a:ext cx="304800" cy="304800"/>
          </a:xfrm>
          <a:prstGeom prst="ellipse">
            <a:avLst/>
          </a:prstGeom>
          <a:gradFill rotWithShape="1">
            <a:gsLst>
              <a:gs pos="0">
                <a:schemeClr val="bg2"/>
              </a:gs>
              <a:gs pos="50000">
                <a:srgbClr val="FFCCFF"/>
              </a:gs>
              <a:gs pos="100000">
                <a:schemeClr val="bg2"/>
              </a:gs>
            </a:gsLst>
            <a:lin ang="5400000" scaled="1"/>
          </a:gradFill>
          <a:ln w="9525" algn="ctr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b="1">
                <a:solidFill>
                  <a:srgbClr val="000064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2</a:t>
            </a:r>
          </a:p>
        </p:txBody>
      </p:sp>
      <p:sp>
        <p:nvSpPr>
          <p:cNvPr id="43" name="Oval 43">
            <a:extLst>
              <a:ext uri="{FF2B5EF4-FFF2-40B4-BE49-F238E27FC236}">
                <a16:creationId xmlns="" xmlns:a16="http://schemas.microsoft.com/office/drawing/2014/main" id="{9070ACA8-F599-49EB-A0AA-EFAB1FD60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244850"/>
            <a:ext cx="304800" cy="304800"/>
          </a:xfrm>
          <a:prstGeom prst="ellipse">
            <a:avLst/>
          </a:prstGeom>
          <a:gradFill rotWithShape="1">
            <a:gsLst>
              <a:gs pos="0">
                <a:schemeClr val="bg2"/>
              </a:gs>
              <a:gs pos="50000">
                <a:srgbClr val="FFCCFF"/>
              </a:gs>
              <a:gs pos="100000">
                <a:schemeClr val="bg2"/>
              </a:gs>
            </a:gsLst>
            <a:lin ang="5400000" scaled="1"/>
          </a:gradFill>
          <a:ln w="9525" algn="ctr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b="1">
                <a:solidFill>
                  <a:srgbClr val="000064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3</a:t>
            </a:r>
          </a:p>
        </p:txBody>
      </p:sp>
      <p:sp>
        <p:nvSpPr>
          <p:cNvPr id="44" name="Oval 44">
            <a:extLst>
              <a:ext uri="{FF2B5EF4-FFF2-40B4-BE49-F238E27FC236}">
                <a16:creationId xmlns="" xmlns:a16="http://schemas.microsoft.com/office/drawing/2014/main" id="{7441F858-AD8C-4C2D-B654-51CF6DC10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930650"/>
            <a:ext cx="304800" cy="304800"/>
          </a:xfrm>
          <a:prstGeom prst="ellipse">
            <a:avLst/>
          </a:prstGeom>
          <a:gradFill rotWithShape="1">
            <a:gsLst>
              <a:gs pos="0">
                <a:schemeClr val="bg2"/>
              </a:gs>
              <a:gs pos="50000">
                <a:srgbClr val="FFCCFF"/>
              </a:gs>
              <a:gs pos="100000">
                <a:schemeClr val="bg2"/>
              </a:gs>
            </a:gsLst>
            <a:lin ang="5400000" scaled="1"/>
          </a:gradFill>
          <a:ln w="9525" algn="ctr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b="1">
                <a:solidFill>
                  <a:srgbClr val="000064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4</a:t>
            </a:r>
          </a:p>
        </p:txBody>
      </p:sp>
      <p:sp>
        <p:nvSpPr>
          <p:cNvPr id="45" name="Oval 45">
            <a:extLst>
              <a:ext uri="{FF2B5EF4-FFF2-40B4-BE49-F238E27FC236}">
                <a16:creationId xmlns="" xmlns:a16="http://schemas.microsoft.com/office/drawing/2014/main" id="{2939F7C3-8898-4485-9E53-068D7DB82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530725"/>
            <a:ext cx="304800" cy="304800"/>
          </a:xfrm>
          <a:prstGeom prst="ellipse">
            <a:avLst/>
          </a:prstGeom>
          <a:gradFill rotWithShape="1">
            <a:gsLst>
              <a:gs pos="0">
                <a:schemeClr val="bg2"/>
              </a:gs>
              <a:gs pos="50000">
                <a:srgbClr val="FFCCFF"/>
              </a:gs>
              <a:gs pos="100000">
                <a:schemeClr val="bg2"/>
              </a:gs>
            </a:gsLst>
            <a:lin ang="5400000" scaled="1"/>
          </a:gradFill>
          <a:ln w="9525" algn="ctr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20000"/>
              </a:spcBef>
              <a:defRPr/>
            </a:pPr>
            <a:r>
              <a:rPr lang="en-US" altLang="en-US" b="1">
                <a:solidFill>
                  <a:srgbClr val="000064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panose="020B0604020202020204" pitchFamily="34" charset="0"/>
              </a:rPr>
              <a:t>5</a:t>
            </a:r>
          </a:p>
        </p:txBody>
      </p:sp>
      <p:sp>
        <p:nvSpPr>
          <p:cNvPr id="106542" name="AutoShape 46">
            <a:hlinkClick r:id="rId3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990600" y="5562600"/>
            <a:ext cx="76200" cy="228600"/>
          </a:xfrm>
          <a:prstGeom prst="actionButtonHom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950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 nodeType="clickPar">
                      <p:stCondLst>
                        <p:cond delay="0"/>
                      </p:stCondLst>
                      <p:childTnLst>
                        <p:par>
                          <p:cTn id="2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5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6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 nodeType="clickPar">
                      <p:stCondLst>
                        <p:cond delay="indefinite"/>
                      </p:stCondLst>
                      <p:childTnLst>
                        <p:par>
                          <p:cTn id="2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2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3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 nodeType="clickPar">
                      <p:stCondLst>
                        <p:cond delay="0"/>
                      </p:stCondLst>
                      <p:childTnLst>
                        <p:par>
                          <p:cTn id="2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0" presetID="53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5" fill="hold" nodeType="clickPar">
                      <p:stCondLst>
                        <p:cond delay="indefinite"/>
                      </p:stCondLst>
                      <p:childTnLst>
                        <p:par>
                          <p:cTn id="2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7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252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3" fill="hold" nodeType="clickPar">
                      <p:stCondLst>
                        <p:cond delay="0"/>
                      </p:stCondLst>
                      <p:childTnLst>
                        <p:par>
                          <p:cTn id="2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5" presetID="53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6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0" fill="hold" nodeType="clickPar">
                      <p:stCondLst>
                        <p:cond delay="indefinite"/>
                      </p:stCondLst>
                      <p:childTnLst>
                        <p:par>
                          <p:cTn id="2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2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3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267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8" fill="hold" nodeType="clickPar">
                      <p:stCondLst>
                        <p:cond delay="0"/>
                      </p:stCondLst>
                      <p:childTnLst>
                        <p:par>
                          <p:cTn id="2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0" presetID="53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1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 nodeType="clickPar">
                      <p:stCondLst>
                        <p:cond delay="indefinite"/>
                      </p:stCondLst>
                      <p:childTnLst>
                        <p:par>
                          <p:cTn id="2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7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8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282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3" fill="hold" nodeType="clickPar">
                      <p:stCondLst>
                        <p:cond delay="0"/>
                      </p:stCondLst>
                      <p:childTnLst>
                        <p:par>
                          <p:cTn id="2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5" presetID="53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6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 nodeType="clickPar">
                      <p:stCondLst>
                        <p:cond delay="indefinite"/>
                      </p:stCondLst>
                      <p:childTnLst>
                        <p:par>
                          <p:cTn id="2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2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3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29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8" fill="hold" nodeType="clickPar">
                      <p:stCondLst>
                        <p:cond delay="0"/>
                      </p:stCondLst>
                      <p:childTnLst>
                        <p:par>
                          <p:cTn id="2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0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5" fill="hold" nodeType="clickPar">
                      <p:stCondLst>
                        <p:cond delay="indefinite"/>
                      </p:stCondLst>
                      <p:childTnLst>
                        <p:par>
                          <p:cTn id="3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7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8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31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3" fill="hold" nodeType="clickPar">
                      <p:stCondLst>
                        <p:cond delay="0"/>
                      </p:stCondLst>
                      <p:childTnLst>
                        <p:par>
                          <p:cTn id="3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5" presetID="53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16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0" fill="hold" nodeType="clickPar">
                      <p:stCondLst>
                        <p:cond delay="indefinite"/>
                      </p:stCondLst>
                      <p:childTnLst>
                        <p:par>
                          <p:cTn id="3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2" presetID="53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4" grpId="1" animBg="1"/>
      <p:bldP spid="25" grpId="0" animBg="1"/>
      <p:bldP spid="25" grpId="1" animBg="1"/>
      <p:bldP spid="26" grpId="0" animBg="1"/>
      <p:bldP spid="27" grpId="0" animBg="1"/>
      <p:bldP spid="28" grpId="0" animBg="1"/>
      <p:bldP spid="29" grpId="0" animBg="1"/>
      <p:bldP spid="37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2" descr="ml003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Rectangle 3"/>
          <p:cNvSpPr/>
          <p:nvPr/>
        </p:nvSpPr>
        <p:spPr>
          <a:xfrm>
            <a:off x="381000" y="0"/>
            <a:ext cx="8534400" cy="1640951"/>
          </a:xfrm>
          <a:prstGeom prst="rect">
            <a:avLst/>
          </a:prstGeom>
          <a:noFill/>
        </p:spPr>
        <p:txBody>
          <a:bodyPr wrap="none">
            <a:prstTxWarp prst="textChevron">
              <a:avLst>
                <a:gd name="adj" fmla="val 45743"/>
              </a:avLst>
            </a:prstTxWarp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eaLnBrk="0" hangingPunct="0">
              <a:defRPr/>
            </a:pPr>
            <a:r>
              <a:rPr lang="en-US" sz="5400" b="1" dirty="0" err="1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Tiết</a:t>
            </a:r>
            <a:r>
              <a:rPr lang="en-US" sz="5400" b="1" dirty="0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học</a:t>
            </a:r>
            <a:r>
              <a:rPr lang="en-US" sz="5400" b="1" dirty="0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đến</a:t>
            </a:r>
            <a:r>
              <a:rPr lang="en-US" sz="5400" b="1" dirty="0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đây</a:t>
            </a:r>
            <a:r>
              <a:rPr lang="en-US" sz="5400" b="1" dirty="0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5400" b="1" dirty="0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kết</a:t>
            </a:r>
            <a:r>
              <a:rPr lang="en-US" sz="5400" b="1" dirty="0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thúc</a:t>
            </a:r>
            <a:r>
              <a:rPr lang="en-US" sz="5400" b="1" dirty="0">
                <a:ln w="11430"/>
                <a:solidFill>
                  <a:srgbClr val="000066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! </a:t>
            </a:r>
          </a:p>
        </p:txBody>
      </p:sp>
      <p:sp>
        <p:nvSpPr>
          <p:cNvPr id="6" name="Rectangle 5"/>
          <p:cNvSpPr/>
          <p:nvPr/>
        </p:nvSpPr>
        <p:spPr>
          <a:xfrm>
            <a:off x="457200" y="5105400"/>
            <a:ext cx="8534400" cy="1640951"/>
          </a:xfrm>
          <a:prstGeom prst="rect">
            <a:avLst/>
          </a:prstGeom>
          <a:noFill/>
        </p:spPr>
        <p:txBody>
          <a:bodyPr wrap="none">
            <a:prstTxWarp prst="textChevron">
              <a:avLst>
                <a:gd name="adj" fmla="val 0"/>
              </a:avLst>
            </a:prstTxWarp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eaLnBrk="0" hangingPunct="0">
              <a:defRPr/>
            </a:pPr>
            <a:r>
              <a:rPr lang="en-US" sz="5400" b="1" dirty="0" err="1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Kính</a:t>
            </a:r>
            <a:r>
              <a:rPr lang="en-US" sz="5400" b="1" dirty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chúc</a:t>
            </a:r>
            <a:r>
              <a:rPr lang="en-US" sz="5400" b="1" dirty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sức</a:t>
            </a:r>
            <a:r>
              <a:rPr lang="en-US" sz="5400" b="1" dirty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khỏe</a:t>
            </a:r>
            <a:r>
              <a:rPr lang="en-US" sz="5400" b="1" dirty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quý</a:t>
            </a:r>
            <a:r>
              <a:rPr lang="en-US" sz="5400" b="1" dirty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thầy</a:t>
            </a:r>
            <a:r>
              <a:rPr lang="en-US" sz="5400" b="1" dirty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cô</a:t>
            </a:r>
            <a:r>
              <a:rPr lang="en-US" sz="5400" b="1" dirty="0">
                <a:ln w="11430"/>
                <a:solidFill>
                  <a:srgbClr val="FF0000"/>
                </a:soli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! </a:t>
            </a:r>
          </a:p>
        </p:txBody>
      </p:sp>
    </p:spTree>
  </p:cSld>
  <p:clrMapOvr>
    <a:masterClrMapping/>
  </p:clrMapOvr>
  <p:transition spd="slow">
    <p:checker/>
    <p:sndAc>
      <p:stSnd>
        <p:snd r:embed="rId2" name="click.wav"/>
      </p:stSnd>
    </p:sndAc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171450" y="3581400"/>
            <a:ext cx="4705350" cy="3786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40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Em hãy mời các bạn cùng em làm bảng con.</a:t>
            </a:r>
          </a:p>
          <a:p>
            <a:r>
              <a:rPr lang="en-GB" sz="4000" b="1">
                <a:latin typeface="Times New Roman" pitchFamily="18" charset="0"/>
                <a:cs typeface="Times New Roman" pitchFamily="18" charset="0"/>
              </a:rPr>
              <a:t>Đặt tính rồi tính:</a:t>
            </a:r>
          </a:p>
          <a:p>
            <a:pPr algn="ctr"/>
            <a:r>
              <a:rPr lang="en-GB" sz="4000" b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41  -  8</a:t>
            </a:r>
          </a:p>
          <a:p>
            <a:endParaRPr lang="en-GB" sz="4000" b="1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198438" y="868363"/>
            <a:ext cx="3981450" cy="2554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4000" b="1">
                <a:latin typeface="Times New Roman" pitchFamily="18" charset="0"/>
                <a:cs typeface="Times New Roman" pitchFamily="18" charset="0"/>
              </a:rPr>
              <a:t>Em hãy mời cả lớp cùng em đọc bảng 11 trừ đi một số.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4343400" y="1143000"/>
            <a:ext cx="4800600" cy="2554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4000" b="1">
                <a:solidFill>
                  <a:srgbClr val="003300"/>
                </a:solidFill>
                <a:latin typeface="Times New Roman" pitchFamily="18" charset="0"/>
                <a:cs typeface="Times New Roman" pitchFamily="18" charset="0"/>
              </a:rPr>
              <a:t>Em hãy cùng các bạn theo hàng ngang đọc nối tiếp bảng 11 trừ đi một số.</a:t>
            </a:r>
          </a:p>
        </p:txBody>
      </p:sp>
      <p:pic>
        <p:nvPicPr>
          <p:cNvPr id="36870" name="Picture 6" descr="285_Vectordepvn_ruybang_eps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71450" y="715963"/>
            <a:ext cx="3763963" cy="2865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6872" name="Picture 8" descr="131212hinh-anh-hop-qua-giay-do-ket-no-va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100" y="3697288"/>
            <a:ext cx="4610100" cy="3160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WordArt 13"/>
          <p:cNvSpPr>
            <a:spLocks noChangeArrowheads="1" noChangeShapeType="1" noTextEdit="1"/>
          </p:cNvSpPr>
          <p:nvPr/>
        </p:nvSpPr>
        <p:spPr bwMode="auto">
          <a:xfrm>
            <a:off x="304800" y="0"/>
            <a:ext cx="8534400" cy="685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defRPr/>
            </a:pPr>
            <a:r>
              <a:rPr lang="en-US" sz="3600" b="1" kern="10" dirty="0">
                <a:ln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solidFill>
                  <a:srgbClr val="FF0000"/>
                </a:solidFill>
                <a:latin typeface="Times New Roman"/>
                <a:cs typeface="Times New Roman"/>
              </a:rPr>
              <a:t>TRÒ CHƠI: </a:t>
            </a:r>
            <a:r>
              <a:rPr lang="en-US" sz="3600" b="1" kern="10" dirty="0" err="1">
                <a:ln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solidFill>
                  <a:srgbClr val="0000CC"/>
                </a:solidFill>
                <a:latin typeface="Times New Roman"/>
                <a:cs typeface="Times New Roman"/>
              </a:rPr>
              <a:t>Hộp</a:t>
            </a:r>
            <a:r>
              <a:rPr lang="en-US" sz="3600" b="1" kern="10" dirty="0">
                <a:ln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lang="en-US" sz="3600" b="1" kern="10" dirty="0" err="1">
                <a:ln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solidFill>
                  <a:srgbClr val="0000CC"/>
                </a:solidFill>
                <a:latin typeface="Times New Roman"/>
                <a:cs typeface="Times New Roman"/>
              </a:rPr>
              <a:t>quà</a:t>
            </a:r>
            <a:r>
              <a:rPr lang="en-US" sz="3600" b="1" kern="10" dirty="0">
                <a:ln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lang="en-US" sz="3600" b="1" kern="10" dirty="0" err="1">
                <a:ln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solidFill>
                  <a:srgbClr val="0000CC"/>
                </a:solidFill>
                <a:latin typeface="Times New Roman"/>
                <a:cs typeface="Times New Roman"/>
              </a:rPr>
              <a:t>bí</a:t>
            </a:r>
            <a:r>
              <a:rPr lang="en-US" sz="3600" b="1" kern="10" dirty="0">
                <a:ln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solidFill>
                  <a:srgbClr val="0000CC"/>
                </a:solidFill>
                <a:latin typeface="Times New Roman"/>
                <a:cs typeface="Times New Roman"/>
              </a:rPr>
              <a:t> </a:t>
            </a:r>
            <a:r>
              <a:rPr lang="en-US" sz="3600" b="1" kern="10" dirty="0" err="1">
                <a:ln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solidFill>
                  <a:srgbClr val="0000CC"/>
                </a:solidFill>
                <a:latin typeface="Times New Roman"/>
                <a:cs typeface="Times New Roman"/>
              </a:rPr>
              <a:t>mật</a:t>
            </a:r>
            <a:endParaRPr lang="en-US" sz="3600" b="1" kern="10" dirty="0">
              <a:ln w="12700" cap="sq">
                <a:solidFill>
                  <a:srgbClr val="000000"/>
                </a:solidFill>
                <a:round/>
                <a:headEnd type="none" w="sm" len="sm"/>
                <a:tailEnd type="none" w="sm" len="sm"/>
              </a:ln>
              <a:solidFill>
                <a:srgbClr val="0000CC"/>
              </a:solidFill>
              <a:latin typeface="Times New Roman"/>
              <a:cs typeface="Times New Roman"/>
            </a:endParaRPr>
          </a:p>
        </p:txBody>
      </p:sp>
      <p:sp>
        <p:nvSpPr>
          <p:cNvPr id="83976" name="AutoShape 10" descr="Kết quả hình ảnh cho Hình ảnh hộp quà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77" name="AutoShape 12" descr="Kết quả hình ảnh cho Hình ảnh hộp quà"/>
          <p:cNvSpPr>
            <a:spLocks noChangeAspect="1" noChangeArrowheads="1"/>
          </p:cNvSpPr>
          <p:nvPr/>
        </p:nvSpPr>
        <p:spPr bwMode="auto">
          <a:xfrm>
            <a:off x="381000" y="0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78" name="TextBox 11"/>
          <p:cNvSpPr txBox="1">
            <a:spLocks noChangeArrowheads="1"/>
          </p:cNvSpPr>
          <p:nvPr/>
        </p:nvSpPr>
        <p:spPr bwMode="auto">
          <a:xfrm>
            <a:off x="4800600" y="3611563"/>
            <a:ext cx="4419600" cy="3170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4000" b="1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Em hãy mời các bạn cùng em làm bảng con.</a:t>
            </a:r>
          </a:p>
          <a:p>
            <a:r>
              <a:rPr lang="en-GB" sz="4000" b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Tìm </a:t>
            </a:r>
            <a:r>
              <a:rPr lang="en-GB" sz="4000" b="1" i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GB" sz="4000" b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algn="ctr"/>
            <a:r>
              <a:rPr lang="en-GB" sz="4000" b="1" i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x </a:t>
            </a:r>
            <a:r>
              <a:rPr lang="en-GB" sz="40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+  15  =  61</a:t>
            </a:r>
          </a:p>
        </p:txBody>
      </p:sp>
      <p:pic>
        <p:nvPicPr>
          <p:cNvPr id="29709" name="Picture 13" descr="Kết quả hình ảnh cho Hình ảnh hộp quà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648200" y="3581400"/>
            <a:ext cx="4495800" cy="32766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</p:pic>
      <p:sp>
        <p:nvSpPr>
          <p:cNvPr id="5" name="Flowchart: Punched Tape 4"/>
          <p:cNvSpPr/>
          <p:nvPr/>
        </p:nvSpPr>
        <p:spPr>
          <a:xfrm>
            <a:off x="4267200" y="715963"/>
            <a:ext cx="4724400" cy="3322637"/>
          </a:xfrm>
          <a:prstGeom prst="flowChartPunchedTap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GB" sz="6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GB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GB" sz="6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thưởng</a:t>
            </a:r>
            <a:endParaRPr lang="en-GB" sz="6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6871" name="Picture 7" descr="0028701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191000" y="685800"/>
            <a:ext cx="4953000" cy="3368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/>
                                        <p:tgtEl>
                                          <p:spTgt spid="368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36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368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368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36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368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1000"/>
                                        <p:tgtEl>
                                          <p:spTgt spid="29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/>
                                        <p:tgtEl>
                                          <p:spTgt spid="29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297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1000"/>
                                        <p:tgtEl>
                                          <p:spTgt spid="297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2" grpId="0"/>
      <p:bldP spid="8" grpId="0"/>
      <p:bldP spid="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Horizontal Scroll 2"/>
          <p:cNvSpPr/>
          <p:nvPr/>
        </p:nvSpPr>
        <p:spPr>
          <a:xfrm>
            <a:off x="25400" y="2819400"/>
            <a:ext cx="9051925" cy="3200400"/>
          </a:xfrm>
          <a:prstGeom prst="horizontalScroll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vi-VN" dirty="0">
              <a:solidFill>
                <a:srgbClr val="002060"/>
              </a:solidFill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484981" y="3757880"/>
            <a:ext cx="8707437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 dirty="0" err="1" smtClean="0">
                <a:solidFill>
                  <a:srgbClr val="6600FF"/>
                </a:solidFill>
                <a:latin typeface="Times New Roman" pitchFamily="18" charset="0"/>
              </a:rPr>
              <a:t>Có</a:t>
            </a:r>
            <a:r>
              <a:rPr lang="en-US" sz="4000" b="1" dirty="0" smtClean="0">
                <a:solidFill>
                  <a:srgbClr val="6600FF"/>
                </a:solidFill>
                <a:latin typeface="Times New Roman" pitchFamily="18" charset="0"/>
              </a:rPr>
              <a:t> 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12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que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tính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,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bớt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đi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 8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que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tính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.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Hỏi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còn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lại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mấy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que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 </a:t>
            </a:r>
            <a:r>
              <a:rPr lang="en-US" sz="4000" b="1" dirty="0" err="1">
                <a:solidFill>
                  <a:srgbClr val="6600FF"/>
                </a:solidFill>
                <a:latin typeface="Times New Roman" pitchFamily="18" charset="0"/>
              </a:rPr>
              <a:t>tính</a:t>
            </a:r>
            <a:r>
              <a:rPr lang="en-US" sz="4000" b="1" dirty="0">
                <a:solidFill>
                  <a:srgbClr val="6600FF"/>
                </a:solidFill>
                <a:latin typeface="Times New Roman" pitchFamily="18" charset="0"/>
              </a:rPr>
              <a:t>?</a:t>
            </a:r>
          </a:p>
        </p:txBody>
      </p:sp>
      <p:pic>
        <p:nvPicPr>
          <p:cNvPr id="9" name="Picture 8" descr="WhitecornerFlower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-76200" y="5576888"/>
            <a:ext cx="1371600" cy="1357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9" descr="WhitecornerFlower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862888" y="5562600"/>
            <a:ext cx="1357312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Picture 9" descr="WhitecornerFlower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848600" y="0"/>
            <a:ext cx="1371600" cy="1357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9" descr="WhitecornerFlower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-76200" y="-76200"/>
            <a:ext cx="1357313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27275" y="1295400"/>
            <a:ext cx="142875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10" descr="1chuc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600200" y="1219200"/>
            <a:ext cx="546100" cy="1817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11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500313" y="1295400"/>
            <a:ext cx="142875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7200" y="3886200"/>
            <a:ext cx="142875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62000" y="3886200"/>
            <a:ext cx="142875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66800" y="3886200"/>
            <a:ext cx="142875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71600" y="3886200"/>
            <a:ext cx="142875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" name="Rectangle 18"/>
          <p:cNvSpPr/>
          <p:nvPr/>
        </p:nvSpPr>
        <p:spPr>
          <a:xfrm>
            <a:off x="228600" y="1143000"/>
            <a:ext cx="3886200" cy="20574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228600" y="3733800"/>
            <a:ext cx="3886200" cy="20574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600200" y="3870325"/>
            <a:ext cx="2438400" cy="17526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27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76400" y="3886200"/>
            <a:ext cx="142875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981200" y="3886200"/>
            <a:ext cx="142875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286000" y="3902075"/>
            <a:ext cx="142875" cy="171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590800" y="3902075"/>
            <a:ext cx="142875" cy="171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895600" y="3900488"/>
            <a:ext cx="142875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154363" y="3903663"/>
            <a:ext cx="142875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82988" y="3886200"/>
            <a:ext cx="142875" cy="1719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" name="Picture 9" descr="1donvi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767138" y="3887788"/>
            <a:ext cx="142875" cy="172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" name="Down Arrow 34"/>
          <p:cNvSpPr/>
          <p:nvPr/>
        </p:nvSpPr>
        <p:spPr>
          <a:xfrm>
            <a:off x="2133600" y="3260725"/>
            <a:ext cx="228600" cy="381000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6" name="Straight Connector 35"/>
          <p:cNvCxnSpPr/>
          <p:nvPr/>
        </p:nvCxnSpPr>
        <p:spPr>
          <a:xfrm flipV="1">
            <a:off x="1600200" y="4175125"/>
            <a:ext cx="2362200" cy="1006475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Box 28"/>
          <p:cNvSpPr txBox="1">
            <a:spLocks noChangeArrowheads="1"/>
          </p:cNvSpPr>
          <p:nvPr/>
        </p:nvSpPr>
        <p:spPr bwMode="auto">
          <a:xfrm>
            <a:off x="304800" y="212725"/>
            <a:ext cx="44196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800" b="1" dirty="0">
                <a:solidFill>
                  <a:srgbClr val="3333FF"/>
                </a:solidFill>
                <a:latin typeface=".VnArial Narrow" pitchFamily="34" charset="0"/>
              </a:rPr>
              <a:t> </a:t>
            </a:r>
            <a:r>
              <a:rPr lang="en-US" sz="4800" b="1" dirty="0" err="1" smtClean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Tính</a:t>
            </a:r>
            <a:r>
              <a:rPr lang="en-US" sz="4800" b="1" dirty="0" smtClean="0">
                <a:solidFill>
                  <a:srgbClr val="3333FF"/>
                </a:solidFill>
                <a:latin typeface=".VnArial Narrow" pitchFamily="34" charset="0"/>
              </a:rPr>
              <a:t> 12  </a:t>
            </a:r>
            <a:r>
              <a:rPr lang="en-US" sz="4800" b="1" dirty="0">
                <a:solidFill>
                  <a:srgbClr val="3333FF"/>
                </a:solidFill>
                <a:latin typeface=".VnArial Narrow" pitchFamily="34" charset="0"/>
              </a:rPr>
              <a:t>-  8  = ? </a:t>
            </a:r>
          </a:p>
        </p:txBody>
      </p:sp>
      <p:sp>
        <p:nvSpPr>
          <p:cNvPr id="23" name="Text Box 28"/>
          <p:cNvSpPr txBox="1">
            <a:spLocks noChangeArrowheads="1"/>
          </p:cNvSpPr>
          <p:nvPr/>
        </p:nvSpPr>
        <p:spPr bwMode="auto">
          <a:xfrm>
            <a:off x="533400" y="5827713"/>
            <a:ext cx="3048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800" b="1">
                <a:solidFill>
                  <a:srgbClr val="3333FF"/>
                </a:solidFill>
                <a:latin typeface=".VnArial Narrow" pitchFamily="34" charset="0"/>
              </a:rPr>
              <a:t> 12  -  8  = </a:t>
            </a:r>
          </a:p>
        </p:txBody>
      </p:sp>
      <p:sp>
        <p:nvSpPr>
          <p:cNvPr id="25" name="Text Box 29"/>
          <p:cNvSpPr txBox="1">
            <a:spLocks noChangeArrowheads="1"/>
          </p:cNvSpPr>
          <p:nvPr/>
        </p:nvSpPr>
        <p:spPr bwMode="auto">
          <a:xfrm>
            <a:off x="2819400" y="5791200"/>
            <a:ext cx="7620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 b="1">
                <a:solidFill>
                  <a:srgbClr val="FF0000"/>
                </a:solidFill>
                <a:latin typeface="Times New Roman" pitchFamily="18" charset="0"/>
              </a:rPr>
              <a:t>4</a:t>
            </a:r>
          </a:p>
        </p:txBody>
      </p:sp>
      <p:sp>
        <p:nvSpPr>
          <p:cNvPr id="26" name="Text Box 30"/>
          <p:cNvSpPr txBox="1">
            <a:spLocks noChangeArrowheads="1"/>
          </p:cNvSpPr>
          <p:nvPr/>
        </p:nvSpPr>
        <p:spPr bwMode="auto">
          <a:xfrm>
            <a:off x="4495800" y="2393950"/>
            <a:ext cx="762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>
                <a:solidFill>
                  <a:srgbClr val="FF0000"/>
                </a:solidFill>
                <a:latin typeface="Times New Roman" pitchFamily="18" charset="0"/>
              </a:rPr>
              <a:t>4</a:t>
            </a:r>
          </a:p>
        </p:txBody>
      </p:sp>
      <p:sp>
        <p:nvSpPr>
          <p:cNvPr id="37" name="Text Box 31"/>
          <p:cNvSpPr txBox="1">
            <a:spLocks noChangeArrowheads="1"/>
          </p:cNvSpPr>
          <p:nvPr/>
        </p:nvSpPr>
        <p:spPr bwMode="auto">
          <a:xfrm>
            <a:off x="4343400" y="1174750"/>
            <a:ext cx="762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 dirty="0">
                <a:solidFill>
                  <a:srgbClr val="3333FF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38" name="Text Box 32"/>
          <p:cNvSpPr txBox="1">
            <a:spLocks noChangeArrowheads="1"/>
          </p:cNvSpPr>
          <p:nvPr/>
        </p:nvSpPr>
        <p:spPr bwMode="auto">
          <a:xfrm>
            <a:off x="4495800" y="1784350"/>
            <a:ext cx="7620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>
                <a:solidFill>
                  <a:srgbClr val="3333FF"/>
                </a:solidFill>
                <a:latin typeface="Times New Roman" pitchFamily="18" charset="0"/>
              </a:rPr>
              <a:t>8</a:t>
            </a:r>
          </a:p>
        </p:txBody>
      </p:sp>
      <p:sp>
        <p:nvSpPr>
          <p:cNvPr id="39" name="Line 33"/>
          <p:cNvSpPr>
            <a:spLocks noChangeShapeType="1"/>
          </p:cNvSpPr>
          <p:nvPr/>
        </p:nvSpPr>
        <p:spPr bwMode="auto">
          <a:xfrm>
            <a:off x="4419600" y="2393950"/>
            <a:ext cx="609600" cy="0"/>
          </a:xfrm>
          <a:prstGeom prst="line">
            <a:avLst/>
          </a:prstGeom>
          <a:noFill/>
          <a:ln w="38100">
            <a:solidFill>
              <a:srgbClr val="3333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" name="Text Box 34"/>
          <p:cNvSpPr txBox="1">
            <a:spLocks noChangeArrowheads="1"/>
          </p:cNvSpPr>
          <p:nvPr/>
        </p:nvSpPr>
        <p:spPr bwMode="auto">
          <a:xfrm>
            <a:off x="4191000" y="1327150"/>
            <a:ext cx="381000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800" b="1">
                <a:solidFill>
                  <a:srgbClr val="3333FF"/>
                </a:solidFill>
                <a:latin typeface="Times New Roman" pitchFamily="18" charset="0"/>
              </a:rPr>
              <a:t>-</a:t>
            </a:r>
          </a:p>
        </p:txBody>
      </p:sp>
      <p:sp>
        <p:nvSpPr>
          <p:cNvPr id="41" name="Text Box 36"/>
          <p:cNvSpPr txBox="1">
            <a:spLocks noChangeArrowheads="1"/>
          </p:cNvSpPr>
          <p:nvPr/>
        </p:nvSpPr>
        <p:spPr bwMode="auto">
          <a:xfrm>
            <a:off x="5715000" y="946150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>
                <a:solidFill>
                  <a:srgbClr val="3333FF"/>
                </a:solidFill>
                <a:latin typeface=".VnArial Narrow" pitchFamily="34" charset="0"/>
              </a:rPr>
              <a:t> 12  -  3  = </a:t>
            </a:r>
          </a:p>
        </p:txBody>
      </p:sp>
      <p:sp>
        <p:nvSpPr>
          <p:cNvPr id="42" name="Text Box 37"/>
          <p:cNvSpPr txBox="1">
            <a:spLocks noChangeArrowheads="1"/>
          </p:cNvSpPr>
          <p:nvPr/>
        </p:nvSpPr>
        <p:spPr bwMode="auto">
          <a:xfrm>
            <a:off x="7543800" y="914400"/>
            <a:ext cx="6858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>
                <a:solidFill>
                  <a:srgbClr val="3333FF"/>
                </a:solidFill>
                <a:latin typeface=".VnArial Narrow" pitchFamily="34" charset="0"/>
              </a:rPr>
              <a:t>….</a:t>
            </a:r>
          </a:p>
        </p:txBody>
      </p:sp>
      <p:sp>
        <p:nvSpPr>
          <p:cNvPr id="43" name="Text Box 38"/>
          <p:cNvSpPr txBox="1">
            <a:spLocks noChangeArrowheads="1"/>
          </p:cNvSpPr>
          <p:nvPr/>
        </p:nvSpPr>
        <p:spPr bwMode="auto">
          <a:xfrm>
            <a:off x="7620000" y="946150"/>
            <a:ext cx="762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 b="1">
                <a:solidFill>
                  <a:srgbClr val="FF0000"/>
                </a:solidFill>
                <a:latin typeface="Times New Roman" pitchFamily="18" charset="0"/>
              </a:rPr>
              <a:t>9</a:t>
            </a:r>
          </a:p>
        </p:txBody>
      </p:sp>
      <p:sp>
        <p:nvSpPr>
          <p:cNvPr id="44" name="Text Box 39"/>
          <p:cNvSpPr txBox="1">
            <a:spLocks noChangeArrowheads="1"/>
          </p:cNvSpPr>
          <p:nvPr/>
        </p:nvSpPr>
        <p:spPr bwMode="auto">
          <a:xfrm>
            <a:off x="5715000" y="1511300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>
                <a:solidFill>
                  <a:srgbClr val="3333FF"/>
                </a:solidFill>
                <a:latin typeface=".VnArial Narrow" pitchFamily="34" charset="0"/>
              </a:rPr>
              <a:t> 12  -  4  = </a:t>
            </a:r>
          </a:p>
        </p:txBody>
      </p:sp>
      <p:sp>
        <p:nvSpPr>
          <p:cNvPr id="45" name="Text Box 40"/>
          <p:cNvSpPr txBox="1">
            <a:spLocks noChangeArrowheads="1"/>
          </p:cNvSpPr>
          <p:nvPr/>
        </p:nvSpPr>
        <p:spPr bwMode="auto">
          <a:xfrm>
            <a:off x="7543800" y="1479550"/>
            <a:ext cx="6858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>
                <a:solidFill>
                  <a:srgbClr val="3333FF"/>
                </a:solidFill>
                <a:latin typeface=".VnArial Narrow" pitchFamily="34" charset="0"/>
              </a:rPr>
              <a:t>….</a:t>
            </a:r>
          </a:p>
        </p:txBody>
      </p:sp>
      <p:sp>
        <p:nvSpPr>
          <p:cNvPr id="46" name="Text Box 41"/>
          <p:cNvSpPr txBox="1">
            <a:spLocks noChangeArrowheads="1"/>
          </p:cNvSpPr>
          <p:nvPr/>
        </p:nvSpPr>
        <p:spPr bwMode="auto">
          <a:xfrm>
            <a:off x="7620000" y="1479550"/>
            <a:ext cx="762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 b="1">
                <a:solidFill>
                  <a:srgbClr val="FF0000"/>
                </a:solidFill>
                <a:latin typeface="Times New Roman" pitchFamily="18" charset="0"/>
              </a:rPr>
              <a:t>8</a:t>
            </a: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5715000" y="2120900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>
                <a:solidFill>
                  <a:srgbClr val="3333FF"/>
                </a:solidFill>
                <a:latin typeface=".VnArial Narrow" pitchFamily="34" charset="0"/>
              </a:rPr>
              <a:t> 12  -  5  = </a:t>
            </a:r>
          </a:p>
        </p:txBody>
      </p:sp>
      <p:sp>
        <p:nvSpPr>
          <p:cNvPr id="48" name="Text Box 43"/>
          <p:cNvSpPr txBox="1">
            <a:spLocks noChangeArrowheads="1"/>
          </p:cNvSpPr>
          <p:nvPr/>
        </p:nvSpPr>
        <p:spPr bwMode="auto">
          <a:xfrm>
            <a:off x="7543800" y="2089150"/>
            <a:ext cx="6858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>
                <a:solidFill>
                  <a:srgbClr val="3333FF"/>
                </a:solidFill>
                <a:latin typeface=".VnArial Narrow" pitchFamily="34" charset="0"/>
              </a:rPr>
              <a:t>….</a:t>
            </a:r>
          </a:p>
        </p:txBody>
      </p:sp>
      <p:sp>
        <p:nvSpPr>
          <p:cNvPr id="49" name="Text Box 44"/>
          <p:cNvSpPr txBox="1">
            <a:spLocks noChangeArrowheads="1"/>
          </p:cNvSpPr>
          <p:nvPr/>
        </p:nvSpPr>
        <p:spPr bwMode="auto">
          <a:xfrm>
            <a:off x="7620000" y="2089150"/>
            <a:ext cx="762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 b="1">
                <a:solidFill>
                  <a:srgbClr val="FF0000"/>
                </a:solidFill>
                <a:latin typeface="Times New Roman" pitchFamily="18" charset="0"/>
              </a:rPr>
              <a:t>7</a:t>
            </a:r>
          </a:p>
        </p:txBody>
      </p:sp>
      <p:sp>
        <p:nvSpPr>
          <p:cNvPr id="50" name="Text Box 45"/>
          <p:cNvSpPr txBox="1">
            <a:spLocks noChangeArrowheads="1"/>
          </p:cNvSpPr>
          <p:nvPr/>
        </p:nvSpPr>
        <p:spPr bwMode="auto">
          <a:xfrm>
            <a:off x="5715000" y="2730500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>
                <a:solidFill>
                  <a:srgbClr val="3333FF"/>
                </a:solidFill>
                <a:latin typeface=".VnArial Narrow" pitchFamily="34" charset="0"/>
              </a:rPr>
              <a:t> 12  -  6  = </a:t>
            </a:r>
          </a:p>
        </p:txBody>
      </p:sp>
      <p:sp>
        <p:nvSpPr>
          <p:cNvPr id="51" name="Text Box 46"/>
          <p:cNvSpPr txBox="1">
            <a:spLocks noChangeArrowheads="1"/>
          </p:cNvSpPr>
          <p:nvPr/>
        </p:nvSpPr>
        <p:spPr bwMode="auto">
          <a:xfrm>
            <a:off x="7543800" y="2698750"/>
            <a:ext cx="6858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>
                <a:solidFill>
                  <a:srgbClr val="3333FF"/>
                </a:solidFill>
                <a:latin typeface=".VnArial Narrow" pitchFamily="34" charset="0"/>
              </a:rPr>
              <a:t>….</a:t>
            </a:r>
          </a:p>
        </p:txBody>
      </p:sp>
      <p:sp>
        <p:nvSpPr>
          <p:cNvPr id="52" name="Text Box 47"/>
          <p:cNvSpPr txBox="1">
            <a:spLocks noChangeArrowheads="1"/>
          </p:cNvSpPr>
          <p:nvPr/>
        </p:nvSpPr>
        <p:spPr bwMode="auto">
          <a:xfrm>
            <a:off x="7620000" y="2698750"/>
            <a:ext cx="762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 b="1">
                <a:solidFill>
                  <a:srgbClr val="FF0000"/>
                </a:solidFill>
                <a:latin typeface="Times New Roman" pitchFamily="18" charset="0"/>
              </a:rPr>
              <a:t>6</a:t>
            </a:r>
          </a:p>
        </p:txBody>
      </p:sp>
      <p:sp>
        <p:nvSpPr>
          <p:cNvPr id="53" name="Text Box 48"/>
          <p:cNvSpPr txBox="1">
            <a:spLocks noChangeArrowheads="1"/>
          </p:cNvSpPr>
          <p:nvPr/>
        </p:nvSpPr>
        <p:spPr bwMode="auto">
          <a:xfrm>
            <a:off x="5715000" y="3340100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>
                <a:solidFill>
                  <a:srgbClr val="3333FF"/>
                </a:solidFill>
                <a:latin typeface=".VnArial Narrow" pitchFamily="34" charset="0"/>
              </a:rPr>
              <a:t> 12  -  7  = </a:t>
            </a:r>
          </a:p>
        </p:txBody>
      </p:sp>
      <p:sp>
        <p:nvSpPr>
          <p:cNvPr id="54" name="Text Box 49"/>
          <p:cNvSpPr txBox="1">
            <a:spLocks noChangeArrowheads="1"/>
          </p:cNvSpPr>
          <p:nvPr/>
        </p:nvSpPr>
        <p:spPr bwMode="auto">
          <a:xfrm>
            <a:off x="7543800" y="3308350"/>
            <a:ext cx="6858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>
                <a:solidFill>
                  <a:srgbClr val="3333FF"/>
                </a:solidFill>
                <a:latin typeface=".VnArial Narrow" pitchFamily="34" charset="0"/>
              </a:rPr>
              <a:t>….</a:t>
            </a:r>
          </a:p>
        </p:txBody>
      </p:sp>
      <p:sp>
        <p:nvSpPr>
          <p:cNvPr id="55" name="Text Box 50"/>
          <p:cNvSpPr txBox="1">
            <a:spLocks noChangeArrowheads="1"/>
          </p:cNvSpPr>
          <p:nvPr/>
        </p:nvSpPr>
        <p:spPr bwMode="auto">
          <a:xfrm>
            <a:off x="7620000" y="3308350"/>
            <a:ext cx="762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 b="1">
                <a:solidFill>
                  <a:srgbClr val="FF0000"/>
                </a:solidFill>
                <a:latin typeface="Times New Roman" pitchFamily="18" charset="0"/>
              </a:rPr>
              <a:t>5</a:t>
            </a:r>
          </a:p>
        </p:txBody>
      </p:sp>
      <p:sp>
        <p:nvSpPr>
          <p:cNvPr id="56" name="Text Box 51"/>
          <p:cNvSpPr txBox="1">
            <a:spLocks noChangeArrowheads="1"/>
          </p:cNvSpPr>
          <p:nvPr/>
        </p:nvSpPr>
        <p:spPr bwMode="auto">
          <a:xfrm>
            <a:off x="5715000" y="3949700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>
                <a:solidFill>
                  <a:srgbClr val="3333FF"/>
                </a:solidFill>
                <a:latin typeface=".VnArial Narrow" pitchFamily="34" charset="0"/>
              </a:rPr>
              <a:t> 12  -  8  = </a:t>
            </a:r>
          </a:p>
        </p:txBody>
      </p:sp>
      <p:sp>
        <p:nvSpPr>
          <p:cNvPr id="57" name="Text Box 52"/>
          <p:cNvSpPr txBox="1">
            <a:spLocks noChangeArrowheads="1"/>
          </p:cNvSpPr>
          <p:nvPr/>
        </p:nvSpPr>
        <p:spPr bwMode="auto">
          <a:xfrm>
            <a:off x="7543800" y="3917950"/>
            <a:ext cx="6858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>
                <a:solidFill>
                  <a:srgbClr val="3333FF"/>
                </a:solidFill>
                <a:latin typeface=".VnArial Narrow" pitchFamily="34" charset="0"/>
              </a:rPr>
              <a:t>….</a:t>
            </a:r>
          </a:p>
        </p:txBody>
      </p:sp>
      <p:sp>
        <p:nvSpPr>
          <p:cNvPr id="58" name="Text Box 53"/>
          <p:cNvSpPr txBox="1">
            <a:spLocks noChangeArrowheads="1"/>
          </p:cNvSpPr>
          <p:nvPr/>
        </p:nvSpPr>
        <p:spPr bwMode="auto">
          <a:xfrm>
            <a:off x="7620000" y="3917950"/>
            <a:ext cx="762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 b="1">
                <a:solidFill>
                  <a:srgbClr val="FF0000"/>
                </a:solidFill>
                <a:latin typeface="Times New Roman" pitchFamily="18" charset="0"/>
              </a:rPr>
              <a:t>4</a:t>
            </a:r>
          </a:p>
        </p:txBody>
      </p:sp>
      <p:sp>
        <p:nvSpPr>
          <p:cNvPr id="59" name="Text Box 54"/>
          <p:cNvSpPr txBox="1">
            <a:spLocks noChangeArrowheads="1"/>
          </p:cNvSpPr>
          <p:nvPr/>
        </p:nvSpPr>
        <p:spPr bwMode="auto">
          <a:xfrm>
            <a:off x="5715000" y="4603750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>
                <a:solidFill>
                  <a:srgbClr val="3333FF"/>
                </a:solidFill>
                <a:latin typeface=".VnArial Narrow" pitchFamily="34" charset="0"/>
              </a:rPr>
              <a:t> 12  -  9  = </a:t>
            </a:r>
          </a:p>
        </p:txBody>
      </p:sp>
      <p:sp>
        <p:nvSpPr>
          <p:cNvPr id="60" name="Text Box 55"/>
          <p:cNvSpPr txBox="1">
            <a:spLocks noChangeArrowheads="1"/>
          </p:cNvSpPr>
          <p:nvPr/>
        </p:nvSpPr>
        <p:spPr bwMode="auto">
          <a:xfrm>
            <a:off x="7543800" y="4527550"/>
            <a:ext cx="6858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600">
                <a:solidFill>
                  <a:srgbClr val="3333FF"/>
                </a:solidFill>
                <a:latin typeface=".VnArial Narrow" pitchFamily="34" charset="0"/>
              </a:rPr>
              <a:t>….</a:t>
            </a:r>
          </a:p>
        </p:txBody>
      </p:sp>
      <p:sp>
        <p:nvSpPr>
          <p:cNvPr id="61" name="Text Box 56"/>
          <p:cNvSpPr txBox="1">
            <a:spLocks noChangeArrowheads="1"/>
          </p:cNvSpPr>
          <p:nvPr/>
        </p:nvSpPr>
        <p:spPr bwMode="auto">
          <a:xfrm>
            <a:off x="7620000" y="4581525"/>
            <a:ext cx="762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 b="1">
                <a:solidFill>
                  <a:srgbClr val="FF0000"/>
                </a:solidFill>
                <a:latin typeface="Times New Roman" pitchFamily="18" charset="0"/>
              </a:rPr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8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3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3.7037E-6 C -0.02431 0.00393 -0.04896 0.00439 -0.07309 0.0081 C -0.08351 0.00995 -0.10452 0.01412 -0.10452 0.01435 C -0.11094 0.01713 -0.11736 0.02014 -0.12414 0.02245 C -0.129 0.04305 -0.1342 0.03912 -0.14202 0.05393 C -0.15018 0.06944 -0.15799 0.08564 -0.16736 0.09976 C -0.17118 0.11597 -0.17691 0.13078 -0.18525 0.14259 C -0.19167 0.17199 -0.18785 0.20092 -0.18525 0.23101 C -0.18299 0.25694 -0.18212 0.28264 -0.17726 0.30787 C -0.17414 0.32407 -0.17414 0.33842 -0.16545 0.35092 " pathEditMode="relative" rAng="0" ptsTypes="fffffffffA">
                                      <p:cBhvr>
                                        <p:cTn id="3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00" y="17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500"/>
                            </p:stCondLst>
                            <p:childTnLst>
                              <p:par>
                                <p:cTn id="6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0"/>
                            </p:stCondLst>
                            <p:childTnLst>
                              <p:par>
                                <p:cTn id="6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000"/>
                            </p:stCondLst>
                            <p:childTnLst>
                              <p:par>
                                <p:cTn id="7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8767 -0.14768 L 0.13767 0.38565 " pathEditMode="relative" rAng="0" ptsTypes="AA">
                                      <p:cBhvr>
                                        <p:cTn id="8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" y="26700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208 -0.14768 L 0.14375 0.38565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0" y="267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000"/>
                            </p:stCondLst>
                            <p:childTnLst>
                              <p:par>
                                <p:cTn id="92" presetID="4" presetClass="exit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9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4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9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13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31250"/>
                                  </p:iterate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8" dur="8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9" dur="80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80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31250"/>
                                  </p:iterate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5" dur="8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6" dur="80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" dur="80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2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8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9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41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3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4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5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50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1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2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57" dur="8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8" dur="80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9" dur="80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4" dur="8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5" dur="80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6" dur="80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6" dur="80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7" dur="80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80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3" dur="8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4" dur="80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5" dur="80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240"/>
                            </p:stCondLst>
                            <p:childTnLst>
                              <p:par>
                                <p:cTn id="187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9" dur="8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0" dur="80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1" dur="80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6" dur="8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7" dur="80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8" dur="80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80"/>
                            </p:stCondLst>
                            <p:childTnLst>
                              <p:par>
                                <p:cTn id="200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2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7" dur="80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8" dur="80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9" dur="80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240"/>
                            </p:stCondLst>
                            <p:childTnLst>
                              <p:par>
                                <p:cTn id="211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3" dur="8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4" dur="80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5" dur="80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6" fill="hold">
                      <p:stCondLst>
                        <p:cond delay="indefinite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20" dur="8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1" dur="8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80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80"/>
                            </p:stCondLst>
                            <p:childTnLst>
                              <p:par>
                                <p:cTn id="224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2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31" dur="8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32" dur="80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3" dur="80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40"/>
                            </p:stCondLst>
                            <p:childTnLst>
                              <p:par>
                                <p:cTn id="23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37" dur="8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38" dur="80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9" dur="80"/>
                                        <p:tgtEl>
                                          <p:spTgt spid="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0" fill="hold">
                      <p:stCondLst>
                        <p:cond delay="indefinite"/>
                      </p:stCondLst>
                      <p:childTnLst>
                        <p:par>
                          <p:cTn id="241" fill="hold">
                            <p:stCondLst>
                              <p:cond delay="0"/>
                            </p:stCondLst>
                            <p:childTnLst>
                              <p:par>
                                <p:cTn id="24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44" dur="80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45" dur="80"/>
                                        <p:tgtEl>
                                          <p:spTgt spid="4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6" dur="80"/>
                                        <p:tgtEl>
                                          <p:spTgt spid="4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80"/>
                            </p:stCondLst>
                            <p:childTnLst>
                              <p:par>
                                <p:cTn id="248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24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5" dur="80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6" dur="80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7" dur="80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240"/>
                            </p:stCondLst>
                            <p:childTnLst>
                              <p:par>
                                <p:cTn id="25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1" dur="80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62" dur="80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3" dur="80"/>
                                        <p:tgtEl>
                                          <p:spTgt spid="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4" fill="hold">
                      <p:stCondLst>
                        <p:cond delay="indefinite"/>
                      </p:stCondLst>
                      <p:childTnLst>
                        <p:par>
                          <p:cTn id="265" fill="hold">
                            <p:stCondLst>
                              <p:cond delay="0"/>
                            </p:stCondLst>
                            <p:childTnLst>
                              <p:par>
                                <p:cTn id="26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8" dur="80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69" dur="80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0" dur="80"/>
                                        <p:tgtEl>
                                          <p:spTgt spid="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80"/>
                            </p:stCondLst>
                            <p:childTnLst>
                              <p:par>
                                <p:cTn id="272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27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79" dur="80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0" dur="80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1" dur="80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240"/>
                            </p:stCondLst>
                            <p:childTnLst>
                              <p:par>
                                <p:cTn id="283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5" dur="80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6" dur="80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7" dur="80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8" fill="hold">
                      <p:stCondLst>
                        <p:cond delay="indefinite"/>
                      </p:stCondLst>
                      <p:childTnLst>
                        <p:par>
                          <p:cTn id="289" fill="hold">
                            <p:stCondLst>
                              <p:cond delay="0"/>
                            </p:stCondLst>
                            <p:childTnLst>
                              <p:par>
                                <p:cTn id="29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92" dur="80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3" dur="80"/>
                                        <p:tgtEl>
                                          <p:spTgt spid="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4" dur="80"/>
                                        <p:tgtEl>
                                          <p:spTgt spid="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5" fill="hold">
                            <p:stCondLst>
                              <p:cond delay="80"/>
                            </p:stCondLst>
                            <p:childTnLst>
                              <p:par>
                                <p:cTn id="296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29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9" fill="hold">
                      <p:stCondLst>
                        <p:cond delay="indefinite"/>
                      </p:stCondLst>
                      <p:childTnLst>
                        <p:par>
                          <p:cTn id="300" fill="hold">
                            <p:stCondLst>
                              <p:cond delay="0"/>
                            </p:stCondLst>
                            <p:childTnLst>
                              <p:par>
                                <p:cTn id="30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03" dur="80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04" dur="80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5" dur="80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240"/>
                            </p:stCondLst>
                            <p:childTnLst>
                              <p:par>
                                <p:cTn id="307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09" dur="80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10" dur="80"/>
                                        <p:tgtEl>
                                          <p:spTgt spid="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1" dur="80"/>
                                        <p:tgtEl>
                                          <p:spTgt spid="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2" fill="hold">
                      <p:stCondLst>
                        <p:cond delay="indefinite"/>
                      </p:stCondLst>
                      <p:childTnLst>
                        <p:par>
                          <p:cTn id="313" fill="hold">
                            <p:stCondLst>
                              <p:cond delay="0"/>
                            </p:stCondLst>
                            <p:childTnLst>
                              <p:par>
                                <p:cTn id="31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16" dur="80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17" dur="80"/>
                                        <p:tgtEl>
                                          <p:spTgt spid="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8" dur="80"/>
                                        <p:tgtEl>
                                          <p:spTgt spid="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9" fill="hold">
                            <p:stCondLst>
                              <p:cond delay="80"/>
                            </p:stCondLst>
                            <p:childTnLst>
                              <p:par>
                                <p:cTn id="320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3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7" dur="80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28" dur="80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9" dur="80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240"/>
                            </p:stCondLst>
                            <p:childTnLst>
                              <p:par>
                                <p:cTn id="331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33" dur="80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4" dur="80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5" dur="80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6" fill="hold">
                      <p:stCondLst>
                        <p:cond delay="indefinite"/>
                      </p:stCondLst>
                      <p:childTnLst>
                        <p:par>
                          <p:cTn id="337" fill="hold">
                            <p:stCondLst>
                              <p:cond delay="0"/>
                            </p:stCondLst>
                            <p:childTnLst>
                              <p:par>
                                <p:cTn id="338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40" dur="80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41" dur="80"/>
                                        <p:tgtEl>
                                          <p:spTgt spid="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2" dur="80"/>
                                        <p:tgtEl>
                                          <p:spTgt spid="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3" fill="hold">
                            <p:stCondLst>
                              <p:cond delay="80"/>
                            </p:stCondLst>
                            <p:childTnLst>
                              <p:par>
                                <p:cTn id="344" presetID="3" presetClass="exit" presetSubtype="1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linds(horizontal)">
                                      <p:cBhvr>
                                        <p:cTn id="34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35" grpId="0" animBg="1"/>
      <p:bldP spid="22" grpId="0"/>
      <p:bldP spid="23" grpId="0"/>
      <p:bldP spid="25" grpId="0"/>
      <p:bldP spid="26" grpId="0"/>
      <p:bldP spid="37" grpId="0"/>
      <p:bldP spid="38" grpId="0"/>
      <p:bldP spid="39" grpId="0" animBg="1"/>
      <p:bldP spid="40" grpId="0"/>
      <p:bldP spid="41" grpId="0"/>
      <p:bldP spid="42" grpId="0"/>
      <p:bldP spid="42" grpId="1"/>
      <p:bldP spid="43" grpId="0"/>
      <p:bldP spid="44" grpId="0"/>
      <p:bldP spid="45" grpId="0"/>
      <p:bldP spid="45" grpId="1"/>
      <p:bldP spid="46" grpId="0"/>
      <p:bldP spid="47" grpId="0"/>
      <p:bldP spid="48" grpId="0"/>
      <p:bldP spid="48" grpId="1"/>
      <p:bldP spid="49" grpId="0"/>
      <p:bldP spid="50" grpId="0"/>
      <p:bldP spid="51" grpId="0"/>
      <p:bldP spid="51" grpId="1"/>
      <p:bldP spid="52" grpId="0"/>
      <p:bldP spid="53" grpId="0"/>
      <p:bldP spid="54" grpId="0"/>
      <p:bldP spid="54" grpId="1"/>
      <p:bldP spid="55" grpId="0"/>
      <p:bldP spid="56" grpId="0"/>
      <p:bldP spid="57" grpId="0"/>
      <p:bldP spid="57" grpId="1"/>
      <p:bldP spid="58" grpId="0"/>
      <p:bldP spid="59" grpId="0"/>
      <p:bldP spid="60" grpId="0"/>
      <p:bldP spid="60" grpId="1"/>
      <p:bldP spid="6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5"/>
          <p:cNvSpPr txBox="1">
            <a:spLocks noChangeArrowheads="1"/>
          </p:cNvSpPr>
          <p:nvPr/>
        </p:nvSpPr>
        <p:spPr bwMode="auto">
          <a:xfrm>
            <a:off x="1143000" y="2187575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>
                <a:solidFill>
                  <a:srgbClr val="33CC33"/>
                </a:solidFill>
                <a:latin typeface="Times New Roman" pitchFamily="18" charset="0"/>
                <a:cs typeface="Times New Roman" pitchFamily="18" charset="0"/>
              </a:rPr>
              <a:t>12 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-  </a:t>
            </a:r>
            <a:r>
              <a:rPr lang="en-US" sz="40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 =  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9</a:t>
            </a:r>
          </a:p>
        </p:txBody>
      </p:sp>
      <p:sp>
        <p:nvSpPr>
          <p:cNvPr id="84995" name="Text Box 6"/>
          <p:cNvSpPr txBox="1">
            <a:spLocks noChangeArrowheads="1"/>
          </p:cNvSpPr>
          <p:nvPr/>
        </p:nvSpPr>
        <p:spPr bwMode="auto">
          <a:xfrm>
            <a:off x="1143000" y="2797175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>
                <a:solidFill>
                  <a:srgbClr val="33CC33"/>
                </a:solidFill>
                <a:latin typeface="Times New Roman" pitchFamily="18" charset="0"/>
                <a:cs typeface="Times New Roman" pitchFamily="18" charset="0"/>
              </a:rPr>
              <a:t>12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 -  </a:t>
            </a:r>
            <a:r>
              <a:rPr lang="en-US" sz="40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 =  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</a:t>
            </a:r>
          </a:p>
        </p:txBody>
      </p:sp>
      <p:sp>
        <p:nvSpPr>
          <p:cNvPr id="84996" name="Text Box 7"/>
          <p:cNvSpPr txBox="1">
            <a:spLocks noChangeArrowheads="1"/>
          </p:cNvSpPr>
          <p:nvPr/>
        </p:nvSpPr>
        <p:spPr bwMode="auto">
          <a:xfrm>
            <a:off x="1143000" y="3406775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>
                <a:solidFill>
                  <a:srgbClr val="33CC33"/>
                </a:solidFill>
                <a:latin typeface="Times New Roman" pitchFamily="18" charset="0"/>
                <a:cs typeface="Times New Roman" pitchFamily="18" charset="0"/>
              </a:rPr>
              <a:t>12 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-  </a:t>
            </a:r>
            <a:r>
              <a:rPr lang="en-US" sz="40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 =  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</a:t>
            </a:r>
          </a:p>
        </p:txBody>
      </p:sp>
      <p:sp>
        <p:nvSpPr>
          <p:cNvPr id="84997" name="Text Box 8"/>
          <p:cNvSpPr txBox="1">
            <a:spLocks noChangeArrowheads="1"/>
          </p:cNvSpPr>
          <p:nvPr/>
        </p:nvSpPr>
        <p:spPr bwMode="auto">
          <a:xfrm>
            <a:off x="1143000" y="4016375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>
                <a:solidFill>
                  <a:srgbClr val="33CC33"/>
                </a:solidFill>
                <a:latin typeface="Times New Roman" pitchFamily="18" charset="0"/>
                <a:cs typeface="Times New Roman" pitchFamily="18" charset="0"/>
              </a:rPr>
              <a:t>12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 -  </a:t>
            </a:r>
            <a:r>
              <a:rPr lang="en-US" sz="40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 =  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</a:t>
            </a:r>
          </a:p>
        </p:txBody>
      </p:sp>
      <p:sp>
        <p:nvSpPr>
          <p:cNvPr id="84998" name="Text Box 9"/>
          <p:cNvSpPr txBox="1">
            <a:spLocks noChangeArrowheads="1"/>
          </p:cNvSpPr>
          <p:nvPr/>
        </p:nvSpPr>
        <p:spPr bwMode="auto">
          <a:xfrm>
            <a:off x="1143000" y="4625975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>
                <a:solidFill>
                  <a:srgbClr val="33CC33"/>
                </a:solidFill>
                <a:latin typeface="Times New Roman" pitchFamily="18" charset="0"/>
                <a:cs typeface="Times New Roman" pitchFamily="18" charset="0"/>
              </a:rPr>
              <a:t>12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 -  </a:t>
            </a:r>
            <a:r>
              <a:rPr lang="en-US" sz="40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 =  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</a:t>
            </a:r>
          </a:p>
        </p:txBody>
      </p:sp>
      <p:sp>
        <p:nvSpPr>
          <p:cNvPr id="84999" name="Text Box 10"/>
          <p:cNvSpPr txBox="1">
            <a:spLocks noChangeArrowheads="1"/>
          </p:cNvSpPr>
          <p:nvPr/>
        </p:nvSpPr>
        <p:spPr bwMode="auto">
          <a:xfrm>
            <a:off x="1143000" y="5235575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>
                <a:solidFill>
                  <a:srgbClr val="33CC33"/>
                </a:solidFill>
                <a:latin typeface="Times New Roman" pitchFamily="18" charset="0"/>
                <a:cs typeface="Times New Roman" pitchFamily="18" charset="0"/>
              </a:rPr>
              <a:t>12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 -  </a:t>
            </a:r>
            <a:r>
              <a:rPr lang="en-US" sz="40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 =  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</a:t>
            </a:r>
          </a:p>
        </p:txBody>
      </p:sp>
      <p:sp>
        <p:nvSpPr>
          <p:cNvPr id="85000" name="Text Box 11"/>
          <p:cNvSpPr txBox="1">
            <a:spLocks noChangeArrowheads="1"/>
          </p:cNvSpPr>
          <p:nvPr/>
        </p:nvSpPr>
        <p:spPr bwMode="auto">
          <a:xfrm>
            <a:off x="1143000" y="5845175"/>
            <a:ext cx="3048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>
                <a:solidFill>
                  <a:srgbClr val="33CC33"/>
                </a:solidFill>
                <a:latin typeface="Times New Roman" pitchFamily="18" charset="0"/>
                <a:cs typeface="Times New Roman" pitchFamily="18" charset="0"/>
              </a:rPr>
              <a:t>12 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-  </a:t>
            </a:r>
            <a:r>
              <a:rPr lang="en-US" sz="40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</a:t>
            </a:r>
            <a:r>
              <a:rPr lang="en-US" sz="4000" b="1" dirty="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  =  </a:t>
            </a: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sp>
        <p:nvSpPr>
          <p:cNvPr id="2" name="Rectangular Callout 1"/>
          <p:cNvSpPr/>
          <p:nvPr/>
        </p:nvSpPr>
        <p:spPr>
          <a:xfrm>
            <a:off x="4686300" y="2987675"/>
            <a:ext cx="4305300" cy="2498725"/>
          </a:xfrm>
          <a:prstGeom prst="wedgeRectCallout">
            <a:avLst>
              <a:gd name="adj1" fmla="val -65193"/>
              <a:gd name="adj2" fmla="val 36883"/>
            </a:avLst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Em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nhận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xét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gì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về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bị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trừ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trừ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Hiệu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bảng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12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trừ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đi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này</a:t>
            </a:r>
            <a:r>
              <a:rPr lang="en-US" sz="36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?</a:t>
            </a:r>
          </a:p>
        </p:txBody>
      </p:sp>
      <p:pic>
        <p:nvPicPr>
          <p:cNvPr id="10" name="Picture 9" descr="WhitecornerFlower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-76200" y="5576888"/>
            <a:ext cx="1371600" cy="1357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Picture 9" descr="WhitecornerFlower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862888" y="5562600"/>
            <a:ext cx="1357312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9" descr="WhitecornerFlower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848600" y="0"/>
            <a:ext cx="1371600" cy="1357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" name="Picture 9" descr="WhitecornerFlower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76200" y="-76200"/>
            <a:ext cx="1357313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" name="Text Box 23"/>
          <p:cNvSpPr txBox="1">
            <a:spLocks noChangeArrowheads="1"/>
          </p:cNvSpPr>
          <p:nvPr/>
        </p:nvSpPr>
        <p:spPr bwMode="auto">
          <a:xfrm>
            <a:off x="533400" y="1600200"/>
            <a:ext cx="46482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 dirty="0" err="1" smtClean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Đọc</a:t>
            </a:r>
            <a:r>
              <a:rPr lang="en-US" sz="3200" b="1" dirty="0" smtClean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3200" b="1" dirty="0" smtClean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học</a:t>
            </a:r>
            <a:r>
              <a:rPr lang="en-US" sz="3200" b="1" dirty="0" smtClean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thuộc</a:t>
            </a:r>
            <a:r>
              <a:rPr lang="en-US" sz="3200" b="1" dirty="0" smtClean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bảng</a:t>
            </a:r>
            <a:r>
              <a:rPr lang="en-US" sz="3200" b="1" dirty="0" smtClean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endParaRPr lang="en-US" sz="3200" b="1" dirty="0">
              <a:solidFill>
                <a:srgbClr val="000066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 spd="med">
    <p:blinds dir="vert"/>
    <p:sndAc>
      <p:stSnd>
        <p:snd r:embed="rId2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Box 2"/>
          <p:cNvSpPr txBox="1">
            <a:spLocks noChangeArrowheads="1"/>
          </p:cNvSpPr>
          <p:nvPr/>
        </p:nvSpPr>
        <p:spPr bwMode="auto">
          <a:xfrm>
            <a:off x="2895600" y="1806575"/>
            <a:ext cx="313213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3   =</a:t>
            </a:r>
          </a:p>
        </p:txBody>
      </p:sp>
      <p:sp>
        <p:nvSpPr>
          <p:cNvPr id="86019" name="TextBox 3"/>
          <p:cNvSpPr txBox="1">
            <a:spLocks noChangeArrowheads="1"/>
          </p:cNvSpPr>
          <p:nvPr/>
        </p:nvSpPr>
        <p:spPr bwMode="auto">
          <a:xfrm>
            <a:off x="2895600" y="3155950"/>
            <a:ext cx="301148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5   =</a:t>
            </a:r>
          </a:p>
        </p:txBody>
      </p:sp>
      <p:sp>
        <p:nvSpPr>
          <p:cNvPr id="86020" name="TextBox 4"/>
          <p:cNvSpPr txBox="1">
            <a:spLocks noChangeArrowheads="1"/>
          </p:cNvSpPr>
          <p:nvPr/>
        </p:nvSpPr>
        <p:spPr bwMode="auto">
          <a:xfrm>
            <a:off x="2895600" y="3841750"/>
            <a:ext cx="34274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6   =</a:t>
            </a:r>
          </a:p>
        </p:txBody>
      </p:sp>
      <p:sp>
        <p:nvSpPr>
          <p:cNvPr id="86021" name="TextBox 5"/>
          <p:cNvSpPr txBox="1">
            <a:spLocks noChangeArrowheads="1"/>
          </p:cNvSpPr>
          <p:nvPr/>
        </p:nvSpPr>
        <p:spPr bwMode="auto">
          <a:xfrm>
            <a:off x="2895600" y="4527550"/>
            <a:ext cx="30194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7   =</a:t>
            </a:r>
          </a:p>
        </p:txBody>
      </p:sp>
      <p:sp>
        <p:nvSpPr>
          <p:cNvPr id="86022" name="TextBox 6"/>
          <p:cNvSpPr txBox="1">
            <a:spLocks noChangeArrowheads="1"/>
          </p:cNvSpPr>
          <p:nvPr/>
        </p:nvSpPr>
        <p:spPr bwMode="auto">
          <a:xfrm>
            <a:off x="2895600" y="5213350"/>
            <a:ext cx="29067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8   =</a:t>
            </a:r>
          </a:p>
        </p:txBody>
      </p:sp>
      <p:sp>
        <p:nvSpPr>
          <p:cNvPr id="86023" name="TextBox 7"/>
          <p:cNvSpPr txBox="1">
            <a:spLocks noChangeArrowheads="1"/>
          </p:cNvSpPr>
          <p:nvPr/>
        </p:nvSpPr>
        <p:spPr bwMode="auto">
          <a:xfrm>
            <a:off x="2925763" y="5921375"/>
            <a:ext cx="3017837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9   =</a:t>
            </a:r>
          </a:p>
        </p:txBody>
      </p:sp>
      <p:sp>
        <p:nvSpPr>
          <p:cNvPr id="86024" name="TextBox 11"/>
          <p:cNvSpPr txBox="1">
            <a:spLocks noChangeArrowheads="1"/>
          </p:cNvSpPr>
          <p:nvPr/>
        </p:nvSpPr>
        <p:spPr bwMode="auto">
          <a:xfrm>
            <a:off x="2895600" y="2492375"/>
            <a:ext cx="29067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4   =</a:t>
            </a:r>
          </a:p>
        </p:txBody>
      </p:sp>
      <p:sp>
        <p:nvSpPr>
          <p:cNvPr id="86025" name="TextBox 12"/>
          <p:cNvSpPr txBox="1">
            <a:spLocks noChangeArrowheads="1"/>
          </p:cNvSpPr>
          <p:nvPr/>
        </p:nvSpPr>
        <p:spPr bwMode="auto">
          <a:xfrm>
            <a:off x="5541963" y="1784350"/>
            <a:ext cx="630237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9</a:t>
            </a:r>
          </a:p>
        </p:txBody>
      </p:sp>
      <p:sp>
        <p:nvSpPr>
          <p:cNvPr id="86026" name="TextBox 13"/>
          <p:cNvSpPr txBox="1">
            <a:spLocks noChangeArrowheads="1"/>
          </p:cNvSpPr>
          <p:nvPr/>
        </p:nvSpPr>
        <p:spPr bwMode="auto">
          <a:xfrm>
            <a:off x="5392738" y="2568575"/>
            <a:ext cx="1008062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 8</a:t>
            </a:r>
          </a:p>
        </p:txBody>
      </p:sp>
      <p:sp>
        <p:nvSpPr>
          <p:cNvPr id="86027" name="TextBox 14"/>
          <p:cNvSpPr txBox="1">
            <a:spLocks noChangeArrowheads="1"/>
          </p:cNvSpPr>
          <p:nvPr/>
        </p:nvSpPr>
        <p:spPr bwMode="auto">
          <a:xfrm>
            <a:off x="5364163" y="3232150"/>
            <a:ext cx="960437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 7</a:t>
            </a:r>
          </a:p>
        </p:txBody>
      </p:sp>
      <p:sp>
        <p:nvSpPr>
          <p:cNvPr id="86028" name="TextBox 15"/>
          <p:cNvSpPr txBox="1">
            <a:spLocks noChangeArrowheads="1"/>
          </p:cNvSpPr>
          <p:nvPr/>
        </p:nvSpPr>
        <p:spPr bwMode="auto">
          <a:xfrm>
            <a:off x="5370513" y="3841750"/>
            <a:ext cx="877887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 6</a:t>
            </a:r>
          </a:p>
        </p:txBody>
      </p:sp>
      <p:sp>
        <p:nvSpPr>
          <p:cNvPr id="86029" name="TextBox 16"/>
          <p:cNvSpPr txBox="1">
            <a:spLocks noChangeArrowheads="1"/>
          </p:cNvSpPr>
          <p:nvPr/>
        </p:nvSpPr>
        <p:spPr bwMode="auto">
          <a:xfrm>
            <a:off x="5410200" y="4549775"/>
            <a:ext cx="9906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 dirty="0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 5</a:t>
            </a:r>
          </a:p>
        </p:txBody>
      </p:sp>
      <p:sp>
        <p:nvSpPr>
          <p:cNvPr id="86030" name="TextBox 17"/>
          <p:cNvSpPr txBox="1">
            <a:spLocks noChangeArrowheads="1"/>
          </p:cNvSpPr>
          <p:nvPr/>
        </p:nvSpPr>
        <p:spPr bwMode="auto">
          <a:xfrm>
            <a:off x="5257800" y="5235575"/>
            <a:ext cx="998538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 dirty="0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  4</a:t>
            </a:r>
          </a:p>
        </p:txBody>
      </p:sp>
      <p:sp>
        <p:nvSpPr>
          <p:cNvPr id="86031" name="TextBox 18"/>
          <p:cNvSpPr txBox="1">
            <a:spLocks noChangeArrowheads="1"/>
          </p:cNvSpPr>
          <p:nvPr/>
        </p:nvSpPr>
        <p:spPr bwMode="auto">
          <a:xfrm>
            <a:off x="5562600" y="5921375"/>
            <a:ext cx="7620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4000" b="1" dirty="0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3</a:t>
            </a:r>
          </a:p>
        </p:txBody>
      </p:sp>
      <p:pic>
        <p:nvPicPr>
          <p:cNvPr id="25" name="Picture 6" descr="APPLE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62600" y="5897563"/>
            <a:ext cx="661988" cy="727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" name="Picture 9" descr="SUNFACE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494338" y="4475162"/>
            <a:ext cx="906462" cy="782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" name="Picture 10" descr="SUNFACE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535613" y="2466975"/>
            <a:ext cx="733425" cy="733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" name="Picture 11" descr="APPLE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62600" y="3162300"/>
            <a:ext cx="617538" cy="679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" name="AutoShape 12"/>
          <p:cNvSpPr>
            <a:spLocks noChangeArrowheads="1"/>
          </p:cNvSpPr>
          <p:nvPr/>
        </p:nvSpPr>
        <p:spPr bwMode="auto">
          <a:xfrm>
            <a:off x="5613400" y="3860800"/>
            <a:ext cx="635000" cy="612775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33" name="Picture 9" descr="SUNFACE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486400" y="1706563"/>
            <a:ext cx="914400" cy="782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" name="Smiley Face 33"/>
          <p:cNvSpPr/>
          <p:nvPr/>
        </p:nvSpPr>
        <p:spPr>
          <a:xfrm>
            <a:off x="5635625" y="5273675"/>
            <a:ext cx="533400" cy="517525"/>
          </a:xfrm>
          <a:prstGeom prst="smileyFace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pic>
        <p:nvPicPr>
          <p:cNvPr id="23" name="Picture 9" descr="WhitecornerFlower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76200" y="5576888"/>
            <a:ext cx="1371600" cy="1357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" name="Picture 9" descr="WhitecornerFlower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862888" y="5562600"/>
            <a:ext cx="1357312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" name="Picture 9" descr="WhitecornerFlower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7848600" y="-76200"/>
            <a:ext cx="1371600" cy="1357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" name="Picture 9" descr="WhitecornerFlower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-76200" y="-76200"/>
            <a:ext cx="1357313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>
    <p:blinds dir="vert"/>
    <p:sndAc>
      <p:stSnd>
        <p:snd r:embed="rId2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Box 2"/>
          <p:cNvSpPr txBox="1">
            <a:spLocks noChangeArrowheads="1"/>
          </p:cNvSpPr>
          <p:nvPr/>
        </p:nvSpPr>
        <p:spPr bwMode="auto">
          <a:xfrm>
            <a:off x="2971800" y="1974850"/>
            <a:ext cx="37338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3  =  9</a:t>
            </a:r>
          </a:p>
        </p:txBody>
      </p:sp>
      <p:sp>
        <p:nvSpPr>
          <p:cNvPr id="87043" name="TextBox 3"/>
          <p:cNvSpPr txBox="1">
            <a:spLocks noChangeArrowheads="1"/>
          </p:cNvSpPr>
          <p:nvPr/>
        </p:nvSpPr>
        <p:spPr bwMode="auto">
          <a:xfrm>
            <a:off x="2971800" y="3346450"/>
            <a:ext cx="33401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5  =  7</a:t>
            </a:r>
          </a:p>
        </p:txBody>
      </p:sp>
      <p:sp>
        <p:nvSpPr>
          <p:cNvPr id="87044" name="TextBox 4"/>
          <p:cNvSpPr txBox="1">
            <a:spLocks noChangeArrowheads="1"/>
          </p:cNvSpPr>
          <p:nvPr/>
        </p:nvSpPr>
        <p:spPr bwMode="auto">
          <a:xfrm>
            <a:off x="2971800" y="4032250"/>
            <a:ext cx="343535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6  =</a:t>
            </a:r>
          </a:p>
        </p:txBody>
      </p:sp>
      <p:sp>
        <p:nvSpPr>
          <p:cNvPr id="87045" name="TextBox 5"/>
          <p:cNvSpPr txBox="1">
            <a:spLocks noChangeArrowheads="1"/>
          </p:cNvSpPr>
          <p:nvPr/>
        </p:nvSpPr>
        <p:spPr bwMode="auto">
          <a:xfrm>
            <a:off x="3000375" y="4718050"/>
            <a:ext cx="34004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7  =  5</a:t>
            </a:r>
          </a:p>
        </p:txBody>
      </p:sp>
      <p:sp>
        <p:nvSpPr>
          <p:cNvPr id="87046" name="TextBox 6"/>
          <p:cNvSpPr txBox="1">
            <a:spLocks noChangeArrowheads="1"/>
          </p:cNvSpPr>
          <p:nvPr/>
        </p:nvSpPr>
        <p:spPr bwMode="auto">
          <a:xfrm>
            <a:off x="3036888" y="5403850"/>
            <a:ext cx="2906712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8  =</a:t>
            </a:r>
          </a:p>
        </p:txBody>
      </p:sp>
      <p:sp>
        <p:nvSpPr>
          <p:cNvPr id="87047" name="TextBox 7"/>
          <p:cNvSpPr txBox="1">
            <a:spLocks noChangeArrowheads="1"/>
          </p:cNvSpPr>
          <p:nvPr/>
        </p:nvSpPr>
        <p:spPr bwMode="auto">
          <a:xfrm>
            <a:off x="3048000" y="6089650"/>
            <a:ext cx="37338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9  =  3</a:t>
            </a:r>
          </a:p>
        </p:txBody>
      </p:sp>
      <p:sp>
        <p:nvSpPr>
          <p:cNvPr id="87048" name="TextBox 11"/>
          <p:cNvSpPr txBox="1">
            <a:spLocks noChangeArrowheads="1"/>
          </p:cNvSpPr>
          <p:nvPr/>
        </p:nvSpPr>
        <p:spPr bwMode="auto">
          <a:xfrm>
            <a:off x="2971800" y="2660650"/>
            <a:ext cx="29067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4  =</a:t>
            </a:r>
          </a:p>
        </p:txBody>
      </p:sp>
      <p:sp>
        <p:nvSpPr>
          <p:cNvPr id="87049" name="TextBox 13"/>
          <p:cNvSpPr txBox="1">
            <a:spLocks noChangeArrowheads="1"/>
          </p:cNvSpPr>
          <p:nvPr/>
        </p:nvSpPr>
        <p:spPr bwMode="auto">
          <a:xfrm>
            <a:off x="5432425" y="2644775"/>
            <a:ext cx="96837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 dirty="0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 8</a:t>
            </a:r>
          </a:p>
        </p:txBody>
      </p:sp>
      <p:sp>
        <p:nvSpPr>
          <p:cNvPr id="87050" name="TextBox 15"/>
          <p:cNvSpPr txBox="1">
            <a:spLocks noChangeArrowheads="1"/>
          </p:cNvSpPr>
          <p:nvPr/>
        </p:nvSpPr>
        <p:spPr bwMode="auto">
          <a:xfrm>
            <a:off x="5410200" y="4016375"/>
            <a:ext cx="9366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 dirty="0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 6</a:t>
            </a:r>
          </a:p>
        </p:txBody>
      </p:sp>
      <p:sp>
        <p:nvSpPr>
          <p:cNvPr id="87051" name="TextBox 17"/>
          <p:cNvSpPr txBox="1">
            <a:spLocks noChangeArrowheads="1"/>
          </p:cNvSpPr>
          <p:nvPr/>
        </p:nvSpPr>
        <p:spPr bwMode="auto">
          <a:xfrm>
            <a:off x="5313363" y="5327650"/>
            <a:ext cx="1163637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  4</a:t>
            </a:r>
          </a:p>
        </p:txBody>
      </p:sp>
      <p:pic>
        <p:nvPicPr>
          <p:cNvPr id="25" name="Picture 6" descr="APPLE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48000" y="5937250"/>
            <a:ext cx="838200" cy="92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" name="Picture 9" descr="SUNFACE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895600" y="4565650"/>
            <a:ext cx="990600" cy="960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" name="Picture 10" descr="SUNFACE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638800" y="2743200"/>
            <a:ext cx="696913" cy="696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" name="Picture 11" descr="APPLE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25775" y="3270250"/>
            <a:ext cx="735013" cy="808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" name="AutoShape 12"/>
          <p:cNvSpPr>
            <a:spLocks noChangeArrowheads="1"/>
          </p:cNvSpPr>
          <p:nvPr/>
        </p:nvSpPr>
        <p:spPr bwMode="auto">
          <a:xfrm>
            <a:off x="5715000" y="4125913"/>
            <a:ext cx="533400" cy="515937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33" name="Picture 9" descr="SUNFACE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819400" y="1898650"/>
            <a:ext cx="990600" cy="858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" name="Smiley Face 33"/>
          <p:cNvSpPr/>
          <p:nvPr/>
        </p:nvSpPr>
        <p:spPr>
          <a:xfrm>
            <a:off x="5715000" y="5556250"/>
            <a:ext cx="533400" cy="457200"/>
          </a:xfrm>
          <a:prstGeom prst="smileyFace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pic>
        <p:nvPicPr>
          <p:cNvPr id="19" name="Picture 9" descr="WhitecornerFlower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76200" y="5500688"/>
            <a:ext cx="1371600" cy="1357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9" descr="WhitecornerFlower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862888" y="5562600"/>
            <a:ext cx="1357312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" name="Picture 9" descr="WhitecornerFlower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7848600" y="-76200"/>
            <a:ext cx="1371600" cy="1357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9" descr="WhitecornerFlower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-76200" y="-76200"/>
            <a:ext cx="1357313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>
    <p:sndAc>
      <p:stSnd>
        <p:snd r:embed="rId2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TextBox 2"/>
          <p:cNvSpPr txBox="1">
            <a:spLocks noChangeArrowheads="1"/>
          </p:cNvSpPr>
          <p:nvPr/>
        </p:nvSpPr>
        <p:spPr bwMode="auto">
          <a:xfrm>
            <a:off x="2971800" y="1828800"/>
            <a:ext cx="37338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3  =  9</a:t>
            </a:r>
          </a:p>
        </p:txBody>
      </p:sp>
      <p:sp>
        <p:nvSpPr>
          <p:cNvPr id="88067" name="TextBox 3"/>
          <p:cNvSpPr txBox="1">
            <a:spLocks noChangeArrowheads="1"/>
          </p:cNvSpPr>
          <p:nvPr/>
        </p:nvSpPr>
        <p:spPr bwMode="auto">
          <a:xfrm>
            <a:off x="2971800" y="3200400"/>
            <a:ext cx="33401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5  =  7</a:t>
            </a:r>
          </a:p>
        </p:txBody>
      </p:sp>
      <p:sp>
        <p:nvSpPr>
          <p:cNvPr id="88068" name="TextBox 4"/>
          <p:cNvSpPr txBox="1">
            <a:spLocks noChangeArrowheads="1"/>
          </p:cNvSpPr>
          <p:nvPr/>
        </p:nvSpPr>
        <p:spPr bwMode="auto">
          <a:xfrm>
            <a:off x="2971800" y="3886200"/>
            <a:ext cx="343535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6  =</a:t>
            </a:r>
          </a:p>
        </p:txBody>
      </p:sp>
      <p:sp>
        <p:nvSpPr>
          <p:cNvPr id="88069" name="TextBox 5"/>
          <p:cNvSpPr txBox="1">
            <a:spLocks noChangeArrowheads="1"/>
          </p:cNvSpPr>
          <p:nvPr/>
        </p:nvSpPr>
        <p:spPr bwMode="auto">
          <a:xfrm>
            <a:off x="3000375" y="4572000"/>
            <a:ext cx="34004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7  =  5</a:t>
            </a:r>
          </a:p>
        </p:txBody>
      </p:sp>
      <p:sp>
        <p:nvSpPr>
          <p:cNvPr id="88070" name="TextBox 6"/>
          <p:cNvSpPr txBox="1">
            <a:spLocks noChangeArrowheads="1"/>
          </p:cNvSpPr>
          <p:nvPr/>
        </p:nvSpPr>
        <p:spPr bwMode="auto">
          <a:xfrm>
            <a:off x="3036888" y="5257800"/>
            <a:ext cx="2906712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8  =</a:t>
            </a:r>
          </a:p>
        </p:txBody>
      </p:sp>
      <p:sp>
        <p:nvSpPr>
          <p:cNvPr id="88071" name="TextBox 7"/>
          <p:cNvSpPr txBox="1">
            <a:spLocks noChangeArrowheads="1"/>
          </p:cNvSpPr>
          <p:nvPr/>
        </p:nvSpPr>
        <p:spPr bwMode="auto">
          <a:xfrm>
            <a:off x="3048000" y="5943600"/>
            <a:ext cx="37338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 dirty="0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9  =  3</a:t>
            </a:r>
          </a:p>
        </p:txBody>
      </p:sp>
      <p:sp>
        <p:nvSpPr>
          <p:cNvPr id="88072" name="TextBox 11"/>
          <p:cNvSpPr txBox="1">
            <a:spLocks noChangeArrowheads="1"/>
          </p:cNvSpPr>
          <p:nvPr/>
        </p:nvSpPr>
        <p:spPr bwMode="auto">
          <a:xfrm>
            <a:off x="2971800" y="2514600"/>
            <a:ext cx="2906713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12   -   4  =</a:t>
            </a:r>
          </a:p>
        </p:txBody>
      </p:sp>
      <p:sp>
        <p:nvSpPr>
          <p:cNvPr id="88073" name="TextBox 13"/>
          <p:cNvSpPr txBox="1">
            <a:spLocks noChangeArrowheads="1"/>
          </p:cNvSpPr>
          <p:nvPr/>
        </p:nvSpPr>
        <p:spPr bwMode="auto">
          <a:xfrm>
            <a:off x="5432425" y="2514600"/>
            <a:ext cx="96837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 8</a:t>
            </a:r>
          </a:p>
        </p:txBody>
      </p:sp>
      <p:sp>
        <p:nvSpPr>
          <p:cNvPr id="88074" name="TextBox 15"/>
          <p:cNvSpPr txBox="1">
            <a:spLocks noChangeArrowheads="1"/>
          </p:cNvSpPr>
          <p:nvPr/>
        </p:nvSpPr>
        <p:spPr bwMode="auto">
          <a:xfrm>
            <a:off x="5410200" y="3886200"/>
            <a:ext cx="9366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 6</a:t>
            </a:r>
          </a:p>
        </p:txBody>
      </p:sp>
      <p:sp>
        <p:nvSpPr>
          <p:cNvPr id="88075" name="TextBox 17"/>
          <p:cNvSpPr txBox="1">
            <a:spLocks noChangeArrowheads="1"/>
          </p:cNvSpPr>
          <p:nvPr/>
        </p:nvSpPr>
        <p:spPr bwMode="auto">
          <a:xfrm>
            <a:off x="5313363" y="5257800"/>
            <a:ext cx="1163637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  4</a:t>
            </a:r>
          </a:p>
        </p:txBody>
      </p:sp>
      <p:pic>
        <p:nvPicPr>
          <p:cNvPr id="25" name="Picture 6" descr="APPLE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419600" y="5861050"/>
            <a:ext cx="838200" cy="92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" name="Picture 9" descr="SUNFACE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448300" y="4465638"/>
            <a:ext cx="990600" cy="960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" name="Picture 10" descr="SUNFACE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971800" y="2514600"/>
            <a:ext cx="852488" cy="719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" name="Picture 11" descr="APPLE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11813" y="3100388"/>
            <a:ext cx="735012" cy="808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" name="AutoShape 12"/>
          <p:cNvSpPr>
            <a:spLocks noChangeArrowheads="1"/>
          </p:cNvSpPr>
          <p:nvPr/>
        </p:nvSpPr>
        <p:spPr bwMode="auto">
          <a:xfrm>
            <a:off x="4533900" y="3979863"/>
            <a:ext cx="533400" cy="515937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 sz="28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33" name="Picture 9" descr="SUNFACE4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205288" y="1677988"/>
            <a:ext cx="990600" cy="858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" name="Smiley Face 33"/>
          <p:cNvSpPr/>
          <p:nvPr/>
        </p:nvSpPr>
        <p:spPr>
          <a:xfrm>
            <a:off x="3124200" y="5334000"/>
            <a:ext cx="685800" cy="511175"/>
          </a:xfrm>
          <a:prstGeom prst="smileyFace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pic>
        <p:nvPicPr>
          <p:cNvPr id="19" name="Picture 9" descr="WhitecornerFlower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-76200" y="5576888"/>
            <a:ext cx="1371600" cy="1357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9" descr="WhitecornerFlower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862888" y="5638800"/>
            <a:ext cx="1357312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" name="Picture 9" descr="WhitecornerFlower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7848600" y="-76200"/>
            <a:ext cx="1371600" cy="1357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9" descr="WhitecornerFlower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-76200" y="-76200"/>
            <a:ext cx="1357313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>
    <p:sndAc>
      <p:stSnd>
        <p:snd r:embed="rId2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2732E0C3-640A-48FE-B2B7-EEA55D686EEF}"/>
              </a:ext>
            </a:extLst>
          </p:cNvPr>
          <p:cNvSpPr/>
          <p:nvPr/>
        </p:nvSpPr>
        <p:spPr>
          <a:xfrm>
            <a:off x="228600" y="2376488"/>
            <a:ext cx="2133600" cy="356711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4211" name="Rectangle 7" descr="White marble"/>
          <p:cNvSpPr>
            <a:spLocks noChangeArrowheads="1"/>
          </p:cNvSpPr>
          <p:nvPr/>
        </p:nvSpPr>
        <p:spPr bwMode="auto">
          <a:xfrm>
            <a:off x="381000" y="1447800"/>
            <a:ext cx="3733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3600" b="1" u="sng" smtClean="0">
                <a:solidFill>
                  <a:srgbClr val="0000CC"/>
                </a:solidFill>
                <a:latin typeface="Times New Roman" pitchFamily="18" charset="0"/>
              </a:rPr>
              <a:t>Bài 1</a:t>
            </a:r>
            <a:r>
              <a:rPr lang="en-US" altLang="en-US" sz="3600" b="1" smtClean="0">
                <a:solidFill>
                  <a:srgbClr val="0000CC"/>
                </a:solidFill>
                <a:latin typeface="Times New Roman" pitchFamily="18" charset="0"/>
              </a:rPr>
              <a:t>.Tính nhẩm:</a:t>
            </a:r>
          </a:p>
        </p:txBody>
      </p:sp>
      <p:sp>
        <p:nvSpPr>
          <p:cNvPr id="8200" name="Text Box 8"/>
          <p:cNvSpPr txBox="1">
            <a:spLocks noChangeArrowheads="1"/>
          </p:cNvSpPr>
          <p:nvPr/>
        </p:nvSpPr>
        <p:spPr bwMode="auto">
          <a:xfrm>
            <a:off x="0" y="2362200"/>
            <a:ext cx="24384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 9 + 3  = </a:t>
            </a:r>
          </a:p>
        </p:txBody>
      </p:sp>
      <p:sp>
        <p:nvSpPr>
          <p:cNvPr id="8201" name="Text Box 9"/>
          <p:cNvSpPr txBox="1">
            <a:spLocks noChangeArrowheads="1"/>
          </p:cNvSpPr>
          <p:nvPr/>
        </p:nvSpPr>
        <p:spPr bwMode="auto">
          <a:xfrm>
            <a:off x="0" y="3276600"/>
            <a:ext cx="2590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 3 + 9  = </a:t>
            </a:r>
          </a:p>
        </p:txBody>
      </p:sp>
      <p:sp>
        <p:nvSpPr>
          <p:cNvPr id="8202" name="Text Box 10"/>
          <p:cNvSpPr txBox="1">
            <a:spLocks noChangeArrowheads="1"/>
          </p:cNvSpPr>
          <p:nvPr/>
        </p:nvSpPr>
        <p:spPr bwMode="auto">
          <a:xfrm>
            <a:off x="2209800" y="2362200"/>
            <a:ext cx="2590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 8 + 4  = </a:t>
            </a:r>
          </a:p>
        </p:txBody>
      </p:sp>
      <p:sp>
        <p:nvSpPr>
          <p:cNvPr id="8203" name="Text Box 11"/>
          <p:cNvSpPr txBox="1">
            <a:spLocks noChangeArrowheads="1"/>
          </p:cNvSpPr>
          <p:nvPr/>
        </p:nvSpPr>
        <p:spPr bwMode="auto">
          <a:xfrm>
            <a:off x="2209800" y="3276600"/>
            <a:ext cx="2590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 4 + 8  =</a:t>
            </a:r>
          </a:p>
        </p:txBody>
      </p:sp>
      <p:sp>
        <p:nvSpPr>
          <p:cNvPr id="8204" name="Text Box 12"/>
          <p:cNvSpPr txBox="1">
            <a:spLocks noChangeArrowheads="1"/>
          </p:cNvSpPr>
          <p:nvPr/>
        </p:nvSpPr>
        <p:spPr bwMode="auto">
          <a:xfrm>
            <a:off x="4495800" y="2376488"/>
            <a:ext cx="2590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 7 + 5  = </a:t>
            </a:r>
          </a:p>
        </p:txBody>
      </p:sp>
      <p:sp>
        <p:nvSpPr>
          <p:cNvPr id="8205" name="Text Box 13"/>
          <p:cNvSpPr txBox="1">
            <a:spLocks noChangeArrowheads="1"/>
          </p:cNvSpPr>
          <p:nvPr/>
        </p:nvSpPr>
        <p:spPr bwMode="auto">
          <a:xfrm>
            <a:off x="4495800" y="3290888"/>
            <a:ext cx="2590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 5 + 7  = </a:t>
            </a:r>
          </a:p>
        </p:txBody>
      </p:sp>
      <p:sp>
        <p:nvSpPr>
          <p:cNvPr id="8206" name="Text Box 14"/>
          <p:cNvSpPr txBox="1">
            <a:spLocks noChangeArrowheads="1"/>
          </p:cNvSpPr>
          <p:nvPr/>
        </p:nvSpPr>
        <p:spPr bwMode="auto">
          <a:xfrm>
            <a:off x="6705600" y="2376488"/>
            <a:ext cx="1981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 6 + 6  = </a:t>
            </a:r>
          </a:p>
        </p:txBody>
      </p:sp>
      <p:sp>
        <p:nvSpPr>
          <p:cNvPr id="8207" name="Text Box 15"/>
          <p:cNvSpPr txBox="1">
            <a:spLocks noChangeArrowheads="1"/>
          </p:cNvSpPr>
          <p:nvPr/>
        </p:nvSpPr>
        <p:spPr bwMode="auto">
          <a:xfrm>
            <a:off x="6781800" y="3290888"/>
            <a:ext cx="1981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12 - 6  = </a:t>
            </a:r>
          </a:p>
        </p:txBody>
      </p:sp>
      <p:sp>
        <p:nvSpPr>
          <p:cNvPr id="8208" name="Text Box 16"/>
          <p:cNvSpPr txBox="1">
            <a:spLocks noChangeArrowheads="1"/>
          </p:cNvSpPr>
          <p:nvPr/>
        </p:nvSpPr>
        <p:spPr bwMode="auto">
          <a:xfrm>
            <a:off x="76200" y="4191000"/>
            <a:ext cx="24384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12 - 9  = </a:t>
            </a:r>
          </a:p>
        </p:txBody>
      </p:sp>
      <p:sp>
        <p:nvSpPr>
          <p:cNvPr id="8209" name="Text Box 17"/>
          <p:cNvSpPr txBox="1">
            <a:spLocks noChangeArrowheads="1"/>
          </p:cNvSpPr>
          <p:nvPr/>
        </p:nvSpPr>
        <p:spPr bwMode="auto">
          <a:xfrm>
            <a:off x="76200" y="5105400"/>
            <a:ext cx="2590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12 - 3  = </a:t>
            </a:r>
          </a:p>
        </p:txBody>
      </p:sp>
      <p:sp>
        <p:nvSpPr>
          <p:cNvPr id="8210" name="Text Box 18"/>
          <p:cNvSpPr txBox="1">
            <a:spLocks noChangeArrowheads="1"/>
          </p:cNvSpPr>
          <p:nvPr/>
        </p:nvSpPr>
        <p:spPr bwMode="auto">
          <a:xfrm>
            <a:off x="2209800" y="4191000"/>
            <a:ext cx="2590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12 - 8  = </a:t>
            </a:r>
          </a:p>
        </p:txBody>
      </p:sp>
      <p:sp>
        <p:nvSpPr>
          <p:cNvPr id="8211" name="Text Box 19"/>
          <p:cNvSpPr txBox="1">
            <a:spLocks noChangeArrowheads="1"/>
          </p:cNvSpPr>
          <p:nvPr/>
        </p:nvSpPr>
        <p:spPr bwMode="auto">
          <a:xfrm>
            <a:off x="2209800" y="5105400"/>
            <a:ext cx="2590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12 - 4  = </a:t>
            </a:r>
          </a:p>
        </p:txBody>
      </p:sp>
      <p:sp>
        <p:nvSpPr>
          <p:cNvPr id="8212" name="Text Box 20"/>
          <p:cNvSpPr txBox="1">
            <a:spLocks noChangeArrowheads="1"/>
          </p:cNvSpPr>
          <p:nvPr/>
        </p:nvSpPr>
        <p:spPr bwMode="auto">
          <a:xfrm>
            <a:off x="4495800" y="4191000"/>
            <a:ext cx="2590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12 - 7  = </a:t>
            </a:r>
          </a:p>
        </p:txBody>
      </p:sp>
      <p:sp>
        <p:nvSpPr>
          <p:cNvPr id="8213" name="Text Box 21"/>
          <p:cNvSpPr txBox="1">
            <a:spLocks noChangeArrowheads="1"/>
          </p:cNvSpPr>
          <p:nvPr/>
        </p:nvSpPr>
        <p:spPr bwMode="auto">
          <a:xfrm>
            <a:off x="4495800" y="5105400"/>
            <a:ext cx="2590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3333FF"/>
                </a:solidFill>
                <a:latin typeface=".VnArial Narrow" pitchFamily="34" charset="0"/>
              </a:rPr>
              <a:t> 12 - 5  = </a:t>
            </a:r>
          </a:p>
        </p:txBody>
      </p:sp>
      <p:sp>
        <p:nvSpPr>
          <p:cNvPr id="8214" name="Text Box 22"/>
          <p:cNvSpPr txBox="1">
            <a:spLocks noChangeArrowheads="1"/>
          </p:cNvSpPr>
          <p:nvPr/>
        </p:nvSpPr>
        <p:spPr bwMode="auto">
          <a:xfrm>
            <a:off x="1676400" y="2339975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FF0000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8215" name="Text Box 23"/>
          <p:cNvSpPr txBox="1">
            <a:spLocks noChangeArrowheads="1"/>
          </p:cNvSpPr>
          <p:nvPr/>
        </p:nvSpPr>
        <p:spPr bwMode="auto">
          <a:xfrm>
            <a:off x="1676400" y="3254375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FF0000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8216" name="Text Box 24"/>
          <p:cNvSpPr txBox="1">
            <a:spLocks noChangeArrowheads="1"/>
          </p:cNvSpPr>
          <p:nvPr/>
        </p:nvSpPr>
        <p:spPr bwMode="auto">
          <a:xfrm>
            <a:off x="1676400" y="4191000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FF0000"/>
                </a:solidFill>
                <a:latin typeface="Times New Roman" pitchFamily="18" charset="0"/>
              </a:rPr>
              <a:t>3</a:t>
            </a:r>
          </a:p>
        </p:txBody>
      </p:sp>
      <p:sp>
        <p:nvSpPr>
          <p:cNvPr id="8217" name="Text Box 25"/>
          <p:cNvSpPr txBox="1">
            <a:spLocks noChangeArrowheads="1"/>
          </p:cNvSpPr>
          <p:nvPr/>
        </p:nvSpPr>
        <p:spPr bwMode="auto">
          <a:xfrm>
            <a:off x="1676400" y="5105400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FF0000"/>
                </a:solidFill>
                <a:latin typeface="Times New Roman" pitchFamily="18" charset="0"/>
              </a:rPr>
              <a:t>9</a:t>
            </a:r>
          </a:p>
        </p:txBody>
      </p:sp>
      <p:sp>
        <p:nvSpPr>
          <p:cNvPr id="8218" name="Text Box 26"/>
          <p:cNvSpPr txBox="1">
            <a:spLocks noChangeArrowheads="1"/>
          </p:cNvSpPr>
          <p:nvPr/>
        </p:nvSpPr>
        <p:spPr bwMode="auto">
          <a:xfrm>
            <a:off x="3886200" y="2339975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990000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8219" name="Text Box 27"/>
          <p:cNvSpPr txBox="1">
            <a:spLocks noChangeArrowheads="1"/>
          </p:cNvSpPr>
          <p:nvPr/>
        </p:nvSpPr>
        <p:spPr bwMode="auto">
          <a:xfrm>
            <a:off x="3886200" y="3214688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990000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8220" name="Text Box 28"/>
          <p:cNvSpPr txBox="1">
            <a:spLocks noChangeArrowheads="1"/>
          </p:cNvSpPr>
          <p:nvPr/>
        </p:nvSpPr>
        <p:spPr bwMode="auto">
          <a:xfrm>
            <a:off x="3886200" y="4191000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990000"/>
                </a:solidFill>
                <a:latin typeface="Times New Roman" pitchFamily="18" charset="0"/>
              </a:rPr>
              <a:t>4</a:t>
            </a:r>
          </a:p>
        </p:txBody>
      </p:sp>
      <p:sp>
        <p:nvSpPr>
          <p:cNvPr id="8221" name="Text Box 29"/>
          <p:cNvSpPr txBox="1">
            <a:spLocks noChangeArrowheads="1"/>
          </p:cNvSpPr>
          <p:nvPr/>
        </p:nvSpPr>
        <p:spPr bwMode="auto">
          <a:xfrm>
            <a:off x="3886200" y="5105400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990000"/>
                </a:solidFill>
                <a:latin typeface="Times New Roman" pitchFamily="18" charset="0"/>
              </a:rPr>
              <a:t>8</a:t>
            </a:r>
          </a:p>
        </p:txBody>
      </p:sp>
      <p:sp>
        <p:nvSpPr>
          <p:cNvPr id="8222" name="Text Box 30"/>
          <p:cNvSpPr txBox="1">
            <a:spLocks noChangeArrowheads="1"/>
          </p:cNvSpPr>
          <p:nvPr/>
        </p:nvSpPr>
        <p:spPr bwMode="auto">
          <a:xfrm>
            <a:off x="6096000" y="2339975"/>
            <a:ext cx="990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003300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8223" name="Text Box 31"/>
          <p:cNvSpPr txBox="1">
            <a:spLocks noChangeArrowheads="1"/>
          </p:cNvSpPr>
          <p:nvPr/>
        </p:nvSpPr>
        <p:spPr bwMode="auto">
          <a:xfrm>
            <a:off x="6172200" y="3276600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003300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8224" name="Text Box 32"/>
          <p:cNvSpPr txBox="1">
            <a:spLocks noChangeArrowheads="1"/>
          </p:cNvSpPr>
          <p:nvPr/>
        </p:nvSpPr>
        <p:spPr bwMode="auto">
          <a:xfrm>
            <a:off x="6172200" y="4129088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003300"/>
                </a:solidFill>
                <a:latin typeface="Times New Roman" pitchFamily="18" charset="0"/>
              </a:rPr>
              <a:t>5</a:t>
            </a:r>
          </a:p>
        </p:txBody>
      </p:sp>
      <p:sp>
        <p:nvSpPr>
          <p:cNvPr id="8225" name="Text Box 33"/>
          <p:cNvSpPr txBox="1">
            <a:spLocks noChangeArrowheads="1"/>
          </p:cNvSpPr>
          <p:nvPr/>
        </p:nvSpPr>
        <p:spPr bwMode="auto">
          <a:xfrm>
            <a:off x="6172200" y="5105400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003300"/>
                </a:solidFill>
                <a:latin typeface="Times New Roman" pitchFamily="18" charset="0"/>
              </a:rPr>
              <a:t>7</a:t>
            </a:r>
          </a:p>
        </p:txBody>
      </p:sp>
      <p:sp>
        <p:nvSpPr>
          <p:cNvPr id="8226" name="Text Box 34"/>
          <p:cNvSpPr txBox="1">
            <a:spLocks noChangeArrowheads="1"/>
          </p:cNvSpPr>
          <p:nvPr/>
        </p:nvSpPr>
        <p:spPr bwMode="auto">
          <a:xfrm>
            <a:off x="8382000" y="2376488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000000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8227" name="Text Box 35"/>
          <p:cNvSpPr txBox="1">
            <a:spLocks noChangeArrowheads="1"/>
          </p:cNvSpPr>
          <p:nvPr/>
        </p:nvSpPr>
        <p:spPr bwMode="auto">
          <a:xfrm>
            <a:off x="8382000" y="3290888"/>
            <a:ext cx="76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000" b="1" smtClean="0">
                <a:solidFill>
                  <a:srgbClr val="000000"/>
                </a:solidFill>
                <a:latin typeface="Times New Roman" pitchFamily="18" charset="0"/>
              </a:rPr>
              <a:t>6</a:t>
            </a:r>
          </a:p>
        </p:txBody>
      </p:sp>
      <p:sp>
        <p:nvSpPr>
          <p:cNvPr id="8228" name="Text Box 36"/>
          <p:cNvSpPr txBox="1">
            <a:spLocks noChangeArrowheads="1"/>
          </p:cNvSpPr>
          <p:nvPr/>
        </p:nvSpPr>
        <p:spPr bwMode="auto">
          <a:xfrm>
            <a:off x="0" y="1779588"/>
            <a:ext cx="685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000" b="1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a)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="" xmlns:a16="http://schemas.microsoft.com/office/drawing/2014/main" id="{0D714B92-EF3E-47E9-BAEA-7D6A66F51950}"/>
              </a:ext>
            </a:extLst>
          </p:cNvPr>
          <p:cNvCxnSpPr/>
          <p:nvPr/>
        </p:nvCxnSpPr>
        <p:spPr>
          <a:xfrm>
            <a:off x="2362200" y="2362200"/>
            <a:ext cx="0" cy="35052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="" xmlns:a16="http://schemas.microsoft.com/office/drawing/2014/main" id="{BF89DAA8-DACE-4544-97F8-F80915FEC336}"/>
              </a:ext>
            </a:extLst>
          </p:cNvPr>
          <p:cNvCxnSpPr/>
          <p:nvPr/>
        </p:nvCxnSpPr>
        <p:spPr>
          <a:xfrm>
            <a:off x="4648200" y="2362200"/>
            <a:ext cx="0" cy="35052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="" xmlns:a16="http://schemas.microsoft.com/office/drawing/2014/main" id="{915BAAC7-F5F3-4ADD-AFF9-FFA8434E46A8}"/>
              </a:ext>
            </a:extLst>
          </p:cNvPr>
          <p:cNvCxnSpPr/>
          <p:nvPr/>
        </p:nvCxnSpPr>
        <p:spPr>
          <a:xfrm>
            <a:off x="6934200" y="2362200"/>
            <a:ext cx="0" cy="350520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94247" name="Picture 9" descr="WhitecornerFlow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575" y="5500688"/>
            <a:ext cx="1371600" cy="135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48" name="Picture 9" descr="WhitecornerFlow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86688" y="5562600"/>
            <a:ext cx="135731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49" name="Picture 9" descr="WhitecornerFlower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0"/>
            <a:ext cx="1371600" cy="135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50" name="Picture 9" descr="WhitecornerFlowe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357313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4107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82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82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82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00"/>
                            </p:stCondLst>
                            <p:childTnLst>
                              <p:par>
                                <p:cTn id="1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0" dur="80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1" dur="80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80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400"/>
                            </p:stCondLst>
                            <p:childTnLst>
                              <p:par>
                                <p:cTn id="2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82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82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82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640"/>
                            </p:stCondLst>
                            <p:childTnLst>
                              <p:par>
                                <p:cTn id="3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820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820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820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880"/>
                            </p:stCondLst>
                            <p:childTnLst>
                              <p:par>
                                <p:cTn id="3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8" dur="80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9" dur="80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80"/>
                                        <p:tgtEl>
                                          <p:spTgt spid="82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080"/>
                            </p:stCondLst>
                            <p:childTnLst>
                              <p:par>
                                <p:cTn id="4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4" dur="80"/>
                                        <p:tgtEl>
                                          <p:spTgt spid="82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5" dur="80"/>
                                        <p:tgtEl>
                                          <p:spTgt spid="82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80"/>
                                        <p:tgtEl>
                                          <p:spTgt spid="82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280"/>
                            </p:stCondLst>
                            <p:childTnLst>
                              <p:par>
                                <p:cTn id="4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0" dur="80"/>
                                        <p:tgtEl>
                                          <p:spTgt spid="82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1" dur="80"/>
                                        <p:tgtEl>
                                          <p:spTgt spid="82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80"/>
                                        <p:tgtEl>
                                          <p:spTgt spid="82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520"/>
                            </p:stCondLst>
                            <p:childTnLst>
                              <p:par>
                                <p:cTn id="5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6" dur="80"/>
                                        <p:tgtEl>
                                          <p:spTgt spid="82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7" dur="80"/>
                                        <p:tgtEl>
                                          <p:spTgt spid="82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80"/>
                                        <p:tgtEl>
                                          <p:spTgt spid="82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1760"/>
                            </p:stCondLst>
                            <p:childTnLst>
                              <p:par>
                                <p:cTn id="6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2" dur="80"/>
                                        <p:tgtEl>
                                          <p:spTgt spid="82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3" dur="80"/>
                                        <p:tgtEl>
                                          <p:spTgt spid="82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80"/>
                                        <p:tgtEl>
                                          <p:spTgt spid="82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960"/>
                            </p:stCondLst>
                            <p:childTnLst>
                              <p:par>
                                <p:cTn id="6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8" dur="80"/>
                                        <p:tgtEl>
                                          <p:spTgt spid="8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9" dur="80"/>
                                        <p:tgtEl>
                                          <p:spTgt spid="8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80"/>
                                        <p:tgtEl>
                                          <p:spTgt spid="8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2160"/>
                            </p:stCondLst>
                            <p:childTnLst>
                              <p:par>
                                <p:cTn id="7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4" dur="80"/>
                                        <p:tgtEl>
                                          <p:spTgt spid="82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5" dur="80"/>
                                        <p:tgtEl>
                                          <p:spTgt spid="82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80"/>
                                        <p:tgtEl>
                                          <p:spTgt spid="82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2400"/>
                            </p:stCondLst>
                            <p:childTnLst>
                              <p:par>
                                <p:cTn id="7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0" dur="80"/>
                                        <p:tgtEl>
                                          <p:spTgt spid="82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1" dur="80"/>
                                        <p:tgtEl>
                                          <p:spTgt spid="82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80"/>
                                        <p:tgtEl>
                                          <p:spTgt spid="82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2640"/>
                            </p:stCondLst>
                            <p:childTnLst>
                              <p:par>
                                <p:cTn id="8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6" dur="80"/>
                                        <p:tgtEl>
                                          <p:spTgt spid="82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7" dur="80"/>
                                        <p:tgtEl>
                                          <p:spTgt spid="82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80"/>
                                        <p:tgtEl>
                                          <p:spTgt spid="82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2840"/>
                            </p:stCondLst>
                            <p:childTnLst>
                              <p:par>
                                <p:cTn id="9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2" dur="80"/>
                                        <p:tgtEl>
                                          <p:spTgt spid="82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3" dur="80"/>
                                        <p:tgtEl>
                                          <p:spTgt spid="82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80"/>
                                        <p:tgtEl>
                                          <p:spTgt spid="82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9" dur="80"/>
                                        <p:tgtEl>
                                          <p:spTgt spid="82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0" dur="80"/>
                                        <p:tgtEl>
                                          <p:spTgt spid="82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" dur="80"/>
                                        <p:tgtEl>
                                          <p:spTgt spid="82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6" dur="80"/>
                                        <p:tgtEl>
                                          <p:spTgt spid="82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7" dur="80"/>
                                        <p:tgtEl>
                                          <p:spTgt spid="82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" dur="80"/>
                                        <p:tgtEl>
                                          <p:spTgt spid="82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3" dur="80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4" dur="80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80"/>
                                        <p:tgtEl>
                                          <p:spTgt spid="82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 nodeType="clickPar">
                      <p:stCondLst>
                        <p:cond delay="indefinite"/>
                      </p:stCondLst>
                      <p:childTnLst>
                        <p:par>
                          <p:cTn id="1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8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0" dur="80"/>
                                        <p:tgtEl>
                                          <p:spTgt spid="82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1" dur="80"/>
                                        <p:tgtEl>
                                          <p:spTgt spid="82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80"/>
                                        <p:tgtEl>
                                          <p:spTgt spid="82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 nodeType="clickPar">
                      <p:stCondLst>
                        <p:cond delay="indefinite"/>
                      </p:stCondLst>
                      <p:childTnLst>
                        <p:par>
                          <p:cTn id="1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7" dur="80"/>
                                        <p:tgtEl>
                                          <p:spTgt spid="82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8" dur="80"/>
                                        <p:tgtEl>
                                          <p:spTgt spid="82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9" dur="80"/>
                                        <p:tgtEl>
                                          <p:spTgt spid="82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 nodeType="clickPar">
                      <p:stCondLst>
                        <p:cond delay="indefinite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4" dur="80"/>
                                        <p:tgtEl>
                                          <p:spTgt spid="8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5" dur="80"/>
                                        <p:tgtEl>
                                          <p:spTgt spid="8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6" dur="80"/>
                                        <p:tgtEl>
                                          <p:spTgt spid="8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 nodeType="clickPar">
                      <p:stCondLst>
                        <p:cond delay="indefinite"/>
                      </p:stCondLst>
                      <p:childTnLst>
                        <p:par>
                          <p:cTn id="1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1" dur="80"/>
                                        <p:tgtEl>
                                          <p:spTgt spid="82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2" dur="80"/>
                                        <p:tgtEl>
                                          <p:spTgt spid="82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3" dur="80"/>
                                        <p:tgtEl>
                                          <p:spTgt spid="82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8" dur="80"/>
                                        <p:tgtEl>
                                          <p:spTgt spid="82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9" dur="80"/>
                                        <p:tgtEl>
                                          <p:spTgt spid="82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0" dur="80"/>
                                        <p:tgtEl>
                                          <p:spTgt spid="82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 nodeType="clickPar">
                      <p:stCondLst>
                        <p:cond delay="indefinite"/>
                      </p:stCondLst>
                      <p:childTnLst>
                        <p:par>
                          <p:cTn id="1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3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55" dur="80"/>
                                        <p:tgtEl>
                                          <p:spTgt spid="82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6" dur="80"/>
                                        <p:tgtEl>
                                          <p:spTgt spid="82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7" dur="80"/>
                                        <p:tgtEl>
                                          <p:spTgt spid="82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 nodeType="clickPar">
                      <p:stCondLst>
                        <p:cond delay="indefinite"/>
                      </p:stCondLst>
                      <p:childTnLst>
                        <p:par>
                          <p:cTn id="1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0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2" dur="80"/>
                                        <p:tgtEl>
                                          <p:spTgt spid="82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3" dur="80"/>
                                        <p:tgtEl>
                                          <p:spTgt spid="82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4" dur="80"/>
                                        <p:tgtEl>
                                          <p:spTgt spid="82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 nodeType="clickPar">
                      <p:stCondLst>
                        <p:cond delay="indefinite"/>
                      </p:stCondLst>
                      <p:childTnLst>
                        <p:par>
                          <p:cTn id="1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7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69" dur="80"/>
                                        <p:tgtEl>
                                          <p:spTgt spid="82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0" dur="80"/>
                                        <p:tgtEl>
                                          <p:spTgt spid="82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" dur="80"/>
                                        <p:tgtEl>
                                          <p:spTgt spid="82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6" dur="80"/>
                                        <p:tgtEl>
                                          <p:spTgt spid="82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77" dur="80"/>
                                        <p:tgtEl>
                                          <p:spTgt spid="82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80"/>
                                        <p:tgtEl>
                                          <p:spTgt spid="82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3" dur="80"/>
                                        <p:tgtEl>
                                          <p:spTgt spid="82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4" dur="80"/>
                                        <p:tgtEl>
                                          <p:spTgt spid="82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5" dur="80"/>
                                        <p:tgtEl>
                                          <p:spTgt spid="82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 nodeType="clickPar">
                      <p:stCondLst>
                        <p:cond delay="indefinite"/>
                      </p:stCondLst>
                      <p:childTnLst>
                        <p:par>
                          <p:cTn id="1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8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0" dur="80"/>
                                        <p:tgtEl>
                                          <p:spTgt spid="82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1" dur="80"/>
                                        <p:tgtEl>
                                          <p:spTgt spid="82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2" dur="80"/>
                                        <p:tgtEl>
                                          <p:spTgt spid="82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 nodeType="clickPar">
                      <p:stCondLst>
                        <p:cond delay="indefinite"/>
                      </p:stCondLst>
                      <p:childTnLst>
                        <p:par>
                          <p:cTn id="1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200" grpId="0"/>
      <p:bldP spid="8201" grpId="0"/>
      <p:bldP spid="8202" grpId="0"/>
      <p:bldP spid="8203" grpId="0"/>
      <p:bldP spid="8204" grpId="0"/>
      <p:bldP spid="8205" grpId="0"/>
      <p:bldP spid="8206" grpId="0"/>
      <p:bldP spid="8207" grpId="0"/>
      <p:bldP spid="8208" grpId="0"/>
      <p:bldP spid="8209" grpId="0"/>
      <p:bldP spid="8210" grpId="0"/>
      <p:bldP spid="8211" grpId="0"/>
      <p:bldP spid="8212" grpId="0"/>
      <p:bldP spid="8213" grpId="0"/>
      <p:bldP spid="8214" grpId="0"/>
      <p:bldP spid="8215" grpId="0"/>
      <p:bldP spid="8216" grpId="0"/>
      <p:bldP spid="8217" grpId="0"/>
      <p:bldP spid="8218" grpId="0"/>
      <p:bldP spid="8219" grpId="0"/>
      <p:bldP spid="8220" grpId="0"/>
      <p:bldP spid="8221" grpId="0"/>
      <p:bldP spid="8222" grpId="0"/>
      <p:bldP spid="8223" grpId="0"/>
      <p:bldP spid="8224" grpId="0"/>
      <p:bldP spid="8225" grpId="0"/>
      <p:bldP spid="8226" grpId="0"/>
      <p:bldP spid="8227" grpId="0"/>
      <p:bldP spid="8228" grpId="0"/>
    </p:bldLst>
  </p:timing>
</p:sld>
</file>

<file path=ppt/theme/theme1.xml><?xml version="1.0" encoding="utf-8"?>
<a:theme xmlns:a="http://schemas.openxmlformats.org/drawingml/2006/main" name="bai dan so nuoc ta">
  <a:themeElements>
    <a:clrScheme name="bai dan so nuoc ta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ai dan so nuoc 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bai dan so nuoc 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i dan so nuoc 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i dan so nuoc 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i dan so nuoc 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i dan so nuoc 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i dan so nuoc 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bai dan so nuoc ta">
  <a:themeElements>
    <a:clrScheme name="bai dan so nuoc ta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ai dan so nuoc ta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bai dan so nuoc t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i dan so nuoc ta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i dan so nuoc ta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i dan so nuoc ta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i dan so nuoc ta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i dan so nuoc ta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i dan so nuoc ta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7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8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2399</TotalTime>
  <Words>768</Words>
  <Application>Microsoft Office PowerPoint</Application>
  <PresentationFormat>On-screen Show (4:3)</PresentationFormat>
  <Paragraphs>222</Paragraphs>
  <Slides>18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9</vt:i4>
      </vt:variant>
      <vt:variant>
        <vt:lpstr>Slide Titles</vt:lpstr>
      </vt:variant>
      <vt:variant>
        <vt:i4>18</vt:i4>
      </vt:variant>
    </vt:vector>
  </HeadingPairs>
  <TitlesOfParts>
    <vt:vector size="27" baseType="lpstr">
      <vt:lpstr>bai dan so nuoc ta</vt:lpstr>
      <vt:lpstr>1_bai dan so nuoc ta</vt:lpstr>
      <vt:lpstr>Office Theme</vt:lpstr>
      <vt:lpstr>1_Office Theme</vt:lpstr>
      <vt:lpstr>2_Office Theme</vt:lpstr>
      <vt:lpstr>7_Default Design</vt:lpstr>
      <vt:lpstr>8_Default Design</vt:lpstr>
      <vt:lpstr>Default Design</vt:lpstr>
      <vt:lpstr>2_Default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User</dc:creator>
  <cp:lastModifiedBy>admin</cp:lastModifiedBy>
  <cp:revision>195</cp:revision>
  <dcterms:created xsi:type="dcterms:W3CDTF">2005-12-31T19:24:45Z</dcterms:created>
  <dcterms:modified xsi:type="dcterms:W3CDTF">2020-11-17T01:48:54Z</dcterms:modified>
</cp:coreProperties>
</file>