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4" r:id="rId3"/>
    <p:sldId id="265" r:id="rId4"/>
    <p:sldId id="267" r:id="rId5"/>
    <p:sldId id="280" r:id="rId6"/>
    <p:sldId id="274" r:id="rId7"/>
    <p:sldId id="271" r:id="rId8"/>
    <p:sldId id="275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13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81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8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27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846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5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00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31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88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61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6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24564-9766-4204-AE71-4099EC2DAFDE}" type="datetimeFigureOut">
              <a:rPr lang="en-US" smtClean="0"/>
              <a:pPr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02E057-4BC2-46C1-81A6-C40A4AAFF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19867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 bwMode="auto">
          <a:xfrm>
            <a:off x="1053379" y="6574347"/>
            <a:ext cx="79248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242455" y="1295400"/>
            <a:ext cx="8735724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/>
            <a:r>
              <a:rPr lang="en-US" sz="35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Ông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trồng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cây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xoài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cát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này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trước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sân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khi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còn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đi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lẫm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chẫm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Cuối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đông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hoa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nở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trắng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cành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Đầu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hè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quả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sai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lúc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lỉu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Trông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từng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chùm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quả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to,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đu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đưa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theo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gió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càng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nhớ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ông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Mùa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xoài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nào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mẹ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cũng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chọn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những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quả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chín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vàng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và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to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nhất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bày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lên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bàn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thờ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ông</a:t>
            </a:r>
            <a:r>
              <a:rPr lang="en-US" sz="3500" dirty="0" smtClean="0"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sz="2400" i="1" dirty="0" smtClean="0">
                <a:latin typeface="Times New Roman" pitchFamily="18" charset="0"/>
              </a:rPr>
              <a:t>      </a:t>
            </a:r>
            <a:endParaRPr lang="en-US" sz="2400" b="1" dirty="0"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7400" y="371105"/>
            <a:ext cx="552428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50000"/>
              </a:lnSpc>
              <a:spcBef>
                <a:spcPct val="50000"/>
              </a:spcBef>
            </a:pP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Cây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xoài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của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ông</a:t>
            </a:r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em</a:t>
            </a:r>
            <a:endParaRPr lang="en-US" sz="4400" b="1" dirty="0">
              <a:solidFill>
                <a:srgbClr val="FF0000"/>
              </a:solidFill>
              <a:latin typeface="Times New Roman" pitchFamily="18" charset="0"/>
              <a:ea typeface="HP001 4H" pitchFamily="34" charset="-127"/>
              <a:cs typeface="Times New Roman" pitchFamily="18" charset="0"/>
            </a:endParaRPr>
          </a:p>
          <a:p>
            <a:pPr lvl="0"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3180025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152400" y="1828800"/>
            <a:ext cx="914400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500" dirty="0">
                <a:solidFill>
                  <a:srgbClr val="0033CC"/>
                </a:solidFill>
                <a:latin typeface="Times New Roman" pitchFamily="18" charset="0"/>
              </a:rPr>
              <a:t>   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 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Ông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em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trồng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cây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xoài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cát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này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trước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sân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khi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em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còn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lẫm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chẫm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Cuối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đông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hoa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nở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trắng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cành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Đầu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hè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quả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sai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lúc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lỉu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Trông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từng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chùm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quả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to,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đu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đưa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theo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gió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em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càng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nhớ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ông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 </a:t>
            </a:r>
            <a:r>
              <a:rPr lang="en-US" sz="3500" dirty="0" err="1" smtClean="0">
                <a:solidFill>
                  <a:srgbClr val="FF0000"/>
                </a:solidFill>
                <a:latin typeface="Times New Roman" pitchFamily="18" charset="0"/>
              </a:rPr>
              <a:t>Mùa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xoài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nào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,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mẹ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em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cũng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chọn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những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quả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chín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vàng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và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to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nhất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bày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lên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bàn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thờ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r>
              <a:rPr lang="en-US" sz="3500" dirty="0" err="1" smtClean="0">
                <a:solidFill>
                  <a:srgbClr val="0033CC"/>
                </a:solidFill>
                <a:latin typeface="Times New Roman" pitchFamily="18" charset="0"/>
              </a:rPr>
              <a:t>ông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676400" y="609600"/>
            <a:ext cx="5491223" cy="957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50000"/>
              </a:lnSpc>
              <a:spcBef>
                <a:spcPct val="50000"/>
              </a:spcBef>
            </a:pP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Cây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xoài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của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ông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ea typeface="HP001 4H" pitchFamily="34" charset="-127"/>
                <a:cs typeface="Times New Roman" pitchFamily="18" charset="0"/>
              </a:rPr>
              <a:t>em</a:t>
            </a:r>
            <a:endParaRPr lang="en-US" sz="4400" dirty="0">
              <a:solidFill>
                <a:srgbClr val="FF0000"/>
              </a:solidFill>
              <a:latin typeface="Times New Roman" pitchFamily="18" charset="0"/>
              <a:ea typeface="HP001 4H" pitchFamily="34" charset="-127"/>
              <a:cs typeface="Times New Roman" pitchFamily="18" charset="0"/>
            </a:endParaRPr>
          </a:p>
          <a:p>
            <a:pPr lvl="0" algn="ctr">
              <a:lnSpc>
                <a:spcPct val="50000"/>
              </a:lnSpc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6045003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5" descr="tải xuống (7)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38400"/>
            <a:ext cx="396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581401" y="685801"/>
            <a:ext cx="62420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Tư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thế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ngồi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khi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viết</a:t>
            </a:r>
            <a:r>
              <a:rPr lang="en-US" sz="3200" b="1" dirty="0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effectLst>
                  <a:glow rad="101600">
                    <a:srgbClr val="FFFF00">
                      <a:alpha val="60000"/>
                    </a:srgbClr>
                  </a:glow>
                </a:effectLst>
                <a:latin typeface="Times New Roman" pitchFamily="18" charset="0"/>
                <a:ea typeface="Tahoma" pitchFamily="34" charset="0"/>
                <a:cs typeface="Times New Roman" pitchFamily="18" charset="0"/>
              </a:rPr>
              <a:t>bài</a:t>
            </a:r>
            <a:endParaRPr lang="en-US" sz="3200" b="1" dirty="0">
              <a:effectLst>
                <a:glow rad="101600">
                  <a:srgbClr val="FFFF00">
                    <a:alpha val="60000"/>
                  </a:srgbClr>
                </a:glow>
              </a:effectLst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33800" y="3276600"/>
            <a:ext cx="56388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Lưng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ngực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25 cm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tì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mép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sz="2800" b="1" dirty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9141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1" name="Text Box 11"/>
          <p:cNvSpPr txBox="1">
            <a:spLocks noChangeArrowheads="1"/>
          </p:cNvSpPr>
          <p:nvPr/>
        </p:nvSpPr>
        <p:spPr bwMode="auto">
          <a:xfrm>
            <a:off x="0" y="1143000"/>
            <a:ext cx="9144000" cy="38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US" sz="3500" dirty="0">
                <a:solidFill>
                  <a:srgbClr val="0033CC"/>
                </a:solidFill>
                <a:latin typeface="Times New Roman" pitchFamily="18" charset="0"/>
              </a:rPr>
              <a:t>   </a:t>
            </a:r>
            <a:r>
              <a:rPr lang="en-US" sz="3500" dirty="0" smtClean="0">
                <a:solidFill>
                  <a:srgbClr val="0033CC"/>
                </a:solidFill>
                <a:latin typeface="Times New Roman" pitchFamily="18" charset="0"/>
              </a:rPr>
              <a:t>   </a:t>
            </a:r>
            <a:r>
              <a:rPr lang="en-US" sz="3500" dirty="0" err="1" smtClean="0">
                <a:latin typeface="Times New Roman" pitchFamily="18" charset="0"/>
              </a:rPr>
              <a:t>Ông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trồng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cây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xoài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cát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này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trước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sân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khi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còn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đi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lẫm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chẫm</a:t>
            </a:r>
            <a:r>
              <a:rPr lang="en-US" sz="3500" dirty="0" smtClean="0">
                <a:latin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</a:rPr>
              <a:t>Cuối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đông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hoa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nở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trắng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cành</a:t>
            </a:r>
            <a:r>
              <a:rPr lang="en-US" sz="3500" dirty="0" smtClean="0">
                <a:latin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</a:rPr>
              <a:t>Đầu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hè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quả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sai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lúc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lỉu</a:t>
            </a:r>
            <a:r>
              <a:rPr lang="en-US" sz="3500" dirty="0" smtClean="0">
                <a:latin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</a:rPr>
              <a:t>Trông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từng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chùm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quả</a:t>
            </a:r>
            <a:r>
              <a:rPr lang="en-US" sz="3500" dirty="0" smtClean="0">
                <a:latin typeface="Times New Roman" pitchFamily="18" charset="0"/>
              </a:rPr>
              <a:t> to, </a:t>
            </a:r>
            <a:r>
              <a:rPr lang="en-US" sz="3500" dirty="0" err="1" smtClean="0">
                <a:latin typeface="Times New Roman" pitchFamily="18" charset="0"/>
              </a:rPr>
              <a:t>đu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đưa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theo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gió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càng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nhớ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ông</a:t>
            </a:r>
            <a:r>
              <a:rPr lang="en-US" sz="3500" dirty="0" smtClean="0">
                <a:latin typeface="Times New Roman" pitchFamily="18" charset="0"/>
              </a:rPr>
              <a:t>. </a:t>
            </a:r>
            <a:r>
              <a:rPr lang="en-US" sz="3500" dirty="0" err="1" smtClean="0">
                <a:latin typeface="Times New Roman" pitchFamily="18" charset="0"/>
              </a:rPr>
              <a:t>Mùa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xoài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nào</a:t>
            </a:r>
            <a:r>
              <a:rPr lang="en-US" sz="3500" dirty="0" smtClean="0">
                <a:latin typeface="Times New Roman" pitchFamily="18" charset="0"/>
              </a:rPr>
              <a:t>, </a:t>
            </a:r>
            <a:r>
              <a:rPr lang="en-US" sz="3500" dirty="0" err="1" smtClean="0">
                <a:latin typeface="Times New Roman" pitchFamily="18" charset="0"/>
              </a:rPr>
              <a:t>mẹ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em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cũng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chọn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những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quả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chín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vàng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và</a:t>
            </a:r>
            <a:r>
              <a:rPr lang="en-US" sz="3500" dirty="0" smtClean="0">
                <a:latin typeface="Times New Roman" pitchFamily="18" charset="0"/>
              </a:rPr>
              <a:t> to </a:t>
            </a:r>
            <a:r>
              <a:rPr lang="en-US" sz="3500" dirty="0" err="1" smtClean="0">
                <a:latin typeface="Times New Roman" pitchFamily="18" charset="0"/>
              </a:rPr>
              <a:t>nhất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bày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lên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bàn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thờ</a:t>
            </a:r>
            <a:r>
              <a:rPr lang="en-US" sz="3500" dirty="0" smtClean="0">
                <a:latin typeface="Times New Roman" pitchFamily="18" charset="0"/>
              </a:rPr>
              <a:t> </a:t>
            </a:r>
            <a:r>
              <a:rPr lang="en-US" sz="3500" dirty="0" err="1" smtClean="0">
                <a:latin typeface="Times New Roman" pitchFamily="18" charset="0"/>
              </a:rPr>
              <a:t>ông</a:t>
            </a:r>
            <a:r>
              <a:rPr lang="en-US" sz="3500" dirty="0" smtClean="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US" sz="3500" i="1" dirty="0" smtClean="0">
                <a:solidFill>
                  <a:srgbClr val="0033CC"/>
                </a:solidFill>
                <a:latin typeface="Times New Roman" pitchFamily="18" charset="0"/>
              </a:rPr>
              <a:t>                                           </a:t>
            </a:r>
            <a:endParaRPr lang="en-US" sz="24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5003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022430" y="1912633"/>
            <a:ext cx="6248400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400" b="1" dirty="0">
                <a:latin typeface="Times New Roman" pitchFamily="18" charset="0"/>
              </a:rPr>
              <a:t>2. </a:t>
            </a:r>
            <a:r>
              <a:rPr lang="en-US" sz="3400" b="1" dirty="0" err="1" smtClean="0">
                <a:latin typeface="Times New Roman" pitchFamily="18" charset="0"/>
              </a:rPr>
              <a:t>Điền</a:t>
            </a:r>
            <a:r>
              <a:rPr lang="en-US" sz="3400" b="1" dirty="0" smtClean="0">
                <a:latin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</a:rPr>
              <a:t>vào</a:t>
            </a:r>
            <a:r>
              <a:rPr lang="en-US" sz="3400" b="1" dirty="0" smtClean="0">
                <a:latin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</a:rPr>
              <a:t>chỗ</a:t>
            </a:r>
            <a:r>
              <a:rPr lang="en-US" sz="3400" b="1" dirty="0" smtClean="0">
                <a:latin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</a:rPr>
              <a:t>trống</a:t>
            </a:r>
            <a:r>
              <a:rPr lang="en-US" sz="3400" b="1" dirty="0" smtClean="0">
                <a:latin typeface="Times New Roman" pitchFamily="18" charset="0"/>
              </a:rPr>
              <a:t> </a:t>
            </a:r>
            <a:r>
              <a:rPr lang="en-US" sz="3400" b="1" dirty="0" smtClean="0">
                <a:solidFill>
                  <a:srgbClr val="FF0000"/>
                </a:solidFill>
                <a:latin typeface="Times New Roman" pitchFamily="18" charset="0"/>
              </a:rPr>
              <a:t>g</a:t>
            </a:r>
            <a:r>
              <a:rPr lang="en-US" sz="3400" b="1" dirty="0" smtClean="0">
                <a:latin typeface="Times New Roman" pitchFamily="18" charset="0"/>
              </a:rPr>
              <a:t> hay </a:t>
            </a:r>
            <a:r>
              <a:rPr lang="en-US" sz="3400" b="1" dirty="0" err="1" smtClean="0">
                <a:solidFill>
                  <a:srgbClr val="FF0000"/>
                </a:solidFill>
                <a:latin typeface="Times New Roman" pitchFamily="18" charset="0"/>
              </a:rPr>
              <a:t>gh</a:t>
            </a:r>
            <a:endParaRPr lang="en-US" sz="34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2790616"/>
            <a:ext cx="5105400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sz="3200" dirty="0" err="1" smtClean="0">
                <a:latin typeface="Times New Roman" pitchFamily="18" charset="0"/>
              </a:rPr>
              <a:t>Lên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thác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xuống</a:t>
            </a:r>
            <a:r>
              <a:rPr lang="en-US" sz="3200" dirty="0" smtClean="0">
                <a:latin typeface="Times New Roman" pitchFamily="18" charset="0"/>
              </a:rPr>
              <a:t> …</a:t>
            </a:r>
            <a:r>
              <a:rPr lang="en-US" sz="3200" dirty="0" err="1" smtClean="0">
                <a:latin typeface="Times New Roman" pitchFamily="18" charset="0"/>
              </a:rPr>
              <a:t>ềnh</a:t>
            </a:r>
            <a:r>
              <a:rPr lang="en-US" sz="3200" dirty="0" smtClean="0">
                <a:latin typeface="Times New Roman" pitchFamily="18" charset="0"/>
              </a:rPr>
              <a:t>.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sz="3200" dirty="0" smtClean="0">
                <a:latin typeface="Times New Roman" pitchFamily="18" charset="0"/>
              </a:rPr>
              <a:t>Con …à </a:t>
            </a:r>
            <a:r>
              <a:rPr lang="en-US" sz="3200" dirty="0" err="1" smtClean="0">
                <a:latin typeface="Times New Roman" pitchFamily="18" charset="0"/>
              </a:rPr>
              <a:t>cục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tác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lá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chanh</a:t>
            </a:r>
            <a:r>
              <a:rPr lang="en-US" sz="3200" dirty="0" smtClean="0">
                <a:latin typeface="Times New Roman" pitchFamily="18" charset="0"/>
              </a:rPr>
              <a:t>.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sz="3200" dirty="0" smtClean="0">
                <a:latin typeface="Times New Roman" pitchFamily="18" charset="0"/>
              </a:rPr>
              <a:t>…</a:t>
            </a:r>
            <a:r>
              <a:rPr lang="en-US" sz="3200" dirty="0" err="1" smtClean="0">
                <a:latin typeface="Times New Roman" pitchFamily="18" charset="0"/>
              </a:rPr>
              <a:t>ạo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trắng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nước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trong</a:t>
            </a:r>
            <a:r>
              <a:rPr lang="en-US" sz="3200" dirty="0" smtClean="0">
                <a:latin typeface="Times New Roman" pitchFamily="18" charset="0"/>
              </a:rPr>
              <a:t>.</a:t>
            </a:r>
          </a:p>
          <a:p>
            <a:pPr marL="457200" indent="-457200" eaLnBrk="1" hangingPunct="1">
              <a:spcBef>
                <a:spcPct val="50000"/>
              </a:spcBef>
              <a:buFontTx/>
              <a:buChar char="-"/>
            </a:pPr>
            <a:r>
              <a:rPr lang="en-US" sz="3200" dirty="0" smtClean="0">
                <a:latin typeface="Times New Roman" pitchFamily="18" charset="0"/>
              </a:rPr>
              <a:t>…i </a:t>
            </a:r>
            <a:r>
              <a:rPr lang="en-US" sz="3200" dirty="0" err="1" smtClean="0">
                <a:latin typeface="Times New Roman" pitchFamily="18" charset="0"/>
              </a:rPr>
              <a:t>lòng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tạc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dạ</a:t>
            </a:r>
            <a:r>
              <a:rPr lang="en-US" sz="3200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5200" y="2772443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51703" y="4995998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05000" y="3505200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22430" y="4240191"/>
            <a:ext cx="60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472496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143000" y="2213283"/>
            <a:ext cx="4419600" cy="1215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ts val="600"/>
              </a:spcBef>
            </a:pPr>
            <a:r>
              <a:rPr lang="en-US" sz="3400" b="1" dirty="0" smtClean="0">
                <a:latin typeface="Times New Roman" pitchFamily="18" charset="0"/>
              </a:rPr>
              <a:t>3. </a:t>
            </a:r>
            <a:r>
              <a:rPr lang="en-US" sz="3400" b="1" dirty="0" err="1" smtClean="0">
                <a:latin typeface="Times New Roman" pitchFamily="18" charset="0"/>
              </a:rPr>
              <a:t>Điền</a:t>
            </a:r>
            <a:r>
              <a:rPr lang="en-US" sz="3400" b="1" dirty="0" smtClean="0">
                <a:latin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</a:rPr>
              <a:t>vào</a:t>
            </a:r>
            <a:r>
              <a:rPr lang="en-US" sz="3400" b="1" dirty="0" smtClean="0">
                <a:latin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</a:rPr>
              <a:t>chỗ</a:t>
            </a:r>
            <a:r>
              <a:rPr lang="en-US" sz="3400" b="1" dirty="0" smtClean="0">
                <a:latin typeface="Times New Roman" pitchFamily="18" charset="0"/>
              </a:rPr>
              <a:t> </a:t>
            </a:r>
            <a:r>
              <a:rPr lang="en-US" sz="3400" b="1" dirty="0" err="1" smtClean="0">
                <a:latin typeface="Times New Roman" pitchFamily="18" charset="0"/>
              </a:rPr>
              <a:t>trống</a:t>
            </a:r>
            <a:r>
              <a:rPr lang="en-US" sz="3400" b="1" dirty="0" smtClean="0">
                <a:latin typeface="Times New Roman" pitchFamily="18" charset="0"/>
              </a:rPr>
              <a:t>:</a:t>
            </a:r>
          </a:p>
          <a:p>
            <a:pPr eaLnBrk="1" hangingPunct="1">
              <a:spcBef>
                <a:spcPts val="600"/>
              </a:spcBef>
            </a:pPr>
            <a:r>
              <a:rPr lang="en-US" sz="3400" b="1" dirty="0" smtClean="0">
                <a:latin typeface="Times New Roman" pitchFamily="18" charset="0"/>
              </a:rPr>
              <a:t>a) s </a:t>
            </a:r>
            <a:r>
              <a:rPr lang="en-US" sz="3400" dirty="0" smtClean="0">
                <a:latin typeface="Times New Roman" pitchFamily="18" charset="0"/>
              </a:rPr>
              <a:t>hay</a:t>
            </a:r>
            <a:r>
              <a:rPr lang="en-US" sz="3400" b="1" dirty="0" smtClean="0">
                <a:latin typeface="Times New Roman" pitchFamily="18" charset="0"/>
              </a:rPr>
              <a:t> x</a:t>
            </a:r>
            <a:endParaRPr lang="en-US" sz="3400" b="1" dirty="0">
              <a:latin typeface="Times New Roman" pitchFamily="18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409575" y="3418582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 eaLnBrk="1" hangingPunct="1">
              <a:buFontTx/>
              <a:buChar char="-"/>
            </a:pPr>
            <a:r>
              <a:rPr lang="en-US" sz="3200" dirty="0" err="1" smtClean="0">
                <a:latin typeface="Times New Roman" pitchFamily="18" charset="0"/>
              </a:rPr>
              <a:t>Nhà</a:t>
            </a:r>
            <a:r>
              <a:rPr lang="en-US" sz="3200" dirty="0" smtClean="0">
                <a:latin typeface="Times New Roman" pitchFamily="18" charset="0"/>
              </a:rPr>
              <a:t> …</a:t>
            </a:r>
            <a:r>
              <a:rPr lang="en-US" sz="3200" dirty="0" err="1" smtClean="0">
                <a:latin typeface="Times New Roman" pitchFamily="18" charset="0"/>
              </a:rPr>
              <a:t>ạch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mát</a:t>
            </a:r>
            <a:r>
              <a:rPr lang="en-US" sz="3200" dirty="0" smtClean="0">
                <a:latin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</a:rPr>
              <a:t>bát</a:t>
            </a:r>
            <a:r>
              <a:rPr lang="en-US" sz="3200" dirty="0" smtClean="0">
                <a:latin typeface="Times New Roman" pitchFamily="18" charset="0"/>
              </a:rPr>
              <a:t> …</a:t>
            </a:r>
            <a:r>
              <a:rPr lang="en-US" sz="3200" dirty="0" err="1" smtClean="0">
                <a:latin typeface="Times New Roman" pitchFamily="18" charset="0"/>
              </a:rPr>
              <a:t>ạch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ngon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cơm</a:t>
            </a:r>
            <a:r>
              <a:rPr lang="en-US" sz="3200" dirty="0" smtClean="0">
                <a:latin typeface="Times New Roman" pitchFamily="18" charset="0"/>
              </a:rPr>
              <a:t>.</a:t>
            </a:r>
          </a:p>
          <a:p>
            <a:pPr marL="1828800" lvl="3" indent="-457200">
              <a:buFontTx/>
              <a:buChar char="-"/>
            </a:pPr>
            <a:r>
              <a:rPr lang="en-US" sz="3200" dirty="0" err="1" smtClean="0">
                <a:latin typeface="Times New Roman" pitchFamily="18" charset="0"/>
              </a:rPr>
              <a:t>Cây</a:t>
            </a:r>
            <a:r>
              <a:rPr lang="en-US" sz="3200" dirty="0" smtClean="0">
                <a:latin typeface="Times New Roman" pitchFamily="18" charset="0"/>
              </a:rPr>
              <a:t> …</a:t>
            </a:r>
            <a:r>
              <a:rPr lang="en-US" sz="3200" dirty="0" err="1" smtClean="0">
                <a:latin typeface="Times New Roman" pitchFamily="18" charset="0"/>
              </a:rPr>
              <a:t>anh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thì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lá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cũng</a:t>
            </a:r>
            <a:r>
              <a:rPr lang="en-US" sz="3200" dirty="0" smtClean="0">
                <a:latin typeface="Times New Roman" pitchFamily="18" charset="0"/>
              </a:rPr>
              <a:t> …</a:t>
            </a:r>
            <a:r>
              <a:rPr lang="en-US" sz="3200" dirty="0" err="1" smtClean="0">
                <a:latin typeface="Times New Roman" pitchFamily="18" charset="0"/>
              </a:rPr>
              <a:t>anh</a:t>
            </a:r>
            <a:endParaRPr lang="en-US" sz="3200" dirty="0" smtClean="0">
              <a:latin typeface="Times New Roman" pitchFamily="18" charset="0"/>
            </a:endParaRPr>
          </a:p>
          <a:p>
            <a:pPr eaLnBrk="1" hangingPunct="1"/>
            <a:r>
              <a:rPr lang="en-US" sz="3200" dirty="0" smtClean="0">
                <a:latin typeface="Times New Roman" pitchFamily="18" charset="0"/>
              </a:rPr>
              <a:t>	    Cha </a:t>
            </a:r>
            <a:r>
              <a:rPr lang="en-US" sz="3200" dirty="0" err="1" smtClean="0">
                <a:latin typeface="Times New Roman" pitchFamily="18" charset="0"/>
              </a:rPr>
              <a:t>mẹ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hiền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lành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để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đức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cho</a:t>
            </a:r>
            <a:r>
              <a:rPr lang="en-US" sz="3200" dirty="0" smtClean="0">
                <a:latin typeface="Times New Roman" pitchFamily="18" charset="0"/>
              </a:rPr>
              <a:t> con.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6728" y="3398326"/>
            <a:ext cx="55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05375" y="3418582"/>
            <a:ext cx="55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76575" y="3875083"/>
            <a:ext cx="55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19800" y="3875083"/>
            <a:ext cx="552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65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hy\Desktop\Paper\p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3" descr="657798w8kz7t9wa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75" y="0"/>
            <a:ext cx="9366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3" descr="657798w8kz7t9wa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66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WordArt 3"/>
          <p:cNvSpPr>
            <a:spLocks noChangeArrowheads="1" noChangeShapeType="1" noTextEdit="1"/>
          </p:cNvSpPr>
          <p:nvPr/>
        </p:nvSpPr>
        <p:spPr bwMode="auto">
          <a:xfrm>
            <a:off x="2209800" y="2667000"/>
            <a:ext cx="5410200" cy="12192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97134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chemeClr val="accent1"/>
              </a:extrusionClr>
            </a:sp3d>
          </a:bodyPr>
          <a:lstStyle/>
          <a:p>
            <a:pPr algn="ctr"/>
            <a:r>
              <a:rPr lang="vi-VN" b="1" i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CỦNG CỐ- DẶN DÒ</a:t>
            </a:r>
            <a:endParaRPr lang="en-US" b="1" i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262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hy\Desktop\Paper\pp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3" descr="657798w8kz7t9wa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7375" y="0"/>
            <a:ext cx="9366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3" descr="657798w8kz7t9wah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662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WordArt 3"/>
          <p:cNvSpPr>
            <a:spLocks noChangeArrowheads="1" noChangeShapeType="1" noTextEdit="1"/>
          </p:cNvSpPr>
          <p:nvPr/>
        </p:nvSpPr>
        <p:spPr bwMode="auto">
          <a:xfrm>
            <a:off x="304800" y="2209800"/>
            <a:ext cx="8839200" cy="16764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97134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chemeClr val="accent1"/>
              </a:extrusionClr>
            </a:sp3d>
          </a:bodyPr>
          <a:lstStyle/>
          <a:p>
            <a:pPr algn="ctr"/>
            <a:r>
              <a:rPr lang="vi-VN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C</a:t>
            </a:r>
            <a:r>
              <a:rPr lang="en-US" b="1" i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HÚC</a:t>
            </a:r>
            <a:r>
              <a:rPr lang="en-US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r>
              <a:rPr lang="en-US" b="1" i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CÁC</a:t>
            </a:r>
            <a:r>
              <a:rPr lang="en-US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r>
              <a:rPr lang="en-US" b="1" i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EM</a:t>
            </a:r>
            <a:r>
              <a:rPr lang="en-US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r>
              <a:rPr lang="en-US" b="1" i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CHĂM</a:t>
            </a:r>
            <a:r>
              <a:rPr lang="en-US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r>
              <a:rPr lang="en-US" b="1" i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NGOAN</a:t>
            </a:r>
            <a:endParaRPr lang="en-US" b="1" i="1" kern="10" dirty="0" smtClean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  <a:p>
            <a:pPr algn="ctr"/>
            <a:r>
              <a:rPr lang="en-US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r>
              <a:rPr lang="en-US" b="1" i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HỌC</a:t>
            </a:r>
            <a:r>
              <a:rPr lang="en-US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</a:t>
            </a:r>
            <a:r>
              <a:rPr lang="en-US" b="1" i="1" kern="10" dirty="0" err="1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TỐT</a:t>
            </a:r>
            <a:r>
              <a:rPr lang="en-US" b="1" i="1" kern="10" dirty="0" smtClean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Arial"/>
                <a:cs typeface="Arial"/>
              </a:rPr>
              <a:t> ! </a:t>
            </a:r>
            <a:endParaRPr lang="en-US" b="1" i="1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262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329</Words>
  <Application>Microsoft Office PowerPoint</Application>
  <PresentationFormat>On-screen Show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Thy</dc:creator>
  <cp:lastModifiedBy>tan</cp:lastModifiedBy>
  <cp:revision>22</cp:revision>
  <dcterms:created xsi:type="dcterms:W3CDTF">2015-10-17T14:26:17Z</dcterms:created>
  <dcterms:modified xsi:type="dcterms:W3CDTF">2018-11-14T08:16:40Z</dcterms:modified>
</cp:coreProperties>
</file>