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63" r:id="rId4"/>
    <p:sldId id="266" r:id="rId5"/>
    <p:sldId id="267" r:id="rId6"/>
    <p:sldId id="265" r:id="rId7"/>
    <p:sldId id="268" r:id="rId8"/>
    <p:sldId id="276" r:id="rId9"/>
    <p:sldId id="278" r:id="rId10"/>
    <p:sldId id="277" r:id="rId11"/>
    <p:sldId id="279" r:id="rId12"/>
    <p:sldId id="280" r:id="rId13"/>
    <p:sldId id="275" r:id="rId14"/>
    <p:sldId id="269" r:id="rId15"/>
    <p:sldId id="270" r:id="rId16"/>
    <p:sldId id="271" r:id="rId17"/>
    <p:sldId id="272" r:id="rId18"/>
    <p:sldId id="273" r:id="rId19"/>
    <p:sldId id="274" r:id="rId20"/>
    <p:sldId id="264" r:id="rId21"/>
    <p:sldId id="25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56EB27-9E44-4CED-A333-AFEDD863B7BB}" type="datetimeFigureOut">
              <a:rPr lang="en-US" smtClean="0"/>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6DEAD-22FD-4C57-BC4C-F55961B39651}" type="slidenum">
              <a:rPr lang="en-US" smtClean="0"/>
              <a:t>‹#›</a:t>
            </a:fld>
            <a:endParaRPr lang="en-US"/>
          </a:p>
        </p:txBody>
      </p:sp>
    </p:spTree>
    <p:extLst>
      <p:ext uri="{BB962C8B-B14F-4D97-AF65-F5344CB8AC3E}">
        <p14:creationId xmlns:p14="http://schemas.microsoft.com/office/powerpoint/2010/main" val="1795699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56EB27-9E44-4CED-A333-AFEDD863B7BB}" type="datetimeFigureOut">
              <a:rPr lang="en-US" smtClean="0"/>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6DEAD-22FD-4C57-BC4C-F55961B39651}" type="slidenum">
              <a:rPr lang="en-US" smtClean="0"/>
              <a:t>‹#›</a:t>
            </a:fld>
            <a:endParaRPr lang="en-US"/>
          </a:p>
        </p:txBody>
      </p:sp>
    </p:spTree>
    <p:extLst>
      <p:ext uri="{BB962C8B-B14F-4D97-AF65-F5344CB8AC3E}">
        <p14:creationId xmlns:p14="http://schemas.microsoft.com/office/powerpoint/2010/main" val="4121232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56EB27-9E44-4CED-A333-AFEDD863B7BB}" type="datetimeFigureOut">
              <a:rPr lang="en-US" smtClean="0"/>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6DEAD-22FD-4C57-BC4C-F55961B39651}" type="slidenum">
              <a:rPr lang="en-US" smtClean="0"/>
              <a:t>‹#›</a:t>
            </a:fld>
            <a:endParaRPr lang="en-US"/>
          </a:p>
        </p:txBody>
      </p:sp>
    </p:spTree>
    <p:extLst>
      <p:ext uri="{BB962C8B-B14F-4D97-AF65-F5344CB8AC3E}">
        <p14:creationId xmlns:p14="http://schemas.microsoft.com/office/powerpoint/2010/main" val="2660804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56EB27-9E44-4CED-A333-AFEDD863B7BB}" type="datetimeFigureOut">
              <a:rPr lang="en-US" smtClean="0"/>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6DEAD-22FD-4C57-BC4C-F55961B39651}" type="slidenum">
              <a:rPr lang="en-US" smtClean="0"/>
              <a:t>‹#›</a:t>
            </a:fld>
            <a:endParaRPr lang="en-US"/>
          </a:p>
        </p:txBody>
      </p:sp>
    </p:spTree>
    <p:extLst>
      <p:ext uri="{BB962C8B-B14F-4D97-AF65-F5344CB8AC3E}">
        <p14:creationId xmlns:p14="http://schemas.microsoft.com/office/powerpoint/2010/main" val="1348497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56EB27-9E44-4CED-A333-AFEDD863B7BB}" type="datetimeFigureOut">
              <a:rPr lang="en-US" smtClean="0"/>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6DEAD-22FD-4C57-BC4C-F55961B39651}" type="slidenum">
              <a:rPr lang="en-US" smtClean="0"/>
              <a:t>‹#›</a:t>
            </a:fld>
            <a:endParaRPr lang="en-US"/>
          </a:p>
        </p:txBody>
      </p:sp>
    </p:spTree>
    <p:extLst>
      <p:ext uri="{BB962C8B-B14F-4D97-AF65-F5344CB8AC3E}">
        <p14:creationId xmlns:p14="http://schemas.microsoft.com/office/powerpoint/2010/main" val="1373009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56EB27-9E44-4CED-A333-AFEDD863B7BB}" type="datetimeFigureOut">
              <a:rPr lang="en-US" smtClean="0"/>
              <a:t>9/9/2019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66DEAD-22FD-4C57-BC4C-F55961B39651}" type="slidenum">
              <a:rPr lang="en-US" smtClean="0"/>
              <a:t>‹#›</a:t>
            </a:fld>
            <a:endParaRPr lang="en-US"/>
          </a:p>
        </p:txBody>
      </p:sp>
    </p:spTree>
    <p:extLst>
      <p:ext uri="{BB962C8B-B14F-4D97-AF65-F5344CB8AC3E}">
        <p14:creationId xmlns:p14="http://schemas.microsoft.com/office/powerpoint/2010/main" val="2077026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56EB27-9E44-4CED-A333-AFEDD863B7BB}" type="datetimeFigureOut">
              <a:rPr lang="en-US" smtClean="0"/>
              <a:t>9/9/2019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66DEAD-22FD-4C57-BC4C-F55961B39651}" type="slidenum">
              <a:rPr lang="en-US" smtClean="0"/>
              <a:t>‹#›</a:t>
            </a:fld>
            <a:endParaRPr lang="en-US"/>
          </a:p>
        </p:txBody>
      </p:sp>
    </p:spTree>
    <p:extLst>
      <p:ext uri="{BB962C8B-B14F-4D97-AF65-F5344CB8AC3E}">
        <p14:creationId xmlns:p14="http://schemas.microsoft.com/office/powerpoint/2010/main" val="3921473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56EB27-9E44-4CED-A333-AFEDD863B7BB}" type="datetimeFigureOut">
              <a:rPr lang="en-US" smtClean="0"/>
              <a:t>9/9/2019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66DEAD-22FD-4C57-BC4C-F55961B39651}" type="slidenum">
              <a:rPr lang="en-US" smtClean="0"/>
              <a:t>‹#›</a:t>
            </a:fld>
            <a:endParaRPr lang="en-US"/>
          </a:p>
        </p:txBody>
      </p:sp>
    </p:spTree>
    <p:extLst>
      <p:ext uri="{BB962C8B-B14F-4D97-AF65-F5344CB8AC3E}">
        <p14:creationId xmlns:p14="http://schemas.microsoft.com/office/powerpoint/2010/main" val="854285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56EB27-9E44-4CED-A333-AFEDD863B7BB}" type="datetimeFigureOut">
              <a:rPr lang="en-US" smtClean="0"/>
              <a:t>9/9/2019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66DEAD-22FD-4C57-BC4C-F55961B39651}" type="slidenum">
              <a:rPr lang="en-US" smtClean="0"/>
              <a:t>‹#›</a:t>
            </a:fld>
            <a:endParaRPr lang="en-US"/>
          </a:p>
        </p:txBody>
      </p:sp>
    </p:spTree>
    <p:extLst>
      <p:ext uri="{BB962C8B-B14F-4D97-AF65-F5344CB8AC3E}">
        <p14:creationId xmlns:p14="http://schemas.microsoft.com/office/powerpoint/2010/main" val="2091947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56EB27-9E44-4CED-A333-AFEDD863B7BB}" type="datetimeFigureOut">
              <a:rPr lang="en-US" smtClean="0"/>
              <a:t>9/9/2019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66DEAD-22FD-4C57-BC4C-F55961B39651}" type="slidenum">
              <a:rPr lang="en-US" smtClean="0"/>
              <a:t>‹#›</a:t>
            </a:fld>
            <a:endParaRPr lang="en-US"/>
          </a:p>
        </p:txBody>
      </p:sp>
    </p:spTree>
    <p:extLst>
      <p:ext uri="{BB962C8B-B14F-4D97-AF65-F5344CB8AC3E}">
        <p14:creationId xmlns:p14="http://schemas.microsoft.com/office/powerpoint/2010/main" val="2636600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56EB27-9E44-4CED-A333-AFEDD863B7BB}" type="datetimeFigureOut">
              <a:rPr lang="en-US" smtClean="0"/>
              <a:t>9/9/2019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66DEAD-22FD-4C57-BC4C-F55961B39651}" type="slidenum">
              <a:rPr lang="en-US" smtClean="0"/>
              <a:t>‹#›</a:t>
            </a:fld>
            <a:endParaRPr lang="en-US"/>
          </a:p>
        </p:txBody>
      </p:sp>
    </p:spTree>
    <p:extLst>
      <p:ext uri="{BB962C8B-B14F-4D97-AF65-F5344CB8AC3E}">
        <p14:creationId xmlns:p14="http://schemas.microsoft.com/office/powerpoint/2010/main" val="3358823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6EB27-9E44-4CED-A333-AFEDD863B7BB}" type="datetimeFigureOut">
              <a:rPr lang="en-US" smtClean="0"/>
              <a:t>9/9/2019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66DEAD-22FD-4C57-BC4C-F55961B39651}" type="slidenum">
              <a:rPr lang="en-US" smtClean="0"/>
              <a:t>‹#›</a:t>
            </a:fld>
            <a:endParaRPr lang="en-US"/>
          </a:p>
        </p:txBody>
      </p:sp>
    </p:spTree>
    <p:extLst>
      <p:ext uri="{BB962C8B-B14F-4D97-AF65-F5344CB8AC3E}">
        <p14:creationId xmlns:p14="http://schemas.microsoft.com/office/powerpoint/2010/main" val="1817770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 Target="slide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29658" y="2438400"/>
            <a:ext cx="3429000" cy="1015663"/>
          </a:xfrm>
          <a:prstGeom prst="rect">
            <a:avLst/>
          </a:prstGeom>
          <a:noFill/>
        </p:spPr>
        <p:txBody>
          <a:bodyPr wrap="square" rtlCol="0">
            <a:spAutoFit/>
          </a:bodyPr>
          <a:lstStyle/>
          <a:p>
            <a:r>
              <a:rPr lang="en-US" sz="6000" dirty="0" smtClean="0"/>
              <a:t>Tập đọc</a:t>
            </a:r>
            <a:endParaRPr lang="en-US" sz="6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1208"/>
            <a:ext cx="9112785" cy="6694392"/>
          </a:xfrm>
          <a:prstGeom prst="rect">
            <a:avLst/>
          </a:prstGeom>
        </p:spPr>
      </p:pic>
      <p:sp>
        <p:nvSpPr>
          <p:cNvPr id="6" name="Rectangle 5"/>
          <p:cNvSpPr/>
          <p:nvPr/>
        </p:nvSpPr>
        <p:spPr>
          <a:xfrm>
            <a:off x="3288446" y="1604078"/>
            <a:ext cx="274152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TẬP ĐỌC</a:t>
            </a:r>
          </a:p>
        </p:txBody>
      </p:sp>
    </p:spTree>
    <p:extLst>
      <p:ext uri="{BB962C8B-B14F-4D97-AF65-F5344CB8AC3E}">
        <p14:creationId xmlns:p14="http://schemas.microsoft.com/office/powerpoint/2010/main" val="3902872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33400"/>
            <a:ext cx="8915400" cy="3416320"/>
          </a:xfrm>
          <a:prstGeom prst="rect">
            <a:avLst/>
          </a:prstGeom>
        </p:spPr>
        <p:txBody>
          <a:bodyPr wrap="square">
            <a:spAutoFit/>
          </a:bodyPr>
          <a:lstStyle/>
          <a:p>
            <a:pPr algn="ctr"/>
            <a:r>
              <a:rPr lang="en-US" sz="3600" dirty="0">
                <a:solidFill>
                  <a:srgbClr val="FF0000"/>
                </a:solidFill>
              </a:rPr>
              <a:t>Phần thưởng</a:t>
            </a:r>
          </a:p>
          <a:p>
            <a:pPr marL="342900" indent="-342900" algn="just">
              <a:buAutoNum type="arabicPeriod"/>
            </a:pPr>
            <a:r>
              <a:rPr lang="en-US" sz="3600" dirty="0"/>
              <a:t>    Na là một cô bé tốt bụng. Ở lớp, ai </a:t>
            </a:r>
            <a:r>
              <a:rPr lang="en-US" sz="3600" dirty="0" smtClean="0"/>
              <a:t>cũng</a:t>
            </a:r>
          </a:p>
          <a:p>
            <a:pPr algn="just"/>
            <a:r>
              <a:rPr lang="en-US" sz="3600" dirty="0" smtClean="0"/>
              <a:t>mến </a:t>
            </a:r>
            <a:r>
              <a:rPr lang="en-US" sz="3600" dirty="0"/>
              <a:t>em. Em gọt bút </a:t>
            </a:r>
            <a:r>
              <a:rPr lang="en-US" sz="3600" dirty="0" smtClean="0"/>
              <a:t>chì giúp </a:t>
            </a:r>
            <a:r>
              <a:rPr lang="en-US" sz="3600" dirty="0"/>
              <a:t>bạn Lan. Em cho bạn Minh nửa cục tẩy. Nhiều lần, </a:t>
            </a:r>
            <a:r>
              <a:rPr lang="en-US" sz="3600" dirty="0" smtClean="0"/>
              <a:t>em </a:t>
            </a:r>
            <a:r>
              <a:rPr lang="en-US" sz="3600" dirty="0"/>
              <a:t>làm trực nhật giúp các bạn bị mệt…Na chỉ buồn vì em học chưa giỏi.</a:t>
            </a:r>
          </a:p>
        </p:txBody>
      </p:sp>
    </p:spTree>
    <p:extLst>
      <p:ext uri="{BB962C8B-B14F-4D97-AF65-F5344CB8AC3E}">
        <p14:creationId xmlns:p14="http://schemas.microsoft.com/office/powerpoint/2010/main" val="37977286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9600"/>
            <a:ext cx="8991600" cy="3539430"/>
          </a:xfrm>
          <a:prstGeom prst="rect">
            <a:avLst/>
          </a:prstGeom>
        </p:spPr>
        <p:txBody>
          <a:bodyPr wrap="square">
            <a:spAutoFit/>
          </a:bodyPr>
          <a:lstStyle/>
          <a:p>
            <a:pPr algn="just"/>
            <a:r>
              <a:rPr lang="en-US" sz="3200" dirty="0"/>
              <a:t>2.     </a:t>
            </a:r>
            <a:r>
              <a:rPr lang="en-US" sz="3200" dirty="0">
                <a:solidFill>
                  <a:srgbClr val="0070C0"/>
                </a:solidFill>
              </a:rPr>
              <a:t>Cuối năm học, cả lớp bàn tán về điểm thi và phần thưởng. Riêng Na chỉ lặng yên nghe các bạn. Em biết mình chưa giỏi môn nào.</a:t>
            </a:r>
          </a:p>
          <a:p>
            <a:pPr algn="just"/>
            <a:r>
              <a:rPr lang="en-US" sz="3200" dirty="0">
                <a:solidFill>
                  <a:srgbClr val="0070C0"/>
                </a:solidFill>
              </a:rPr>
              <a:t>        Một buổi sáng, vào giờ ra chơi, các bạn trong lớp túm tụm bàn </a:t>
            </a:r>
            <a:r>
              <a:rPr lang="en-US" sz="3200" dirty="0" smtClean="0">
                <a:solidFill>
                  <a:srgbClr val="0070C0"/>
                </a:solidFill>
              </a:rPr>
              <a:t>bạc điều </a:t>
            </a:r>
            <a:r>
              <a:rPr lang="en-US" sz="3200" dirty="0">
                <a:solidFill>
                  <a:srgbClr val="0070C0"/>
                </a:solidFill>
              </a:rPr>
              <a:t>gì có vẻ bí mật lắm. Rồi các bạn kéo nhau đến gặp cô giáo.</a:t>
            </a:r>
          </a:p>
          <a:p>
            <a:pPr algn="just"/>
            <a:r>
              <a:rPr lang="en-US" sz="3200" dirty="0">
                <a:solidFill>
                  <a:srgbClr val="0070C0"/>
                </a:solidFill>
              </a:rPr>
              <a:t>         Cô giáo cho rằng sáng kiến của các bạn rất hay.</a:t>
            </a:r>
          </a:p>
        </p:txBody>
      </p:sp>
    </p:spTree>
    <p:extLst>
      <p:ext uri="{BB962C8B-B14F-4D97-AF65-F5344CB8AC3E}">
        <p14:creationId xmlns:p14="http://schemas.microsoft.com/office/powerpoint/2010/main" val="41318125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564" y="457200"/>
            <a:ext cx="9067800" cy="5016758"/>
          </a:xfrm>
          <a:prstGeom prst="rect">
            <a:avLst/>
          </a:prstGeom>
        </p:spPr>
        <p:txBody>
          <a:bodyPr wrap="square">
            <a:spAutoFit/>
          </a:bodyPr>
          <a:lstStyle/>
          <a:p>
            <a:pPr marL="342900" indent="-342900" algn="just">
              <a:buAutoNum type="arabicPeriod" startAt="3"/>
            </a:pPr>
            <a:r>
              <a:rPr lang="en-US" sz="3200" dirty="0" smtClean="0">
                <a:solidFill>
                  <a:schemeClr val="accent2"/>
                </a:solidFill>
              </a:rPr>
              <a:t>      Ngày </a:t>
            </a:r>
            <a:r>
              <a:rPr lang="en-US" sz="3200" dirty="0">
                <a:solidFill>
                  <a:schemeClr val="accent2"/>
                </a:solidFill>
              </a:rPr>
              <a:t>tổng kết năm học, từng học sinh giỏi </a:t>
            </a:r>
            <a:r>
              <a:rPr lang="en-US" sz="3200" dirty="0" smtClean="0">
                <a:solidFill>
                  <a:schemeClr val="accent2"/>
                </a:solidFill>
              </a:rPr>
              <a:t>bước</a:t>
            </a:r>
          </a:p>
          <a:p>
            <a:pPr algn="just"/>
            <a:r>
              <a:rPr lang="en-US" sz="3200" dirty="0" smtClean="0">
                <a:solidFill>
                  <a:schemeClr val="accent2"/>
                </a:solidFill>
              </a:rPr>
              <a:t>lên </a:t>
            </a:r>
            <a:r>
              <a:rPr lang="en-US" sz="3200" dirty="0">
                <a:solidFill>
                  <a:schemeClr val="accent2"/>
                </a:solidFill>
              </a:rPr>
              <a:t>bục nhận </a:t>
            </a:r>
            <a:r>
              <a:rPr lang="en-US" sz="3200" dirty="0" smtClean="0">
                <a:solidFill>
                  <a:schemeClr val="accent2"/>
                </a:solidFill>
              </a:rPr>
              <a:t>phần thưởng</a:t>
            </a:r>
            <a:r>
              <a:rPr lang="en-US" sz="3200" dirty="0">
                <a:solidFill>
                  <a:schemeClr val="accent2"/>
                </a:solidFill>
              </a:rPr>
              <a:t>. Cha mẹ các em cũng hồi hộp. Bất ngờ, cô giáo nói:</a:t>
            </a:r>
          </a:p>
          <a:p>
            <a:pPr algn="just"/>
            <a:r>
              <a:rPr lang="en-US" sz="3200" dirty="0">
                <a:solidFill>
                  <a:schemeClr val="accent2"/>
                </a:solidFill>
              </a:rPr>
              <a:t>-      Bây giờ, cô sẽ trao một phần thưởng đặc biệt. Đây là phần thưởng cả lớp đề nghị tặng bạn Na. Na học chưa giỏi, nhưng em có tấm lòng thật đáng quý.</a:t>
            </a:r>
          </a:p>
          <a:p>
            <a:pPr algn="just"/>
            <a:r>
              <a:rPr lang="en-US" sz="3200" dirty="0">
                <a:solidFill>
                  <a:schemeClr val="accent2"/>
                </a:solidFill>
              </a:rPr>
              <a:t>         Na không hiểu mình có nghe nhầm không. Đỏ bừng mặt, cô bé đứng dậy bước lên bục. Tiếng  vỗ tay vang dậy. Mẹ của Na lặng lẽ chấm khăn lên đôi mắt đỏ hoe.</a:t>
            </a:r>
          </a:p>
        </p:txBody>
      </p:sp>
    </p:spTree>
    <p:extLst>
      <p:ext uri="{BB962C8B-B14F-4D97-AF65-F5344CB8AC3E}">
        <p14:creationId xmlns:p14="http://schemas.microsoft.com/office/powerpoint/2010/main" val="2203710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791" y="304800"/>
            <a:ext cx="8572500" cy="6200775"/>
          </a:xfrm>
          <a:prstGeom prst="rect">
            <a:avLst/>
          </a:prstGeom>
        </p:spPr>
      </p:pic>
      <p:sp>
        <p:nvSpPr>
          <p:cNvPr id="3" name="Rectangle 2"/>
          <p:cNvSpPr/>
          <p:nvPr/>
        </p:nvSpPr>
        <p:spPr>
          <a:xfrm>
            <a:off x="1066800" y="1295400"/>
            <a:ext cx="642861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Luyện đọc theo nhóm</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2690103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1" name="Rectangle 5"/>
          <p:cNvSpPr>
            <a:spLocks noChangeArrowheads="1"/>
          </p:cNvSpPr>
          <p:nvPr/>
        </p:nvSpPr>
        <p:spPr bwMode="auto">
          <a:xfrm>
            <a:off x="0" y="212725"/>
            <a:ext cx="9144000" cy="701675"/>
          </a:xfrm>
          <a:prstGeom prst="rect">
            <a:avLst/>
          </a:prstGeom>
          <a:noFill/>
          <a:ln>
            <a:noFill/>
          </a:ln>
          <a:effectLst/>
          <a:extLst/>
        </p:spPr>
        <p:txBody>
          <a:bodyPr>
            <a:spAutoFit/>
          </a:bodyPr>
          <a:lstStyle>
            <a:lvl1pPr>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9pPr>
          </a:lstStyle>
          <a:p>
            <a:pPr algn="just">
              <a:spcBef>
                <a:spcPct val="0"/>
              </a:spcBef>
              <a:buClrTx/>
              <a:buSzTx/>
              <a:buFontTx/>
              <a:buNone/>
              <a:defRPr/>
            </a:pPr>
            <a:r>
              <a:rPr lang="en-US" altLang="en-US" sz="4000" b="1" dirty="0" smtClean="0">
                <a:solidFill>
                  <a:srgbClr val="000000"/>
                </a:solidFill>
                <a:effectLst/>
                <a:sym typeface="Wingdings" panose="05000000000000000000" pitchFamily="2" charset="2"/>
              </a:rPr>
              <a:t></a:t>
            </a:r>
            <a:r>
              <a:rPr lang="en-US" altLang="en-US" sz="4000" b="1" dirty="0" smtClean="0">
                <a:solidFill>
                  <a:srgbClr val="000000"/>
                </a:solidFill>
                <a:effectLst>
                  <a:outerShdw blurRad="38100" dist="38100" dir="2700000" algn="tl">
                    <a:srgbClr val="FFFFFF"/>
                  </a:outerShdw>
                </a:effectLst>
              </a:rPr>
              <a:t> </a:t>
            </a:r>
            <a:r>
              <a:rPr lang="en-US" altLang="en-US" sz="4000" b="1" dirty="0" err="1"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Tìm</a:t>
            </a:r>
            <a:r>
              <a:rPr lang="en-US" altLang="en-US" sz="4000" b="1" dirty="0"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4000" b="1" dirty="0" err="1"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hiểu</a:t>
            </a:r>
            <a:r>
              <a:rPr lang="en-US" altLang="en-US" sz="4000" b="1" dirty="0"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4000" b="1" dirty="0" err="1"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bài</a:t>
            </a:r>
            <a:r>
              <a:rPr lang="en-US" altLang="en-US" sz="4000" b="1" dirty="0" smtClean="0">
                <a:solidFill>
                  <a:srgbClr val="000000"/>
                </a:solidFill>
                <a:effectLst>
                  <a:outerShdw blurRad="38100" dist="38100" dir="2700000" algn="tl">
                    <a:srgbClr val="FFFFFF"/>
                  </a:outerShdw>
                </a:effectLst>
                <a:latin typeface="VNI-Times" pitchFamily="2" charset="0"/>
              </a:rPr>
              <a:t>:</a:t>
            </a:r>
          </a:p>
        </p:txBody>
      </p:sp>
      <p:sp>
        <p:nvSpPr>
          <p:cNvPr id="173063" name="Rectangle 7"/>
          <p:cNvSpPr>
            <a:spLocks noChangeArrowheads="1"/>
          </p:cNvSpPr>
          <p:nvPr/>
        </p:nvSpPr>
        <p:spPr bwMode="auto">
          <a:xfrm>
            <a:off x="128588" y="1568450"/>
            <a:ext cx="8826500" cy="1323975"/>
          </a:xfrm>
          <a:prstGeom prst="rect">
            <a:avLst/>
          </a:prstGeom>
          <a:noFill/>
          <a:ln>
            <a:noFill/>
          </a:ln>
          <a:effectLst/>
          <a:extLst/>
        </p:spPr>
        <p:txBody>
          <a:bodyPr>
            <a:spAutoFit/>
          </a:bodyPr>
          <a:lstStyle>
            <a:lvl1pPr>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9pPr>
          </a:lstStyle>
          <a:p>
            <a:pPr algn="just">
              <a:spcBef>
                <a:spcPct val="0"/>
              </a:spcBef>
              <a:buClrTx/>
              <a:buSzTx/>
              <a:buFontTx/>
              <a:buNone/>
              <a:defRPr/>
            </a:pP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1.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Câu</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chuyện</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kể</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về</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bạn</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nào</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a:t>
            </a:r>
          </a:p>
          <a:p>
            <a:pPr marL="742950" indent="-742950" algn="just">
              <a:spcBef>
                <a:spcPct val="0"/>
              </a:spcBef>
              <a:buClrTx/>
              <a:buSzTx/>
              <a:buFontTx/>
              <a:buAutoNum type="arabicPeriod"/>
              <a:defRPr/>
            </a:pPr>
            <a:endParaRPr lang="en-US" altLang="en-US" sz="4000" b="1" dirty="0" smtClean="0">
              <a:solidFill>
                <a:srgbClr val="0033CC"/>
              </a:solidFill>
              <a:latin typeface="Times New Roman" panose="02020603050405020304" pitchFamily="18" charset="0"/>
              <a:cs typeface="Times New Roman" panose="02020603050405020304" pitchFamily="18" charset="0"/>
            </a:endParaRPr>
          </a:p>
        </p:txBody>
      </p:sp>
      <p:sp>
        <p:nvSpPr>
          <p:cNvPr id="173068" name="Rectangle 12"/>
          <p:cNvSpPr>
            <a:spLocks noChangeArrowheads="1"/>
          </p:cNvSpPr>
          <p:nvPr/>
        </p:nvSpPr>
        <p:spPr bwMode="auto">
          <a:xfrm>
            <a:off x="0" y="2222500"/>
            <a:ext cx="9144000" cy="1323975"/>
          </a:xfrm>
          <a:prstGeom prst="rect">
            <a:avLst/>
          </a:prstGeom>
          <a:noFill/>
          <a:ln>
            <a:noFill/>
          </a:ln>
          <a:effectLst/>
          <a:extLst/>
        </p:spPr>
        <p:txBody>
          <a:bodyPr>
            <a:spAutoFit/>
          </a:bodyPr>
          <a:lstStyle>
            <a:lvl1pPr>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9pPr>
          </a:lstStyle>
          <a:p>
            <a:pPr algn="just">
              <a:spcBef>
                <a:spcPct val="0"/>
              </a:spcBef>
              <a:buClrTx/>
              <a:buSzTx/>
              <a:buFontTx/>
              <a:buNone/>
              <a:defRPr/>
            </a:pPr>
            <a:r>
              <a:rPr lang="en-US" altLang="en-US" sz="4000" b="1" dirty="0">
                <a:solidFill>
                  <a:srgbClr val="0033CC"/>
                </a:solidFill>
                <a:effectLst/>
                <a:latin typeface="VNI-Times" pitchFamily="2" charset="0"/>
                <a:sym typeface="Wingdings" panose="05000000000000000000" pitchFamily="2" charset="2"/>
              </a:rPr>
              <a:t> </a:t>
            </a:r>
            <a:r>
              <a:rPr lang="en-US" altLang="en-US" sz="4000" b="1" dirty="0" smtClean="0">
                <a:solidFill>
                  <a:srgbClr val="0033CC"/>
                </a:solidFill>
                <a:effectLst/>
                <a:latin typeface="VNI-Times" pitchFamily="2" charset="0"/>
                <a:sym typeface="Wingdings" panose="05000000000000000000" pitchFamily="2" charset="2"/>
              </a:rPr>
              <a:t>2.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Hãy</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kể</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những</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việc</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làm</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tốt</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mà</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bạn</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Na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đã</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làm</a:t>
            </a:r>
            <a:r>
              <a:rPr lang="en-US" altLang="en-US" sz="4000" b="1" dirty="0" smtClean="0">
                <a:solidFill>
                  <a:srgbClr val="0033CC"/>
                </a:solidFill>
                <a:effectLst/>
                <a:latin typeface="VNI-Times" pitchFamily="2" charset="0"/>
                <a:sym typeface="Wingdings" panose="05000000000000000000" pitchFamily="2" charset="2"/>
              </a:rPr>
              <a:t>?</a:t>
            </a:r>
            <a:endParaRPr lang="en-US" altLang="en-US" sz="4000" b="1" dirty="0" smtClean="0">
              <a:solidFill>
                <a:srgbClr val="0033CC"/>
              </a:solidFill>
              <a:latin typeface="VNI-Times" pitchFamily="2" charset="0"/>
            </a:endParaRPr>
          </a:p>
        </p:txBody>
      </p:sp>
      <p:sp>
        <p:nvSpPr>
          <p:cNvPr id="173069" name="Rectangle 13"/>
          <p:cNvSpPr>
            <a:spLocks noChangeArrowheads="1"/>
          </p:cNvSpPr>
          <p:nvPr/>
        </p:nvSpPr>
        <p:spPr bwMode="auto">
          <a:xfrm>
            <a:off x="0" y="3370263"/>
            <a:ext cx="8955088" cy="1938337"/>
          </a:xfrm>
          <a:prstGeom prst="rect">
            <a:avLst/>
          </a:prstGeom>
          <a:noFill/>
          <a:ln>
            <a:noFill/>
          </a:ln>
          <a:effectLst/>
          <a:extLst/>
        </p:spPr>
        <p:txBody>
          <a:bodyPr>
            <a:spAutoFit/>
          </a:bodyPr>
          <a:lstStyle>
            <a:lvl1pPr>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9pPr>
          </a:lstStyle>
          <a:p>
            <a:pPr algn="just">
              <a:spcBef>
                <a:spcPct val="0"/>
              </a:spcBef>
              <a:buClrTx/>
              <a:buSzTx/>
              <a:buFontTx/>
              <a:buNone/>
              <a:defRPr/>
            </a:pPr>
            <a:r>
              <a:rPr lang="en-US" altLang="en-US" sz="4000" b="1" dirty="0" smtClean="0">
                <a:solidFill>
                  <a:srgbClr val="FF0000"/>
                </a:solidFill>
                <a:effectLst/>
                <a:latin typeface="VNI-Times" pitchFamily="2" charset="0"/>
                <a:sym typeface="Wingdings" panose="05000000000000000000" pitchFamily="2" charset="2"/>
              </a:rPr>
              <a:t> </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Na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gọt</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bút</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chì</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giúp</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bạn</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Lan. Na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cho</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bạn</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Minh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nửa</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cục</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tẩy</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Na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trực</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nhật</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giúp</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các</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bạn</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bị</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mệt</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173070" name="Rectangle 14"/>
          <p:cNvSpPr>
            <a:spLocks noChangeArrowheads="1"/>
          </p:cNvSpPr>
          <p:nvPr/>
        </p:nvSpPr>
        <p:spPr bwMode="auto">
          <a:xfrm>
            <a:off x="-30163" y="5308600"/>
            <a:ext cx="9144001" cy="1323975"/>
          </a:xfrm>
          <a:prstGeom prst="rect">
            <a:avLst/>
          </a:prstGeom>
          <a:noFill/>
          <a:ln>
            <a:noFill/>
          </a:ln>
          <a:effectLst/>
          <a:extLst/>
        </p:spPr>
        <p:txBody>
          <a:bodyPr>
            <a:spAutoFit/>
          </a:bodyPr>
          <a:lstStyle>
            <a:lvl1pPr>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9pPr>
          </a:lstStyle>
          <a:p>
            <a:pPr algn="just">
              <a:spcBef>
                <a:spcPct val="0"/>
              </a:spcBef>
              <a:buClrTx/>
              <a:buSzTx/>
              <a:buFontTx/>
              <a:buNone/>
              <a:defRPr/>
            </a:pPr>
            <a:r>
              <a:rPr lang="en-US" altLang="en-US" sz="4000" b="1" dirty="0" smtClean="0">
                <a:solidFill>
                  <a:srgbClr val="0033CC"/>
                </a:solidFill>
                <a:effectLst/>
                <a:latin typeface="VNI-Times" pitchFamily="2" charset="0"/>
                <a:sym typeface="Wingdings" panose="05000000000000000000" pitchFamily="2" charset="2"/>
              </a:rPr>
              <a:t> 3.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Các</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bạn</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trong</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lớp</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nghĩ</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về</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Na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như</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thế</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nào</a:t>
            </a:r>
            <a:r>
              <a:rPr lang="en-US" altLang="en-US" sz="4000" b="1" dirty="0" smtClean="0">
                <a:solidFill>
                  <a:srgbClr val="0033CC"/>
                </a:solidFill>
                <a:effectLst/>
                <a:latin typeface="VNI-Times" pitchFamily="2" charset="0"/>
                <a:sym typeface="Wingdings" panose="05000000000000000000" pitchFamily="2" charset="2"/>
              </a:rPr>
              <a:t>?</a:t>
            </a:r>
            <a:endParaRPr lang="en-US" altLang="en-US" sz="4000" b="1" dirty="0" smtClean="0">
              <a:solidFill>
                <a:srgbClr val="0033CC"/>
              </a:solidFill>
              <a:latin typeface="VNI-Times" pitchFamily="2" charset="0"/>
            </a:endParaRPr>
          </a:p>
        </p:txBody>
      </p:sp>
      <p:sp>
        <p:nvSpPr>
          <p:cNvPr id="173072" name="Rectangle 16"/>
          <p:cNvSpPr>
            <a:spLocks noChangeArrowheads="1"/>
          </p:cNvSpPr>
          <p:nvPr/>
        </p:nvSpPr>
        <p:spPr bwMode="auto">
          <a:xfrm>
            <a:off x="506413" y="866775"/>
            <a:ext cx="7769225" cy="701675"/>
          </a:xfrm>
          <a:prstGeom prst="rect">
            <a:avLst/>
          </a:prstGeom>
          <a:noFill/>
          <a:ln>
            <a:noFill/>
          </a:ln>
          <a:effectLst/>
          <a:extLst/>
        </p:spPr>
        <p:txBody>
          <a:bodyPr>
            <a:spAutoFit/>
          </a:bodyPr>
          <a:lstStyle>
            <a:lvl1pPr>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9pPr>
          </a:lstStyle>
          <a:p>
            <a:pPr algn="just">
              <a:spcBef>
                <a:spcPct val="0"/>
              </a:spcBef>
              <a:buClrTx/>
              <a:buSzTx/>
              <a:buFontTx/>
              <a:buNone/>
              <a:defRPr/>
            </a:pPr>
            <a:r>
              <a:rPr lang="en-US" altLang="en-US" sz="4000" b="1" dirty="0" smtClean="0">
                <a:solidFill>
                  <a:schemeClr val="accent2"/>
                </a:solidFill>
                <a:latin typeface="VNI-Times" pitchFamily="2" charset="0"/>
              </a:rPr>
              <a:t>(</a:t>
            </a:r>
            <a:r>
              <a:rPr lang="en-US" altLang="en-US" sz="4000" b="1" dirty="0" smtClean="0">
                <a:solidFill>
                  <a:schemeClr val="accent2"/>
                </a:solidFill>
                <a:latin typeface="Times New Roman" panose="02020603050405020304" pitchFamily="18" charset="0"/>
                <a:cs typeface="Times New Roman" panose="02020603050405020304" pitchFamily="18" charset="0"/>
              </a:rPr>
              <a:t>HS </a:t>
            </a:r>
            <a:r>
              <a:rPr lang="en-US" altLang="en-US" sz="4000" b="1" dirty="0" err="1" smtClean="0">
                <a:solidFill>
                  <a:schemeClr val="accent2"/>
                </a:solidFill>
                <a:latin typeface="Times New Roman" panose="02020603050405020304" pitchFamily="18" charset="0"/>
                <a:cs typeface="Times New Roman" panose="02020603050405020304" pitchFamily="18" charset="0"/>
              </a:rPr>
              <a:t>đọc</a:t>
            </a:r>
            <a:r>
              <a:rPr lang="en-US" altLang="en-US" sz="4000" b="1" dirty="0" smtClean="0">
                <a:solidFill>
                  <a:schemeClr val="accent2"/>
                </a:solidFill>
                <a:latin typeface="Times New Roman" panose="02020603050405020304" pitchFamily="18" charset="0"/>
                <a:cs typeface="Times New Roman" panose="02020603050405020304" pitchFamily="18" charset="0"/>
              </a:rPr>
              <a:t> </a:t>
            </a:r>
            <a:r>
              <a:rPr lang="en-US" altLang="en-US" sz="4000" b="1" dirty="0" err="1" smtClean="0">
                <a:solidFill>
                  <a:schemeClr val="accent2"/>
                </a:solidFill>
                <a:latin typeface="Times New Roman" panose="02020603050405020304" pitchFamily="18" charset="0"/>
                <a:cs typeface="Times New Roman" panose="02020603050405020304" pitchFamily="18" charset="0"/>
              </a:rPr>
              <a:t>thầm</a:t>
            </a:r>
            <a:r>
              <a:rPr lang="en-US" altLang="en-US" sz="4000" b="1" dirty="0" smtClean="0">
                <a:solidFill>
                  <a:schemeClr val="accent2"/>
                </a:solidFill>
                <a:latin typeface="Times New Roman" panose="02020603050405020304" pitchFamily="18" charset="0"/>
                <a:cs typeface="Times New Roman" panose="02020603050405020304" pitchFamily="18" charset="0"/>
              </a:rPr>
              <a:t> </a:t>
            </a:r>
            <a:r>
              <a:rPr lang="en-US" altLang="en-US" sz="4000" b="1" dirty="0" err="1" smtClean="0">
                <a:solidFill>
                  <a:schemeClr val="accent2"/>
                </a:solidFill>
                <a:latin typeface="Times New Roman" panose="02020603050405020304" pitchFamily="18" charset="0"/>
                <a:cs typeface="Times New Roman" panose="02020603050405020304" pitchFamily="18" charset="0"/>
              </a:rPr>
              <a:t>đoạn</a:t>
            </a:r>
            <a:r>
              <a:rPr lang="en-US" altLang="en-US" sz="4000" b="1" dirty="0" smtClean="0">
                <a:solidFill>
                  <a:schemeClr val="accent2"/>
                </a:solidFill>
                <a:latin typeface="Times New Roman" panose="02020603050405020304" pitchFamily="18" charset="0"/>
                <a:cs typeface="Times New Roman" panose="02020603050405020304" pitchFamily="18" charset="0"/>
              </a:rPr>
              <a:t> </a:t>
            </a:r>
            <a:r>
              <a:rPr lang="en-US" altLang="en-US" sz="4000" b="1" dirty="0" smtClean="0">
                <a:solidFill>
                  <a:schemeClr val="accent2"/>
                </a:solidFill>
                <a:latin typeface="VNI-Times" pitchFamily="2" charset="0"/>
              </a:rPr>
              <a:t>1)</a:t>
            </a:r>
          </a:p>
        </p:txBody>
      </p:sp>
    </p:spTree>
    <p:extLst>
      <p:ext uri="{BB962C8B-B14F-4D97-AF65-F5344CB8AC3E}">
        <p14:creationId xmlns:p14="http://schemas.microsoft.com/office/powerpoint/2010/main" val="1829299806"/>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3061"/>
                                        </p:tgtEl>
                                        <p:attrNameLst>
                                          <p:attrName>style.visibility</p:attrName>
                                        </p:attrNameLst>
                                      </p:cBhvr>
                                      <p:to>
                                        <p:strVal val="visible"/>
                                      </p:to>
                                    </p:set>
                                    <p:animEffect transition="in" filter="checkerboard(across)">
                                      <p:cBhvr>
                                        <p:cTn id="7" dur="1000"/>
                                        <p:tgtEl>
                                          <p:spTgt spid="1730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3072"/>
                                        </p:tgtEl>
                                        <p:attrNameLst>
                                          <p:attrName>style.visibility</p:attrName>
                                        </p:attrNameLst>
                                      </p:cBhvr>
                                      <p:to>
                                        <p:strVal val="visible"/>
                                      </p:to>
                                    </p:set>
                                    <p:animEffect transition="in" filter="checkerboard(across)">
                                      <p:cBhvr>
                                        <p:cTn id="12" dur="1000"/>
                                        <p:tgtEl>
                                          <p:spTgt spid="1730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3063"/>
                                        </p:tgtEl>
                                        <p:attrNameLst>
                                          <p:attrName>style.visibility</p:attrName>
                                        </p:attrNameLst>
                                      </p:cBhvr>
                                      <p:to>
                                        <p:strVal val="visible"/>
                                      </p:to>
                                    </p:set>
                                    <p:animEffect transition="in" filter="checkerboard(across)">
                                      <p:cBhvr>
                                        <p:cTn id="17" dur="1000"/>
                                        <p:tgtEl>
                                          <p:spTgt spid="17306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73068"/>
                                        </p:tgtEl>
                                        <p:attrNameLst>
                                          <p:attrName>style.visibility</p:attrName>
                                        </p:attrNameLst>
                                      </p:cBhvr>
                                      <p:to>
                                        <p:strVal val="visible"/>
                                      </p:to>
                                    </p:set>
                                    <p:animEffect transition="in" filter="checkerboard(across)">
                                      <p:cBhvr>
                                        <p:cTn id="22" dur="1000"/>
                                        <p:tgtEl>
                                          <p:spTgt spid="17306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73069"/>
                                        </p:tgtEl>
                                        <p:attrNameLst>
                                          <p:attrName>style.visibility</p:attrName>
                                        </p:attrNameLst>
                                      </p:cBhvr>
                                      <p:to>
                                        <p:strVal val="visible"/>
                                      </p:to>
                                    </p:set>
                                    <p:animEffect transition="in" filter="checkerboard(across)">
                                      <p:cBhvr>
                                        <p:cTn id="27" dur="1000"/>
                                        <p:tgtEl>
                                          <p:spTgt spid="17306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73070"/>
                                        </p:tgtEl>
                                        <p:attrNameLst>
                                          <p:attrName>style.visibility</p:attrName>
                                        </p:attrNameLst>
                                      </p:cBhvr>
                                      <p:to>
                                        <p:strVal val="visible"/>
                                      </p:to>
                                    </p:set>
                                    <p:animEffect transition="in" filter="checkerboard(across)">
                                      <p:cBhvr>
                                        <p:cTn id="32" dur="1000"/>
                                        <p:tgtEl>
                                          <p:spTgt spid="173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1" grpId="0" autoUpdateAnimBg="0"/>
      <p:bldP spid="173063" grpId="0" autoUpdateAnimBg="0"/>
      <p:bldP spid="173068" grpId="0" autoUpdateAnimBg="0"/>
      <p:bldP spid="173069" grpId="0" autoUpdateAnimBg="0"/>
      <p:bldP spid="173070" grpId="0" autoUpdateAnimBg="0"/>
      <p:bldP spid="17307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6" name="Rectangle 6"/>
          <p:cNvSpPr>
            <a:spLocks noChangeArrowheads="1"/>
          </p:cNvSpPr>
          <p:nvPr/>
        </p:nvSpPr>
        <p:spPr bwMode="auto">
          <a:xfrm>
            <a:off x="-122238" y="257175"/>
            <a:ext cx="9144001" cy="1322388"/>
          </a:xfrm>
          <a:prstGeom prst="rect">
            <a:avLst/>
          </a:prstGeom>
          <a:noFill/>
          <a:ln>
            <a:noFill/>
          </a:ln>
          <a:effectLst/>
          <a:extLst/>
        </p:spPr>
        <p:txBody>
          <a:bodyPr>
            <a:spAutoFit/>
          </a:bodyPr>
          <a:lstStyle>
            <a:lvl1pPr>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9pPr>
          </a:lstStyle>
          <a:p>
            <a:pPr algn="just">
              <a:spcBef>
                <a:spcPct val="0"/>
              </a:spcBef>
              <a:buClrTx/>
              <a:buSzTx/>
              <a:buFontTx/>
              <a:buNone/>
              <a:defRPr/>
            </a:pPr>
            <a:r>
              <a:rPr lang="en-US" altLang="en-US" sz="4000" b="1" dirty="0" smtClean="0">
                <a:solidFill>
                  <a:srgbClr val="0033CC"/>
                </a:solidFill>
                <a:effectLst/>
                <a:latin typeface="VNI-Times" pitchFamily="2" charset="0"/>
                <a:sym typeface="Wingdings" panose="05000000000000000000" pitchFamily="2" charset="2"/>
              </a:rPr>
              <a:t> 4.</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Tại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sao</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luôn</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được</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bạn</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bè</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quý</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mến</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mà</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Na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lại</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buồn</a:t>
            </a:r>
            <a:r>
              <a:rPr lang="en-US" altLang="en-US" sz="4000" b="1" dirty="0" smtClean="0">
                <a:solidFill>
                  <a:srgbClr val="0033CC"/>
                </a:solidFill>
                <a:effectLst/>
                <a:latin typeface="VNI-Times" pitchFamily="2" charset="0"/>
                <a:sym typeface="Wingdings" panose="05000000000000000000" pitchFamily="2" charset="2"/>
              </a:rPr>
              <a:t>? </a:t>
            </a:r>
            <a:r>
              <a:rPr lang="en-US" altLang="en-US" sz="4000" b="1" dirty="0" smtClean="0">
                <a:solidFill>
                  <a:srgbClr val="000000"/>
                </a:solidFill>
                <a:effectLst/>
                <a:latin typeface="VNI-Times" pitchFamily="2" charset="0"/>
                <a:sym typeface="Wingdings" panose="05000000000000000000" pitchFamily="2" charset="2"/>
              </a:rPr>
              <a:t>(</a:t>
            </a:r>
            <a:r>
              <a:rPr lang="en-US" altLang="en-US" sz="3600" b="1" dirty="0" err="1" smtClean="0">
                <a:solidFill>
                  <a:srgbClr val="000000"/>
                </a:solidFill>
                <a:effectLst/>
                <a:latin typeface="VNI-Times" pitchFamily="2" charset="0"/>
                <a:sym typeface="Wingdings" panose="05000000000000000000" pitchFamily="2" charset="2"/>
              </a:rPr>
              <a:t>Thảo</a:t>
            </a:r>
            <a:r>
              <a:rPr lang="en-US" altLang="en-US" sz="3600" b="1" dirty="0" smtClean="0">
                <a:solidFill>
                  <a:srgbClr val="000000"/>
                </a:solidFill>
                <a:effectLst/>
                <a:latin typeface="VNI-Times" pitchFamily="2" charset="0"/>
                <a:sym typeface="Wingdings" panose="05000000000000000000" pitchFamily="2" charset="2"/>
              </a:rPr>
              <a:t> </a:t>
            </a:r>
            <a:r>
              <a:rPr lang="en-US" altLang="en-US" sz="3600" b="1" dirty="0" err="1" smtClean="0">
                <a:solidFill>
                  <a:srgbClr val="000000"/>
                </a:solidFill>
                <a:effectLst/>
                <a:latin typeface="VNI-Times" pitchFamily="2" charset="0"/>
                <a:sym typeface="Wingdings" panose="05000000000000000000" pitchFamily="2" charset="2"/>
              </a:rPr>
              <a:t>luận</a:t>
            </a:r>
            <a:r>
              <a:rPr lang="en-US" altLang="en-US" sz="3600" b="1" dirty="0" smtClean="0">
                <a:solidFill>
                  <a:srgbClr val="000000"/>
                </a:solidFill>
                <a:effectLst/>
                <a:latin typeface="VNI-Times" pitchFamily="2" charset="0"/>
                <a:sym typeface="Wingdings" panose="05000000000000000000" pitchFamily="2" charset="2"/>
              </a:rPr>
              <a:t> </a:t>
            </a:r>
            <a:r>
              <a:rPr lang="en-US" altLang="en-US" sz="3600" b="1" smtClean="0">
                <a:solidFill>
                  <a:srgbClr val="000000"/>
                </a:solidFill>
                <a:effectLst/>
                <a:latin typeface="VNI-Times" pitchFamily="2" charset="0"/>
                <a:sym typeface="Wingdings" panose="05000000000000000000" pitchFamily="2" charset="2"/>
              </a:rPr>
              <a:t>n</a:t>
            </a:r>
            <a:r>
              <a:rPr lang="en-US" altLang="en-US" sz="3600" b="1" smtClean="0">
                <a:solidFill>
                  <a:srgbClr val="000000"/>
                </a:solidFill>
                <a:effectLst/>
                <a:latin typeface="Times New Roman" pitchFamily="18" charset="0"/>
                <a:cs typeface="Times New Roman" pitchFamily="18" charset="0"/>
                <a:sym typeface="Wingdings" panose="05000000000000000000" pitchFamily="2" charset="2"/>
              </a:rPr>
              <a:t>hóm</a:t>
            </a:r>
            <a:r>
              <a:rPr lang="en-US" altLang="en-US" sz="3600" b="1" smtClean="0">
                <a:solidFill>
                  <a:srgbClr val="000000"/>
                </a:solidFill>
                <a:effectLst/>
                <a:latin typeface="VNI-Times" pitchFamily="2" charset="0"/>
                <a:sym typeface="Wingdings" panose="05000000000000000000" pitchFamily="2" charset="2"/>
              </a:rPr>
              <a:t> </a:t>
            </a:r>
            <a:r>
              <a:rPr lang="en-US" altLang="en-US" sz="3600" b="1" dirty="0" smtClean="0">
                <a:solidFill>
                  <a:srgbClr val="000000"/>
                </a:solidFill>
                <a:effectLst/>
                <a:latin typeface="VNI-Times" pitchFamily="2" charset="0"/>
                <a:sym typeface="Wingdings" panose="05000000000000000000" pitchFamily="2" charset="2"/>
              </a:rPr>
              <a:t>2</a:t>
            </a:r>
            <a:r>
              <a:rPr lang="en-US" altLang="en-US" sz="4000" b="1" dirty="0" smtClean="0">
                <a:solidFill>
                  <a:srgbClr val="000000"/>
                </a:solidFill>
                <a:effectLst/>
                <a:latin typeface="VNI-Times" pitchFamily="2" charset="0"/>
                <a:sym typeface="Wingdings" panose="05000000000000000000" pitchFamily="2" charset="2"/>
              </a:rPr>
              <a:t>)</a:t>
            </a:r>
            <a:endParaRPr lang="en-US" altLang="en-US" sz="4000" b="1" dirty="0" smtClean="0">
              <a:solidFill>
                <a:srgbClr val="000000"/>
              </a:solidFill>
              <a:latin typeface="VNI-Times" pitchFamily="2" charset="0"/>
            </a:endParaRPr>
          </a:p>
        </p:txBody>
      </p:sp>
      <p:sp>
        <p:nvSpPr>
          <p:cNvPr id="174087" name="Rectangle 7"/>
          <p:cNvSpPr>
            <a:spLocks noChangeArrowheads="1"/>
          </p:cNvSpPr>
          <p:nvPr/>
        </p:nvSpPr>
        <p:spPr bwMode="auto">
          <a:xfrm>
            <a:off x="285750" y="1751013"/>
            <a:ext cx="8736013" cy="701675"/>
          </a:xfrm>
          <a:prstGeom prst="rect">
            <a:avLst/>
          </a:prstGeom>
          <a:noFill/>
          <a:ln>
            <a:noFill/>
          </a:ln>
          <a:effectLst/>
          <a:extLst/>
        </p:spPr>
        <p:txBody>
          <a:bodyPr>
            <a:spAutoFit/>
          </a:bodyPr>
          <a:lstStyle>
            <a:lvl1pPr>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9pPr>
          </a:lstStyle>
          <a:p>
            <a:pPr algn="just">
              <a:spcBef>
                <a:spcPct val="0"/>
              </a:spcBef>
              <a:buClrTx/>
              <a:buSzTx/>
              <a:buFontTx/>
              <a:buNone/>
              <a:defRPr/>
            </a:pPr>
            <a:r>
              <a:rPr lang="en-US" altLang="en-US" sz="4000" b="1" dirty="0" smtClean="0">
                <a:solidFill>
                  <a:srgbClr val="FF0000"/>
                </a:solidFill>
                <a:effectLst/>
                <a:latin typeface="VNI-Times" pitchFamily="2"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Vì</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Na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học</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chưa</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giỏi</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174088" name="Rectangle 8"/>
          <p:cNvSpPr>
            <a:spLocks noChangeArrowheads="1"/>
          </p:cNvSpPr>
          <p:nvPr/>
        </p:nvSpPr>
        <p:spPr bwMode="auto">
          <a:xfrm>
            <a:off x="-122238" y="2622550"/>
            <a:ext cx="8897938" cy="708025"/>
          </a:xfrm>
          <a:prstGeom prst="rect">
            <a:avLst/>
          </a:prstGeom>
          <a:noFill/>
          <a:ln>
            <a:noFill/>
          </a:ln>
          <a:effectLst/>
          <a:extLst/>
        </p:spPr>
        <p:txBody>
          <a:bodyPr>
            <a:spAutoFit/>
          </a:bodyPr>
          <a:lstStyle>
            <a:lvl1pPr>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9pPr>
          </a:lstStyle>
          <a:p>
            <a:pPr algn="just">
              <a:spcBef>
                <a:spcPct val="0"/>
              </a:spcBef>
              <a:buClrTx/>
              <a:buSzTx/>
              <a:buFontTx/>
              <a:buNone/>
              <a:defRPr/>
            </a:pPr>
            <a:r>
              <a:rPr lang="en-US" altLang="en-US" sz="4000" b="1" dirty="0" smtClean="0">
                <a:solidFill>
                  <a:srgbClr val="0033CC"/>
                </a:solidFill>
                <a:effectLst/>
                <a:latin typeface="VNI-Times" pitchFamily="2" charset="0"/>
                <a:sym typeface="Wingdings" panose="05000000000000000000" pitchFamily="2" charset="2"/>
              </a:rPr>
              <a:t> 5.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Chuyện</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gì</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xảy</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ra</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vào</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cuối</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năm</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học</a:t>
            </a:r>
            <a:r>
              <a:rPr lang="en-US" altLang="en-US" sz="4000" b="1" dirty="0" smtClean="0">
                <a:solidFill>
                  <a:srgbClr val="0033CC"/>
                </a:solidFill>
                <a:effectLst/>
                <a:latin typeface="VNI-Times" pitchFamily="2" charset="0"/>
                <a:sym typeface="Wingdings" panose="05000000000000000000" pitchFamily="2" charset="2"/>
              </a:rPr>
              <a:t>?</a:t>
            </a:r>
            <a:endParaRPr lang="en-US" altLang="en-US" sz="4000" b="1" dirty="0" smtClean="0">
              <a:solidFill>
                <a:srgbClr val="0033CC"/>
              </a:solidFill>
              <a:latin typeface="VNI-Times" pitchFamily="2" charset="0"/>
            </a:endParaRPr>
          </a:p>
        </p:txBody>
      </p:sp>
      <p:sp>
        <p:nvSpPr>
          <p:cNvPr id="174089" name="Rectangle 9"/>
          <p:cNvSpPr>
            <a:spLocks noChangeArrowheads="1"/>
          </p:cNvSpPr>
          <p:nvPr/>
        </p:nvSpPr>
        <p:spPr bwMode="auto">
          <a:xfrm>
            <a:off x="-28575" y="3494088"/>
            <a:ext cx="8955088" cy="1939925"/>
          </a:xfrm>
          <a:prstGeom prst="rect">
            <a:avLst/>
          </a:prstGeom>
          <a:noFill/>
          <a:ln>
            <a:noFill/>
          </a:ln>
          <a:effectLst/>
          <a:extLst/>
        </p:spPr>
        <p:txBody>
          <a:bodyPr>
            <a:spAutoFit/>
          </a:bodyPr>
          <a:lstStyle>
            <a:lvl1pPr>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9pPr>
          </a:lstStyle>
          <a:p>
            <a:pPr algn="just">
              <a:spcBef>
                <a:spcPct val="0"/>
              </a:spcBef>
              <a:buClrTx/>
              <a:buSzTx/>
              <a:buFontTx/>
              <a:buNone/>
              <a:defRPr/>
            </a:pPr>
            <a:r>
              <a:rPr lang="en-US" altLang="en-US" sz="4000" b="1" dirty="0" smtClean="0">
                <a:solidFill>
                  <a:srgbClr val="FF0000"/>
                </a:solidFill>
                <a:effectLst/>
                <a:latin typeface="VNI-Times" pitchFamily="2"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Các</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bạn</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bàn</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bạc</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về</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điểm</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thi</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và</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phần</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thưởng</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còn</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Na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chỉ</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lặng</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yên</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không</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nói</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gì</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4000" b="1"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4555766"/>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086"/>
                                        </p:tgtEl>
                                        <p:attrNameLst>
                                          <p:attrName>style.visibility</p:attrName>
                                        </p:attrNameLst>
                                      </p:cBhvr>
                                      <p:to>
                                        <p:strVal val="visible"/>
                                      </p:to>
                                    </p:set>
                                    <p:animEffect transition="in" filter="checkerboard(across)">
                                      <p:cBhvr>
                                        <p:cTn id="7" dur="1000"/>
                                        <p:tgtEl>
                                          <p:spTgt spid="1740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4087"/>
                                        </p:tgtEl>
                                        <p:attrNameLst>
                                          <p:attrName>style.visibility</p:attrName>
                                        </p:attrNameLst>
                                      </p:cBhvr>
                                      <p:to>
                                        <p:strVal val="visible"/>
                                      </p:to>
                                    </p:set>
                                    <p:animEffect transition="in" filter="checkerboard(across)">
                                      <p:cBhvr>
                                        <p:cTn id="12" dur="1000"/>
                                        <p:tgtEl>
                                          <p:spTgt spid="1740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4088"/>
                                        </p:tgtEl>
                                        <p:attrNameLst>
                                          <p:attrName>style.visibility</p:attrName>
                                        </p:attrNameLst>
                                      </p:cBhvr>
                                      <p:to>
                                        <p:strVal val="visible"/>
                                      </p:to>
                                    </p:set>
                                    <p:animEffect transition="in" filter="checkerboard(across)">
                                      <p:cBhvr>
                                        <p:cTn id="17" dur="1000"/>
                                        <p:tgtEl>
                                          <p:spTgt spid="1740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74089"/>
                                        </p:tgtEl>
                                        <p:attrNameLst>
                                          <p:attrName>style.visibility</p:attrName>
                                        </p:attrNameLst>
                                      </p:cBhvr>
                                      <p:to>
                                        <p:strVal val="visible"/>
                                      </p:to>
                                    </p:set>
                                    <p:animEffect transition="in" filter="checkerboard(across)">
                                      <p:cBhvr>
                                        <p:cTn id="22" dur="1000"/>
                                        <p:tgtEl>
                                          <p:spTgt spid="174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6" grpId="0" autoUpdateAnimBg="0"/>
      <p:bldP spid="174087" grpId="0" autoUpdateAnimBg="0"/>
      <p:bldP spid="174088" grpId="0" autoUpdateAnimBg="0"/>
      <p:bldP spid="174089"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33" name="Rectangle 9"/>
          <p:cNvSpPr>
            <a:spLocks noChangeArrowheads="1"/>
          </p:cNvSpPr>
          <p:nvPr/>
        </p:nvSpPr>
        <p:spPr bwMode="auto">
          <a:xfrm>
            <a:off x="-122238" y="177800"/>
            <a:ext cx="9144001" cy="708025"/>
          </a:xfrm>
          <a:prstGeom prst="rect">
            <a:avLst/>
          </a:prstGeom>
          <a:noFill/>
          <a:ln>
            <a:noFill/>
          </a:ln>
          <a:effectLst/>
          <a:extLst/>
        </p:spPr>
        <p:txBody>
          <a:bodyPr>
            <a:spAutoFit/>
          </a:bodyPr>
          <a:lstStyle>
            <a:lvl1pPr>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9pPr>
          </a:lstStyle>
          <a:p>
            <a:pPr algn="just">
              <a:spcBef>
                <a:spcPct val="0"/>
              </a:spcBef>
              <a:buClrTx/>
              <a:buSzTx/>
              <a:buFontTx/>
              <a:buNone/>
              <a:defRPr/>
            </a:pPr>
            <a:r>
              <a:rPr lang="en-US" altLang="en-US" sz="4000" b="1" dirty="0" smtClean="0">
                <a:solidFill>
                  <a:srgbClr val="0033CC"/>
                </a:solidFill>
                <a:effectLst/>
                <a:latin typeface="VNI-Times" pitchFamily="2" charset="0"/>
                <a:sym typeface="Wingdings" panose="05000000000000000000" pitchFamily="2" charset="2"/>
              </a:rPr>
              <a:t> 6.</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Các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bạn</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Na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đã</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làm</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gì</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vào</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giờ</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ra</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chơi</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4000" b="1" dirty="0" smtClean="0">
              <a:solidFill>
                <a:srgbClr val="0033CC"/>
              </a:solidFill>
              <a:latin typeface="Times New Roman" panose="02020603050405020304" pitchFamily="18" charset="0"/>
              <a:cs typeface="Times New Roman" panose="02020603050405020304" pitchFamily="18" charset="0"/>
            </a:endParaRPr>
          </a:p>
        </p:txBody>
      </p:sp>
      <p:sp>
        <p:nvSpPr>
          <p:cNvPr id="180234" name="Rectangle 10"/>
          <p:cNvSpPr>
            <a:spLocks noChangeArrowheads="1"/>
          </p:cNvSpPr>
          <p:nvPr/>
        </p:nvSpPr>
        <p:spPr bwMode="auto">
          <a:xfrm>
            <a:off x="74613" y="1003300"/>
            <a:ext cx="8758237" cy="1939925"/>
          </a:xfrm>
          <a:prstGeom prst="rect">
            <a:avLst/>
          </a:prstGeom>
          <a:noFill/>
          <a:ln>
            <a:noFill/>
          </a:ln>
          <a:effectLst/>
          <a:extLst/>
        </p:spPr>
        <p:txBody>
          <a:bodyPr>
            <a:spAutoFit/>
          </a:bodyPr>
          <a:lstStyle>
            <a:lvl1pPr>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9pPr>
          </a:lstStyle>
          <a:p>
            <a:pPr algn="just">
              <a:spcBef>
                <a:spcPct val="0"/>
              </a:spcBef>
              <a:buClrTx/>
              <a:buSzTx/>
              <a:buFontTx/>
              <a:buNone/>
              <a:defRPr/>
            </a:pP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Các</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bạn</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túm</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tụm</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điều</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gì</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có</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vẻ</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bí</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mật</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lắm</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rồi</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các</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bạn</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kéo</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nhau</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đến</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gặp</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cô</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giáo</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180236" name="Rectangle 12"/>
          <p:cNvSpPr>
            <a:spLocks noChangeArrowheads="1"/>
          </p:cNvSpPr>
          <p:nvPr/>
        </p:nvSpPr>
        <p:spPr bwMode="auto">
          <a:xfrm>
            <a:off x="0" y="3060700"/>
            <a:ext cx="8897938" cy="1322388"/>
          </a:xfrm>
          <a:prstGeom prst="rect">
            <a:avLst/>
          </a:prstGeom>
          <a:noFill/>
          <a:ln>
            <a:noFill/>
          </a:ln>
          <a:effectLst/>
          <a:extLst/>
        </p:spPr>
        <p:txBody>
          <a:bodyPr>
            <a:spAutoFit/>
          </a:bodyPr>
          <a:lstStyle>
            <a:lvl1pPr>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9pPr>
          </a:lstStyle>
          <a:p>
            <a:pPr algn="just">
              <a:spcBef>
                <a:spcPct val="0"/>
              </a:spcBef>
              <a:buClrTx/>
              <a:buSzTx/>
              <a:buFontTx/>
              <a:buNone/>
              <a:defRPr/>
            </a:pPr>
            <a:r>
              <a:rPr lang="en-US" altLang="en-US" sz="4000" b="1" dirty="0" smtClean="0">
                <a:solidFill>
                  <a:srgbClr val="0033CC"/>
                </a:solidFill>
                <a:effectLst/>
                <a:latin typeface="VNI-Times" pitchFamily="2" charset="0"/>
                <a:sym typeface="Wingdings" panose="05000000000000000000" pitchFamily="2" charset="2"/>
              </a:rPr>
              <a:t>7. Theo </a:t>
            </a:r>
            <a:r>
              <a:rPr lang="en-US" altLang="en-US" sz="4000" b="1" dirty="0" err="1" smtClean="0">
                <a:solidFill>
                  <a:srgbClr val="0033CC"/>
                </a:solidFill>
                <a:effectLst/>
                <a:latin typeface="VNI-Times" pitchFamily="2" charset="0"/>
                <a:sym typeface="Wingdings" panose="05000000000000000000" pitchFamily="2" charset="2"/>
              </a:rPr>
              <a:t>em</a:t>
            </a:r>
            <a:r>
              <a:rPr lang="en-US" altLang="en-US" sz="4000" b="1" dirty="0" smtClean="0">
                <a:solidFill>
                  <a:srgbClr val="0033CC"/>
                </a:solidFill>
                <a:effectLst/>
                <a:latin typeface="VNI-Times" pitchFamily="2" charset="0"/>
                <a:sym typeface="Wingdings" panose="05000000000000000000" pitchFamily="2" charset="2"/>
              </a:rPr>
              <a:t> </a:t>
            </a:r>
            <a:r>
              <a:rPr lang="en-US" altLang="en-US" sz="4000" b="1" dirty="0" err="1" smtClean="0">
                <a:solidFill>
                  <a:srgbClr val="0033CC"/>
                </a:solidFill>
                <a:effectLst/>
                <a:latin typeface="VNI-Times" pitchFamily="2" charset="0"/>
                <a:sym typeface="Wingdings" panose="05000000000000000000" pitchFamily="2" charset="2"/>
              </a:rPr>
              <a:t>các</a:t>
            </a:r>
            <a:r>
              <a:rPr lang="en-US" altLang="en-US" sz="4000" b="1" dirty="0" smtClean="0">
                <a:solidFill>
                  <a:srgbClr val="0033CC"/>
                </a:solidFill>
                <a:effectLst/>
                <a:latin typeface="VNI-Times" pitchFamily="2" charset="0"/>
                <a:sym typeface="Wingdings" panose="05000000000000000000" pitchFamily="2" charset="2"/>
              </a:rPr>
              <a:t> </a:t>
            </a:r>
            <a:r>
              <a:rPr lang="en-US" altLang="en-US" sz="4000" b="1" dirty="0" err="1" smtClean="0">
                <a:solidFill>
                  <a:srgbClr val="0033CC"/>
                </a:solidFill>
                <a:effectLst/>
                <a:latin typeface="VNI-Times" pitchFamily="2" charset="0"/>
                <a:sym typeface="Wingdings" panose="05000000000000000000" pitchFamily="2" charset="2"/>
              </a:rPr>
              <a:t>bạn</a:t>
            </a:r>
            <a:r>
              <a:rPr lang="en-US" altLang="en-US" sz="4000" b="1" dirty="0" smtClean="0">
                <a:solidFill>
                  <a:srgbClr val="0033CC"/>
                </a:solidFill>
                <a:effectLst/>
                <a:latin typeface="VNI-Times" pitchFamily="2" charset="0"/>
                <a:sym typeface="Wingdings" panose="05000000000000000000" pitchFamily="2" charset="2"/>
              </a:rPr>
              <a:t> </a:t>
            </a:r>
            <a:r>
              <a:rPr lang="en-US" altLang="en-US" sz="4000" b="1" dirty="0" err="1" smtClean="0">
                <a:solidFill>
                  <a:srgbClr val="0033CC"/>
                </a:solidFill>
                <a:effectLst/>
                <a:latin typeface="VNI-Times" pitchFamily="2" charset="0"/>
                <a:sym typeface="Wingdings" panose="05000000000000000000" pitchFamily="2" charset="2"/>
              </a:rPr>
              <a:t>của</a:t>
            </a:r>
            <a:r>
              <a:rPr lang="en-US" altLang="en-US" sz="4000" b="1" dirty="0" smtClean="0">
                <a:solidFill>
                  <a:srgbClr val="0033CC"/>
                </a:solidFill>
                <a:effectLst/>
                <a:latin typeface="VNI-Times" pitchFamily="2" charset="0"/>
                <a:sym typeface="Wingdings" panose="05000000000000000000" pitchFamily="2" charset="2"/>
              </a:rPr>
              <a:t> Na </a:t>
            </a:r>
            <a:r>
              <a:rPr lang="en-US" altLang="en-US" sz="4000" b="1" dirty="0" err="1" smtClean="0">
                <a:solidFill>
                  <a:srgbClr val="0033CC"/>
                </a:solidFill>
                <a:effectLst/>
                <a:latin typeface="VNI-Times" pitchFamily="2" charset="0"/>
                <a:sym typeface="Wingdings" panose="05000000000000000000" pitchFamily="2" charset="2"/>
              </a:rPr>
              <a:t>bàn</a:t>
            </a:r>
            <a:r>
              <a:rPr lang="en-US" altLang="en-US" sz="4000" b="1" dirty="0" smtClean="0">
                <a:solidFill>
                  <a:srgbClr val="0033CC"/>
                </a:solidFill>
                <a:effectLst/>
                <a:latin typeface="VNI-Times" pitchFamily="2" charset="0"/>
                <a:sym typeface="Wingdings" panose="05000000000000000000" pitchFamily="2" charset="2"/>
              </a:rPr>
              <a:t> </a:t>
            </a:r>
            <a:r>
              <a:rPr lang="en-US" altLang="en-US" sz="4000" b="1" dirty="0" err="1" smtClean="0">
                <a:solidFill>
                  <a:srgbClr val="0033CC"/>
                </a:solidFill>
                <a:effectLst/>
                <a:latin typeface="VNI-Times" pitchFamily="2" charset="0"/>
                <a:sym typeface="Wingdings" panose="05000000000000000000" pitchFamily="2" charset="2"/>
              </a:rPr>
              <a:t>bạc</a:t>
            </a:r>
            <a:r>
              <a:rPr lang="en-US" altLang="en-US" sz="4000" b="1" dirty="0" smtClean="0">
                <a:solidFill>
                  <a:srgbClr val="0033CC"/>
                </a:solidFill>
                <a:effectLst/>
                <a:latin typeface="VNI-Times" pitchFamily="2" charset="0"/>
                <a:sym typeface="Wingdings" panose="05000000000000000000" pitchFamily="2" charset="2"/>
              </a:rPr>
              <a:t> </a:t>
            </a:r>
            <a:r>
              <a:rPr lang="en-US" altLang="en-US" sz="4000" b="1" dirty="0" err="1" smtClean="0">
                <a:solidFill>
                  <a:srgbClr val="0033CC"/>
                </a:solidFill>
                <a:effectLst/>
                <a:latin typeface="VNI-Times" pitchFamily="2" charset="0"/>
                <a:sym typeface="Wingdings" panose="05000000000000000000" pitchFamily="2" charset="2"/>
              </a:rPr>
              <a:t>điều</a:t>
            </a:r>
            <a:r>
              <a:rPr lang="en-US" altLang="en-US" sz="4000" b="1" dirty="0" smtClean="0">
                <a:solidFill>
                  <a:srgbClr val="0033CC"/>
                </a:solidFill>
                <a:effectLst/>
                <a:latin typeface="VNI-Times" pitchFamily="2" charset="0"/>
                <a:sym typeface="Wingdings" panose="05000000000000000000" pitchFamily="2" charset="2"/>
              </a:rPr>
              <a:t> </a:t>
            </a:r>
            <a:r>
              <a:rPr lang="en-US" altLang="en-US" sz="4000" b="1" dirty="0" err="1" smtClean="0">
                <a:solidFill>
                  <a:srgbClr val="0033CC"/>
                </a:solidFill>
                <a:effectLst/>
                <a:latin typeface="VNI-Times" pitchFamily="2" charset="0"/>
                <a:sym typeface="Wingdings" panose="05000000000000000000" pitchFamily="2" charset="2"/>
              </a:rPr>
              <a:t>gì</a:t>
            </a:r>
            <a:r>
              <a:rPr lang="en-US" altLang="en-US" sz="4000" b="1" dirty="0" smtClean="0">
                <a:solidFill>
                  <a:srgbClr val="0033CC"/>
                </a:solidFill>
                <a:effectLst/>
                <a:latin typeface="VNI-Times" pitchFamily="2" charset="0"/>
                <a:sym typeface="Wingdings" panose="05000000000000000000" pitchFamily="2" charset="2"/>
              </a:rPr>
              <a:t>? </a:t>
            </a:r>
            <a:r>
              <a:rPr lang="en-US" altLang="en-US" sz="4000" b="1" dirty="0" smtClean="0">
                <a:solidFill>
                  <a:srgbClr val="000000"/>
                </a:solidFill>
                <a:effectLst/>
                <a:latin typeface="VNI-Times" pitchFamily="2" charset="0"/>
                <a:sym typeface="Wingdings" panose="05000000000000000000" pitchFamily="2" charset="2"/>
              </a:rPr>
              <a:t>(</a:t>
            </a:r>
            <a:r>
              <a:rPr lang="en-US" altLang="en-US" sz="4000" b="1" dirty="0" err="1" smtClean="0">
                <a:solidFill>
                  <a:srgbClr val="000000"/>
                </a:solidFill>
                <a:effectLst/>
                <a:latin typeface="VNI-Times" pitchFamily="2" charset="0"/>
                <a:sym typeface="Wingdings" panose="05000000000000000000" pitchFamily="2" charset="2"/>
              </a:rPr>
              <a:t>Thảo</a:t>
            </a:r>
            <a:r>
              <a:rPr lang="en-US" altLang="en-US" sz="4000" b="1" dirty="0" smtClean="0">
                <a:solidFill>
                  <a:srgbClr val="000000"/>
                </a:solidFill>
                <a:effectLst/>
                <a:latin typeface="VNI-Times" pitchFamily="2" charset="0"/>
                <a:sym typeface="Wingdings" panose="05000000000000000000" pitchFamily="2" charset="2"/>
              </a:rPr>
              <a:t> </a:t>
            </a:r>
            <a:r>
              <a:rPr lang="en-US" altLang="en-US" sz="4000" b="1" dirty="0" err="1" smtClean="0">
                <a:solidFill>
                  <a:srgbClr val="000000"/>
                </a:solidFill>
                <a:effectLst/>
                <a:latin typeface="VNI-Times" pitchFamily="2" charset="0"/>
                <a:sym typeface="Wingdings" panose="05000000000000000000" pitchFamily="2" charset="2"/>
              </a:rPr>
              <a:t>luận</a:t>
            </a:r>
            <a:r>
              <a:rPr lang="en-US" altLang="en-US" sz="4000" b="1" dirty="0" smtClean="0">
                <a:solidFill>
                  <a:srgbClr val="000000"/>
                </a:solidFill>
                <a:effectLst/>
                <a:latin typeface="VNI-Times" pitchFamily="2" charset="0"/>
                <a:sym typeface="Wingdings" panose="05000000000000000000" pitchFamily="2" charset="2"/>
              </a:rPr>
              <a:t> </a:t>
            </a:r>
            <a:r>
              <a:rPr lang="en-US" altLang="en-US" sz="4000" b="1" dirty="0" err="1" smtClean="0">
                <a:solidFill>
                  <a:srgbClr val="000000"/>
                </a:solidFill>
                <a:effectLst/>
                <a:latin typeface="VNI-Times" pitchFamily="2" charset="0"/>
                <a:sym typeface="Wingdings" panose="05000000000000000000" pitchFamily="2" charset="2"/>
              </a:rPr>
              <a:t>nhóm</a:t>
            </a:r>
            <a:r>
              <a:rPr lang="en-US" altLang="en-US" sz="4000" b="1" dirty="0" smtClean="0">
                <a:solidFill>
                  <a:srgbClr val="000000"/>
                </a:solidFill>
                <a:effectLst/>
                <a:latin typeface="VNI-Times" pitchFamily="2" charset="0"/>
                <a:sym typeface="Wingdings" panose="05000000000000000000" pitchFamily="2" charset="2"/>
              </a:rPr>
              <a:t> 2)</a:t>
            </a:r>
            <a:endParaRPr lang="en-US" altLang="en-US" sz="4000" b="1" dirty="0" smtClean="0">
              <a:solidFill>
                <a:srgbClr val="000000"/>
              </a:solidFill>
              <a:latin typeface="VNI-Times" pitchFamily="2" charset="0"/>
            </a:endParaRPr>
          </a:p>
        </p:txBody>
      </p:sp>
      <p:sp>
        <p:nvSpPr>
          <p:cNvPr id="180237" name="Rectangle 13"/>
          <p:cNvSpPr>
            <a:spLocks noChangeArrowheads="1"/>
          </p:cNvSpPr>
          <p:nvPr/>
        </p:nvSpPr>
        <p:spPr bwMode="auto">
          <a:xfrm>
            <a:off x="0" y="4637088"/>
            <a:ext cx="8955088" cy="1938337"/>
          </a:xfrm>
          <a:prstGeom prst="rect">
            <a:avLst/>
          </a:prstGeom>
          <a:noFill/>
          <a:ln>
            <a:noFill/>
          </a:ln>
          <a:effectLst/>
          <a:extLst/>
        </p:spPr>
        <p:txBody>
          <a:bodyPr>
            <a:spAutoFit/>
          </a:bodyPr>
          <a:lstStyle>
            <a:lvl1pPr>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9pPr>
          </a:lstStyle>
          <a:p>
            <a:pPr algn="just">
              <a:spcBef>
                <a:spcPct val="0"/>
              </a:spcBef>
              <a:buClrTx/>
              <a:buSzTx/>
              <a:buFontTx/>
              <a:buNone/>
              <a:defRPr/>
            </a:pPr>
            <a:r>
              <a:rPr lang="en-US" altLang="en-US" sz="4000" b="1" dirty="0" smtClean="0">
                <a:solidFill>
                  <a:srgbClr val="FF0000"/>
                </a:solidFill>
                <a:effectLst/>
                <a:latin typeface="VNI-Times" pitchFamily="2"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Các</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bạn</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nhờ</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cô</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giáo</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trao</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một</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phần</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thưởng</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cho</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bạn</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Na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vì</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Na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là</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một</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cô</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bé</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tốt</a:t>
            </a:r>
            <a:r>
              <a:rPr lang="en-US" altLang="en-US" sz="40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bụng</a:t>
            </a:r>
            <a:r>
              <a:rPr lang="en-US" altLang="en-US" sz="4000" b="1" dirty="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4000" b="1"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9056589"/>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0233"/>
                                        </p:tgtEl>
                                        <p:attrNameLst>
                                          <p:attrName>style.visibility</p:attrName>
                                        </p:attrNameLst>
                                      </p:cBhvr>
                                      <p:to>
                                        <p:strVal val="visible"/>
                                      </p:to>
                                    </p:set>
                                    <p:animEffect transition="in" filter="checkerboard(across)">
                                      <p:cBhvr>
                                        <p:cTn id="7" dur="1000"/>
                                        <p:tgtEl>
                                          <p:spTgt spid="1802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0234"/>
                                        </p:tgtEl>
                                        <p:attrNameLst>
                                          <p:attrName>style.visibility</p:attrName>
                                        </p:attrNameLst>
                                      </p:cBhvr>
                                      <p:to>
                                        <p:strVal val="visible"/>
                                      </p:to>
                                    </p:set>
                                    <p:animEffect transition="in" filter="checkerboard(across)">
                                      <p:cBhvr>
                                        <p:cTn id="12" dur="1000"/>
                                        <p:tgtEl>
                                          <p:spTgt spid="1802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0236"/>
                                        </p:tgtEl>
                                        <p:attrNameLst>
                                          <p:attrName>style.visibility</p:attrName>
                                        </p:attrNameLst>
                                      </p:cBhvr>
                                      <p:to>
                                        <p:strVal val="visible"/>
                                      </p:to>
                                    </p:set>
                                    <p:animEffect transition="in" filter="checkerboard(across)">
                                      <p:cBhvr>
                                        <p:cTn id="17" dur="1000"/>
                                        <p:tgtEl>
                                          <p:spTgt spid="1802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80237"/>
                                        </p:tgtEl>
                                        <p:attrNameLst>
                                          <p:attrName>style.visibility</p:attrName>
                                        </p:attrNameLst>
                                      </p:cBhvr>
                                      <p:to>
                                        <p:strVal val="visible"/>
                                      </p:to>
                                    </p:set>
                                    <p:animEffect transition="in" filter="checkerboard(across)">
                                      <p:cBhvr>
                                        <p:cTn id="22" dur="1000"/>
                                        <p:tgtEl>
                                          <p:spTgt spid="180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33" grpId="0" autoUpdateAnimBg="0"/>
      <p:bldP spid="180234" grpId="0" autoUpdateAnimBg="0"/>
      <p:bldP spid="180236" grpId="0" autoUpdateAnimBg="0"/>
      <p:bldP spid="18023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12" name="Rectangle 8"/>
          <p:cNvSpPr>
            <a:spLocks noChangeArrowheads="1"/>
          </p:cNvSpPr>
          <p:nvPr/>
        </p:nvSpPr>
        <p:spPr bwMode="auto">
          <a:xfrm>
            <a:off x="84138" y="422275"/>
            <a:ext cx="8899525" cy="1323975"/>
          </a:xfrm>
          <a:prstGeom prst="rect">
            <a:avLst/>
          </a:prstGeom>
          <a:noFill/>
          <a:ln>
            <a:noFill/>
          </a:ln>
          <a:effectLst/>
          <a:extLst/>
        </p:spPr>
        <p:txBody>
          <a:bodyPr>
            <a:spAutoFit/>
          </a:bodyPr>
          <a:lstStyle>
            <a:lvl1pPr>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9pPr>
          </a:lstStyle>
          <a:p>
            <a:pPr algn="just">
              <a:spcBef>
                <a:spcPct val="0"/>
              </a:spcBef>
              <a:buClrTx/>
              <a:buSzTx/>
              <a:buFontTx/>
              <a:buNone/>
              <a:defRPr/>
            </a:pPr>
            <a:r>
              <a:rPr lang="en-US" altLang="en-US" sz="4000" b="1" dirty="0" smtClean="0">
                <a:solidFill>
                  <a:srgbClr val="0033CC"/>
                </a:solidFill>
                <a:effectLst/>
                <a:latin typeface="VNI-Times" pitchFamily="2" charset="0"/>
                <a:sym typeface="Wingdings" panose="05000000000000000000" pitchFamily="2" charset="2"/>
              </a:rPr>
              <a:t>8.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Em</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có</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nghĩ</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rằng</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Na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xứng</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đáng</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được</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nhận</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phần</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thưởng</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không</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Tại</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sao</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4000" b="1" dirty="0" smtClean="0">
              <a:solidFill>
                <a:srgbClr val="0033CC"/>
              </a:solidFill>
              <a:latin typeface="Times New Roman" panose="02020603050405020304" pitchFamily="18" charset="0"/>
              <a:cs typeface="Times New Roman" panose="02020603050405020304" pitchFamily="18" charset="0"/>
            </a:endParaRPr>
          </a:p>
        </p:txBody>
      </p:sp>
      <p:sp>
        <p:nvSpPr>
          <p:cNvPr id="8" name="Rectangle 8"/>
          <p:cNvSpPr>
            <a:spLocks noChangeArrowheads="1"/>
          </p:cNvSpPr>
          <p:nvPr/>
        </p:nvSpPr>
        <p:spPr bwMode="auto">
          <a:xfrm>
            <a:off x="84138" y="1974850"/>
            <a:ext cx="8899525" cy="1322388"/>
          </a:xfrm>
          <a:prstGeom prst="rect">
            <a:avLst/>
          </a:prstGeom>
          <a:noFill/>
          <a:ln>
            <a:noFill/>
          </a:ln>
          <a:effectLst/>
          <a:extLst/>
        </p:spPr>
        <p:txBody>
          <a:bodyPr>
            <a:spAutoFit/>
          </a:bodyPr>
          <a:lstStyle>
            <a:lvl1pPr>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9pPr>
          </a:lstStyle>
          <a:p>
            <a:pPr algn="just">
              <a:spcBef>
                <a:spcPct val="0"/>
              </a:spcBef>
              <a:buClrTx/>
              <a:buSzTx/>
              <a:buFontTx/>
              <a:buNone/>
              <a:defRPr/>
            </a:pPr>
            <a:r>
              <a:rPr lang="en-US" altLang="en-US" sz="4000" b="1" dirty="0">
                <a:solidFill>
                  <a:srgbClr val="0033CC"/>
                </a:solidFill>
                <a:effectLst/>
                <a:latin typeface="VNI-Times" pitchFamily="2" charset="0"/>
                <a:sym typeface="Wingdings" panose="05000000000000000000" pitchFamily="2" charset="2"/>
              </a:rPr>
              <a:t>9</a:t>
            </a:r>
            <a:r>
              <a:rPr lang="en-US" altLang="en-US" sz="4000" b="1" dirty="0" smtClean="0">
                <a:solidFill>
                  <a:srgbClr val="0033CC"/>
                </a:solidFill>
                <a:effectLst/>
                <a:latin typeface="VNI-Times" pitchFamily="2"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Khi</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Na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được</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nhận</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phần</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thưởng</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những</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ai</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vui</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mừng</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Vui</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như</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thế</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nào</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4000" b="1" dirty="0" smtClean="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0298019"/>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5112"/>
                                        </p:tgtEl>
                                        <p:attrNameLst>
                                          <p:attrName>style.visibility</p:attrName>
                                        </p:attrNameLst>
                                      </p:cBhvr>
                                      <p:to>
                                        <p:strVal val="visible"/>
                                      </p:to>
                                    </p:set>
                                    <p:animEffect transition="in" filter="checkerboard(across)">
                                      <p:cBhvr>
                                        <p:cTn id="7" dur="1000"/>
                                        <p:tgtEl>
                                          <p:spTgt spid="1751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2" grpId="0" autoUpdateAnimBg="0"/>
      <p:bldP spid="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descr="bor27"/>
          <p:cNvSpPr>
            <a:spLocks noChangeArrowheads="1"/>
          </p:cNvSpPr>
          <p:nvPr/>
        </p:nvSpPr>
        <p:spPr bwMode="auto">
          <a:xfrm>
            <a:off x="0" y="0"/>
            <a:ext cx="9144000" cy="1290638"/>
          </a:xfrm>
          <a:prstGeom prst="rect">
            <a:avLst/>
          </a:prstGeom>
          <a:blipFill dpi="0" rotWithShape="1">
            <a:blip r:embed="rId2"/>
            <a:srcRect/>
            <a:stretch>
              <a:fillRect/>
            </a:stretch>
          </a:blipFill>
          <a:ln w="9525">
            <a:solidFill>
              <a:schemeClr val="tx1"/>
            </a:solidFill>
            <a:miter lim="800000"/>
            <a:headEnd/>
            <a:tailEnd/>
          </a:ln>
        </p:spPr>
        <p:txBody>
          <a:bodyPr wrap="none" anchor="ctr"/>
          <a:lstStyle/>
          <a:p>
            <a:endParaRPr lang="en-US" altLang="en-US"/>
          </a:p>
        </p:txBody>
      </p:sp>
      <p:sp>
        <p:nvSpPr>
          <p:cNvPr id="14339" name="WordArt 4"/>
          <p:cNvSpPr>
            <a:spLocks noChangeArrowheads="1" noChangeShapeType="1" noTextEdit="1"/>
          </p:cNvSpPr>
          <p:nvPr/>
        </p:nvSpPr>
        <p:spPr bwMode="auto">
          <a:xfrm>
            <a:off x="636588" y="527050"/>
            <a:ext cx="7546975" cy="641350"/>
          </a:xfrm>
          <a:prstGeom prst="rect">
            <a:avLst/>
          </a:prstGeom>
        </p:spPr>
        <p:txBody>
          <a:bodyPr wrap="none" fromWordArt="1">
            <a:prstTxWarp prst="textPlain">
              <a:avLst>
                <a:gd name="adj" fmla="val 50000"/>
              </a:avLst>
            </a:prstTxWarp>
            <a:scene3d>
              <a:camera prst="legacyObliqueBottomRight"/>
              <a:lightRig rig="legacyFlat3" dir="b"/>
            </a:scene3d>
            <a:sp3d extrusionH="176200" prstMaterial="legacyMatte">
              <a:extrusionClr>
                <a:srgbClr val="99CCFF"/>
              </a:extrusionClr>
            </a:sp3d>
          </a:bodyPr>
          <a:lstStyle/>
          <a:p>
            <a:pPr algn="ctr"/>
            <a:r>
              <a:rPr lang="vi-VN" sz="3600" kern="10">
                <a:ln w="9525">
                  <a:round/>
                  <a:headEnd/>
                  <a:tailEnd/>
                </a:ln>
                <a:solidFill>
                  <a:srgbClr val="0000FF"/>
                </a:solidFill>
                <a:latin typeface="Times New Roman"/>
                <a:cs typeface="Times New Roman"/>
              </a:rPr>
              <a:t>Phần thưởng</a:t>
            </a:r>
            <a:endParaRPr lang="en-US" sz="3600" kern="10">
              <a:ln w="9525">
                <a:round/>
                <a:headEnd/>
                <a:tailEnd/>
              </a:ln>
              <a:solidFill>
                <a:srgbClr val="0000FF"/>
              </a:solidFill>
              <a:latin typeface="Times New Roman"/>
              <a:cs typeface="Times New Roman"/>
            </a:endParaRPr>
          </a:p>
        </p:txBody>
      </p:sp>
      <p:sp>
        <p:nvSpPr>
          <p:cNvPr id="177159" name="Rectangle 7"/>
          <p:cNvSpPr>
            <a:spLocks noChangeArrowheads="1"/>
          </p:cNvSpPr>
          <p:nvPr/>
        </p:nvSpPr>
        <p:spPr bwMode="auto">
          <a:xfrm>
            <a:off x="152400" y="1919288"/>
            <a:ext cx="8802688" cy="2308225"/>
          </a:xfrm>
          <a:prstGeom prst="rect">
            <a:avLst/>
          </a:prstGeom>
          <a:solidFill>
            <a:srgbClr val="FFFF66"/>
          </a:solidFill>
          <a:ln w="38100" cmpd="dbl" algn="ctr">
            <a:solidFill>
              <a:schemeClr val="accent2"/>
            </a:solidFill>
            <a:miter lim="800000"/>
            <a:headEnd/>
            <a:tailEnd/>
          </a:ln>
          <a:effectLst/>
          <a:extLst/>
        </p:spPr>
        <p:txBody>
          <a:bodyPr>
            <a:spAutoFit/>
          </a:bodyPr>
          <a:lstStyle>
            <a:lvl1pPr>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9pPr>
          </a:lstStyle>
          <a:p>
            <a:pPr algn="just">
              <a:spcBef>
                <a:spcPct val="0"/>
              </a:spcBef>
              <a:buClrTx/>
              <a:buSzTx/>
              <a:buFontTx/>
              <a:buNone/>
              <a:defRPr/>
            </a:pPr>
            <a:r>
              <a:rPr lang="en-US" altLang="en-US" sz="4800" b="1" dirty="0" smtClean="0">
                <a:solidFill>
                  <a:srgbClr val="FF0000"/>
                </a:solidFill>
                <a:effectLst/>
                <a:latin typeface="VNI-Times" pitchFamily="2" charset="0"/>
                <a:sym typeface="Wingdings" panose="05000000000000000000" pitchFamily="2" charset="2"/>
              </a:rPr>
              <a:t>  </a:t>
            </a:r>
            <a:r>
              <a:rPr lang="en-US" altLang="en-US" sz="4800" b="1" dirty="0" smtClean="0">
                <a:solidFill>
                  <a:srgbClr val="000000"/>
                </a:solidFill>
                <a:effectLst/>
                <a:sym typeface="Wingdings" panose="05000000000000000000" pitchFamily="2" charset="2"/>
              </a:rPr>
              <a:t></a:t>
            </a:r>
            <a:r>
              <a:rPr lang="en-US" altLang="en-US" sz="4800" b="1" dirty="0" smtClean="0">
                <a:solidFill>
                  <a:srgbClr val="000000"/>
                </a:solidFill>
                <a:effectLst>
                  <a:outerShdw blurRad="38100" dist="38100" dir="2700000" algn="tl">
                    <a:srgbClr val="FFFFFF"/>
                  </a:outerShdw>
                </a:effectLst>
              </a:rPr>
              <a:t> </a:t>
            </a:r>
            <a:r>
              <a:rPr lang="en-US" altLang="en-US" sz="4800" b="1" u="sng" dirty="0" err="1" smtClean="0">
                <a:effectLst>
                  <a:outerShdw blurRad="38100" dist="38100" dir="2700000" algn="tl">
                    <a:srgbClr val="FFFFFF"/>
                  </a:outerShdw>
                </a:effectLst>
                <a:latin typeface="Times New Roman" panose="02020603050405020304" pitchFamily="18" charset="0"/>
                <a:cs typeface="Times New Roman" panose="02020603050405020304" pitchFamily="18" charset="0"/>
              </a:rPr>
              <a:t>Nội</a:t>
            </a:r>
            <a:r>
              <a:rPr lang="en-US" altLang="en-US" sz="4800" b="1" u="sng" dirty="0" smtClean="0">
                <a:effectLst>
                  <a:outerShdw blurRad="38100" dist="38100" dir="2700000" algn="tl">
                    <a:srgbClr val="FFFFFF"/>
                  </a:outerShdw>
                </a:effectLst>
                <a:latin typeface="Times New Roman" panose="02020603050405020304" pitchFamily="18" charset="0"/>
                <a:cs typeface="Times New Roman" panose="02020603050405020304" pitchFamily="18" charset="0"/>
              </a:rPr>
              <a:t> dung </a:t>
            </a:r>
            <a:r>
              <a:rPr lang="en-US" altLang="en-US" sz="4800" b="1" u="sng" dirty="0" err="1" smtClean="0">
                <a:effectLst>
                  <a:outerShdw blurRad="38100" dist="38100" dir="2700000" algn="tl">
                    <a:srgbClr val="FFFFFF"/>
                  </a:outerShdw>
                </a:effectLst>
                <a:latin typeface="Times New Roman" panose="02020603050405020304" pitchFamily="18" charset="0"/>
                <a:cs typeface="Times New Roman" panose="02020603050405020304" pitchFamily="18" charset="0"/>
              </a:rPr>
              <a:t>bài</a:t>
            </a:r>
            <a:r>
              <a:rPr lang="en-US" altLang="en-US" sz="4800" b="1" dirty="0" smtClean="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4800" b="1" dirty="0" err="1" smtClean="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Đề</a:t>
            </a:r>
            <a:r>
              <a:rPr lang="en-US" altLang="en-US" sz="4800" b="1" dirty="0" smtClean="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4800" b="1" dirty="0" err="1" smtClean="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cao</a:t>
            </a:r>
            <a:r>
              <a:rPr lang="en-US" altLang="en-US" sz="4800" b="1" dirty="0" smtClean="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4800" b="1" dirty="0" err="1" smtClean="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lòng</a:t>
            </a:r>
            <a:r>
              <a:rPr lang="en-US" altLang="en-US" sz="4800" b="1" dirty="0" smtClean="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4800" b="1" dirty="0" err="1" smtClean="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tốt</a:t>
            </a:r>
            <a:r>
              <a:rPr lang="en-US" altLang="en-US" sz="4800" b="1" dirty="0" smtClean="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4800" b="1" dirty="0" err="1" smtClean="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khuyến</a:t>
            </a:r>
            <a:r>
              <a:rPr lang="en-US" altLang="en-US" sz="4800" b="1" dirty="0" smtClean="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4800" b="1" dirty="0" err="1" smtClean="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khích</a:t>
            </a:r>
            <a:r>
              <a:rPr lang="en-US" altLang="en-US" sz="4800" b="1" dirty="0" smtClean="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4800" b="1" dirty="0" err="1" smtClean="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chúng</a:t>
            </a:r>
            <a:r>
              <a:rPr lang="en-US" altLang="en-US" sz="4800" b="1" dirty="0" smtClean="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ta </a:t>
            </a:r>
            <a:r>
              <a:rPr lang="en-US" altLang="en-US" sz="4800" b="1" dirty="0" err="1" smtClean="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làm</a:t>
            </a:r>
            <a:r>
              <a:rPr lang="en-US" altLang="en-US" sz="4800" b="1" dirty="0" smtClean="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4800" b="1" dirty="0" err="1" smtClean="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nhiều</a:t>
            </a:r>
            <a:r>
              <a:rPr lang="en-US" altLang="en-US" sz="4800" b="1" dirty="0" smtClean="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4800" b="1" dirty="0" err="1" smtClean="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việc</a:t>
            </a:r>
            <a:r>
              <a:rPr lang="en-US" altLang="en-US" sz="4800" b="1" dirty="0" smtClean="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4800" b="1" dirty="0" err="1" smtClean="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tốt</a:t>
            </a:r>
            <a:r>
              <a:rPr lang="en-US" altLang="en-US" sz="4800" b="1" dirty="0" smtClean="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endParaRPr lang="en-US" altLang="en-US" sz="4800" b="1" dirty="0" smtClean="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230536905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7159"/>
                                        </p:tgtEl>
                                        <p:attrNameLst>
                                          <p:attrName>style.visibility</p:attrName>
                                        </p:attrNameLst>
                                      </p:cBhvr>
                                      <p:to>
                                        <p:strVal val="visible"/>
                                      </p:to>
                                    </p:set>
                                    <p:anim calcmode="discrete" valueType="clr">
                                      <p:cBhvr override="childStyle">
                                        <p:cTn id="7" dur="80"/>
                                        <p:tgtEl>
                                          <p:spTgt spid="17715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7159"/>
                                        </p:tgtEl>
                                        <p:attrNameLst>
                                          <p:attrName>fillcolor</p:attrName>
                                        </p:attrNameLst>
                                      </p:cBhvr>
                                      <p:tavLst>
                                        <p:tav tm="0">
                                          <p:val>
                                            <p:clrVal>
                                              <a:schemeClr val="accent2"/>
                                            </p:clrVal>
                                          </p:val>
                                        </p:tav>
                                        <p:tav tm="50000">
                                          <p:val>
                                            <p:clrVal>
                                              <a:schemeClr val="hlink"/>
                                            </p:clrVal>
                                          </p:val>
                                        </p:tav>
                                      </p:tavLst>
                                    </p:anim>
                                    <p:set>
                                      <p:cBhvr>
                                        <p:cTn id="9" dur="80"/>
                                        <p:tgtEl>
                                          <p:spTgt spid="1771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ChangeArrowheads="1"/>
          </p:cNvSpPr>
          <p:nvPr/>
        </p:nvSpPr>
        <p:spPr bwMode="auto">
          <a:xfrm>
            <a:off x="-365125" y="1350963"/>
            <a:ext cx="4513263" cy="735012"/>
          </a:xfrm>
          <a:prstGeom prst="rect">
            <a:avLst/>
          </a:prstGeom>
          <a:noFill/>
          <a:ln>
            <a:noFill/>
          </a:ln>
          <a:effectLst/>
          <a:extLst/>
        </p:spPr>
        <p:txBody>
          <a:bodyPr/>
          <a:lstStyle>
            <a:lvl1pPr marL="342900" indent="-342900">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9pPr>
          </a:lstStyle>
          <a:p>
            <a:pPr algn="just" eaLnBrk="1" hangingPunct="1">
              <a:lnSpc>
                <a:spcPct val="90000"/>
              </a:lnSpc>
              <a:buFontTx/>
              <a:buNone/>
              <a:defRPr/>
            </a:pPr>
            <a:r>
              <a:rPr lang="en-US" altLang="en-US" sz="4000" dirty="0" smtClean="0">
                <a:solidFill>
                  <a:srgbClr val="FF0000"/>
                </a:solidFill>
                <a:latin typeface="VNI-Times" pitchFamily="2" charset="0"/>
              </a:rPr>
              <a:t>    </a:t>
            </a:r>
            <a:r>
              <a:rPr lang="en-US" altLang="en-US" sz="4000" dirty="0" smtClean="0">
                <a:solidFill>
                  <a:srgbClr val="FF0000"/>
                </a:solidFill>
                <a:latin typeface="VNI-Times" pitchFamily="2" charset="0"/>
                <a:sym typeface="Wingdings" panose="05000000000000000000" pitchFamily="2" charset="2"/>
              </a:rPr>
              <a:t></a:t>
            </a:r>
            <a:r>
              <a:rPr lang="en-US" altLang="en-US" sz="4000" b="1" dirty="0" smtClean="0">
                <a:solidFill>
                  <a:srgbClr val="FF0000"/>
                </a:solidFill>
                <a:latin typeface="VNI-Times" pitchFamily="2" charset="0"/>
              </a:rPr>
              <a:t> </a:t>
            </a:r>
            <a:r>
              <a:rPr lang="en-US" altLang="en-US" sz="4000" b="1" u="sng" dirty="0" err="1"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Củng</a:t>
            </a:r>
            <a:r>
              <a:rPr lang="en-US" altLang="en-US" sz="4000" b="1" u="sng" dirty="0"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4000" b="1" u="sng" dirty="0" err="1"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cố</a:t>
            </a:r>
            <a:r>
              <a:rPr lang="en-US" altLang="en-US" sz="4000" b="1" dirty="0" smtClean="0">
                <a:solidFill>
                  <a:srgbClr val="000000"/>
                </a:solidFill>
                <a:effectLst>
                  <a:outerShdw blurRad="38100" dist="38100" dir="2700000" algn="tl">
                    <a:srgbClr val="FFFFFF"/>
                  </a:outerShdw>
                </a:effectLst>
                <a:latin typeface="VNI-Times" pitchFamily="2" charset="0"/>
              </a:rPr>
              <a:t>:</a:t>
            </a:r>
          </a:p>
        </p:txBody>
      </p:sp>
      <p:sp>
        <p:nvSpPr>
          <p:cNvPr id="15363" name="Rectangle 6" descr="bor27"/>
          <p:cNvSpPr>
            <a:spLocks noChangeArrowheads="1"/>
          </p:cNvSpPr>
          <p:nvPr/>
        </p:nvSpPr>
        <p:spPr bwMode="auto">
          <a:xfrm>
            <a:off x="0" y="0"/>
            <a:ext cx="9144000" cy="1290638"/>
          </a:xfrm>
          <a:prstGeom prst="rect">
            <a:avLst/>
          </a:prstGeom>
          <a:blipFill dpi="0" rotWithShape="1">
            <a:blip r:embed="rId2"/>
            <a:srcRect/>
            <a:stretch>
              <a:fillRect/>
            </a:stretch>
          </a:blipFill>
          <a:ln w="9525">
            <a:solidFill>
              <a:schemeClr val="tx1"/>
            </a:solidFill>
            <a:miter lim="800000"/>
            <a:headEnd/>
            <a:tailEnd/>
          </a:ln>
        </p:spPr>
        <p:txBody>
          <a:bodyPr wrap="none" anchor="ctr"/>
          <a:lstStyle/>
          <a:p>
            <a:endParaRPr lang="en-US" altLang="en-US"/>
          </a:p>
        </p:txBody>
      </p:sp>
      <p:sp>
        <p:nvSpPr>
          <p:cNvPr id="15364" name="WordArt 8"/>
          <p:cNvSpPr>
            <a:spLocks noChangeArrowheads="1" noChangeShapeType="1" noTextEdit="1"/>
          </p:cNvSpPr>
          <p:nvPr/>
        </p:nvSpPr>
        <p:spPr bwMode="auto">
          <a:xfrm>
            <a:off x="636588" y="527050"/>
            <a:ext cx="7546975" cy="641350"/>
          </a:xfrm>
          <a:prstGeom prst="rect">
            <a:avLst/>
          </a:prstGeom>
        </p:spPr>
        <p:txBody>
          <a:bodyPr wrap="none" fromWordArt="1">
            <a:prstTxWarp prst="textPlain">
              <a:avLst>
                <a:gd name="adj" fmla="val 50000"/>
              </a:avLst>
            </a:prstTxWarp>
            <a:scene3d>
              <a:camera prst="legacyObliqueBottomRight"/>
              <a:lightRig rig="legacyFlat3" dir="b"/>
            </a:scene3d>
            <a:sp3d extrusionH="176200" prstMaterial="legacyMatte">
              <a:extrusionClr>
                <a:srgbClr val="99CCFF"/>
              </a:extrusionClr>
            </a:sp3d>
          </a:bodyPr>
          <a:lstStyle/>
          <a:p>
            <a:pPr algn="ctr"/>
            <a:r>
              <a:rPr lang="vi-VN" sz="3600" kern="10">
                <a:ln w="9525">
                  <a:round/>
                  <a:headEnd/>
                  <a:tailEnd/>
                </a:ln>
                <a:solidFill>
                  <a:srgbClr val="0000FF"/>
                </a:solidFill>
                <a:latin typeface="Times New Roman"/>
                <a:cs typeface="Times New Roman"/>
              </a:rPr>
              <a:t>Phần thưởng</a:t>
            </a:r>
            <a:endParaRPr lang="en-US" sz="3600" kern="10">
              <a:ln w="9525">
                <a:round/>
                <a:headEnd/>
                <a:tailEnd/>
              </a:ln>
              <a:solidFill>
                <a:srgbClr val="0000FF"/>
              </a:solidFill>
              <a:latin typeface="Times New Roman"/>
              <a:cs typeface="Times New Roman"/>
            </a:endParaRPr>
          </a:p>
        </p:txBody>
      </p:sp>
      <p:sp>
        <p:nvSpPr>
          <p:cNvPr id="181257" name="Rectangle 9"/>
          <p:cNvSpPr>
            <a:spLocks noChangeArrowheads="1"/>
          </p:cNvSpPr>
          <p:nvPr/>
        </p:nvSpPr>
        <p:spPr bwMode="auto">
          <a:xfrm>
            <a:off x="652463" y="1971675"/>
            <a:ext cx="6553200" cy="701675"/>
          </a:xfrm>
          <a:prstGeom prst="rect">
            <a:avLst/>
          </a:prstGeom>
          <a:noFill/>
          <a:ln>
            <a:noFill/>
          </a:ln>
          <a:effectLst/>
          <a:extLst/>
        </p:spPr>
        <p:txBody>
          <a:bodyPr>
            <a:spAutoFit/>
          </a:bodyPr>
          <a:lstStyle>
            <a:lvl1pPr>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9pPr>
          </a:lstStyle>
          <a:p>
            <a:pPr algn="just">
              <a:spcBef>
                <a:spcPct val="0"/>
              </a:spcBef>
              <a:buClrTx/>
              <a:buSzTx/>
              <a:buFontTx/>
              <a:buNone/>
              <a:defRPr/>
            </a:pPr>
            <a:r>
              <a:rPr lang="en-US" altLang="en-US" sz="4000" dirty="0" smtClean="0">
                <a:solidFill>
                  <a:srgbClr val="0000FF"/>
                </a:solidFill>
                <a:effectLst/>
                <a:sym typeface="Wingdings" panose="05000000000000000000" pitchFamily="2" charset="2"/>
              </a:rPr>
              <a:t></a:t>
            </a:r>
            <a:r>
              <a:rPr lang="en-US" altLang="en-US" sz="4000" b="1" dirty="0" smtClean="0">
                <a:solidFill>
                  <a:srgbClr val="0000FF"/>
                </a:solidFill>
              </a:rPr>
              <a:t> </a:t>
            </a:r>
            <a:r>
              <a:rPr lang="en-US" altLang="en-US" sz="4000" b="1" dirty="0" smtClean="0">
                <a:solidFill>
                  <a:srgbClr val="0000FF"/>
                </a:solidFill>
                <a:latin typeface="Times New Roman" panose="02020603050405020304" pitchFamily="18" charset="0"/>
                <a:cs typeface="Times New Roman" panose="02020603050405020304" pitchFamily="18" charset="0"/>
              </a:rPr>
              <a:t>3 HS </a:t>
            </a:r>
            <a:r>
              <a:rPr lang="en-US" altLang="en-US" sz="4000" b="1" dirty="0" err="1" smtClean="0">
                <a:solidFill>
                  <a:srgbClr val="0000FF"/>
                </a:solidFill>
                <a:latin typeface="Times New Roman" panose="02020603050405020304" pitchFamily="18" charset="0"/>
                <a:cs typeface="Times New Roman" panose="02020603050405020304" pitchFamily="18" charset="0"/>
              </a:rPr>
              <a:t>thi</a:t>
            </a:r>
            <a:r>
              <a:rPr lang="en-US" altLang="en-US" sz="4000" b="1" dirty="0" smtClean="0">
                <a:solidFill>
                  <a:srgbClr val="0000FF"/>
                </a:solidFill>
                <a:latin typeface="Times New Roman" panose="02020603050405020304" pitchFamily="18" charset="0"/>
                <a:cs typeface="Times New Roman" panose="02020603050405020304" pitchFamily="18" charset="0"/>
              </a:rPr>
              <a:t> </a:t>
            </a:r>
            <a:r>
              <a:rPr lang="en-US" altLang="en-US" sz="4000" b="1" dirty="0" err="1" smtClean="0">
                <a:solidFill>
                  <a:srgbClr val="0000FF"/>
                </a:solidFill>
                <a:latin typeface="Times New Roman" panose="02020603050405020304" pitchFamily="18" charset="0"/>
                <a:cs typeface="Times New Roman" panose="02020603050405020304" pitchFamily="18" charset="0"/>
              </a:rPr>
              <a:t>đọc</a:t>
            </a:r>
            <a:endParaRPr lang="en-US" altLang="en-US" sz="4000" b="1" dirty="0" smtClean="0">
              <a:solidFill>
                <a:srgbClr val="0000FF"/>
              </a:solidFill>
              <a:latin typeface="Times New Roman" panose="02020603050405020304" pitchFamily="18" charset="0"/>
              <a:cs typeface="Times New Roman" panose="02020603050405020304" pitchFamily="18" charset="0"/>
            </a:endParaRPr>
          </a:p>
        </p:txBody>
      </p:sp>
      <p:sp>
        <p:nvSpPr>
          <p:cNvPr id="181258" name="Rectangle 10"/>
          <p:cNvSpPr>
            <a:spLocks noChangeArrowheads="1"/>
          </p:cNvSpPr>
          <p:nvPr/>
        </p:nvSpPr>
        <p:spPr bwMode="auto">
          <a:xfrm>
            <a:off x="652463" y="2624138"/>
            <a:ext cx="5870575" cy="708025"/>
          </a:xfrm>
          <a:prstGeom prst="rect">
            <a:avLst/>
          </a:prstGeom>
          <a:noFill/>
          <a:ln>
            <a:noFill/>
          </a:ln>
          <a:effectLst/>
          <a:extLst/>
        </p:spPr>
        <p:txBody>
          <a:bodyPr>
            <a:spAutoFit/>
          </a:bodyPr>
          <a:lstStyle>
            <a:lvl1pPr>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9pPr>
          </a:lstStyle>
          <a:p>
            <a:pPr algn="just">
              <a:spcBef>
                <a:spcPct val="0"/>
              </a:spcBef>
              <a:buClrTx/>
              <a:buSzTx/>
              <a:buFontTx/>
              <a:buNone/>
              <a:defRPr/>
            </a:pPr>
            <a:r>
              <a:rPr lang="en-US" altLang="en-US" sz="4000" dirty="0" smtClean="0">
                <a:solidFill>
                  <a:srgbClr val="0000FF"/>
                </a:solidFill>
                <a:effectLst/>
                <a:sym typeface="Wingdings" panose="05000000000000000000" pitchFamily="2" charset="2"/>
              </a:rPr>
              <a:t></a:t>
            </a:r>
            <a:r>
              <a:rPr lang="en-US" altLang="en-US" sz="4000" b="1" dirty="0" smtClean="0">
                <a:solidFill>
                  <a:srgbClr val="0000FF"/>
                </a:solidFill>
              </a:rPr>
              <a:t> </a:t>
            </a:r>
            <a:r>
              <a:rPr lang="en-US" altLang="en-US" sz="4000" b="1" dirty="0" err="1" smtClean="0">
                <a:solidFill>
                  <a:srgbClr val="0000FF"/>
                </a:solidFill>
                <a:latin typeface="Times New Roman" panose="02020603050405020304" pitchFamily="18" charset="0"/>
                <a:cs typeface="Times New Roman" panose="02020603050405020304" pitchFamily="18" charset="0"/>
              </a:rPr>
              <a:t>Nhận</a:t>
            </a:r>
            <a:r>
              <a:rPr lang="en-US" altLang="en-US" sz="4000" b="1" dirty="0" smtClean="0">
                <a:solidFill>
                  <a:srgbClr val="0000FF"/>
                </a:solidFill>
                <a:latin typeface="Times New Roman" panose="02020603050405020304" pitchFamily="18" charset="0"/>
                <a:cs typeface="Times New Roman" panose="02020603050405020304" pitchFamily="18" charset="0"/>
              </a:rPr>
              <a:t> </a:t>
            </a:r>
            <a:r>
              <a:rPr lang="en-US" altLang="en-US" sz="4000" b="1" dirty="0" err="1" smtClean="0">
                <a:solidFill>
                  <a:srgbClr val="0000FF"/>
                </a:solidFill>
                <a:latin typeface="Times New Roman" panose="02020603050405020304" pitchFamily="18" charset="0"/>
                <a:cs typeface="Times New Roman" panose="02020603050405020304" pitchFamily="18" charset="0"/>
              </a:rPr>
              <a:t>xét</a:t>
            </a:r>
            <a:r>
              <a:rPr lang="en-US" altLang="en-US" sz="4000" b="1" dirty="0" smtClean="0">
                <a:solidFill>
                  <a:srgbClr val="0000FF"/>
                </a:solidFill>
                <a:latin typeface="Times New Roman" panose="02020603050405020304" pitchFamily="18" charset="0"/>
                <a:cs typeface="Times New Roman" panose="02020603050405020304" pitchFamily="18" charset="0"/>
              </a:rPr>
              <a:t>, </a:t>
            </a:r>
            <a:r>
              <a:rPr lang="en-US" altLang="en-US" sz="4000" b="1" dirty="0" err="1" smtClean="0">
                <a:solidFill>
                  <a:srgbClr val="0000FF"/>
                </a:solidFill>
                <a:latin typeface="Times New Roman" panose="02020603050405020304" pitchFamily="18" charset="0"/>
                <a:cs typeface="Times New Roman" panose="02020603050405020304" pitchFamily="18" charset="0"/>
              </a:rPr>
              <a:t>bình</a:t>
            </a:r>
            <a:r>
              <a:rPr lang="en-US" altLang="en-US" sz="4000" b="1" dirty="0" smtClean="0">
                <a:solidFill>
                  <a:srgbClr val="0000FF"/>
                </a:solidFill>
                <a:latin typeface="Times New Roman" panose="02020603050405020304" pitchFamily="18" charset="0"/>
                <a:cs typeface="Times New Roman" panose="02020603050405020304" pitchFamily="18" charset="0"/>
              </a:rPr>
              <a:t> </a:t>
            </a:r>
            <a:r>
              <a:rPr lang="en-US" altLang="en-US" sz="4000" b="1" dirty="0" err="1" smtClean="0">
                <a:solidFill>
                  <a:srgbClr val="0000FF"/>
                </a:solidFill>
                <a:latin typeface="Times New Roman" panose="02020603050405020304" pitchFamily="18" charset="0"/>
                <a:cs typeface="Times New Roman" panose="02020603050405020304" pitchFamily="18" charset="0"/>
              </a:rPr>
              <a:t>chọn</a:t>
            </a:r>
            <a:endParaRPr lang="en-US" altLang="en-US" sz="4000" b="1" dirty="0" smtClean="0">
              <a:solidFill>
                <a:srgbClr val="0000FF"/>
              </a:solidFill>
              <a:latin typeface="Times New Roman" panose="02020603050405020304" pitchFamily="18" charset="0"/>
              <a:cs typeface="Times New Roman" panose="02020603050405020304" pitchFamily="18" charset="0"/>
            </a:endParaRPr>
          </a:p>
        </p:txBody>
      </p:sp>
      <p:sp>
        <p:nvSpPr>
          <p:cNvPr id="181259" name="Rectangle 11"/>
          <p:cNvSpPr>
            <a:spLocks noChangeArrowheads="1"/>
          </p:cNvSpPr>
          <p:nvPr/>
        </p:nvSpPr>
        <p:spPr bwMode="auto">
          <a:xfrm>
            <a:off x="0" y="3235325"/>
            <a:ext cx="9144000" cy="1323975"/>
          </a:xfrm>
          <a:prstGeom prst="rect">
            <a:avLst/>
          </a:prstGeom>
          <a:noFill/>
          <a:ln>
            <a:noFill/>
          </a:ln>
          <a:effectLst/>
          <a:extLst/>
        </p:spPr>
        <p:txBody>
          <a:bodyPr>
            <a:spAutoFit/>
          </a:bodyPr>
          <a:lstStyle>
            <a:lvl1pPr>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9pPr>
          </a:lstStyle>
          <a:p>
            <a:pPr algn="just">
              <a:spcBef>
                <a:spcPct val="0"/>
              </a:spcBef>
              <a:buClrTx/>
              <a:buSzTx/>
              <a:buFontTx/>
              <a:buNone/>
              <a:defRPr/>
            </a:pPr>
            <a:r>
              <a:rPr lang="en-US" altLang="en-US" sz="4000" b="1" dirty="0" smtClean="0">
                <a:solidFill>
                  <a:srgbClr val="000000"/>
                </a:solidFill>
                <a:effectLst>
                  <a:outerShdw blurRad="38100" dist="38100" dir="2700000" algn="tl">
                    <a:srgbClr val="FFFFFF"/>
                  </a:outerShdw>
                </a:effectLst>
                <a:latin typeface="VNI-Times" pitchFamily="2" charset="0"/>
              </a:rPr>
              <a:t>     </a:t>
            </a:r>
            <a:r>
              <a:rPr lang="en-US" altLang="en-US" sz="4000" b="1" dirty="0"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Qua </a:t>
            </a:r>
            <a:r>
              <a:rPr lang="en-US" altLang="en-US" sz="4000" b="1" dirty="0" err="1"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câu</a:t>
            </a:r>
            <a:r>
              <a:rPr lang="en-US" altLang="en-US" sz="4000" b="1" dirty="0"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4000" b="1" dirty="0" err="1"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chuyện</a:t>
            </a:r>
            <a:r>
              <a:rPr lang="en-US" altLang="en-US" sz="4000" b="1" dirty="0"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4000" b="1" dirty="0" err="1"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này</a:t>
            </a:r>
            <a:r>
              <a:rPr lang="en-US" altLang="en-US" sz="4000" b="1" dirty="0"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4000" b="1" dirty="0" err="1"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em</a:t>
            </a:r>
            <a:r>
              <a:rPr lang="en-US" altLang="en-US" sz="4000" b="1" dirty="0"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4000" b="1" dirty="0" err="1"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học</a:t>
            </a:r>
            <a:r>
              <a:rPr lang="en-US" altLang="en-US" sz="4000" b="1" dirty="0"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4000" b="1" dirty="0" err="1"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tập</a:t>
            </a:r>
            <a:r>
              <a:rPr lang="en-US" altLang="en-US" sz="4000" b="1" dirty="0"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4000" b="1" dirty="0" err="1"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được</a:t>
            </a:r>
            <a:r>
              <a:rPr lang="en-US" altLang="en-US" sz="4000" b="1" dirty="0"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4000" b="1" dirty="0" err="1"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điều</a:t>
            </a:r>
            <a:r>
              <a:rPr lang="en-US" altLang="en-US" sz="4000" b="1" dirty="0"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4000" b="1" dirty="0" err="1"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gì</a:t>
            </a:r>
            <a:r>
              <a:rPr lang="en-US" altLang="en-US" sz="4000" b="1" dirty="0"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ở </a:t>
            </a:r>
            <a:r>
              <a:rPr lang="en-US" altLang="en-US" sz="4000" b="1" dirty="0" err="1"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bạn</a:t>
            </a:r>
            <a:r>
              <a:rPr lang="en-US" altLang="en-US" sz="4000" b="1" dirty="0"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Na</a:t>
            </a:r>
            <a:r>
              <a:rPr lang="en-US" altLang="en-US" sz="4000" b="1" dirty="0" smtClean="0">
                <a:solidFill>
                  <a:srgbClr val="000000"/>
                </a:solidFill>
                <a:effectLst>
                  <a:outerShdw blurRad="38100" dist="38100" dir="2700000" algn="tl">
                    <a:srgbClr val="FFFFFF"/>
                  </a:outerShdw>
                </a:effectLst>
                <a:latin typeface="VNI-Times" pitchFamily="2" charset="0"/>
              </a:rPr>
              <a:t>?</a:t>
            </a:r>
          </a:p>
        </p:txBody>
      </p:sp>
      <p:sp>
        <p:nvSpPr>
          <p:cNvPr id="181264" name="Rectangle 16"/>
          <p:cNvSpPr>
            <a:spLocks noChangeArrowheads="1"/>
          </p:cNvSpPr>
          <p:nvPr/>
        </p:nvSpPr>
        <p:spPr bwMode="auto">
          <a:xfrm>
            <a:off x="179388" y="4613275"/>
            <a:ext cx="9144000" cy="1323975"/>
          </a:xfrm>
          <a:prstGeom prst="rect">
            <a:avLst/>
          </a:prstGeom>
          <a:noFill/>
          <a:ln>
            <a:noFill/>
          </a:ln>
          <a:effectLst>
            <a:outerShdw dist="35921" dir="2700000" algn="ctr" rotWithShape="0">
              <a:schemeClr val="accent1">
                <a:alpha val="50000"/>
              </a:schemeClr>
            </a:outerShdw>
          </a:effectLst>
          <a:extLst/>
        </p:spPr>
        <p:txBody>
          <a:bodyPr>
            <a:spAutoFit/>
          </a:bodyPr>
          <a:lstStyle>
            <a:lvl1pPr>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9pPr>
          </a:lstStyle>
          <a:p>
            <a:pPr algn="just">
              <a:spcBef>
                <a:spcPct val="0"/>
              </a:spcBef>
              <a:buClrTx/>
              <a:buSzTx/>
              <a:buFontTx/>
              <a:buNone/>
              <a:defRPr/>
            </a:pPr>
            <a:r>
              <a:rPr lang="en-US" altLang="en-US" sz="4000" b="1" dirty="0" smtClean="0">
                <a:solidFill>
                  <a:srgbClr val="0000FF"/>
                </a:solidFill>
                <a:latin typeface="VNI-Times" pitchFamily="2" charset="0"/>
              </a:rPr>
              <a:t> </a:t>
            </a:r>
            <a:r>
              <a:rPr lang="en-US" altLang="en-US" sz="4000" b="1" dirty="0" err="1" smtClean="0">
                <a:solidFill>
                  <a:srgbClr val="0000FF"/>
                </a:solidFill>
                <a:latin typeface="Times New Roman" panose="02020603050405020304" pitchFamily="18" charset="0"/>
                <a:cs typeface="Times New Roman" panose="02020603050405020304" pitchFamily="18" charset="0"/>
              </a:rPr>
              <a:t>Về</a:t>
            </a:r>
            <a:r>
              <a:rPr lang="en-US" altLang="en-US" sz="4000" b="1" dirty="0" smtClean="0">
                <a:solidFill>
                  <a:srgbClr val="0000FF"/>
                </a:solidFill>
                <a:latin typeface="Times New Roman" panose="02020603050405020304" pitchFamily="18" charset="0"/>
                <a:cs typeface="Times New Roman" panose="02020603050405020304" pitchFamily="18" charset="0"/>
              </a:rPr>
              <a:t> </a:t>
            </a:r>
            <a:r>
              <a:rPr lang="en-US" altLang="en-US" sz="4000" b="1" dirty="0" err="1" smtClean="0">
                <a:solidFill>
                  <a:srgbClr val="0000FF"/>
                </a:solidFill>
                <a:latin typeface="Times New Roman" panose="02020603050405020304" pitchFamily="18" charset="0"/>
                <a:cs typeface="Times New Roman" panose="02020603050405020304" pitchFamily="18" charset="0"/>
              </a:rPr>
              <a:t>nhà</a:t>
            </a:r>
            <a:r>
              <a:rPr lang="en-US" altLang="en-US" sz="4000" b="1" dirty="0" smtClean="0">
                <a:solidFill>
                  <a:srgbClr val="0000FF"/>
                </a:solidFill>
                <a:latin typeface="Times New Roman" panose="02020603050405020304" pitchFamily="18" charset="0"/>
                <a:cs typeface="Times New Roman" panose="02020603050405020304" pitchFamily="18" charset="0"/>
              </a:rPr>
              <a:t> </a:t>
            </a:r>
            <a:r>
              <a:rPr lang="en-US" altLang="en-US" sz="4000" b="1" dirty="0" err="1" smtClean="0">
                <a:solidFill>
                  <a:srgbClr val="0000FF"/>
                </a:solidFill>
                <a:latin typeface="Times New Roman" panose="02020603050405020304" pitchFamily="18" charset="0"/>
                <a:cs typeface="Times New Roman" panose="02020603050405020304" pitchFamily="18" charset="0"/>
              </a:rPr>
              <a:t>đọc</a:t>
            </a:r>
            <a:r>
              <a:rPr lang="en-US" altLang="en-US" sz="4000" b="1" dirty="0" smtClean="0">
                <a:solidFill>
                  <a:srgbClr val="0000FF"/>
                </a:solidFill>
                <a:latin typeface="Times New Roman" panose="02020603050405020304" pitchFamily="18" charset="0"/>
                <a:cs typeface="Times New Roman" panose="02020603050405020304" pitchFamily="18" charset="0"/>
              </a:rPr>
              <a:t> </a:t>
            </a:r>
            <a:r>
              <a:rPr lang="en-US" altLang="en-US" sz="4000" b="1" dirty="0" err="1" smtClean="0">
                <a:solidFill>
                  <a:srgbClr val="0000FF"/>
                </a:solidFill>
                <a:latin typeface="Times New Roman" panose="02020603050405020304" pitchFamily="18" charset="0"/>
                <a:cs typeface="Times New Roman" panose="02020603050405020304" pitchFamily="18" charset="0"/>
              </a:rPr>
              <a:t>lại</a:t>
            </a:r>
            <a:r>
              <a:rPr lang="en-US" altLang="en-US" sz="4000" b="1" dirty="0" smtClean="0">
                <a:solidFill>
                  <a:srgbClr val="0000FF"/>
                </a:solidFill>
                <a:latin typeface="Times New Roman" panose="02020603050405020304" pitchFamily="18" charset="0"/>
                <a:cs typeface="Times New Roman" panose="02020603050405020304" pitchFamily="18" charset="0"/>
              </a:rPr>
              <a:t> 10 </a:t>
            </a:r>
            <a:r>
              <a:rPr lang="en-US" altLang="en-US" sz="4000" b="1" dirty="0" err="1" smtClean="0">
                <a:solidFill>
                  <a:srgbClr val="0000FF"/>
                </a:solidFill>
                <a:latin typeface="Times New Roman" panose="02020603050405020304" pitchFamily="18" charset="0"/>
                <a:cs typeface="Times New Roman" panose="02020603050405020304" pitchFamily="18" charset="0"/>
              </a:rPr>
              <a:t>lần</a:t>
            </a:r>
            <a:r>
              <a:rPr lang="en-US" altLang="en-US" sz="4000" b="1" dirty="0" smtClean="0">
                <a:solidFill>
                  <a:srgbClr val="0000FF"/>
                </a:solidFill>
                <a:latin typeface="Times New Roman" panose="02020603050405020304" pitchFamily="18" charset="0"/>
                <a:cs typeface="Times New Roman" panose="02020603050405020304" pitchFamily="18" charset="0"/>
              </a:rPr>
              <a:t> </a:t>
            </a:r>
            <a:r>
              <a:rPr lang="en-US" altLang="en-US" sz="4000" b="1" dirty="0" err="1" smtClean="0">
                <a:solidFill>
                  <a:srgbClr val="0000FF"/>
                </a:solidFill>
                <a:latin typeface="Times New Roman" panose="02020603050405020304" pitchFamily="18" charset="0"/>
                <a:cs typeface="Times New Roman" panose="02020603050405020304" pitchFamily="18" charset="0"/>
              </a:rPr>
              <a:t>bài</a:t>
            </a:r>
            <a:r>
              <a:rPr lang="en-US" altLang="en-US" sz="4000" b="1" dirty="0" smtClean="0">
                <a:solidFill>
                  <a:srgbClr val="0000FF"/>
                </a:solidFill>
                <a:latin typeface="Times New Roman" panose="02020603050405020304" pitchFamily="18" charset="0"/>
                <a:cs typeface="Times New Roman" panose="02020603050405020304" pitchFamily="18" charset="0"/>
              </a:rPr>
              <a:t> </a:t>
            </a:r>
            <a:r>
              <a:rPr lang="en-US" altLang="en-US" sz="4000" b="1" dirty="0" err="1" smtClean="0">
                <a:solidFill>
                  <a:srgbClr val="0000FF"/>
                </a:solidFill>
                <a:latin typeface="Times New Roman" panose="02020603050405020304" pitchFamily="18" charset="0"/>
                <a:cs typeface="Times New Roman" panose="02020603050405020304" pitchFamily="18" charset="0"/>
              </a:rPr>
              <a:t>tập</a:t>
            </a:r>
            <a:r>
              <a:rPr lang="en-US" altLang="en-US" sz="4000" b="1" dirty="0" smtClean="0">
                <a:solidFill>
                  <a:srgbClr val="0000FF"/>
                </a:solidFill>
                <a:latin typeface="Times New Roman" panose="02020603050405020304" pitchFamily="18" charset="0"/>
                <a:cs typeface="Times New Roman" panose="02020603050405020304" pitchFamily="18" charset="0"/>
              </a:rPr>
              <a:t> </a:t>
            </a:r>
            <a:r>
              <a:rPr lang="en-US" altLang="en-US" sz="4000" b="1" dirty="0" err="1" smtClean="0">
                <a:solidFill>
                  <a:srgbClr val="0000FF"/>
                </a:solidFill>
                <a:latin typeface="Times New Roman" panose="02020603050405020304" pitchFamily="18" charset="0"/>
                <a:cs typeface="Times New Roman" panose="02020603050405020304" pitchFamily="18" charset="0"/>
              </a:rPr>
              <a:t>đọc</a:t>
            </a:r>
            <a:r>
              <a:rPr lang="en-US" altLang="en-US" sz="4000" b="1" dirty="0" smtClean="0">
                <a:solidFill>
                  <a:srgbClr val="0000FF"/>
                </a:solidFill>
                <a:latin typeface="Times New Roman" panose="02020603050405020304" pitchFamily="18" charset="0"/>
                <a:cs typeface="Times New Roman" panose="02020603050405020304" pitchFamily="18" charset="0"/>
              </a:rPr>
              <a:t> </a:t>
            </a:r>
            <a:r>
              <a:rPr lang="en-US" altLang="en-US" sz="4000" b="1" dirty="0" err="1" smtClean="0">
                <a:solidFill>
                  <a:srgbClr val="0000FF"/>
                </a:solidFill>
                <a:latin typeface="Times New Roman" panose="02020603050405020304" pitchFamily="18" charset="0"/>
                <a:cs typeface="Times New Roman" panose="02020603050405020304" pitchFamily="18" charset="0"/>
              </a:rPr>
              <a:t>để</a:t>
            </a:r>
            <a:r>
              <a:rPr lang="en-US" altLang="en-US" sz="4000" b="1" dirty="0" smtClean="0">
                <a:solidFill>
                  <a:srgbClr val="0000FF"/>
                </a:solidFill>
                <a:latin typeface="Times New Roman" panose="02020603050405020304" pitchFamily="18" charset="0"/>
                <a:cs typeface="Times New Roman" panose="02020603050405020304" pitchFamily="18" charset="0"/>
              </a:rPr>
              <a:t> </a:t>
            </a:r>
            <a:r>
              <a:rPr lang="en-US" altLang="en-US" sz="4000" b="1" dirty="0" err="1" smtClean="0">
                <a:solidFill>
                  <a:srgbClr val="0000FF"/>
                </a:solidFill>
                <a:latin typeface="Times New Roman" panose="02020603050405020304" pitchFamily="18" charset="0"/>
                <a:cs typeface="Times New Roman" panose="02020603050405020304" pitchFamily="18" charset="0"/>
              </a:rPr>
              <a:t>chuẩn</a:t>
            </a:r>
            <a:r>
              <a:rPr lang="en-US" altLang="en-US" sz="4000" b="1" dirty="0" smtClean="0">
                <a:solidFill>
                  <a:srgbClr val="0000FF"/>
                </a:solidFill>
                <a:latin typeface="Times New Roman" panose="02020603050405020304" pitchFamily="18" charset="0"/>
                <a:cs typeface="Times New Roman" panose="02020603050405020304" pitchFamily="18" charset="0"/>
              </a:rPr>
              <a:t> </a:t>
            </a:r>
            <a:r>
              <a:rPr lang="en-US" altLang="en-US" sz="4000" b="1" dirty="0" err="1" smtClean="0">
                <a:solidFill>
                  <a:srgbClr val="0000FF"/>
                </a:solidFill>
                <a:latin typeface="Times New Roman" panose="02020603050405020304" pitchFamily="18" charset="0"/>
                <a:cs typeface="Times New Roman" panose="02020603050405020304" pitchFamily="18" charset="0"/>
              </a:rPr>
              <a:t>bị</a:t>
            </a:r>
            <a:r>
              <a:rPr lang="en-US" altLang="en-US" sz="4000" b="1" dirty="0" smtClean="0">
                <a:solidFill>
                  <a:srgbClr val="0000FF"/>
                </a:solidFill>
                <a:latin typeface="Times New Roman" panose="02020603050405020304" pitchFamily="18" charset="0"/>
                <a:cs typeface="Times New Roman" panose="02020603050405020304" pitchFamily="18" charset="0"/>
              </a:rPr>
              <a:t> </a:t>
            </a:r>
            <a:r>
              <a:rPr lang="en-US" altLang="en-US" sz="4000" b="1" dirty="0" err="1" smtClean="0">
                <a:solidFill>
                  <a:srgbClr val="0000FF"/>
                </a:solidFill>
                <a:latin typeface="Times New Roman" panose="02020603050405020304" pitchFamily="18" charset="0"/>
                <a:cs typeface="Times New Roman" panose="02020603050405020304" pitchFamily="18" charset="0"/>
              </a:rPr>
              <a:t>cho</a:t>
            </a:r>
            <a:r>
              <a:rPr lang="en-US" altLang="en-US" sz="4000" b="1" dirty="0" smtClean="0">
                <a:solidFill>
                  <a:srgbClr val="0000FF"/>
                </a:solidFill>
                <a:latin typeface="Times New Roman" panose="02020603050405020304" pitchFamily="18" charset="0"/>
                <a:cs typeface="Times New Roman" panose="02020603050405020304" pitchFamily="18" charset="0"/>
              </a:rPr>
              <a:t> </a:t>
            </a:r>
            <a:r>
              <a:rPr lang="en-US" altLang="en-US" sz="4000" b="1" dirty="0" err="1" smtClean="0">
                <a:solidFill>
                  <a:srgbClr val="0000FF"/>
                </a:solidFill>
                <a:latin typeface="Times New Roman" panose="02020603050405020304" pitchFamily="18" charset="0"/>
                <a:cs typeface="Times New Roman" panose="02020603050405020304" pitchFamily="18" charset="0"/>
              </a:rPr>
              <a:t>tiết</a:t>
            </a:r>
            <a:r>
              <a:rPr lang="en-US" altLang="en-US" sz="4000" b="1" dirty="0" smtClean="0">
                <a:solidFill>
                  <a:srgbClr val="0000FF"/>
                </a:solidFill>
                <a:latin typeface="Times New Roman" panose="02020603050405020304" pitchFamily="18" charset="0"/>
                <a:cs typeface="Times New Roman" panose="02020603050405020304" pitchFamily="18" charset="0"/>
              </a:rPr>
              <a:t> </a:t>
            </a:r>
            <a:r>
              <a:rPr lang="en-US" altLang="en-US" sz="4000" b="1" dirty="0" err="1" smtClean="0">
                <a:solidFill>
                  <a:srgbClr val="0000FF"/>
                </a:solidFill>
                <a:latin typeface="Times New Roman" panose="02020603050405020304" pitchFamily="18" charset="0"/>
                <a:cs typeface="Times New Roman" panose="02020603050405020304" pitchFamily="18" charset="0"/>
              </a:rPr>
              <a:t>kể</a:t>
            </a:r>
            <a:r>
              <a:rPr lang="en-US" altLang="en-US" sz="4000" b="1" dirty="0" smtClean="0">
                <a:solidFill>
                  <a:srgbClr val="0000FF"/>
                </a:solidFill>
                <a:latin typeface="Times New Roman" panose="02020603050405020304" pitchFamily="18" charset="0"/>
                <a:cs typeface="Times New Roman" panose="02020603050405020304" pitchFamily="18" charset="0"/>
              </a:rPr>
              <a:t> </a:t>
            </a:r>
            <a:r>
              <a:rPr lang="en-US" altLang="en-US" sz="4000" b="1" dirty="0" err="1" smtClean="0">
                <a:solidFill>
                  <a:srgbClr val="0000FF"/>
                </a:solidFill>
                <a:latin typeface="Times New Roman" panose="02020603050405020304" pitchFamily="18" charset="0"/>
                <a:cs typeface="Times New Roman" panose="02020603050405020304" pitchFamily="18" charset="0"/>
              </a:rPr>
              <a:t>chuyện</a:t>
            </a:r>
            <a:r>
              <a:rPr lang="en-US" altLang="en-US" sz="4000" b="1" dirty="0" smtClean="0">
                <a:solidFill>
                  <a:srgbClr val="0000FF"/>
                </a:solidFill>
                <a:latin typeface="VNI-Times" pitchFamily="2" charset="0"/>
              </a:rPr>
              <a:t>.</a:t>
            </a:r>
          </a:p>
        </p:txBody>
      </p:sp>
      <p:pic>
        <p:nvPicPr>
          <p:cNvPr id="181252" name="Picture 4" descr="Rose1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34857">
            <a:off x="7829550" y="5859463"/>
            <a:ext cx="1193800"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09924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81250"/>
                                        </p:tgtEl>
                                        <p:attrNameLst>
                                          <p:attrName>style.visibility</p:attrName>
                                        </p:attrNameLst>
                                      </p:cBhvr>
                                      <p:to>
                                        <p:strVal val="visible"/>
                                      </p:to>
                                    </p:set>
                                    <p:animEffect transition="in" filter="diamond(in)">
                                      <p:cBhvr>
                                        <p:cTn id="7" dur="500"/>
                                        <p:tgtEl>
                                          <p:spTgt spid="1812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81257"/>
                                        </p:tgtEl>
                                        <p:attrNameLst>
                                          <p:attrName>style.visibility</p:attrName>
                                        </p:attrNameLst>
                                      </p:cBhvr>
                                      <p:to>
                                        <p:strVal val="visible"/>
                                      </p:to>
                                    </p:set>
                                    <p:animEffect transition="in" filter="diamond(in)">
                                      <p:cBhvr>
                                        <p:cTn id="12" dur="1000"/>
                                        <p:tgtEl>
                                          <p:spTgt spid="1812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81258"/>
                                        </p:tgtEl>
                                        <p:attrNameLst>
                                          <p:attrName>style.visibility</p:attrName>
                                        </p:attrNameLst>
                                      </p:cBhvr>
                                      <p:to>
                                        <p:strVal val="visible"/>
                                      </p:to>
                                    </p:set>
                                    <p:animEffect transition="in" filter="diamond(in)">
                                      <p:cBhvr>
                                        <p:cTn id="17" dur="1000"/>
                                        <p:tgtEl>
                                          <p:spTgt spid="18125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81259"/>
                                        </p:tgtEl>
                                        <p:attrNameLst>
                                          <p:attrName>style.visibility</p:attrName>
                                        </p:attrNameLst>
                                      </p:cBhvr>
                                      <p:to>
                                        <p:strVal val="visible"/>
                                      </p:to>
                                    </p:set>
                                    <p:animEffect transition="in" filter="diamond(in)">
                                      <p:cBhvr>
                                        <p:cTn id="22" dur="1000"/>
                                        <p:tgtEl>
                                          <p:spTgt spid="18125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81264"/>
                                        </p:tgtEl>
                                        <p:attrNameLst>
                                          <p:attrName>style.visibility</p:attrName>
                                        </p:attrNameLst>
                                      </p:cBhvr>
                                      <p:to>
                                        <p:strVal val="visible"/>
                                      </p:to>
                                    </p:set>
                                    <p:animEffect transition="in" filter="checkerboard(across)">
                                      <p:cBhvr>
                                        <p:cTn id="27" dur="1000"/>
                                        <p:tgtEl>
                                          <p:spTgt spid="181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 grpId="0"/>
      <p:bldP spid="181257" grpId="0"/>
      <p:bldP spid="181258" grpId="0"/>
      <p:bldP spid="181259" grpId="0"/>
      <p:bldP spid="18126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3855"/>
            <a:ext cx="9166775" cy="665018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0" y="1738745"/>
            <a:ext cx="9152920" cy="5146964"/>
          </a:xfrm>
          <a:prstGeom prst="rect">
            <a:avLst/>
          </a:prstGeom>
        </p:spPr>
      </p:pic>
      <p:sp>
        <p:nvSpPr>
          <p:cNvPr id="5" name="Rectangle 4"/>
          <p:cNvSpPr/>
          <p:nvPr/>
        </p:nvSpPr>
        <p:spPr>
          <a:xfrm>
            <a:off x="2133600" y="9389"/>
            <a:ext cx="4696607" cy="1754326"/>
          </a:xfrm>
          <a:prstGeom prst="rect">
            <a:avLst/>
          </a:prstGeom>
        </p:spPr>
        <p:style>
          <a:lnRef idx="1">
            <a:schemeClr val="accent5"/>
          </a:lnRef>
          <a:fillRef idx="2">
            <a:schemeClr val="accent5"/>
          </a:fillRef>
          <a:effectRef idx="1">
            <a:schemeClr val="accent5"/>
          </a:effectRef>
          <a:fontRef idx="minor">
            <a:schemeClr val="dk1"/>
          </a:fontRef>
        </p:style>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TẬP ĐỌC</a:t>
            </a:r>
          </a:p>
          <a:p>
            <a:pPr algn="ctr"/>
            <a:r>
              <a:rPr 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PHẦN THƯỞNG</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50447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691"/>
            <a:ext cx="8960713" cy="6705600"/>
          </a:xfrm>
          <a:prstGeom prst="rect">
            <a:avLst/>
          </a:prstGeom>
        </p:spPr>
      </p:pic>
    </p:spTree>
    <p:extLst>
      <p:ext uri="{BB962C8B-B14F-4D97-AF65-F5344CB8AC3E}">
        <p14:creationId xmlns:p14="http://schemas.microsoft.com/office/powerpoint/2010/main" val="37783832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6858000" cy="769441"/>
          </a:xfrm>
          <a:prstGeom prst="rect">
            <a:avLst/>
          </a:prstGeom>
          <a:noFill/>
        </p:spPr>
        <p:txBody>
          <a:bodyPr wrap="square" rtlCol="0">
            <a:spAutoFit/>
          </a:bodyPr>
          <a:lstStyle/>
          <a:p>
            <a:r>
              <a:rPr lang="en-US" sz="4400" b="1" smtClean="0">
                <a:latin typeface=".VnCommercial Script" pitchFamily="34" charset="0"/>
                <a:ea typeface="HP001 4H" pitchFamily="34" charset="-127"/>
              </a:rPr>
              <a:t>Thanh </a:t>
            </a:r>
            <a:endParaRPr lang="en-US" sz="4400" b="1">
              <a:latin typeface=".VnCommercial Script" pitchFamily="34" charset="0"/>
              <a:ea typeface="HP001 4H" pitchFamily="34" charset="-127"/>
            </a:endParaRPr>
          </a:p>
        </p:txBody>
      </p:sp>
    </p:spTree>
    <p:extLst>
      <p:ext uri="{BB962C8B-B14F-4D97-AF65-F5344CB8AC3E}">
        <p14:creationId xmlns:p14="http://schemas.microsoft.com/office/powerpoint/2010/main" val="3194444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691"/>
            <a:ext cx="8960713" cy="67056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44" y="214745"/>
            <a:ext cx="9144000" cy="6525491"/>
          </a:xfrm>
          <a:prstGeom prst="rect">
            <a:avLst/>
          </a:prstGeom>
        </p:spPr>
      </p:pic>
    </p:spTree>
    <p:extLst>
      <p:ext uri="{BB962C8B-B14F-4D97-AF65-F5344CB8AC3E}">
        <p14:creationId xmlns:p14="http://schemas.microsoft.com/office/powerpoint/2010/main" val="11021914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691"/>
            <a:ext cx="8960713" cy="6705600"/>
          </a:xfrm>
          <a:prstGeom prst="rect">
            <a:avLst/>
          </a:prstGeom>
        </p:spPr>
      </p:pic>
      <p:sp>
        <p:nvSpPr>
          <p:cNvPr id="3" name="TextBox 2"/>
          <p:cNvSpPr txBox="1"/>
          <p:nvPr/>
        </p:nvSpPr>
        <p:spPr>
          <a:xfrm>
            <a:off x="0" y="124691"/>
            <a:ext cx="9144000" cy="686341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3200" dirty="0" smtClean="0">
                <a:solidFill>
                  <a:srgbClr val="FF0000"/>
                </a:solidFill>
              </a:rPr>
              <a:t>Phần thưởng</a:t>
            </a:r>
          </a:p>
          <a:p>
            <a:pPr marL="342900" indent="-342900" algn="just">
              <a:buAutoNum type="arabicPeriod"/>
            </a:pPr>
            <a:r>
              <a:rPr lang="en-US" sz="2400" dirty="0" smtClean="0"/>
              <a:t>    Na là một cô bé tốt bụng. Ở lớp, ai cũng mến em. Em gọt bút chì</a:t>
            </a:r>
          </a:p>
          <a:p>
            <a:pPr algn="just"/>
            <a:r>
              <a:rPr lang="en-US" sz="2400" dirty="0" smtClean="0"/>
              <a:t> giúp bạn Lan. Em cho bạn Minh nửa cục tẩy. Nhiều lần, em làm trực nhật giúp các bạn bị mệt…Na chỉ buồn vì em học chưa giỏi.</a:t>
            </a:r>
          </a:p>
          <a:p>
            <a:pPr algn="just"/>
            <a:r>
              <a:rPr lang="en-US" sz="2400" dirty="0" smtClean="0"/>
              <a:t>2.     Cuối năm học, cả lớp bàn tán về điểm thi và phần thưởng. Riêng Na chỉ lặng yên nghe các bạn. Em biết mình chưa giỏi môn nào.</a:t>
            </a:r>
          </a:p>
          <a:p>
            <a:pPr algn="just"/>
            <a:r>
              <a:rPr lang="en-US" sz="2400" dirty="0"/>
              <a:t> </a:t>
            </a:r>
            <a:r>
              <a:rPr lang="en-US" sz="2400" dirty="0" smtClean="0"/>
              <a:t>       Một buổi sáng, vào giờ ra chơi, các bạn trong lớp túm tụm bàn bạc</a:t>
            </a:r>
          </a:p>
          <a:p>
            <a:pPr algn="just"/>
            <a:r>
              <a:rPr lang="en-US" sz="2400" dirty="0" smtClean="0"/>
              <a:t>điều gì có vẻ bí mật lắm. Rồi các bạn kéo nhau đến gặp cô giáo.</a:t>
            </a:r>
          </a:p>
          <a:p>
            <a:pPr algn="just"/>
            <a:r>
              <a:rPr lang="en-US" sz="2400" dirty="0"/>
              <a:t> </a:t>
            </a:r>
            <a:r>
              <a:rPr lang="en-US" sz="2400" dirty="0" smtClean="0"/>
              <a:t>        Cô giáo cho rằng sáng kiến của các bạn rất hay.</a:t>
            </a:r>
          </a:p>
          <a:p>
            <a:pPr marL="342900" indent="-342900" algn="just">
              <a:buAutoNum type="arabicPeriod" startAt="3"/>
            </a:pPr>
            <a:r>
              <a:rPr lang="en-US" sz="2400" dirty="0" smtClean="0"/>
              <a:t>Ngày tổng kết năm học, từng học sinh giỏi bước lên bục nhận phần</a:t>
            </a:r>
          </a:p>
          <a:p>
            <a:pPr algn="just"/>
            <a:r>
              <a:rPr lang="en-US" sz="2400" dirty="0" smtClean="0"/>
              <a:t>thưởng. Cha mẹ các em cũng hồi hộp. Bất ngờ, cô giáo nói:</a:t>
            </a:r>
          </a:p>
          <a:p>
            <a:pPr algn="just"/>
            <a:r>
              <a:rPr lang="en-US" sz="2400" dirty="0" smtClean="0"/>
              <a:t>-      Bây giờ, cô sẽ trao một phần thưởng đặc biệt. Đây là phần thưởng cả lớp đề nghị tặng bạn Na. Na học chưa giỏi, nhưng em có tấm lòng thật đáng quý.</a:t>
            </a:r>
          </a:p>
          <a:p>
            <a:pPr algn="just"/>
            <a:r>
              <a:rPr lang="en-US" sz="2400" dirty="0" smtClean="0"/>
              <a:t>         Na không hiểu mình có nghe nhầm không. Đỏ bừng mặt, cô bé đứng dậy bước lên bục. Tiếng  vỗ tay vang dậy. Mẹ của Na lặng lẽ chấm khăn lên đôi mắt đỏ hoe.</a:t>
            </a:r>
          </a:p>
          <a:p>
            <a:pPr algn="just"/>
            <a:r>
              <a:rPr lang="en-US" sz="2400" dirty="0" smtClean="0"/>
              <a:t>   </a:t>
            </a:r>
          </a:p>
        </p:txBody>
      </p:sp>
    </p:spTree>
    <p:extLst>
      <p:ext uri="{BB962C8B-B14F-4D97-AF65-F5344CB8AC3E}">
        <p14:creationId xmlns:p14="http://schemas.microsoft.com/office/powerpoint/2010/main" val="37783832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152400"/>
            <a:ext cx="86868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18026" y="-23523"/>
            <a:ext cx="109537" cy="6881523"/>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a:spLocks noChangeArrowheads="1"/>
          </p:cNvSpPr>
          <p:nvPr/>
        </p:nvSpPr>
        <p:spPr bwMode="auto">
          <a:xfrm>
            <a:off x="1045297" y="304800"/>
            <a:ext cx="22590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a:solidFill>
                  <a:srgbClr val="002060"/>
                </a:solidFill>
                <a:latin typeface="Times New Roman" pitchFamily="18" charset="0"/>
                <a:cs typeface="Times New Roman" pitchFamily="18" charset="0"/>
              </a:rPr>
              <a:t>Luyện đọc</a:t>
            </a:r>
            <a:endParaRPr lang="en-US" sz="3200" b="1" dirty="0">
              <a:solidFill>
                <a:srgbClr val="002060"/>
              </a:solidFill>
              <a:latin typeface="Times New Roman" pitchFamily="18" charset="0"/>
              <a:cs typeface="Times New Roman" pitchFamily="18" charset="0"/>
            </a:endParaRPr>
          </a:p>
        </p:txBody>
      </p:sp>
      <p:sp>
        <p:nvSpPr>
          <p:cNvPr id="23" name="TextBox 22">
            <a:hlinkClick r:id="rId2" action="ppaction://hlinksldjump"/>
          </p:cNvPr>
          <p:cNvSpPr txBox="1">
            <a:spLocks noChangeArrowheads="1"/>
          </p:cNvSpPr>
          <p:nvPr/>
        </p:nvSpPr>
        <p:spPr bwMode="auto">
          <a:xfrm>
            <a:off x="5115719" y="339436"/>
            <a:ext cx="297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a:solidFill>
                  <a:srgbClr val="002060"/>
                </a:solidFill>
                <a:latin typeface="Times New Roman" pitchFamily="18" charset="0"/>
                <a:cs typeface="Times New Roman" pitchFamily="18" charset="0"/>
              </a:rPr>
              <a:t>Tìm hiểu bài</a:t>
            </a:r>
            <a:endParaRPr lang="en-US" sz="3200" b="1" dirty="0">
              <a:solidFill>
                <a:srgbClr val="002060"/>
              </a:solidFill>
              <a:latin typeface="Times New Roman" pitchFamily="18" charset="0"/>
              <a:cs typeface="Times New Roman" pitchFamily="18" charset="0"/>
            </a:endParaRPr>
          </a:p>
        </p:txBody>
      </p:sp>
      <p:sp>
        <p:nvSpPr>
          <p:cNvPr id="24" name="TextBox 23"/>
          <p:cNvSpPr txBox="1">
            <a:spLocks noChangeArrowheads="1"/>
          </p:cNvSpPr>
          <p:nvPr/>
        </p:nvSpPr>
        <p:spPr bwMode="auto">
          <a:xfrm>
            <a:off x="0" y="1143000"/>
            <a:ext cx="3962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dirty="0">
                <a:solidFill>
                  <a:srgbClr val="7030A0"/>
                </a:solidFill>
                <a:latin typeface="Times New Roman" pitchFamily="18" charset="0"/>
                <a:cs typeface="Times New Roman" pitchFamily="18" charset="0"/>
              </a:rPr>
              <a:t>1</a:t>
            </a:r>
            <a:r>
              <a:rPr lang="en-US" sz="3600" b="1" dirty="0">
                <a:solidFill>
                  <a:srgbClr val="7030A0"/>
                </a:solidFill>
                <a:latin typeface="Times New Roman" pitchFamily="18" charset="0"/>
                <a:cs typeface="Times New Roman" pitchFamily="18" charset="0"/>
              </a:rPr>
              <a:t>. Đọc đúng từ ngữ</a:t>
            </a:r>
            <a:endParaRPr lang="en-US" sz="3200" b="1" dirty="0">
              <a:solidFill>
                <a:srgbClr val="7030A0"/>
              </a:solidFill>
              <a:latin typeface="Times New Roman" pitchFamily="18" charset="0"/>
              <a:cs typeface="Times New Roman" pitchFamily="18" charset="0"/>
            </a:endParaRPr>
          </a:p>
        </p:txBody>
      </p:sp>
      <p:sp>
        <p:nvSpPr>
          <p:cNvPr id="25" name="TextBox 24"/>
          <p:cNvSpPr txBox="1">
            <a:spLocks noChangeArrowheads="1"/>
          </p:cNvSpPr>
          <p:nvPr/>
        </p:nvSpPr>
        <p:spPr bwMode="auto">
          <a:xfrm>
            <a:off x="4627563" y="1143000"/>
            <a:ext cx="34599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dirty="0" smtClean="0">
                <a:solidFill>
                  <a:srgbClr val="7030A0"/>
                </a:solidFill>
                <a:latin typeface="Times New Roman" pitchFamily="18" charset="0"/>
                <a:cs typeface="Times New Roman" pitchFamily="18" charset="0"/>
              </a:rPr>
              <a:t>2</a:t>
            </a:r>
            <a:r>
              <a:rPr lang="en-US" sz="3600" b="1" dirty="0" smtClean="0">
                <a:solidFill>
                  <a:srgbClr val="7030A0"/>
                </a:solidFill>
                <a:latin typeface="Times New Roman" pitchFamily="18" charset="0"/>
                <a:cs typeface="Times New Roman" pitchFamily="18" charset="0"/>
              </a:rPr>
              <a:t>. Giải nghĩa từ</a:t>
            </a:r>
            <a:endParaRPr lang="en-US" sz="3200" b="1" dirty="0">
              <a:solidFill>
                <a:srgbClr val="7030A0"/>
              </a:solidFill>
              <a:latin typeface="Times New Roman" pitchFamily="18" charset="0"/>
              <a:cs typeface="Times New Roman" pitchFamily="18" charset="0"/>
            </a:endParaRPr>
          </a:p>
        </p:txBody>
      </p:sp>
      <p:sp>
        <p:nvSpPr>
          <p:cNvPr id="26" name="TextBox 25"/>
          <p:cNvSpPr txBox="1">
            <a:spLocks noChangeArrowheads="1"/>
          </p:cNvSpPr>
          <p:nvPr/>
        </p:nvSpPr>
        <p:spPr bwMode="auto">
          <a:xfrm>
            <a:off x="193099" y="2007034"/>
            <a:ext cx="3311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smtClean="0">
                <a:solidFill>
                  <a:srgbClr val="FF0000"/>
                </a:solidFill>
                <a:latin typeface="Times New Roman" pitchFamily="18" charset="0"/>
                <a:cs typeface="Times New Roman" pitchFamily="18" charset="0"/>
              </a:rPr>
              <a:t> bàn tán</a:t>
            </a:r>
            <a:endParaRPr lang="en-US" sz="3600" b="1" dirty="0">
              <a:solidFill>
                <a:srgbClr val="FF0000"/>
              </a:solidFill>
              <a:latin typeface="Times New Roman" pitchFamily="18" charset="0"/>
              <a:cs typeface="Times New Roman" pitchFamily="18" charset="0"/>
            </a:endParaRPr>
          </a:p>
        </p:txBody>
      </p:sp>
      <p:sp>
        <p:nvSpPr>
          <p:cNvPr id="29" name="TextBox 28"/>
          <p:cNvSpPr txBox="1">
            <a:spLocks noChangeArrowheads="1"/>
          </p:cNvSpPr>
          <p:nvPr/>
        </p:nvSpPr>
        <p:spPr bwMode="auto">
          <a:xfrm>
            <a:off x="158750" y="2660073"/>
            <a:ext cx="37750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smtClean="0">
                <a:solidFill>
                  <a:srgbClr val="FF0000"/>
                </a:solidFill>
                <a:latin typeface="Times New Roman" pitchFamily="18" charset="0"/>
                <a:cs typeface="Times New Roman" pitchFamily="18" charset="0"/>
              </a:rPr>
              <a:t> phần thưởng</a:t>
            </a:r>
            <a:endParaRPr lang="en-US" sz="3600" b="1" dirty="0">
              <a:solidFill>
                <a:srgbClr val="FF0000"/>
              </a:solidFill>
              <a:latin typeface="Times New Roman" pitchFamily="18" charset="0"/>
              <a:cs typeface="Times New Roman" pitchFamily="18" charset="0"/>
            </a:endParaRPr>
          </a:p>
        </p:txBody>
      </p:sp>
      <p:sp>
        <p:nvSpPr>
          <p:cNvPr id="30" name="TextBox 29"/>
          <p:cNvSpPr txBox="1">
            <a:spLocks noChangeArrowheads="1"/>
          </p:cNvSpPr>
          <p:nvPr/>
        </p:nvSpPr>
        <p:spPr bwMode="auto">
          <a:xfrm>
            <a:off x="4641418" y="2025940"/>
            <a:ext cx="45164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a:latin typeface="Times New Roman" pitchFamily="18" charset="0"/>
                <a:cs typeface="Times New Roman" pitchFamily="18" charset="0"/>
              </a:rPr>
              <a:t>b</a:t>
            </a:r>
            <a:r>
              <a:rPr lang="en-US" sz="3600" b="1" dirty="0" smtClean="0">
                <a:latin typeface="Times New Roman" pitchFamily="18" charset="0"/>
                <a:cs typeface="Times New Roman" pitchFamily="18" charset="0"/>
              </a:rPr>
              <a:t>í mật</a:t>
            </a:r>
            <a:endParaRPr lang="en-US" sz="3600" b="1" dirty="0">
              <a:solidFill>
                <a:srgbClr val="FF0000"/>
              </a:solidFill>
              <a:latin typeface="Times New Roman" pitchFamily="18" charset="0"/>
              <a:cs typeface="Times New Roman" pitchFamily="18" charset="0"/>
            </a:endParaRPr>
          </a:p>
        </p:txBody>
      </p:sp>
      <p:sp>
        <p:nvSpPr>
          <p:cNvPr id="38" name="TextBox 37"/>
          <p:cNvSpPr txBox="1">
            <a:spLocks noChangeArrowheads="1"/>
          </p:cNvSpPr>
          <p:nvPr/>
        </p:nvSpPr>
        <p:spPr bwMode="auto">
          <a:xfrm>
            <a:off x="4668838" y="2778053"/>
            <a:ext cx="2520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a:latin typeface="Times New Roman" pitchFamily="18" charset="0"/>
                <a:cs typeface="Times New Roman" pitchFamily="18" charset="0"/>
              </a:rPr>
              <a:t>s</a:t>
            </a:r>
            <a:r>
              <a:rPr lang="en-US" sz="3600" b="1" dirty="0" smtClean="0">
                <a:latin typeface="Times New Roman" pitchFamily="18" charset="0"/>
                <a:cs typeface="Times New Roman" pitchFamily="18" charset="0"/>
              </a:rPr>
              <a:t>áng kiến</a:t>
            </a:r>
            <a:endParaRPr lang="en-US" sz="3600" b="1" dirty="0">
              <a:latin typeface="Times New Roman" pitchFamily="18" charset="0"/>
              <a:cs typeface="Times New Roman" pitchFamily="18" charset="0"/>
            </a:endParaRPr>
          </a:p>
        </p:txBody>
      </p:sp>
      <p:sp>
        <p:nvSpPr>
          <p:cNvPr id="31" name="TextBox 30"/>
          <p:cNvSpPr txBox="1">
            <a:spLocks noChangeArrowheads="1"/>
          </p:cNvSpPr>
          <p:nvPr/>
        </p:nvSpPr>
        <p:spPr bwMode="auto">
          <a:xfrm>
            <a:off x="4668838" y="3560149"/>
            <a:ext cx="3865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a:latin typeface="Times New Roman" pitchFamily="18" charset="0"/>
                <a:cs typeface="Times New Roman" pitchFamily="18" charset="0"/>
              </a:rPr>
              <a:t>l</a:t>
            </a:r>
            <a:r>
              <a:rPr lang="en-US" sz="3600" b="1" dirty="0" smtClean="0">
                <a:latin typeface="Times New Roman" pitchFamily="18" charset="0"/>
                <a:cs typeface="Times New Roman" pitchFamily="18" charset="0"/>
              </a:rPr>
              <a:t>ặng lẽ</a:t>
            </a:r>
            <a:endParaRPr lang="en-US" sz="3600" b="1" dirty="0">
              <a:latin typeface="Times New Roman" pitchFamily="18" charset="0"/>
              <a:cs typeface="Times New Roman" pitchFamily="18" charset="0"/>
            </a:endParaRPr>
          </a:p>
        </p:txBody>
      </p:sp>
      <p:sp>
        <p:nvSpPr>
          <p:cNvPr id="32" name="TextBox 31"/>
          <p:cNvSpPr txBox="1">
            <a:spLocks noChangeArrowheads="1"/>
          </p:cNvSpPr>
          <p:nvPr/>
        </p:nvSpPr>
        <p:spPr bwMode="auto">
          <a:xfrm>
            <a:off x="0" y="3276600"/>
            <a:ext cx="259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b="1" dirty="0">
                <a:solidFill>
                  <a:srgbClr val="FF0000"/>
                </a:solidFill>
                <a:latin typeface="Times New Roman" pitchFamily="18" charset="0"/>
                <a:cs typeface="Times New Roman" pitchFamily="18" charset="0"/>
              </a:rPr>
              <a:t>t</a:t>
            </a:r>
            <a:r>
              <a:rPr lang="en-US" sz="3600" b="1" dirty="0" smtClean="0">
                <a:solidFill>
                  <a:srgbClr val="FF0000"/>
                </a:solidFill>
                <a:latin typeface="Times New Roman" pitchFamily="18" charset="0"/>
                <a:cs typeface="Times New Roman" pitchFamily="18" charset="0"/>
              </a:rPr>
              <a:t>úm tụm</a:t>
            </a:r>
            <a:endParaRPr lang="en-US" sz="3600" b="1" dirty="0">
              <a:solidFill>
                <a:srgbClr val="FF0000"/>
              </a:solidFill>
              <a:latin typeface="Times New Roman" pitchFamily="18" charset="0"/>
              <a:cs typeface="Times New Roman" pitchFamily="18" charset="0"/>
            </a:endParaRPr>
          </a:p>
        </p:txBody>
      </p:sp>
      <p:sp>
        <p:nvSpPr>
          <p:cNvPr id="33" name="TextBox 32"/>
          <p:cNvSpPr txBox="1">
            <a:spLocks noChangeArrowheads="1"/>
          </p:cNvSpPr>
          <p:nvPr/>
        </p:nvSpPr>
        <p:spPr bwMode="auto">
          <a:xfrm>
            <a:off x="287265" y="3867365"/>
            <a:ext cx="37750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a:solidFill>
                  <a:srgbClr val="FF0000"/>
                </a:solidFill>
                <a:latin typeface="Times New Roman" pitchFamily="18" charset="0"/>
                <a:cs typeface="Times New Roman" pitchFamily="18" charset="0"/>
              </a:rPr>
              <a:t>s</a:t>
            </a:r>
            <a:r>
              <a:rPr lang="en-US" sz="3600" b="1" dirty="0" smtClean="0">
                <a:solidFill>
                  <a:srgbClr val="FF0000"/>
                </a:solidFill>
                <a:latin typeface="Times New Roman" pitchFamily="18" charset="0"/>
                <a:cs typeface="Times New Roman" pitchFamily="18" charset="0"/>
              </a:rPr>
              <a:t>áng kiến</a:t>
            </a:r>
            <a:endParaRPr lang="en-US" sz="3600" b="1" dirty="0">
              <a:solidFill>
                <a:srgbClr val="FF0000"/>
              </a:solidFill>
              <a:latin typeface="Times New Roman" pitchFamily="18" charset="0"/>
              <a:cs typeface="Times New Roman" pitchFamily="18"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739" y="5043160"/>
            <a:ext cx="1962064" cy="1635053"/>
          </a:xfrm>
          <a:prstGeom prst="rect">
            <a:avLst/>
          </a:prstGeom>
        </p:spPr>
      </p:pic>
    </p:spTree>
    <p:extLst>
      <p:ext uri="{BB962C8B-B14F-4D97-AF65-F5344CB8AC3E}">
        <p14:creationId xmlns:p14="http://schemas.microsoft.com/office/powerpoint/2010/main" val="117215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anim calcmode="lin" valueType="num">
                                      <p:cBhvr>
                                        <p:cTn id="14" dur="1000" fill="hold"/>
                                        <p:tgtEl>
                                          <p:spTgt spid="30"/>
                                        </p:tgtEl>
                                        <p:attrNameLst>
                                          <p:attrName>ppt_x</p:attrName>
                                        </p:attrNameLst>
                                      </p:cBhvr>
                                      <p:tavLst>
                                        <p:tav tm="0">
                                          <p:val>
                                            <p:strVal val="#ppt_x"/>
                                          </p:val>
                                        </p:tav>
                                        <p:tav tm="100000">
                                          <p:val>
                                            <p:strVal val="#ppt_x"/>
                                          </p:val>
                                        </p:tav>
                                      </p:tavLst>
                                    </p:anim>
                                    <p:anim calcmode="lin" valueType="num">
                                      <p:cBhvr>
                                        <p:cTn id="1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1000"/>
                                        <p:tgtEl>
                                          <p:spTgt spid="38"/>
                                        </p:tgtEl>
                                      </p:cBhvr>
                                    </p:animEffect>
                                    <p:anim calcmode="lin" valueType="num">
                                      <p:cBhvr>
                                        <p:cTn id="21" dur="1000" fill="hold"/>
                                        <p:tgtEl>
                                          <p:spTgt spid="38"/>
                                        </p:tgtEl>
                                        <p:attrNameLst>
                                          <p:attrName>ppt_x</p:attrName>
                                        </p:attrNameLst>
                                      </p:cBhvr>
                                      <p:tavLst>
                                        <p:tav tm="0">
                                          <p:val>
                                            <p:strVal val="#ppt_x"/>
                                          </p:val>
                                        </p:tav>
                                        <p:tav tm="100000">
                                          <p:val>
                                            <p:strVal val="#ppt_x"/>
                                          </p:val>
                                        </p:tav>
                                      </p:tavLst>
                                    </p:anim>
                                    <p:anim calcmode="lin" valueType="num">
                                      <p:cBhvr>
                                        <p:cTn id="2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000"/>
                                        <p:tgtEl>
                                          <p:spTgt spid="31"/>
                                        </p:tgtEl>
                                      </p:cBhvr>
                                    </p:animEffect>
                                    <p:anim calcmode="lin" valueType="num">
                                      <p:cBhvr>
                                        <p:cTn id="28" dur="1000" fill="hold"/>
                                        <p:tgtEl>
                                          <p:spTgt spid="31"/>
                                        </p:tgtEl>
                                        <p:attrNameLst>
                                          <p:attrName>ppt_x</p:attrName>
                                        </p:attrNameLst>
                                      </p:cBhvr>
                                      <p:tavLst>
                                        <p:tav tm="0">
                                          <p:val>
                                            <p:strVal val="#ppt_x"/>
                                          </p:val>
                                        </p:tav>
                                        <p:tav tm="100000">
                                          <p:val>
                                            <p:strVal val="#ppt_x"/>
                                          </p:val>
                                        </p:tav>
                                      </p:tavLst>
                                    </p:anim>
                                    <p:anim calcmode="lin" valueType="num">
                                      <p:cBhvr>
                                        <p:cTn id="2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8"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691"/>
            <a:ext cx="8960713" cy="6705600"/>
          </a:xfrm>
          <a:prstGeom prst="rect">
            <a:avLst/>
          </a:prstGeom>
        </p:spPr>
      </p:pic>
      <p:sp>
        <p:nvSpPr>
          <p:cNvPr id="3" name="Rectangle 2"/>
          <p:cNvSpPr/>
          <p:nvPr/>
        </p:nvSpPr>
        <p:spPr>
          <a:xfrm>
            <a:off x="852544" y="1752600"/>
            <a:ext cx="6822637" cy="1446550"/>
          </a:xfrm>
          <a:prstGeom prst="rect">
            <a:avLst/>
          </a:prstGeom>
        </p:spPr>
        <p:style>
          <a:lnRef idx="1">
            <a:schemeClr val="accent2"/>
          </a:lnRef>
          <a:fillRef idx="2">
            <a:schemeClr val="accent2"/>
          </a:fillRef>
          <a:effectRef idx="1">
            <a:schemeClr val="accent2"/>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Luyện đọc câu</a:t>
            </a:r>
            <a:endParaRPr lang="en-US" sz="8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778383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26" name="Line 18"/>
          <p:cNvSpPr>
            <a:spLocks noChangeShapeType="1"/>
          </p:cNvSpPr>
          <p:nvPr/>
        </p:nvSpPr>
        <p:spPr bwMode="auto">
          <a:xfrm flipH="1">
            <a:off x="5235575" y="3078163"/>
            <a:ext cx="228758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27" name="Line 19"/>
          <p:cNvSpPr>
            <a:spLocks noChangeShapeType="1"/>
          </p:cNvSpPr>
          <p:nvPr/>
        </p:nvSpPr>
        <p:spPr bwMode="auto">
          <a:xfrm flipH="1">
            <a:off x="6721475" y="2333625"/>
            <a:ext cx="2105025"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28" name="Line 20"/>
          <p:cNvSpPr>
            <a:spLocks noChangeShapeType="1"/>
          </p:cNvSpPr>
          <p:nvPr/>
        </p:nvSpPr>
        <p:spPr bwMode="auto">
          <a:xfrm flipH="1">
            <a:off x="4703763" y="3821113"/>
            <a:ext cx="167481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19" name="Rectangle 11"/>
          <p:cNvSpPr>
            <a:spLocks noChangeArrowheads="1"/>
          </p:cNvSpPr>
          <p:nvPr/>
        </p:nvSpPr>
        <p:spPr bwMode="auto">
          <a:xfrm>
            <a:off x="503238" y="242888"/>
            <a:ext cx="7807325" cy="708025"/>
          </a:xfrm>
          <a:prstGeom prst="rect">
            <a:avLst/>
          </a:prstGeom>
          <a:ln/>
          <a:extLst/>
        </p:spPr>
        <p:style>
          <a:lnRef idx="1">
            <a:schemeClr val="accent2"/>
          </a:lnRef>
          <a:fillRef idx="2">
            <a:schemeClr val="accent2"/>
          </a:fillRef>
          <a:effectRef idx="1">
            <a:schemeClr val="accent2"/>
          </a:effectRef>
          <a:fontRef idx="minor">
            <a:schemeClr val="dk1"/>
          </a:fontRef>
        </p:style>
        <p:txBody>
          <a:bodyPr>
            <a:spAutoFit/>
          </a:bodyPr>
          <a:lstStyle>
            <a:lvl1pPr>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9pPr>
          </a:lstStyle>
          <a:p>
            <a:pPr algn="just">
              <a:spcBef>
                <a:spcPct val="0"/>
              </a:spcBef>
              <a:buClrTx/>
              <a:buSzTx/>
              <a:buFontTx/>
              <a:buNone/>
              <a:defRPr/>
            </a:pPr>
            <a:r>
              <a:rPr lang="en-US" altLang="en-US" sz="4000" b="1" dirty="0" smtClean="0">
                <a:solidFill>
                  <a:srgbClr val="0033CC"/>
                </a:solidFill>
                <a:effectLst/>
                <a:latin typeface="VNI-Times" pitchFamily="2" charset="0"/>
                <a:sym typeface="Wingdings" panose="05000000000000000000" pitchFamily="2" charset="2"/>
              </a:rPr>
              <a:t> </a:t>
            </a:r>
            <a:r>
              <a:rPr lang="en-US" altLang="en-US" sz="4000" b="1" dirty="0" smtClean="0">
                <a:solidFill>
                  <a:srgbClr val="0033CC"/>
                </a:solidFill>
                <a:effectLst/>
                <a:latin typeface="Times New Roman" panose="02020603050405020304" pitchFamily="18" charset="0"/>
                <a:cs typeface="Times New Roman" panose="02020603050405020304" pitchFamily="18" charset="0"/>
                <a:sym typeface="Wingdings" panose="05000000000000000000" pitchFamily="2" charset="2"/>
              </a:rPr>
              <a:t>Luyện đọc câu dài:</a:t>
            </a:r>
            <a:endParaRPr lang="en-US" altLang="en-US" sz="4000" b="1" dirty="0" smtClean="0">
              <a:solidFill>
                <a:srgbClr val="0033CC"/>
              </a:solidFill>
              <a:latin typeface="Times New Roman" panose="02020603050405020304" pitchFamily="18" charset="0"/>
              <a:cs typeface="Times New Roman" panose="02020603050405020304" pitchFamily="18" charset="0"/>
            </a:endParaRPr>
          </a:p>
        </p:txBody>
      </p:sp>
      <p:sp>
        <p:nvSpPr>
          <p:cNvPr id="171020" name="Text Box 12"/>
          <p:cNvSpPr txBox="1">
            <a:spLocks noChangeArrowheads="1"/>
          </p:cNvSpPr>
          <p:nvPr/>
        </p:nvSpPr>
        <p:spPr bwMode="auto">
          <a:xfrm>
            <a:off x="120650" y="1601066"/>
            <a:ext cx="880745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NI-Times" pitchFamily="2" charset="0"/>
              </a:defRPr>
            </a:lvl1pPr>
            <a:lvl2pPr marL="742950" indent="-285750">
              <a:defRPr sz="3200">
                <a:solidFill>
                  <a:schemeClr val="tx1"/>
                </a:solidFill>
                <a:latin typeface="VNI-Times" pitchFamily="2" charset="0"/>
              </a:defRPr>
            </a:lvl2pPr>
            <a:lvl3pPr marL="1143000" indent="-228600">
              <a:defRPr sz="3200">
                <a:solidFill>
                  <a:schemeClr val="tx1"/>
                </a:solidFill>
                <a:latin typeface="VNI-Times" pitchFamily="2" charset="0"/>
              </a:defRPr>
            </a:lvl3pPr>
            <a:lvl4pPr marL="1600200" indent="-228600">
              <a:defRPr sz="3200">
                <a:solidFill>
                  <a:schemeClr val="tx1"/>
                </a:solidFill>
                <a:latin typeface="VNI-Times" pitchFamily="2" charset="0"/>
              </a:defRPr>
            </a:lvl4pPr>
            <a:lvl5pPr marL="2057400" indent="-22860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algn="just">
              <a:spcBef>
                <a:spcPct val="50000"/>
              </a:spcBef>
            </a:pPr>
            <a:r>
              <a:rPr lang="en-US" altLang="en-US" sz="4800" b="1" dirty="0">
                <a:solidFill>
                  <a:srgbClr val="000000"/>
                </a:solidFill>
              </a:rPr>
              <a:t> </a:t>
            </a:r>
            <a:r>
              <a:rPr lang="en-US" altLang="en-US" sz="4800" b="1" dirty="0">
                <a:solidFill>
                  <a:srgbClr val="000000"/>
                </a:solidFill>
                <a:latin typeface="Times New Roman" pitchFamily="18" charset="0"/>
                <a:cs typeface="Times New Roman" pitchFamily="18" charset="0"/>
              </a:rPr>
              <a:t>Một buổi sáng, vào giờ ra chơi, các bạn trong lớp túm tụm bàn bạc điều gì có vẻ bí mật lắm. Rồi các bạn kéo nhau đến gặp cô giáo.</a:t>
            </a:r>
            <a:endParaRPr lang="en-US" altLang="en-US" sz="4800" b="1" dirty="0">
              <a:solidFill>
                <a:srgbClr val="000000"/>
              </a:solidFill>
            </a:endParaRPr>
          </a:p>
        </p:txBody>
      </p:sp>
      <p:sp>
        <p:nvSpPr>
          <p:cNvPr id="171021" name="Line 13"/>
          <p:cNvSpPr>
            <a:spLocks noChangeShapeType="1"/>
          </p:cNvSpPr>
          <p:nvPr/>
        </p:nvSpPr>
        <p:spPr bwMode="auto">
          <a:xfrm flipH="1">
            <a:off x="5032375" y="2517775"/>
            <a:ext cx="203200" cy="5080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22" name="Line 14"/>
          <p:cNvSpPr>
            <a:spLocks noChangeShapeType="1"/>
          </p:cNvSpPr>
          <p:nvPr/>
        </p:nvSpPr>
        <p:spPr bwMode="auto">
          <a:xfrm flipH="1">
            <a:off x="4406900" y="1790700"/>
            <a:ext cx="203200" cy="5080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23" name="Line 15"/>
          <p:cNvSpPr>
            <a:spLocks noChangeShapeType="1"/>
          </p:cNvSpPr>
          <p:nvPr/>
        </p:nvSpPr>
        <p:spPr bwMode="auto">
          <a:xfrm flipH="1">
            <a:off x="8826500" y="1790700"/>
            <a:ext cx="203200" cy="5080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14"/>
          <p:cNvSpPr>
            <a:spLocks noChangeShapeType="1"/>
          </p:cNvSpPr>
          <p:nvPr/>
        </p:nvSpPr>
        <p:spPr bwMode="auto">
          <a:xfrm flipH="1">
            <a:off x="3124200" y="3239366"/>
            <a:ext cx="203200" cy="5080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4"/>
          <p:cNvSpPr>
            <a:spLocks noChangeShapeType="1"/>
          </p:cNvSpPr>
          <p:nvPr/>
        </p:nvSpPr>
        <p:spPr bwMode="auto">
          <a:xfrm flipH="1">
            <a:off x="1447800" y="4724400"/>
            <a:ext cx="203200" cy="5080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4"/>
          <p:cNvSpPr>
            <a:spLocks noChangeShapeType="1"/>
          </p:cNvSpPr>
          <p:nvPr/>
        </p:nvSpPr>
        <p:spPr bwMode="auto">
          <a:xfrm flipH="1">
            <a:off x="7773987" y="3205884"/>
            <a:ext cx="203200" cy="5080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94430168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1022"/>
                                        </p:tgtEl>
                                        <p:attrNameLst>
                                          <p:attrName>style.visibility</p:attrName>
                                        </p:attrNameLst>
                                      </p:cBhvr>
                                      <p:to>
                                        <p:strVal val="visible"/>
                                      </p:to>
                                    </p:set>
                                    <p:animEffect transition="in" filter="fade">
                                      <p:cBhvr>
                                        <p:cTn id="7" dur="1000"/>
                                        <p:tgtEl>
                                          <p:spTgt spid="171022"/>
                                        </p:tgtEl>
                                      </p:cBhvr>
                                    </p:animEffect>
                                    <p:anim calcmode="lin" valueType="num">
                                      <p:cBhvr>
                                        <p:cTn id="8" dur="1000" fill="hold"/>
                                        <p:tgtEl>
                                          <p:spTgt spid="171022"/>
                                        </p:tgtEl>
                                        <p:attrNameLst>
                                          <p:attrName>ppt_x</p:attrName>
                                        </p:attrNameLst>
                                      </p:cBhvr>
                                      <p:tavLst>
                                        <p:tav tm="0">
                                          <p:val>
                                            <p:strVal val="#ppt_x"/>
                                          </p:val>
                                        </p:tav>
                                        <p:tav tm="100000">
                                          <p:val>
                                            <p:strVal val="#ppt_x"/>
                                          </p:val>
                                        </p:tav>
                                      </p:tavLst>
                                    </p:anim>
                                    <p:anim calcmode="lin" valueType="num">
                                      <p:cBhvr>
                                        <p:cTn id="9" dur="1000" fill="hold"/>
                                        <p:tgtEl>
                                          <p:spTgt spid="1710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1021"/>
                                        </p:tgtEl>
                                        <p:attrNameLst>
                                          <p:attrName>style.visibility</p:attrName>
                                        </p:attrNameLst>
                                      </p:cBhvr>
                                      <p:to>
                                        <p:strVal val="visible"/>
                                      </p:to>
                                    </p:set>
                                    <p:animEffect transition="in" filter="fade">
                                      <p:cBhvr>
                                        <p:cTn id="12" dur="1000"/>
                                        <p:tgtEl>
                                          <p:spTgt spid="171021"/>
                                        </p:tgtEl>
                                      </p:cBhvr>
                                    </p:animEffect>
                                    <p:anim calcmode="lin" valueType="num">
                                      <p:cBhvr>
                                        <p:cTn id="13" dur="1000" fill="hold"/>
                                        <p:tgtEl>
                                          <p:spTgt spid="171021"/>
                                        </p:tgtEl>
                                        <p:attrNameLst>
                                          <p:attrName>ppt_x</p:attrName>
                                        </p:attrNameLst>
                                      </p:cBhvr>
                                      <p:tavLst>
                                        <p:tav tm="0">
                                          <p:val>
                                            <p:strVal val="#ppt_x"/>
                                          </p:val>
                                        </p:tav>
                                        <p:tav tm="100000">
                                          <p:val>
                                            <p:strVal val="#ppt_x"/>
                                          </p:val>
                                        </p:tav>
                                      </p:tavLst>
                                    </p:anim>
                                    <p:anim calcmode="lin" valueType="num">
                                      <p:cBhvr>
                                        <p:cTn id="14" dur="1000" fill="hold"/>
                                        <p:tgtEl>
                                          <p:spTgt spid="1710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1023"/>
                                        </p:tgtEl>
                                        <p:attrNameLst>
                                          <p:attrName>style.visibility</p:attrName>
                                        </p:attrNameLst>
                                      </p:cBhvr>
                                      <p:to>
                                        <p:strVal val="visible"/>
                                      </p:to>
                                    </p:set>
                                    <p:animEffect transition="in" filter="fade">
                                      <p:cBhvr>
                                        <p:cTn id="17" dur="1000"/>
                                        <p:tgtEl>
                                          <p:spTgt spid="171023"/>
                                        </p:tgtEl>
                                      </p:cBhvr>
                                    </p:animEffect>
                                    <p:anim calcmode="lin" valueType="num">
                                      <p:cBhvr>
                                        <p:cTn id="18" dur="1000" fill="hold"/>
                                        <p:tgtEl>
                                          <p:spTgt spid="171023"/>
                                        </p:tgtEl>
                                        <p:attrNameLst>
                                          <p:attrName>ppt_x</p:attrName>
                                        </p:attrNameLst>
                                      </p:cBhvr>
                                      <p:tavLst>
                                        <p:tav tm="0">
                                          <p:val>
                                            <p:strVal val="#ppt_x"/>
                                          </p:val>
                                        </p:tav>
                                        <p:tav tm="100000">
                                          <p:val>
                                            <p:strVal val="#ppt_x"/>
                                          </p:val>
                                        </p:tav>
                                      </p:tavLst>
                                    </p:anim>
                                    <p:anim calcmode="lin" valueType="num">
                                      <p:cBhvr>
                                        <p:cTn id="19" dur="1000" fill="hold"/>
                                        <p:tgtEl>
                                          <p:spTgt spid="17102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21" grpId="0" animBg="1"/>
      <p:bldP spid="171022" grpId="0" animBg="1"/>
      <p:bldP spid="171023" grpId="0" animBg="1"/>
      <p:bldP spid="12"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47" y="381000"/>
            <a:ext cx="9177847" cy="5742710"/>
          </a:xfrm>
          <a:prstGeom prst="rect">
            <a:avLst/>
          </a:prstGeom>
        </p:spPr>
      </p:pic>
      <p:sp>
        <p:nvSpPr>
          <p:cNvPr id="3" name="Rectangle 2"/>
          <p:cNvSpPr/>
          <p:nvPr/>
        </p:nvSpPr>
        <p:spPr>
          <a:xfrm>
            <a:off x="2156791" y="2967335"/>
            <a:ext cx="483042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Luyện đọc đoạn</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8810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691"/>
            <a:ext cx="8960713" cy="6705600"/>
          </a:xfrm>
          <a:prstGeom prst="rect">
            <a:avLst/>
          </a:prstGeom>
        </p:spPr>
      </p:pic>
      <p:sp>
        <p:nvSpPr>
          <p:cNvPr id="3" name="TextBox 2"/>
          <p:cNvSpPr txBox="1"/>
          <p:nvPr/>
        </p:nvSpPr>
        <p:spPr>
          <a:xfrm>
            <a:off x="0" y="124691"/>
            <a:ext cx="9144000" cy="686341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3200" dirty="0" smtClean="0">
                <a:solidFill>
                  <a:srgbClr val="FF0000"/>
                </a:solidFill>
              </a:rPr>
              <a:t>Phần thưởng</a:t>
            </a:r>
          </a:p>
          <a:p>
            <a:pPr marL="342900" indent="-342900" algn="just">
              <a:buAutoNum type="arabicPeriod"/>
            </a:pPr>
            <a:r>
              <a:rPr lang="en-US" sz="2400" dirty="0" smtClean="0"/>
              <a:t>    </a:t>
            </a:r>
            <a:r>
              <a:rPr lang="en-US" sz="2400" dirty="0" smtClean="0">
                <a:solidFill>
                  <a:schemeClr val="tx1"/>
                </a:solidFill>
              </a:rPr>
              <a:t>Na là một cô bé tốt bụng. Ở lớp, ai cũng mến em. Em gọt bút chì</a:t>
            </a:r>
          </a:p>
          <a:p>
            <a:pPr algn="just"/>
            <a:r>
              <a:rPr lang="en-US" sz="2400" dirty="0" smtClean="0">
                <a:solidFill>
                  <a:schemeClr val="tx1"/>
                </a:solidFill>
              </a:rPr>
              <a:t> giúp bạn Lan. Em cho bạn Minh nửa cục tẩy. Nhiều lần, </a:t>
            </a:r>
            <a:r>
              <a:rPr lang="en-US" sz="2400" dirty="0" smtClean="0">
                <a:solidFill>
                  <a:schemeClr val="tx1"/>
                </a:solidFill>
              </a:rPr>
              <a:t>em làm </a:t>
            </a:r>
            <a:r>
              <a:rPr lang="en-US" sz="2400" dirty="0" smtClean="0">
                <a:solidFill>
                  <a:schemeClr val="tx1"/>
                </a:solidFill>
              </a:rPr>
              <a:t>trực nhật giúp các bạn bị mệt…Na chỉ buồn vì em học chưa giỏi.</a:t>
            </a:r>
          </a:p>
          <a:p>
            <a:pPr algn="just"/>
            <a:r>
              <a:rPr lang="en-US" sz="2400" dirty="0" smtClean="0"/>
              <a:t>2.     </a:t>
            </a:r>
            <a:r>
              <a:rPr lang="en-US" sz="2400" dirty="0" smtClean="0">
                <a:solidFill>
                  <a:srgbClr val="0070C0"/>
                </a:solidFill>
              </a:rPr>
              <a:t>Cuối năm học, cả lớp bàn tán về điểm thi và phần thưởng. Riêng Na chỉ lặng yên nghe các bạn. Em biết mình chưa giỏi môn nào.</a:t>
            </a:r>
          </a:p>
          <a:p>
            <a:pPr algn="just"/>
            <a:r>
              <a:rPr lang="en-US" sz="2400" dirty="0">
                <a:solidFill>
                  <a:srgbClr val="0070C0"/>
                </a:solidFill>
              </a:rPr>
              <a:t> </a:t>
            </a:r>
            <a:r>
              <a:rPr lang="en-US" sz="2400" dirty="0" smtClean="0">
                <a:solidFill>
                  <a:srgbClr val="0070C0"/>
                </a:solidFill>
              </a:rPr>
              <a:t>       Một buổi sáng, vào giờ ra chơi, các bạn trong lớp túm tụm bàn bạc</a:t>
            </a:r>
          </a:p>
          <a:p>
            <a:pPr algn="just"/>
            <a:r>
              <a:rPr lang="en-US" sz="2400" dirty="0" smtClean="0">
                <a:solidFill>
                  <a:srgbClr val="0070C0"/>
                </a:solidFill>
              </a:rPr>
              <a:t>điều gì có vẻ bí mật lắm. Rồi các bạn kéo nhau đến gặp cô giáo.</a:t>
            </a:r>
          </a:p>
          <a:p>
            <a:pPr algn="just"/>
            <a:r>
              <a:rPr lang="en-US" sz="2400" dirty="0">
                <a:solidFill>
                  <a:srgbClr val="0070C0"/>
                </a:solidFill>
              </a:rPr>
              <a:t> </a:t>
            </a:r>
            <a:r>
              <a:rPr lang="en-US" sz="2400" dirty="0" smtClean="0">
                <a:solidFill>
                  <a:srgbClr val="0070C0"/>
                </a:solidFill>
              </a:rPr>
              <a:t>        Cô giáo cho rằng sáng kiến của các bạn rất hay.</a:t>
            </a:r>
          </a:p>
          <a:p>
            <a:pPr marL="342900" indent="-342900" algn="just">
              <a:buAutoNum type="arabicPeriod" startAt="3"/>
            </a:pPr>
            <a:r>
              <a:rPr lang="en-US" sz="2400" dirty="0" smtClean="0">
                <a:solidFill>
                  <a:schemeClr val="accent2"/>
                </a:solidFill>
              </a:rPr>
              <a:t>Ngày tổng kết năm học, từng học sinh giỏi bước lên bục nhận phần</a:t>
            </a:r>
          </a:p>
          <a:p>
            <a:pPr algn="just"/>
            <a:r>
              <a:rPr lang="en-US" sz="2400" dirty="0" smtClean="0">
                <a:solidFill>
                  <a:schemeClr val="accent2"/>
                </a:solidFill>
              </a:rPr>
              <a:t>thưởng. Cha mẹ các em cũng hồi hộp. Bất ngờ, cô giáo nói:</a:t>
            </a:r>
          </a:p>
          <a:p>
            <a:pPr algn="just"/>
            <a:r>
              <a:rPr lang="en-US" sz="2400" dirty="0" smtClean="0">
                <a:solidFill>
                  <a:schemeClr val="accent2"/>
                </a:solidFill>
              </a:rPr>
              <a:t>-      Bây giờ, cô sẽ trao một phần thưởng đặc biệt. Đây là phần thưởng cả lớp đề nghị tặng bạn Na. Na học chưa giỏi, nhưng em có tấm lòng thật đáng quý.</a:t>
            </a:r>
          </a:p>
          <a:p>
            <a:pPr algn="just"/>
            <a:r>
              <a:rPr lang="en-US" sz="2400" dirty="0" smtClean="0">
                <a:solidFill>
                  <a:schemeClr val="accent2"/>
                </a:solidFill>
              </a:rPr>
              <a:t>         Na không hiểu mình có nghe nhầm không. Đỏ bừng mặt, cô bé đứng dậy bước lên bục. Tiếng  vỗ tay vang dậy. Mẹ của Na lặng lẽ chấm khăn lên đôi mắt đỏ hoe.</a:t>
            </a:r>
          </a:p>
          <a:p>
            <a:pPr algn="just"/>
            <a:r>
              <a:rPr lang="en-US" sz="2400" dirty="0" smtClean="0"/>
              <a:t>   </a:t>
            </a:r>
          </a:p>
        </p:txBody>
      </p:sp>
    </p:spTree>
    <p:extLst>
      <p:ext uri="{BB962C8B-B14F-4D97-AF65-F5344CB8AC3E}">
        <p14:creationId xmlns:p14="http://schemas.microsoft.com/office/powerpoint/2010/main" val="42902037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1169</Words>
  <Application>Microsoft Office PowerPoint</Application>
  <PresentationFormat>On-screen Show (4:3)</PresentationFormat>
  <Paragraphs>79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Laptop88</dc:creator>
  <cp:lastModifiedBy>Laptop88</cp:lastModifiedBy>
  <cp:revision>11</cp:revision>
  <dcterms:created xsi:type="dcterms:W3CDTF">2019-09-08T12:17:15Z</dcterms:created>
  <dcterms:modified xsi:type="dcterms:W3CDTF">2019-09-09T07:46:21Z</dcterms:modified>
</cp:coreProperties>
</file>