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8" r:id="rId2"/>
  </p:sldMasterIdLst>
  <p:notesMasterIdLst>
    <p:notesMasterId r:id="rId13"/>
  </p:notesMasterIdLst>
  <p:sldIdLst>
    <p:sldId id="277" r:id="rId3"/>
    <p:sldId id="258" r:id="rId4"/>
    <p:sldId id="283" r:id="rId5"/>
    <p:sldId id="284" r:id="rId6"/>
    <p:sldId id="260" r:id="rId7"/>
    <p:sldId id="279" r:id="rId8"/>
    <p:sldId id="278" r:id="rId9"/>
    <p:sldId id="275" r:id="rId10"/>
    <p:sldId id="285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FF"/>
    <a:srgbClr val="66FF66"/>
    <a:srgbClr val="00FFCC"/>
    <a:srgbClr val="0000CC"/>
    <a:srgbClr val="0000FF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D315E2-19A0-40B8-AD6F-F67BBE7F338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2FC92C-D4A3-45FA-868B-00E997CD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083A51-D48F-47B1-90F3-E20CA1F3930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78B4-905D-47B1-B480-095AFB339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469-C080-4DC5-B748-39ACD4160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960B-4CB6-4B90-84F4-05106083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278B4-905D-47B1-B480-095AFB339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AAD2F-9186-43C2-BB78-8E815D009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EBB9-1FC0-407D-88C7-0735465A4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1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D172D-4CC0-4790-ACCF-7BFB046206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138-0C53-4249-8DAB-870DA8EA5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AEF43-C168-4885-B28F-0C5CDF6E0E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6BB9-762B-4F71-A4F0-EE38474E6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1C860-37EA-4AE5-92B1-1BA373B5D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3AAD2F-9186-43C2-BB78-8E815D00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1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7D540-2B11-46C5-B1F7-0BD0743A7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ED469-C080-4DC5-B748-39ACD41606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7960B-4CB6-4B90-84F4-051060839E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EBB9-1FC0-407D-88C7-0735465A4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172D-4CC0-4790-ACCF-7BFB04620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9138-0C53-4249-8DAB-870DA8EA5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2AEF43-C168-4885-B28F-0C5CDF6E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6BB9-762B-4F71-A4F0-EE38474E6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81C860-37EA-4AE5-92B1-1BA373B5D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5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67D540-2B11-46C5-B1F7-0BD0743A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4E58E01-A2E8-4CF1-8219-9A8B3E387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1" r:id="rId4"/>
    <p:sldLayoutId id="2147483692" r:id="rId5"/>
    <p:sldLayoutId id="2147483699" r:id="rId6"/>
    <p:sldLayoutId id="2147483693" r:id="rId7"/>
    <p:sldLayoutId id="2147483700" r:id="rId8"/>
    <p:sldLayoutId id="2147483701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58E01-A2E8-4CF1-8219-9A8B3E387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27534"/>
            <a:ext cx="6354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715033" y="869156"/>
            <a:ext cx="4514567" cy="2559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TOÁN</a:t>
            </a:r>
            <a:r>
              <a:rPr lang="en-US" sz="44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4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44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44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437" y="2362200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Nhà trường cho ta chiếc chìa khóa của tri thức, </a:t>
            </a:r>
            <a:endParaRPr lang="en-US" sz="4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học tập trong cuộc sống chính là công việc cả đời. (Bill Gates)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524000" y="609600"/>
            <a:ext cx="6629400" cy="1371600"/>
          </a:xfrm>
          <a:prstGeom prst="cloudCallout">
            <a:avLst>
              <a:gd name="adj1" fmla="val -1648"/>
              <a:gd name="adj2" fmla="val -57523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219" name="Horizontal Scroll 21"/>
          <p:cNvSpPr>
            <a:spLocks noChangeArrowheads="1"/>
          </p:cNvSpPr>
          <p:nvPr/>
        </p:nvSpPr>
        <p:spPr bwMode="auto">
          <a:xfrm>
            <a:off x="990600" y="2133600"/>
            <a:ext cx="7848600" cy="3276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Text Box 18"/>
          <p:cNvSpPr txBox="1">
            <a:spLocks noChangeArrowheads="1"/>
          </p:cNvSpPr>
          <p:nvPr/>
        </p:nvSpPr>
        <p:spPr bwMode="auto">
          <a:xfrm flipV="1">
            <a:off x="492919" y="1477036"/>
            <a:ext cx="45743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645025" y="2675739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500562" y="3180564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4213225" y="2809089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3276600" y="2604301"/>
            <a:ext cx="85328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200" dirty="0" smtClean="0"/>
              <a:t>783                     935 </a:t>
            </a:r>
          </a:p>
          <a:p>
            <a:pPr>
              <a:spcBef>
                <a:spcPct val="50000"/>
              </a:spcBef>
            </a:pPr>
            <a:r>
              <a:rPr lang="en-US" sz="3200" u="sng" dirty="0" smtClean="0"/>
              <a:t>  356</a:t>
            </a:r>
            <a:r>
              <a:rPr lang="en-US" sz="3200" dirty="0" smtClean="0"/>
              <a:t>                     </a:t>
            </a:r>
            <a:r>
              <a:rPr lang="en-US" sz="3200" u="sng" dirty="0" smtClean="0"/>
              <a:t>551</a:t>
            </a:r>
            <a:r>
              <a:rPr lang="en-US" sz="3200" dirty="0" smtClean="0"/>
              <a:t>         </a:t>
            </a:r>
            <a:endParaRPr lang="en-US" sz="3200" u="sng" dirty="0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3265487" y="2807857"/>
            <a:ext cx="346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6241305" y="2777080"/>
            <a:ext cx="3722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3492500" y="3912113"/>
            <a:ext cx="1008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427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6553200" y="3919927"/>
            <a:ext cx="865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384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D:\Tây Úc\hih\raise-your-hand-clipart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3" y="3097576"/>
            <a:ext cx="2133600" cy="37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547593" y="115896"/>
            <a:ext cx="4267887" cy="1371600"/>
          </a:xfrm>
          <a:prstGeom prst="cloudCallout">
            <a:avLst>
              <a:gd name="adj1" fmla="val -1648"/>
              <a:gd name="adj2" fmla="val -57523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</a:rPr>
              <a:t>cũ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325683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57200" y="411163"/>
            <a:ext cx="51054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474913" y="1905000"/>
            <a:ext cx="1944687" cy="1570038"/>
            <a:chOff x="2514599" y="3581400"/>
            <a:chExt cx="1944688" cy="1570038"/>
          </a:xfrm>
        </p:grpSpPr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2514599" y="3581400"/>
              <a:ext cx="1944688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.VnTime" pitchFamily="34" charset="0"/>
                </a:rPr>
                <a:t>      868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528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</a:t>
              </a:r>
            </a:p>
          </p:txBody>
        </p:sp>
        <p:sp>
          <p:nvSpPr>
            <p:cNvPr id="10262" name="TextBox 22"/>
            <p:cNvSpPr txBox="1">
              <a:spLocks noChangeArrowheads="1"/>
            </p:cNvSpPr>
            <p:nvPr/>
          </p:nvSpPr>
          <p:spPr bwMode="auto">
            <a:xfrm>
              <a:off x="2743199" y="3810000"/>
              <a:ext cx="53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800"/>
                <a:t>-</a:t>
              </a:r>
            </a:p>
          </p:txBody>
        </p:sp>
        <p:cxnSp>
          <p:nvCxnSpPr>
            <p:cNvPr id="10263" name="Straight Connector 23"/>
            <p:cNvCxnSpPr>
              <a:cxnSpLocks noChangeShapeType="1"/>
            </p:cNvCxnSpPr>
            <p:nvPr/>
          </p:nvCxnSpPr>
          <p:spPr bwMode="auto">
            <a:xfrm>
              <a:off x="3047999" y="4572000"/>
              <a:ext cx="7620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572000" y="1858963"/>
            <a:ext cx="1905000" cy="1570037"/>
            <a:chOff x="5638800" y="3581401"/>
            <a:chExt cx="2000250" cy="1496646"/>
          </a:xfrm>
        </p:grpSpPr>
        <p:sp>
          <p:nvSpPr>
            <p:cNvPr id="10258" name="Text Box 14"/>
            <p:cNvSpPr txBox="1">
              <a:spLocks noChangeArrowheads="1"/>
            </p:cNvSpPr>
            <p:nvPr/>
          </p:nvSpPr>
          <p:spPr bwMode="auto">
            <a:xfrm>
              <a:off x="5638800" y="3581401"/>
              <a:ext cx="2000250" cy="149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.VnTime" pitchFamily="34" charset="0"/>
                </a:rPr>
                <a:t>        387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    58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 </a:t>
              </a:r>
            </a:p>
          </p:txBody>
        </p:sp>
        <p:sp>
          <p:nvSpPr>
            <p:cNvPr id="10259" name="TextBox 24"/>
            <p:cNvSpPr txBox="1">
              <a:spLocks noChangeArrowheads="1"/>
            </p:cNvSpPr>
            <p:nvPr/>
          </p:nvSpPr>
          <p:spPr bwMode="auto">
            <a:xfrm>
              <a:off x="6019800" y="3810003"/>
              <a:ext cx="457200" cy="49900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800"/>
                <a:t>-</a:t>
              </a:r>
            </a:p>
          </p:txBody>
        </p:sp>
        <p:cxnSp>
          <p:nvCxnSpPr>
            <p:cNvPr id="10260" name="Straight Connector 23"/>
            <p:cNvCxnSpPr>
              <a:cxnSpLocks noChangeShapeType="1"/>
            </p:cNvCxnSpPr>
            <p:nvPr/>
          </p:nvCxnSpPr>
          <p:spPr bwMode="auto">
            <a:xfrm>
              <a:off x="6324600" y="4572000"/>
              <a:ext cx="7620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04800" y="1935163"/>
            <a:ext cx="1371600" cy="1570037"/>
            <a:chOff x="609600" y="3581400"/>
            <a:chExt cx="1371600" cy="1569660"/>
          </a:xfrm>
        </p:grpSpPr>
        <p:sp>
          <p:nvSpPr>
            <p:cNvPr id="10254" name="Text Box 12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1371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3200" b="1">
                  <a:latin typeface=".VnTime" pitchFamily="34" charset="0"/>
                </a:rPr>
                <a:t>    567 </a:t>
              </a:r>
            </a:p>
            <a:p>
              <a:pPr algn="ctr" eaLnBrk="1" hangingPunct="1"/>
              <a:r>
                <a:rPr lang="en-US" sz="3200" b="1">
                  <a:latin typeface=".VnTime" pitchFamily="34" charset="0"/>
                </a:rPr>
                <a:t>   325</a:t>
              </a:r>
            </a:p>
            <a:p>
              <a:pPr algn="ctr" eaLnBrk="1" hangingPunct="1"/>
              <a:r>
                <a:rPr lang="en-US" sz="3200" b="1">
                  <a:latin typeface=".VnTime" pitchFamily="34" charset="0"/>
                </a:rPr>
                <a:t>  </a:t>
              </a:r>
            </a:p>
          </p:txBody>
        </p:sp>
        <p:grpSp>
          <p:nvGrpSpPr>
            <p:cNvPr id="10255" name="Group 33"/>
            <p:cNvGrpSpPr>
              <a:grpSpLocks/>
            </p:cNvGrpSpPr>
            <p:nvPr/>
          </p:nvGrpSpPr>
          <p:grpSpPr bwMode="auto">
            <a:xfrm>
              <a:off x="762000" y="3810000"/>
              <a:ext cx="1066800" cy="763588"/>
              <a:chOff x="762000" y="3810000"/>
              <a:chExt cx="1066800" cy="763588"/>
            </a:xfrm>
          </p:grpSpPr>
          <p:cxnSp>
            <p:nvCxnSpPr>
              <p:cNvPr id="10256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066800" y="4572000"/>
                <a:ext cx="762000" cy="1588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57" name="TextBox 24"/>
              <p:cNvSpPr txBox="1">
                <a:spLocks noChangeArrowheads="1"/>
              </p:cNvSpPr>
              <p:nvPr/>
            </p:nvSpPr>
            <p:spPr bwMode="auto">
              <a:xfrm>
                <a:off x="762000" y="3810000"/>
                <a:ext cx="457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800"/>
                  <a:t>-</a:t>
                </a:r>
              </a:p>
            </p:txBody>
          </p:sp>
        </p:grp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629400" y="1858963"/>
            <a:ext cx="1752600" cy="1570037"/>
            <a:chOff x="4838700" y="3436092"/>
            <a:chExt cx="1840230" cy="1496646"/>
          </a:xfrm>
        </p:grpSpPr>
        <p:sp>
          <p:nvSpPr>
            <p:cNvPr id="10251" name="Text Box 14"/>
            <p:cNvSpPr txBox="1">
              <a:spLocks noChangeArrowheads="1"/>
            </p:cNvSpPr>
            <p:nvPr/>
          </p:nvSpPr>
          <p:spPr bwMode="auto">
            <a:xfrm>
              <a:off x="4838700" y="3436092"/>
              <a:ext cx="1840230" cy="149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.VnTime" pitchFamily="34" charset="0"/>
                </a:rPr>
                <a:t>       100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   75</a:t>
              </a:r>
            </a:p>
            <a:p>
              <a:pPr eaLnBrk="1" hangingPunct="1"/>
              <a:r>
                <a:rPr lang="en-US" sz="3200" b="1">
                  <a:latin typeface=".VnTime" pitchFamily="34" charset="0"/>
                </a:rPr>
                <a:t>       </a:t>
              </a:r>
            </a:p>
          </p:txBody>
        </p:sp>
        <p:sp>
          <p:nvSpPr>
            <p:cNvPr id="10252" name="TextBox 24"/>
            <p:cNvSpPr txBox="1">
              <a:spLocks noChangeArrowheads="1"/>
            </p:cNvSpPr>
            <p:nvPr/>
          </p:nvSpPr>
          <p:spPr bwMode="auto">
            <a:xfrm>
              <a:off x="5318760" y="3654057"/>
              <a:ext cx="457200" cy="49900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800"/>
                <a:t>-</a:t>
              </a:r>
            </a:p>
          </p:txBody>
        </p:sp>
        <p:cxnSp>
          <p:nvCxnSpPr>
            <p:cNvPr id="10253" name="Straight Connector 23"/>
            <p:cNvCxnSpPr>
              <a:cxnSpLocks noChangeShapeType="1"/>
            </p:cNvCxnSpPr>
            <p:nvPr/>
          </p:nvCxnSpPr>
          <p:spPr bwMode="auto">
            <a:xfrm>
              <a:off x="5558790" y="4380612"/>
              <a:ext cx="7620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800" y="28956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242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257800" y="2819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329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48000" y="28448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340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15200" y="28448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25</a:t>
            </a:r>
          </a:p>
        </p:txBody>
      </p:sp>
      <p:pic>
        <p:nvPicPr>
          <p:cNvPr id="10264" name="Picture 24" descr="D:\Tây Úc\hih\funny_cartoon_pencil_vector_588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4" y="4495800"/>
            <a:ext cx="29626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81000" y="427761"/>
            <a:ext cx="51054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1524000" y="1841644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542 - 318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371600" y="2679842"/>
            <a:ext cx="1371600" cy="1877437"/>
            <a:chOff x="609600" y="3581400"/>
            <a:chExt cx="1371600" cy="1876986"/>
          </a:xfrm>
        </p:grpSpPr>
        <p:sp>
          <p:nvSpPr>
            <p:cNvPr id="11284" name="Text Box 12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1371600" cy="187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542 </a:t>
              </a:r>
            </a:p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318</a:t>
              </a:r>
            </a:p>
            <a:p>
              <a:pPr algn="ctr" eaLnBrk="1" hangingPunct="1"/>
              <a:endParaRPr lang="en-US" sz="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224 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</p:txBody>
        </p:sp>
        <p:grpSp>
          <p:nvGrpSpPr>
            <p:cNvPr id="11285" name="Group 33"/>
            <p:cNvGrpSpPr>
              <a:grpSpLocks/>
            </p:cNvGrpSpPr>
            <p:nvPr/>
          </p:nvGrpSpPr>
          <p:grpSpPr bwMode="auto">
            <a:xfrm>
              <a:off x="762000" y="3810000"/>
              <a:ext cx="1073727" cy="979058"/>
              <a:chOff x="762000" y="3810000"/>
              <a:chExt cx="1073727" cy="979058"/>
            </a:xfrm>
          </p:grpSpPr>
          <p:cxnSp>
            <p:nvCxnSpPr>
              <p:cNvPr id="11286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990600" y="4789057"/>
                <a:ext cx="845127" cy="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7" name="TextBox 24"/>
              <p:cNvSpPr txBox="1">
                <a:spLocks noChangeArrowheads="1"/>
              </p:cNvSpPr>
              <p:nvPr/>
            </p:nvSpPr>
            <p:spPr bwMode="auto">
              <a:xfrm>
                <a:off x="762000" y="3810000"/>
                <a:ext cx="457200" cy="64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</p:grp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5351318" y="1931843"/>
            <a:ext cx="280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660 - 251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75118" y="2714481"/>
            <a:ext cx="1371600" cy="1877437"/>
            <a:chOff x="304800" y="3581400"/>
            <a:chExt cx="1371600" cy="1877438"/>
          </a:xfrm>
        </p:grpSpPr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304800" y="3581400"/>
              <a:ext cx="1371600" cy="187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660 </a:t>
              </a:r>
            </a:p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251</a:t>
              </a:r>
            </a:p>
            <a:p>
              <a:pPr algn="ctr" eaLnBrk="1" hangingPunct="1"/>
              <a:endParaRPr lang="en-US" sz="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409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</a:p>
          </p:txBody>
        </p:sp>
        <p:grpSp>
          <p:nvGrpSpPr>
            <p:cNvPr id="11278" name="Group 33"/>
            <p:cNvGrpSpPr>
              <a:grpSpLocks/>
            </p:cNvGrpSpPr>
            <p:nvPr/>
          </p:nvGrpSpPr>
          <p:grpSpPr bwMode="auto">
            <a:xfrm>
              <a:off x="457200" y="3819525"/>
              <a:ext cx="1049482" cy="954955"/>
              <a:chOff x="457200" y="3819525"/>
              <a:chExt cx="1049482" cy="954955"/>
            </a:xfrm>
          </p:grpSpPr>
          <p:cxnSp>
            <p:nvCxnSpPr>
              <p:cNvPr id="11279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516082" y="4774480"/>
                <a:ext cx="9906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0" name="TextBox 24"/>
              <p:cNvSpPr txBox="1">
                <a:spLocks noChangeArrowheads="1"/>
              </p:cNvSpPr>
              <p:nvPr/>
            </p:nvSpPr>
            <p:spPr bwMode="auto">
              <a:xfrm>
                <a:off x="457200" y="3819525"/>
                <a:ext cx="457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</p:grpSp>
      <p:pic>
        <p:nvPicPr>
          <p:cNvPr id="30" name="Picture 24" descr="D:\Tây Úc\hih\funny_cartoon_pencil_vector_588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8" y="5105400"/>
            <a:ext cx="21945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29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0" y="-242455"/>
            <a:ext cx="9144000" cy="1590675"/>
          </a:xfrm>
          <a:prstGeom prst="horizontalScroll">
            <a:avLst>
              <a:gd name="adj" fmla="val 12500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1636" y="290944"/>
            <a:ext cx="762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70001"/>
              </p:ext>
            </p:extLst>
          </p:nvPr>
        </p:nvGraphicFramePr>
        <p:xfrm>
          <a:off x="838200" y="1549400"/>
          <a:ext cx="7543801" cy="2641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38200" y="16764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bị trừ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38200" y="2514600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trừ</a:t>
            </a:r>
          </a:p>
          <a:p>
            <a:pPr algn="ctr"/>
            <a:endParaRPr lang="en-US" sz="32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8200" y="3362325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00"/>
          </a:p>
        </p:txBody>
      </p:sp>
      <p:sp>
        <p:nvSpPr>
          <p:cNvPr id="36" name="TextBox 35"/>
          <p:cNvSpPr txBox="1"/>
          <p:nvPr/>
        </p:nvSpPr>
        <p:spPr>
          <a:xfrm>
            <a:off x="3054927" y="152400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752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4927" y="320040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326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54927" y="236220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426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53000" y="23927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246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3000" y="32309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00" y="15545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621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0" y="32309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231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3000" y="15545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371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8000" y="2392740"/>
            <a:ext cx="137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390</a:t>
            </a:r>
          </a:p>
          <a:p>
            <a:pPr algn="ctr">
              <a:lnSpc>
                <a:spcPct val="150000"/>
              </a:lnSpc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1" name="Picture 24" descr="D:\Tây Úc\hih\funny_cartoon_pencil_vector_588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3042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9" grpId="0" animBg="1"/>
      <p:bldP spid="32" grpId="0"/>
      <p:bldP spid="33" grpId="0"/>
      <p:bldP spid="34" grpId="0"/>
      <p:bldP spid="36" grpId="0"/>
      <p:bldP spid="58" grpId="0"/>
      <p:bldP spid="59" grpId="0"/>
      <p:bldP spid="61" grpId="0"/>
      <p:bldP spid="62" grpId="0"/>
      <p:bldP spid="63" grpId="0"/>
      <p:bldP spid="64" grpId="0"/>
      <p:bldP spid="67" grpId="0"/>
      <p:bldP spid="72" grpId="0"/>
      <p:bldP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28600" y="228600"/>
            <a:ext cx="8458200" cy="990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0" y="1256288"/>
            <a:ext cx="6400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325 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… 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69731886_657232701434412_693479955069979852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486400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0600" y="1295400"/>
            <a:ext cx="7391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415 + 325 = 740 (kg)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740 kg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982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1228</TotalTime>
  <Words>229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.VnTime</vt:lpstr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Trang Lê</cp:lastModifiedBy>
  <cp:revision>262</cp:revision>
  <cp:lastPrinted>1601-01-01T00:00:00Z</cp:lastPrinted>
  <dcterms:created xsi:type="dcterms:W3CDTF">1601-01-01T00:00:00Z</dcterms:created>
  <dcterms:modified xsi:type="dcterms:W3CDTF">2020-09-14T12:44:40Z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